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41" d="100"/>
          <a:sy n="141" d="100"/>
        </p:scale>
        <p:origin x="-120" y="-2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D57AE-FC10-BB45-8C9F-7DC572362613}" type="datetimeFigureOut">
              <a:rPr lang="en-US" smtClean="0"/>
              <a:t>10/8/13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8C615-8AFA-9A42-B5F8-61AD33F841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38463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D57AE-FC10-BB45-8C9F-7DC572362613}" type="datetimeFigureOut">
              <a:rPr lang="en-US" smtClean="0"/>
              <a:t>10/8/13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8C615-8AFA-9A42-B5F8-61AD33F841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43120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D57AE-FC10-BB45-8C9F-7DC572362613}" type="datetimeFigureOut">
              <a:rPr lang="en-US" smtClean="0"/>
              <a:t>10/8/13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8C615-8AFA-9A42-B5F8-61AD33F841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6560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D57AE-FC10-BB45-8C9F-7DC572362613}" type="datetimeFigureOut">
              <a:rPr lang="en-US" smtClean="0"/>
              <a:t>10/8/13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8C615-8AFA-9A42-B5F8-61AD33F841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25774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D57AE-FC10-BB45-8C9F-7DC572362613}" type="datetimeFigureOut">
              <a:rPr lang="en-US" smtClean="0"/>
              <a:t>10/8/13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8C615-8AFA-9A42-B5F8-61AD33F841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25771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D57AE-FC10-BB45-8C9F-7DC572362613}" type="datetimeFigureOut">
              <a:rPr lang="en-US" smtClean="0"/>
              <a:t>10/8/13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8C615-8AFA-9A42-B5F8-61AD33F841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6931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D57AE-FC10-BB45-8C9F-7DC572362613}" type="datetimeFigureOut">
              <a:rPr lang="en-US" smtClean="0"/>
              <a:t>10/8/13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8C615-8AFA-9A42-B5F8-61AD33F841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9236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D57AE-FC10-BB45-8C9F-7DC572362613}" type="datetimeFigureOut">
              <a:rPr lang="en-US" smtClean="0"/>
              <a:t>10/8/13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8C615-8AFA-9A42-B5F8-61AD33F841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96934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D57AE-FC10-BB45-8C9F-7DC572362613}" type="datetimeFigureOut">
              <a:rPr lang="en-US" smtClean="0"/>
              <a:t>10/8/13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8C615-8AFA-9A42-B5F8-61AD33F841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164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D57AE-FC10-BB45-8C9F-7DC572362613}" type="datetimeFigureOut">
              <a:rPr lang="en-US" smtClean="0"/>
              <a:t>10/8/13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8C615-8AFA-9A42-B5F8-61AD33F841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29850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D57AE-FC10-BB45-8C9F-7DC572362613}" type="datetimeFigureOut">
              <a:rPr lang="en-US" smtClean="0"/>
              <a:t>10/8/13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8C615-8AFA-9A42-B5F8-61AD33F841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77550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5D57AE-FC10-BB45-8C9F-7DC572362613}" type="datetimeFigureOut">
              <a:rPr lang="en-US" smtClean="0"/>
              <a:t>10/8/13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58C615-8AFA-9A42-B5F8-61AD33F841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35917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 descr="safety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00" y="0"/>
            <a:ext cx="8880863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35492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Macintosh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Amy Larsen</dc:creator>
  <cp:lastModifiedBy>Amy Larsen</cp:lastModifiedBy>
  <cp:revision>1</cp:revision>
  <dcterms:created xsi:type="dcterms:W3CDTF">2013-10-08T14:11:04Z</dcterms:created>
  <dcterms:modified xsi:type="dcterms:W3CDTF">2013-10-08T14:11:44Z</dcterms:modified>
</cp:coreProperties>
</file>