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An HFMA Forums Tool (hfma.org/forums)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16E1C-A763-4FA1-A678-710B12F8B807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6B0FB-7B51-470F-BF1C-FC36E22E8E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An HFMA Forums Tool (hfma.org/forums)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7A746-099D-422B-A7CE-7C8B6B25D127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82778-FDD1-4D57-B51E-EA2C2DD2C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82778-FDD1-4D57-B51E-EA2C2DD2C41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An HFMA Forums Tool (hfma.org/forums)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07058-8823-4EF5-AC6A-21C366A857F9}" type="datetimeFigureOut">
              <a:rPr lang="en-US" smtClean="0"/>
              <a:pPr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FB42F-352F-4B75-9CCA-F84ABC6AD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5"/>
          <p:cNvPicPr>
            <a:picLocks/>
          </p:cNvPicPr>
          <p:nvPr/>
        </p:nvPicPr>
        <p:blipFill rotWithShape="1">
          <a:blip r:embed="rId3" cstate="print"/>
          <a:srcRect l="-1" t="-389" r="55021" b="3986"/>
          <a:stretch/>
        </p:blipFill>
        <p:spPr bwMode="auto">
          <a:xfrm>
            <a:off x="381000" y="609600"/>
            <a:ext cx="8229600" cy="5257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238" y="6019800"/>
            <a:ext cx="2057961" cy="609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1000" y="6172200"/>
            <a:ext cx="525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ngs"/>
                <a:cs typeface="Times New Roman" pitchFamily="18" charset="0"/>
              </a:rPr>
              <a:t>Source: 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ngs"/>
                <a:cs typeface="Times New Roman" pitchFamily="18" charset="0"/>
              </a:rPr>
              <a:t>Augusta University Health System and Strata Decision Technology. Used with permission.</a:t>
            </a: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76200"/>
            <a:ext cx="3048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An HFMA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Tool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hfma.org/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hcc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2286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Direct Cost Dashboard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HFMA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bhintch</dc:creator>
  <cp:lastModifiedBy>bhintch</cp:lastModifiedBy>
  <cp:revision>5</cp:revision>
  <dcterms:created xsi:type="dcterms:W3CDTF">2017-02-07T18:54:35Z</dcterms:created>
  <dcterms:modified xsi:type="dcterms:W3CDTF">2017-02-13T20:40:05Z</dcterms:modified>
</cp:coreProperties>
</file>