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7" r:id="rId5"/>
    <p:sldMasterId id="2147483672" r:id="rId6"/>
    <p:sldMasterId id="2147483677" r:id="rId7"/>
    <p:sldMasterId id="2147483682" r:id="rId8"/>
    <p:sldMasterId id="2147483688" r:id="rId9"/>
  </p:sldMasterIdLst>
  <p:notesMasterIdLst>
    <p:notesMasterId r:id="rId13"/>
  </p:notesMasterIdLst>
  <p:sldIdLst>
    <p:sldId id="329" r:id="rId10"/>
    <p:sldId id="330" r:id="rId11"/>
    <p:sldId id="32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0E1D"/>
    <a:srgbClr val="CD1E24"/>
    <a:srgbClr val="138686"/>
    <a:srgbClr val="808080"/>
    <a:srgbClr val="C1915C"/>
    <a:srgbClr val="935624"/>
    <a:srgbClr val="D9DADB"/>
    <a:srgbClr val="2C7EC2"/>
    <a:srgbClr val="87B249"/>
    <a:srgbClr val="AC9D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9" autoAdjust="0"/>
    <p:restoredTop sz="94660"/>
  </p:normalViewPr>
  <p:slideViewPr>
    <p:cSldViewPr snapToGrid="0">
      <p:cViewPr varScale="1">
        <p:scale>
          <a:sx n="90" d="100"/>
          <a:sy n="90" d="100"/>
        </p:scale>
        <p:origin x="144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06C7C3-FB33-4585-89C1-0C98CDCD3DA4}" type="datetimeFigureOut">
              <a:rPr lang="en-US" smtClean="0"/>
              <a:t>5/2/2018</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85E1B6-502E-4287-864F-83505D914CBC}" type="slidenum">
              <a:rPr lang="en-US" smtClean="0"/>
              <a:t>‹#›</a:t>
            </a:fld>
            <a:endParaRPr lang="en-US" dirty="0"/>
          </a:p>
        </p:txBody>
      </p:sp>
    </p:spTree>
    <p:extLst>
      <p:ext uri="{BB962C8B-B14F-4D97-AF65-F5344CB8AC3E}">
        <p14:creationId xmlns:p14="http://schemas.microsoft.com/office/powerpoint/2010/main" val="3023247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First Page">
    <p:bg>
      <p:bgPr>
        <a:solidFill>
          <a:schemeClr val="tx1"/>
        </a:solidFill>
        <a:effectLst/>
      </p:bgPr>
    </p:bg>
    <p:spTree>
      <p:nvGrpSpPr>
        <p:cNvPr id="1" name=""/>
        <p:cNvGrpSpPr/>
        <p:nvPr/>
      </p:nvGrpSpPr>
      <p:grpSpPr>
        <a:xfrm>
          <a:off x="0" y="0"/>
          <a:ext cx="0" cy="0"/>
          <a:chOff x="0" y="0"/>
          <a:chExt cx="0" cy="0"/>
        </a:xfrm>
      </p:grpSpPr>
      <p:sp>
        <p:nvSpPr>
          <p:cNvPr id="7" name="Title 6"/>
          <p:cNvSpPr>
            <a:spLocks noGrp="1"/>
          </p:cNvSpPr>
          <p:nvPr>
            <p:ph type="title" hasCustomPrompt="1"/>
          </p:nvPr>
        </p:nvSpPr>
        <p:spPr>
          <a:xfrm>
            <a:off x="713065" y="1174971"/>
            <a:ext cx="6946085" cy="591437"/>
          </a:xfrm>
          <a:prstGeom prst="rect">
            <a:avLst/>
          </a:prstGeom>
        </p:spPr>
        <p:txBody>
          <a:bodyPr anchor="ctr"/>
          <a:lstStyle>
            <a:lvl1pPr marL="0" indent="0" algn="l">
              <a:defRPr lang="en-US" sz="2625" b="1" kern="1200" baseline="0">
                <a:solidFill>
                  <a:schemeClr val="bg1"/>
                </a:solidFill>
                <a:latin typeface="Arial" charset="0"/>
                <a:ea typeface="MS PGothic" pitchFamily="34" charset="-128"/>
                <a:cs typeface="Arial" charset="0"/>
              </a:defRPr>
            </a:lvl1pPr>
          </a:lstStyle>
          <a:p>
            <a:r>
              <a:rPr lang="en-US"/>
              <a:t>Enter Title Presentation</a:t>
            </a:r>
          </a:p>
        </p:txBody>
      </p:sp>
      <p:sp>
        <p:nvSpPr>
          <p:cNvPr id="13" name="Text Placeholder 12"/>
          <p:cNvSpPr>
            <a:spLocks noGrp="1"/>
          </p:cNvSpPr>
          <p:nvPr>
            <p:ph type="body" sz="quarter" idx="10" hasCustomPrompt="1"/>
          </p:nvPr>
        </p:nvSpPr>
        <p:spPr>
          <a:xfrm>
            <a:off x="738189" y="5578346"/>
            <a:ext cx="8120586" cy="797289"/>
          </a:xfrm>
          <a:prstGeom prst="rect">
            <a:avLst/>
          </a:prstGeom>
        </p:spPr>
        <p:txBody>
          <a:bodyPr/>
          <a:lstStyle>
            <a:lvl1pPr marL="0" indent="0" algn="l" rtl="0" eaLnBrk="1" fontAlgn="base" hangingPunct="1">
              <a:spcBef>
                <a:spcPct val="0"/>
              </a:spcBef>
              <a:spcAft>
                <a:spcPct val="0"/>
              </a:spcAft>
              <a:buNone/>
              <a:defRPr lang="en-US" sz="1125" kern="1200" baseline="0" dirty="0" smtClean="0">
                <a:solidFill>
                  <a:schemeClr val="bg1"/>
                </a:solidFill>
                <a:latin typeface="Arial" charset="0"/>
                <a:ea typeface="MS PGothic" pitchFamily="34" charset="-128"/>
                <a:cs typeface="Arial" charset="0"/>
              </a:defRPr>
            </a:lvl1pPr>
            <a:lvl3pPr marL="0" indent="0" algn="l" rtl="0" fontAlgn="base">
              <a:spcBef>
                <a:spcPct val="0"/>
              </a:spcBef>
              <a:spcAft>
                <a:spcPct val="0"/>
              </a:spcAft>
              <a:buNone/>
              <a:defRPr lang="en-US" sz="1125" kern="1200" dirty="0" smtClean="0">
                <a:solidFill>
                  <a:schemeClr val="bg1"/>
                </a:solidFill>
                <a:latin typeface="+mj-lt"/>
                <a:ea typeface="MS PGothic" pitchFamily="34" charset="-128"/>
                <a:cs typeface="Arial" pitchFamily="34" charset="0"/>
              </a:defRPr>
            </a:lvl3pPr>
          </a:lstStyle>
          <a:p>
            <a:pPr lvl="2"/>
            <a:r>
              <a:rPr lang="en-US"/>
              <a:t>Insert Your Name (Optional)</a:t>
            </a:r>
            <a:br>
              <a:rPr lang="en-US"/>
            </a:br>
            <a:r>
              <a:rPr lang="en-US"/>
              <a:t>Insert Your Title (Optional)</a:t>
            </a:r>
            <a:br>
              <a:rPr lang="en-US"/>
            </a:br>
            <a:r>
              <a:rPr lang="en-US"/>
              <a:t>Insert Your Contact Information (Optional)</a:t>
            </a:r>
          </a:p>
        </p:txBody>
      </p:sp>
      <p:sp>
        <p:nvSpPr>
          <p:cNvPr id="15" name="Text Placeholder 14"/>
          <p:cNvSpPr>
            <a:spLocks noGrp="1"/>
          </p:cNvSpPr>
          <p:nvPr>
            <p:ph type="body" sz="quarter" idx="11" hasCustomPrompt="1"/>
          </p:nvPr>
        </p:nvSpPr>
        <p:spPr>
          <a:xfrm>
            <a:off x="728577" y="1945753"/>
            <a:ext cx="6945757" cy="419945"/>
          </a:xfrm>
          <a:prstGeom prst="rect">
            <a:avLst/>
          </a:prstGeom>
        </p:spPr>
        <p:txBody>
          <a:bodyPr/>
          <a:lstStyle>
            <a:lvl1pPr marL="0" indent="0">
              <a:buNone/>
              <a:tabLst>
                <a:tab pos="126206" algn="l"/>
              </a:tabLst>
              <a:defRPr lang="en-US" sz="1500" b="0" kern="1200" dirty="0" smtClean="0">
                <a:solidFill>
                  <a:schemeClr val="bg1"/>
                </a:solidFill>
                <a:latin typeface="Arial" charset="0"/>
                <a:ea typeface="MS PGothic" pitchFamily="34" charset="-128"/>
                <a:cs typeface="Arial" charset="0"/>
              </a:defRPr>
            </a:lvl1pPr>
          </a:lstStyle>
          <a:p>
            <a:pPr lvl="0"/>
            <a:r>
              <a:rPr lang="en-US"/>
              <a:t>Enter additional title information here</a:t>
            </a:r>
          </a:p>
        </p:txBody>
      </p:sp>
    </p:spTree>
    <p:extLst>
      <p:ext uri="{BB962C8B-B14F-4D97-AF65-F5344CB8AC3E}">
        <p14:creationId xmlns:p14="http://schemas.microsoft.com/office/powerpoint/2010/main" val="3641537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Rectangle 2"/>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4" name="Rectangle 3"/>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5"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16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p>
        </p:txBody>
      </p:sp>
    </p:spTree>
    <p:extLst>
      <p:ext uri="{BB962C8B-B14F-4D97-AF65-F5344CB8AC3E}">
        <p14:creationId xmlns:p14="http://schemas.microsoft.com/office/powerpoint/2010/main" val="160709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Notebook">
    <p:spTree>
      <p:nvGrpSpPr>
        <p:cNvPr id="1" name=""/>
        <p:cNvGrpSpPr/>
        <p:nvPr/>
      </p:nvGrpSpPr>
      <p:grpSpPr>
        <a:xfrm>
          <a:off x="0" y="0"/>
          <a:ext cx="0" cy="0"/>
          <a:chOff x="0" y="0"/>
          <a:chExt cx="0" cy="0"/>
        </a:xfrm>
      </p:grpSpPr>
      <p:sp>
        <p:nvSpPr>
          <p:cNvPr id="3" name="Rectangle 2"/>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4" name="Rectangle 3"/>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5"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350" y="774702"/>
            <a:ext cx="9144000" cy="605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16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p>
        </p:txBody>
      </p:sp>
    </p:spTree>
    <p:extLst>
      <p:ext uri="{BB962C8B-B14F-4D97-AF65-F5344CB8AC3E}">
        <p14:creationId xmlns:p14="http://schemas.microsoft.com/office/powerpoint/2010/main" val="11448578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Notebook and Bullets">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350" y="774702"/>
            <a:ext cx="9144000" cy="605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FFFFFF"/>
              </a:solidFill>
              <a:ea typeface="ＭＳ Ｐゴシック" charset="0"/>
            </a:endParaRPr>
          </a:p>
        </p:txBody>
      </p:sp>
      <p:sp>
        <p:nvSpPr>
          <p:cNvPr id="6" name="Rectangle 5"/>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000066"/>
              </a:solidFill>
              <a:ea typeface="ＭＳ Ｐゴシック" charset="0"/>
            </a:endParaRPr>
          </a:p>
        </p:txBody>
      </p:sp>
      <p:pic>
        <p:nvPicPr>
          <p:cNvPr id="7" name="Picture 9" descr="Z:\Graphics\Logos\Virtua\Virtua Logo Primary\PNG\Virtua_RGB_White_Gold.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478"/>
            <a:ext cx="6858000" cy="369332"/>
          </a:xfrm>
          <a:prstGeom prst="rect">
            <a:avLst/>
          </a:prstGeom>
        </p:spPr>
        <p:txBody>
          <a:bodyPr wrap="square">
            <a:spAutoFit/>
          </a:bodyPr>
          <a:lstStyle>
            <a:lvl1pPr algn="l">
              <a:defRPr sz="1800" b="0" i="0" baseline="0">
                <a:solidFill>
                  <a:schemeClr val="bg1"/>
                </a:solidFill>
                <a:latin typeface="Arial" charset="0"/>
              </a:defRPr>
            </a:lvl1pPr>
          </a:lstStyle>
          <a:p>
            <a:r>
              <a:rPr lang="en-US"/>
              <a:t>Click to edit Master title style</a:t>
            </a:r>
          </a:p>
        </p:txBody>
      </p:sp>
      <p:sp>
        <p:nvSpPr>
          <p:cNvPr id="17" name="Content Placeholder 7"/>
          <p:cNvSpPr>
            <a:spLocks noGrp="1"/>
          </p:cNvSpPr>
          <p:nvPr>
            <p:ph sz="quarter" idx="1"/>
          </p:nvPr>
        </p:nvSpPr>
        <p:spPr>
          <a:xfrm>
            <a:off x="295422" y="2018581"/>
            <a:ext cx="8498382" cy="4285506"/>
          </a:xfrm>
          <a:prstGeom prst="rect">
            <a:avLst/>
          </a:prstGeom>
        </p:spPr>
        <p:txBody>
          <a:bodyPr/>
          <a:lstStyle>
            <a:lvl1pPr marL="153591" indent="-153591">
              <a:buClr>
                <a:schemeClr val="bg2"/>
              </a:buClr>
              <a:buFont typeface="Wingdings" panose="05000000000000000000" pitchFamily="2" charset="2"/>
              <a:buChar char="§"/>
              <a:defRPr sz="1500" baseline="0">
                <a:solidFill>
                  <a:schemeClr val="accent1"/>
                </a:solidFill>
                <a:latin typeface="arial" charset="0"/>
              </a:defRPr>
            </a:lvl1pPr>
            <a:lvl2pPr marL="308075" indent="-128588">
              <a:buClr>
                <a:schemeClr val="tx1"/>
              </a:buClr>
              <a:buFont typeface="Arial" panose="020B0604020202020204" pitchFamily="34" charset="0"/>
              <a:buChar char="•"/>
              <a:defRPr baseline="0">
                <a:solidFill>
                  <a:schemeClr val="accent1"/>
                </a:solidFill>
                <a:latin typeface="arial" charset="0"/>
              </a:defRPr>
            </a:lvl2pPr>
            <a:lvl3pPr marL="462558" indent="-128588">
              <a:buClr>
                <a:schemeClr val="tx1"/>
              </a:buClr>
              <a:buFont typeface="Arial" panose="020B0604020202020204" pitchFamily="34" charset="0"/>
              <a:buChar char="•"/>
              <a:defRPr baseline="0">
                <a:solidFill>
                  <a:schemeClr val="accent1"/>
                </a:solidFill>
                <a:latin typeface="arial" charset="0"/>
              </a:defRPr>
            </a:lvl3pPr>
            <a:lvl4pPr marL="617042" indent="-128588">
              <a:buClr>
                <a:schemeClr val="tx1"/>
              </a:buClr>
              <a:buFont typeface="Arial" panose="020B0604020202020204" pitchFamily="34" charset="0"/>
              <a:buChar char="•"/>
              <a:defRPr baseline="0">
                <a:solidFill>
                  <a:schemeClr val="accent1"/>
                </a:solidFill>
                <a:latin typeface="arial" charset="0"/>
              </a:defRPr>
            </a:lvl4pPr>
            <a:lvl5pPr marL="771525" indent="-128588">
              <a:buClr>
                <a:schemeClr val="tx1"/>
              </a:buClr>
              <a:buFont typeface="Arial" panose="020B0604020202020204" pitchFamily="34" charset="0"/>
              <a:buChar char="•"/>
              <a:defRPr baseline="0">
                <a:solidFill>
                  <a:schemeClr val="accent1"/>
                </a:solidFill>
                <a:latin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735166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FFFFFF"/>
              </a:solidFill>
              <a:ea typeface="ＭＳ Ｐゴシック" charset="0"/>
            </a:endParaRPr>
          </a:p>
        </p:txBody>
      </p:sp>
      <p:sp>
        <p:nvSpPr>
          <p:cNvPr id="5" name="Rectangle 4"/>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000066"/>
              </a:solidFill>
              <a:ea typeface="ＭＳ Ｐゴシック" charset="0"/>
            </a:endParaRPr>
          </a:p>
        </p:txBody>
      </p:sp>
      <p:pic>
        <p:nvPicPr>
          <p:cNvPr id="6"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478"/>
            <a:ext cx="6858000" cy="369332"/>
          </a:xfrm>
          <a:prstGeom prst="rect">
            <a:avLst/>
          </a:prstGeom>
        </p:spPr>
        <p:txBody>
          <a:bodyPr wrap="square">
            <a:spAutoFit/>
          </a:bodyPr>
          <a:lstStyle>
            <a:lvl1pPr algn="l">
              <a:defRPr sz="1800" b="0" i="0" baseline="0">
                <a:solidFill>
                  <a:schemeClr val="bg1"/>
                </a:solidFill>
                <a:latin typeface="Arial" charset="0"/>
              </a:defRPr>
            </a:lvl1pPr>
          </a:lstStyle>
          <a:p>
            <a:r>
              <a:rPr lang="en-US"/>
              <a:t>Click to edit Master title style</a:t>
            </a:r>
          </a:p>
        </p:txBody>
      </p:sp>
      <p:sp>
        <p:nvSpPr>
          <p:cNvPr id="17" name="Content Placeholder 7"/>
          <p:cNvSpPr>
            <a:spLocks noGrp="1"/>
          </p:cNvSpPr>
          <p:nvPr>
            <p:ph sz="quarter" idx="1"/>
          </p:nvPr>
        </p:nvSpPr>
        <p:spPr>
          <a:xfrm>
            <a:off x="295422" y="1196072"/>
            <a:ext cx="8498382" cy="5108017"/>
          </a:xfrm>
          <a:prstGeom prst="rect">
            <a:avLst/>
          </a:prstGeom>
        </p:spPr>
        <p:txBody>
          <a:bodyPr/>
          <a:lstStyle>
            <a:lvl1pPr marL="153591" indent="-153591">
              <a:buClr>
                <a:schemeClr val="bg2"/>
              </a:buClr>
              <a:buFont typeface="Wingdings" panose="05000000000000000000" pitchFamily="2" charset="2"/>
              <a:buChar char="§"/>
              <a:defRPr sz="1500" baseline="0">
                <a:solidFill>
                  <a:schemeClr val="accent1"/>
                </a:solidFill>
                <a:latin typeface="arial" charset="0"/>
              </a:defRPr>
            </a:lvl1pPr>
            <a:lvl2pPr marL="308075" indent="-128588">
              <a:buClr>
                <a:schemeClr val="tx1"/>
              </a:buClr>
              <a:buFont typeface="Arial" panose="020B0604020202020204" pitchFamily="34" charset="0"/>
              <a:buChar char="•"/>
              <a:defRPr baseline="0">
                <a:solidFill>
                  <a:schemeClr val="accent1"/>
                </a:solidFill>
                <a:latin typeface="arial" charset="0"/>
              </a:defRPr>
            </a:lvl2pPr>
            <a:lvl3pPr marL="462558" indent="-128588">
              <a:buClr>
                <a:schemeClr val="tx1"/>
              </a:buClr>
              <a:buFont typeface="Arial" panose="020B0604020202020204" pitchFamily="34" charset="0"/>
              <a:buChar char="•"/>
              <a:defRPr baseline="0">
                <a:solidFill>
                  <a:schemeClr val="accent1"/>
                </a:solidFill>
                <a:latin typeface="arial" charset="0"/>
              </a:defRPr>
            </a:lvl3pPr>
            <a:lvl4pPr marL="617042" indent="-128588">
              <a:buClr>
                <a:schemeClr val="tx1"/>
              </a:buClr>
              <a:buFont typeface="Arial" panose="020B0604020202020204" pitchFamily="34" charset="0"/>
              <a:buChar char="•"/>
              <a:defRPr baseline="0">
                <a:solidFill>
                  <a:schemeClr val="accent1"/>
                </a:solidFill>
                <a:latin typeface="arial" charset="0"/>
              </a:defRPr>
            </a:lvl4pPr>
            <a:lvl5pPr marL="771525" indent="-128588">
              <a:buClr>
                <a:schemeClr val="tx1"/>
              </a:buClr>
              <a:buFont typeface="Arial" panose="020B0604020202020204" pitchFamily="34" charset="0"/>
              <a:buChar char="•"/>
              <a:defRPr baseline="0">
                <a:solidFill>
                  <a:schemeClr val="accent1"/>
                </a:solidFill>
                <a:latin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45289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Rectangle 2"/>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4" name="Rectangle 3"/>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5"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16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p>
        </p:txBody>
      </p:sp>
    </p:spTree>
    <p:extLst>
      <p:ext uri="{BB962C8B-B14F-4D97-AF65-F5344CB8AC3E}">
        <p14:creationId xmlns:p14="http://schemas.microsoft.com/office/powerpoint/2010/main" val="390959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Notebook">
    <p:spTree>
      <p:nvGrpSpPr>
        <p:cNvPr id="1" name=""/>
        <p:cNvGrpSpPr/>
        <p:nvPr/>
      </p:nvGrpSpPr>
      <p:grpSpPr>
        <a:xfrm>
          <a:off x="0" y="0"/>
          <a:ext cx="0" cy="0"/>
          <a:chOff x="0" y="0"/>
          <a:chExt cx="0" cy="0"/>
        </a:xfrm>
      </p:grpSpPr>
      <p:sp>
        <p:nvSpPr>
          <p:cNvPr id="3" name="Rectangle 2"/>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4" name="Rectangle 3"/>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5"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350" y="774702"/>
            <a:ext cx="9144000" cy="605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16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p>
        </p:txBody>
      </p:sp>
    </p:spTree>
    <p:extLst>
      <p:ext uri="{BB962C8B-B14F-4D97-AF65-F5344CB8AC3E}">
        <p14:creationId xmlns:p14="http://schemas.microsoft.com/office/powerpoint/2010/main" val="3311239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Notebook and Bullets">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350" y="774702"/>
            <a:ext cx="9144000" cy="605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FFFFFF"/>
              </a:solidFill>
              <a:ea typeface="ＭＳ Ｐゴシック" charset="0"/>
            </a:endParaRPr>
          </a:p>
        </p:txBody>
      </p:sp>
      <p:sp>
        <p:nvSpPr>
          <p:cNvPr id="6" name="Rectangle 5"/>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000066"/>
              </a:solidFill>
              <a:ea typeface="ＭＳ Ｐゴシック" charset="0"/>
            </a:endParaRPr>
          </a:p>
        </p:txBody>
      </p:sp>
      <p:pic>
        <p:nvPicPr>
          <p:cNvPr id="7" name="Picture 9" descr="Z:\Graphics\Logos\Virtua\Virtua Logo Primary\PNG\Virtua_RGB_White_Gold.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478"/>
            <a:ext cx="6858000" cy="369332"/>
          </a:xfrm>
          <a:prstGeom prst="rect">
            <a:avLst/>
          </a:prstGeom>
        </p:spPr>
        <p:txBody>
          <a:bodyPr wrap="square">
            <a:spAutoFit/>
          </a:bodyPr>
          <a:lstStyle>
            <a:lvl1pPr algn="l">
              <a:defRPr sz="1800" b="0" i="0" baseline="0">
                <a:solidFill>
                  <a:schemeClr val="bg1"/>
                </a:solidFill>
                <a:latin typeface="Arial" charset="0"/>
              </a:defRPr>
            </a:lvl1pPr>
          </a:lstStyle>
          <a:p>
            <a:r>
              <a:rPr lang="en-US"/>
              <a:t>Click to edit Master title style</a:t>
            </a:r>
          </a:p>
        </p:txBody>
      </p:sp>
      <p:sp>
        <p:nvSpPr>
          <p:cNvPr id="17" name="Content Placeholder 7"/>
          <p:cNvSpPr>
            <a:spLocks noGrp="1"/>
          </p:cNvSpPr>
          <p:nvPr>
            <p:ph sz="quarter" idx="1"/>
          </p:nvPr>
        </p:nvSpPr>
        <p:spPr>
          <a:xfrm>
            <a:off x="295422" y="2018581"/>
            <a:ext cx="8498382" cy="4285506"/>
          </a:xfrm>
          <a:prstGeom prst="rect">
            <a:avLst/>
          </a:prstGeom>
        </p:spPr>
        <p:txBody>
          <a:bodyPr/>
          <a:lstStyle>
            <a:lvl1pPr marL="153591" indent="-153591">
              <a:buClr>
                <a:schemeClr val="bg2"/>
              </a:buClr>
              <a:buFont typeface="Wingdings" panose="05000000000000000000" pitchFamily="2" charset="2"/>
              <a:buChar char="§"/>
              <a:defRPr sz="1500" baseline="0">
                <a:solidFill>
                  <a:schemeClr val="accent1"/>
                </a:solidFill>
                <a:latin typeface="arial" charset="0"/>
              </a:defRPr>
            </a:lvl1pPr>
            <a:lvl2pPr marL="308075" indent="-128588">
              <a:buClr>
                <a:schemeClr val="tx1"/>
              </a:buClr>
              <a:buFont typeface="Arial" panose="020B0604020202020204" pitchFamily="34" charset="0"/>
              <a:buChar char="•"/>
              <a:defRPr baseline="0">
                <a:solidFill>
                  <a:schemeClr val="accent1"/>
                </a:solidFill>
                <a:latin typeface="arial" charset="0"/>
              </a:defRPr>
            </a:lvl2pPr>
            <a:lvl3pPr marL="462558" indent="-128588">
              <a:buClr>
                <a:schemeClr val="tx1"/>
              </a:buClr>
              <a:buFont typeface="Arial" panose="020B0604020202020204" pitchFamily="34" charset="0"/>
              <a:buChar char="•"/>
              <a:defRPr baseline="0">
                <a:solidFill>
                  <a:schemeClr val="accent1"/>
                </a:solidFill>
                <a:latin typeface="arial" charset="0"/>
              </a:defRPr>
            </a:lvl3pPr>
            <a:lvl4pPr marL="617042" indent="-128588">
              <a:buClr>
                <a:schemeClr val="tx1"/>
              </a:buClr>
              <a:buFont typeface="Arial" panose="020B0604020202020204" pitchFamily="34" charset="0"/>
              <a:buChar char="•"/>
              <a:defRPr baseline="0">
                <a:solidFill>
                  <a:schemeClr val="accent1"/>
                </a:solidFill>
                <a:latin typeface="arial" charset="0"/>
              </a:defRPr>
            </a:lvl4pPr>
            <a:lvl5pPr marL="771525" indent="-128588">
              <a:buClr>
                <a:schemeClr val="tx1"/>
              </a:buClr>
              <a:buFont typeface="Arial" panose="020B0604020202020204" pitchFamily="34" charset="0"/>
              <a:buChar char="•"/>
              <a:defRPr baseline="0">
                <a:solidFill>
                  <a:schemeClr val="accent1"/>
                </a:solidFill>
                <a:latin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196625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FFFFFF"/>
              </a:solidFill>
              <a:ea typeface="ＭＳ Ｐゴシック" charset="0"/>
            </a:endParaRPr>
          </a:p>
        </p:txBody>
      </p:sp>
      <p:sp>
        <p:nvSpPr>
          <p:cNvPr id="5" name="Rectangle 4"/>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000066"/>
              </a:solidFill>
              <a:ea typeface="ＭＳ Ｐゴシック" charset="0"/>
            </a:endParaRPr>
          </a:p>
        </p:txBody>
      </p:sp>
      <p:pic>
        <p:nvPicPr>
          <p:cNvPr id="6"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478"/>
            <a:ext cx="6858000" cy="369332"/>
          </a:xfrm>
          <a:prstGeom prst="rect">
            <a:avLst/>
          </a:prstGeom>
        </p:spPr>
        <p:txBody>
          <a:bodyPr wrap="square">
            <a:spAutoFit/>
          </a:bodyPr>
          <a:lstStyle>
            <a:lvl1pPr algn="l">
              <a:defRPr sz="1800" b="0" i="0" baseline="0">
                <a:solidFill>
                  <a:schemeClr val="bg1"/>
                </a:solidFill>
                <a:latin typeface="Arial" charset="0"/>
              </a:defRPr>
            </a:lvl1pPr>
          </a:lstStyle>
          <a:p>
            <a:r>
              <a:rPr lang="en-US"/>
              <a:t>Click to edit Master title style</a:t>
            </a:r>
            <a:endParaRPr lang="en-US" dirty="0"/>
          </a:p>
        </p:txBody>
      </p:sp>
      <p:sp>
        <p:nvSpPr>
          <p:cNvPr id="17" name="Content Placeholder 7"/>
          <p:cNvSpPr>
            <a:spLocks noGrp="1"/>
          </p:cNvSpPr>
          <p:nvPr>
            <p:ph sz="quarter" idx="1"/>
          </p:nvPr>
        </p:nvSpPr>
        <p:spPr>
          <a:xfrm>
            <a:off x="295422" y="1196072"/>
            <a:ext cx="8498382" cy="5108017"/>
          </a:xfrm>
          <a:prstGeom prst="rect">
            <a:avLst/>
          </a:prstGeom>
        </p:spPr>
        <p:txBody>
          <a:bodyPr/>
          <a:lstStyle>
            <a:lvl1pPr marL="153591" indent="-153591">
              <a:buClr>
                <a:schemeClr val="bg2"/>
              </a:buClr>
              <a:buFont typeface="Wingdings" panose="05000000000000000000" pitchFamily="2" charset="2"/>
              <a:buChar char="§"/>
              <a:defRPr sz="1500" baseline="0">
                <a:solidFill>
                  <a:schemeClr val="accent1"/>
                </a:solidFill>
                <a:latin typeface="arial" charset="0"/>
              </a:defRPr>
            </a:lvl1pPr>
            <a:lvl2pPr marL="308075" indent="-128588">
              <a:buClr>
                <a:schemeClr val="tx1"/>
              </a:buClr>
              <a:buFont typeface="Arial" panose="020B0604020202020204" pitchFamily="34" charset="0"/>
              <a:buChar char="•"/>
              <a:defRPr baseline="0">
                <a:solidFill>
                  <a:schemeClr val="accent1"/>
                </a:solidFill>
                <a:latin typeface="arial" charset="0"/>
              </a:defRPr>
            </a:lvl2pPr>
            <a:lvl3pPr marL="462558" indent="-128588">
              <a:buClr>
                <a:schemeClr val="tx1"/>
              </a:buClr>
              <a:buFont typeface="Arial" panose="020B0604020202020204" pitchFamily="34" charset="0"/>
              <a:buChar char="•"/>
              <a:defRPr baseline="0">
                <a:solidFill>
                  <a:schemeClr val="accent1"/>
                </a:solidFill>
                <a:latin typeface="arial" charset="0"/>
              </a:defRPr>
            </a:lvl3pPr>
            <a:lvl4pPr marL="617042" indent="-128588">
              <a:buClr>
                <a:schemeClr val="tx1"/>
              </a:buClr>
              <a:buFont typeface="Arial" panose="020B0604020202020204" pitchFamily="34" charset="0"/>
              <a:buChar char="•"/>
              <a:defRPr baseline="0">
                <a:solidFill>
                  <a:schemeClr val="accent1"/>
                </a:solidFill>
                <a:latin typeface="arial" charset="0"/>
              </a:defRPr>
            </a:lvl4pPr>
            <a:lvl5pPr marL="771525" indent="-128588">
              <a:buClr>
                <a:schemeClr val="tx1"/>
              </a:buClr>
              <a:buFont typeface="Arial" panose="020B0604020202020204" pitchFamily="34" charset="0"/>
              <a:buChar char="•"/>
              <a:defRPr baseline="0">
                <a:solidFill>
                  <a:schemeClr val="accent1"/>
                </a:solidFill>
                <a:latin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91645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Rectangle 2"/>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4" name="Rectangle 3"/>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5"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16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31810675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Notebook">
    <p:spTree>
      <p:nvGrpSpPr>
        <p:cNvPr id="1" name=""/>
        <p:cNvGrpSpPr/>
        <p:nvPr/>
      </p:nvGrpSpPr>
      <p:grpSpPr>
        <a:xfrm>
          <a:off x="0" y="0"/>
          <a:ext cx="0" cy="0"/>
          <a:chOff x="0" y="0"/>
          <a:chExt cx="0" cy="0"/>
        </a:xfrm>
      </p:grpSpPr>
      <p:sp>
        <p:nvSpPr>
          <p:cNvPr id="3" name="Rectangle 2"/>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4" name="Rectangle 3"/>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5"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350" y="774702"/>
            <a:ext cx="9144000" cy="605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16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2333105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dirty="0">
              <a:solidFill>
                <a:srgbClr val="FFFFFF"/>
              </a:solidFill>
              <a:ea typeface="ＭＳ Ｐゴシック" charset="0"/>
            </a:endParaRPr>
          </a:p>
        </p:txBody>
      </p:sp>
      <p:sp>
        <p:nvSpPr>
          <p:cNvPr id="5" name="Rectangle 4"/>
          <p:cNvSpPr/>
          <p:nvPr/>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dirty="0">
              <a:solidFill>
                <a:srgbClr val="000066"/>
              </a:solidFill>
              <a:ea typeface="ＭＳ Ｐゴシック" charset="0"/>
            </a:endParaRPr>
          </a:p>
        </p:txBody>
      </p:sp>
      <p:pic>
        <p:nvPicPr>
          <p:cNvPr id="6" name="Picture 9" descr="Z:\Graphics\Logos\Virtua\Virtua Logo Primary\PNG\Virtua_RGB_White_Gol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158348"/>
            <a:ext cx="7373400" cy="461665"/>
          </a:xfrm>
          <a:prstGeom prst="rect">
            <a:avLst/>
          </a:prstGeom>
        </p:spPr>
        <p:txBody>
          <a:bodyPr wrap="square">
            <a:spAutoFit/>
          </a:bodyPr>
          <a:lstStyle>
            <a:lvl1pPr algn="l">
              <a:defRPr sz="2400" b="0" i="0" baseline="0">
                <a:solidFill>
                  <a:schemeClr val="bg1"/>
                </a:solidFill>
                <a:latin typeface="Arial" charset="0"/>
              </a:defRPr>
            </a:lvl1pPr>
          </a:lstStyle>
          <a:p>
            <a:r>
              <a:rPr lang="en-US"/>
              <a:t>Click to edit Master title style</a:t>
            </a:r>
          </a:p>
        </p:txBody>
      </p:sp>
      <p:sp>
        <p:nvSpPr>
          <p:cNvPr id="17" name="Content Placeholder 7"/>
          <p:cNvSpPr>
            <a:spLocks noGrp="1"/>
          </p:cNvSpPr>
          <p:nvPr>
            <p:ph sz="quarter" idx="1"/>
          </p:nvPr>
        </p:nvSpPr>
        <p:spPr>
          <a:xfrm>
            <a:off x="295422" y="1196070"/>
            <a:ext cx="8498382" cy="5108017"/>
          </a:xfrm>
          <a:prstGeom prst="rect">
            <a:avLst/>
          </a:prstGeom>
        </p:spPr>
        <p:txBody>
          <a:bodyPr/>
          <a:lstStyle>
            <a:lvl1pPr marL="204788" indent="-204788">
              <a:buClr>
                <a:schemeClr val="bg2"/>
              </a:buClr>
              <a:buFont typeface="Wingdings" panose="05000000000000000000" pitchFamily="2" charset="2"/>
              <a:buChar char="§"/>
              <a:defRPr baseline="0">
                <a:solidFill>
                  <a:srgbClr val="000066"/>
                </a:solidFill>
                <a:latin typeface="arial" charset="0"/>
              </a:defRPr>
            </a:lvl1pPr>
            <a:lvl2pPr marL="410766" indent="-171450">
              <a:buClr>
                <a:schemeClr val="tx1"/>
              </a:buClr>
              <a:buFont typeface="Arial" panose="020B0604020202020204" pitchFamily="34" charset="0"/>
              <a:buChar char="•"/>
              <a:defRPr baseline="0">
                <a:solidFill>
                  <a:srgbClr val="000066"/>
                </a:solidFill>
                <a:latin typeface="arial" charset="0"/>
              </a:defRPr>
            </a:lvl2pPr>
            <a:lvl3pPr marL="616744" indent="-171450">
              <a:buClr>
                <a:schemeClr val="tx1"/>
              </a:buClr>
              <a:buFont typeface="Arial" panose="020B0604020202020204" pitchFamily="34" charset="0"/>
              <a:buChar char="•"/>
              <a:defRPr baseline="0">
                <a:solidFill>
                  <a:srgbClr val="000066"/>
                </a:solidFill>
                <a:latin typeface="arial" charset="0"/>
              </a:defRPr>
            </a:lvl3pPr>
            <a:lvl4pPr marL="822722" indent="-171450">
              <a:buClr>
                <a:schemeClr val="tx1"/>
              </a:buClr>
              <a:buFont typeface="Arial" panose="020B0604020202020204" pitchFamily="34" charset="0"/>
              <a:buChar char="•"/>
              <a:defRPr baseline="0">
                <a:solidFill>
                  <a:srgbClr val="000066"/>
                </a:solidFill>
                <a:latin typeface="arial" charset="0"/>
              </a:defRPr>
            </a:lvl4pPr>
            <a:lvl5pPr marL="1028700" indent="-171450">
              <a:buClr>
                <a:schemeClr val="tx1"/>
              </a:buClr>
              <a:buFont typeface="Arial" panose="020B0604020202020204" pitchFamily="34" charset="0"/>
              <a:buChar char="•"/>
              <a:defRPr baseline="0">
                <a:solidFill>
                  <a:srgbClr val="000066"/>
                </a:solidFill>
                <a:latin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1"/>
          <p:cNvSpPr>
            <a:spLocks noGrp="1"/>
          </p:cNvSpPr>
          <p:nvPr>
            <p:ph type="sldNum" sz="quarter" idx="4"/>
          </p:nvPr>
        </p:nvSpPr>
        <p:spPr>
          <a:xfrm>
            <a:off x="6457950" y="6623245"/>
            <a:ext cx="2057400" cy="215444"/>
          </a:xfrm>
          <a:prstGeom prst="rect">
            <a:avLst/>
          </a:prstGeom>
        </p:spPr>
        <p:txBody>
          <a:bodyPr vert="horz" lIns="91440" tIns="45720" rIns="91440" bIns="45720" rtlCol="0" anchor="ctr"/>
          <a:lstStyle>
            <a:lvl1pPr algn="r">
              <a:defRPr sz="900">
                <a:solidFill>
                  <a:schemeClr val="tx1">
                    <a:tint val="75000"/>
                  </a:schemeClr>
                </a:solidFill>
              </a:defRPr>
            </a:lvl1pPr>
          </a:lstStyle>
          <a:p>
            <a:fld id="{FAB2E273-6CEB-4FE6-9F57-B765615F5AE2}" type="slidenum">
              <a:rPr lang="en-US" smtClean="0"/>
              <a:t>‹#›</a:t>
            </a:fld>
            <a:endParaRPr lang="en-US" dirty="0"/>
          </a:p>
        </p:txBody>
      </p:sp>
    </p:spTree>
    <p:extLst>
      <p:ext uri="{BB962C8B-B14F-4D97-AF65-F5344CB8AC3E}">
        <p14:creationId xmlns:p14="http://schemas.microsoft.com/office/powerpoint/2010/main" val="34690131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Notebook and Bullets">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350" y="774702"/>
            <a:ext cx="9144000" cy="605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FFFFFF"/>
              </a:solidFill>
              <a:ea typeface="ＭＳ Ｐゴシック" charset="0"/>
            </a:endParaRPr>
          </a:p>
        </p:txBody>
      </p:sp>
      <p:sp>
        <p:nvSpPr>
          <p:cNvPr id="6" name="Rectangle 5"/>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000066"/>
              </a:solidFill>
              <a:ea typeface="ＭＳ Ｐゴシック" charset="0"/>
            </a:endParaRPr>
          </a:p>
        </p:txBody>
      </p:sp>
      <p:pic>
        <p:nvPicPr>
          <p:cNvPr id="7" name="Picture 9" descr="Z:\Graphics\Logos\Virtua\Virtua Logo Primary\PNG\Virtua_RGB_White_Gold.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478"/>
            <a:ext cx="6858000" cy="369332"/>
          </a:xfrm>
          <a:prstGeom prst="rect">
            <a:avLst/>
          </a:prstGeom>
        </p:spPr>
        <p:txBody>
          <a:bodyPr wrap="square">
            <a:spAutoFit/>
          </a:bodyPr>
          <a:lstStyle>
            <a:lvl1pPr algn="l">
              <a:defRPr sz="1800" b="0" i="0" baseline="0">
                <a:solidFill>
                  <a:schemeClr val="bg1"/>
                </a:solidFill>
                <a:latin typeface="Arial" charset="0"/>
              </a:defRPr>
            </a:lvl1pPr>
          </a:lstStyle>
          <a:p>
            <a:r>
              <a:rPr lang="en-US"/>
              <a:t>Click to edit Master title style</a:t>
            </a:r>
            <a:endParaRPr lang="en-US" dirty="0"/>
          </a:p>
        </p:txBody>
      </p:sp>
      <p:sp>
        <p:nvSpPr>
          <p:cNvPr id="17" name="Content Placeholder 7"/>
          <p:cNvSpPr>
            <a:spLocks noGrp="1"/>
          </p:cNvSpPr>
          <p:nvPr>
            <p:ph sz="quarter" idx="1"/>
          </p:nvPr>
        </p:nvSpPr>
        <p:spPr>
          <a:xfrm>
            <a:off x="295422" y="2018581"/>
            <a:ext cx="8498382" cy="4285506"/>
          </a:xfrm>
          <a:prstGeom prst="rect">
            <a:avLst/>
          </a:prstGeom>
        </p:spPr>
        <p:txBody>
          <a:bodyPr/>
          <a:lstStyle>
            <a:lvl1pPr marL="153591" indent="-153591">
              <a:buClr>
                <a:schemeClr val="bg2"/>
              </a:buClr>
              <a:buFont typeface="Wingdings" panose="05000000000000000000" pitchFamily="2" charset="2"/>
              <a:buChar char="§"/>
              <a:defRPr sz="1500" baseline="0">
                <a:solidFill>
                  <a:schemeClr val="accent1"/>
                </a:solidFill>
                <a:latin typeface="arial" charset="0"/>
              </a:defRPr>
            </a:lvl1pPr>
            <a:lvl2pPr marL="308075" indent="-128588">
              <a:buClr>
                <a:schemeClr val="tx1"/>
              </a:buClr>
              <a:buFont typeface="Arial" panose="020B0604020202020204" pitchFamily="34" charset="0"/>
              <a:buChar char="•"/>
              <a:defRPr baseline="0">
                <a:solidFill>
                  <a:schemeClr val="accent1"/>
                </a:solidFill>
                <a:latin typeface="arial" charset="0"/>
              </a:defRPr>
            </a:lvl2pPr>
            <a:lvl3pPr marL="462558" indent="-128588">
              <a:buClr>
                <a:schemeClr val="tx1"/>
              </a:buClr>
              <a:buFont typeface="Arial" panose="020B0604020202020204" pitchFamily="34" charset="0"/>
              <a:buChar char="•"/>
              <a:defRPr baseline="0">
                <a:solidFill>
                  <a:schemeClr val="accent1"/>
                </a:solidFill>
                <a:latin typeface="arial" charset="0"/>
              </a:defRPr>
            </a:lvl3pPr>
            <a:lvl4pPr marL="617042" indent="-128588">
              <a:buClr>
                <a:schemeClr val="tx1"/>
              </a:buClr>
              <a:buFont typeface="Arial" panose="020B0604020202020204" pitchFamily="34" charset="0"/>
              <a:buChar char="•"/>
              <a:defRPr baseline="0">
                <a:solidFill>
                  <a:schemeClr val="accent1"/>
                </a:solidFill>
                <a:latin typeface="arial" charset="0"/>
              </a:defRPr>
            </a:lvl4pPr>
            <a:lvl5pPr marL="771525" indent="-128588">
              <a:buClr>
                <a:schemeClr val="tx1"/>
              </a:buClr>
              <a:buFont typeface="Arial" panose="020B0604020202020204" pitchFamily="34" charset="0"/>
              <a:buChar char="•"/>
              <a:defRPr baseline="0">
                <a:solidFill>
                  <a:schemeClr val="accent1"/>
                </a:solidFill>
                <a:latin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840305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First Page">
    <p:bg>
      <p:bgPr>
        <a:solidFill>
          <a:schemeClr val="tx1"/>
        </a:solidFill>
        <a:effectLst/>
      </p:bgPr>
    </p:bg>
    <p:spTree>
      <p:nvGrpSpPr>
        <p:cNvPr id="1" name=""/>
        <p:cNvGrpSpPr/>
        <p:nvPr/>
      </p:nvGrpSpPr>
      <p:grpSpPr>
        <a:xfrm>
          <a:off x="0" y="0"/>
          <a:ext cx="0" cy="0"/>
          <a:chOff x="0" y="0"/>
          <a:chExt cx="0" cy="0"/>
        </a:xfrm>
      </p:grpSpPr>
      <p:sp>
        <p:nvSpPr>
          <p:cNvPr id="7" name="Title 6"/>
          <p:cNvSpPr>
            <a:spLocks noGrp="1"/>
          </p:cNvSpPr>
          <p:nvPr>
            <p:ph type="title" hasCustomPrompt="1"/>
          </p:nvPr>
        </p:nvSpPr>
        <p:spPr>
          <a:xfrm>
            <a:off x="713065" y="1174971"/>
            <a:ext cx="6946085" cy="591437"/>
          </a:xfrm>
          <a:prstGeom prst="rect">
            <a:avLst/>
          </a:prstGeom>
        </p:spPr>
        <p:txBody>
          <a:bodyPr anchor="ctr"/>
          <a:lstStyle>
            <a:lvl1pPr marL="0" indent="0" algn="l">
              <a:defRPr lang="en-US" sz="2625" b="1" kern="1200" baseline="0">
                <a:solidFill>
                  <a:schemeClr val="bg1"/>
                </a:solidFill>
                <a:latin typeface="Arial" charset="0"/>
                <a:ea typeface="MS PGothic" pitchFamily="34" charset="-128"/>
                <a:cs typeface="Arial" charset="0"/>
              </a:defRPr>
            </a:lvl1pPr>
          </a:lstStyle>
          <a:p>
            <a:r>
              <a:rPr lang="en-US" dirty="0"/>
              <a:t>Enter Title Presentation</a:t>
            </a:r>
          </a:p>
        </p:txBody>
      </p:sp>
      <p:sp>
        <p:nvSpPr>
          <p:cNvPr id="13" name="Text Placeholder 12"/>
          <p:cNvSpPr>
            <a:spLocks noGrp="1"/>
          </p:cNvSpPr>
          <p:nvPr>
            <p:ph type="body" sz="quarter" idx="10" hasCustomPrompt="1"/>
          </p:nvPr>
        </p:nvSpPr>
        <p:spPr>
          <a:xfrm>
            <a:off x="738189" y="5578346"/>
            <a:ext cx="8120586" cy="797289"/>
          </a:xfrm>
          <a:prstGeom prst="rect">
            <a:avLst/>
          </a:prstGeom>
        </p:spPr>
        <p:txBody>
          <a:bodyPr/>
          <a:lstStyle>
            <a:lvl1pPr marL="0" indent="0" algn="l" rtl="0" eaLnBrk="1" fontAlgn="base" hangingPunct="1">
              <a:spcBef>
                <a:spcPct val="0"/>
              </a:spcBef>
              <a:spcAft>
                <a:spcPct val="0"/>
              </a:spcAft>
              <a:buNone/>
              <a:defRPr lang="en-US" sz="1125" kern="1200" baseline="0" dirty="0" smtClean="0">
                <a:solidFill>
                  <a:schemeClr val="bg1"/>
                </a:solidFill>
                <a:latin typeface="Arial" charset="0"/>
                <a:ea typeface="MS PGothic" pitchFamily="34" charset="-128"/>
                <a:cs typeface="Arial" charset="0"/>
              </a:defRPr>
            </a:lvl1pPr>
            <a:lvl3pPr marL="0" indent="0" algn="l" rtl="0" fontAlgn="base">
              <a:spcBef>
                <a:spcPct val="0"/>
              </a:spcBef>
              <a:spcAft>
                <a:spcPct val="0"/>
              </a:spcAft>
              <a:buNone/>
              <a:defRPr lang="en-US" sz="1125" kern="1200" dirty="0" smtClean="0">
                <a:solidFill>
                  <a:schemeClr val="bg1"/>
                </a:solidFill>
                <a:latin typeface="+mj-lt"/>
                <a:ea typeface="MS PGothic" pitchFamily="34" charset="-128"/>
                <a:cs typeface="Arial" pitchFamily="34" charset="0"/>
              </a:defRPr>
            </a:lvl3pPr>
          </a:lstStyle>
          <a:p>
            <a:pPr lvl="2"/>
            <a:r>
              <a:rPr lang="en-US" dirty="0"/>
              <a:t>Insert Your Name (Optional)</a:t>
            </a:r>
            <a:br>
              <a:rPr lang="en-US" dirty="0"/>
            </a:br>
            <a:r>
              <a:rPr lang="en-US" dirty="0"/>
              <a:t>Insert Your Title (Optional)</a:t>
            </a:r>
            <a:br>
              <a:rPr lang="en-US" dirty="0"/>
            </a:br>
            <a:r>
              <a:rPr lang="en-US" dirty="0"/>
              <a:t>Insert Your Contact Information (Optional)</a:t>
            </a:r>
          </a:p>
        </p:txBody>
      </p:sp>
      <p:sp>
        <p:nvSpPr>
          <p:cNvPr id="15" name="Text Placeholder 14"/>
          <p:cNvSpPr>
            <a:spLocks noGrp="1"/>
          </p:cNvSpPr>
          <p:nvPr>
            <p:ph type="body" sz="quarter" idx="11" hasCustomPrompt="1"/>
          </p:nvPr>
        </p:nvSpPr>
        <p:spPr>
          <a:xfrm>
            <a:off x="728577" y="1945753"/>
            <a:ext cx="6945757" cy="419945"/>
          </a:xfrm>
          <a:prstGeom prst="rect">
            <a:avLst/>
          </a:prstGeom>
        </p:spPr>
        <p:txBody>
          <a:bodyPr/>
          <a:lstStyle>
            <a:lvl1pPr marL="0" indent="0">
              <a:buNone/>
              <a:tabLst>
                <a:tab pos="126206" algn="l"/>
              </a:tabLst>
              <a:defRPr lang="en-US" sz="1500" b="0" kern="1200" dirty="0" smtClean="0">
                <a:solidFill>
                  <a:schemeClr val="bg1"/>
                </a:solidFill>
                <a:latin typeface="Arial" charset="0"/>
                <a:ea typeface="MS PGothic" pitchFamily="34" charset="-128"/>
                <a:cs typeface="Arial" charset="0"/>
              </a:defRPr>
            </a:lvl1pPr>
          </a:lstStyle>
          <a:p>
            <a:pPr lvl="0"/>
            <a:r>
              <a:rPr lang="en-US" dirty="0"/>
              <a:t>Enter additional title information here</a:t>
            </a:r>
          </a:p>
        </p:txBody>
      </p:sp>
    </p:spTree>
    <p:extLst>
      <p:ext uri="{BB962C8B-B14F-4D97-AF65-F5344CB8AC3E}">
        <p14:creationId xmlns:p14="http://schemas.microsoft.com/office/powerpoint/2010/main" val="25024051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pPr>
              <a:defRPr/>
            </a:pPr>
            <a:fld id="{E335063F-2997-4996-8367-77EECCFB327B}" type="datetimeFigureOut">
              <a:rPr lang="en-US"/>
              <a:pPr>
                <a:defRPr/>
              </a:pPr>
              <a:t>5/2/2018</a:t>
            </a:fld>
            <a:endParaRPr lang="en-US" dirty="0"/>
          </a:p>
        </p:txBody>
      </p:sp>
      <p:sp>
        <p:nvSpPr>
          <p:cNvPr id="12" name="Footer Placeholder 16"/>
          <p:cNvSpPr>
            <a:spLocks noGrp="1"/>
          </p:cNvSpPr>
          <p:nvPr>
            <p:ph type="ftr" sz="quarter" idx="11"/>
          </p:nvPr>
        </p:nvSpPr>
        <p:spPr/>
        <p:txBody>
          <a:bodyPr/>
          <a:lstStyle>
            <a:lvl1pPr>
              <a:defRPr/>
            </a:lvl1pPr>
          </a:lstStyle>
          <a:p>
            <a:pPr>
              <a:defRPr/>
            </a:pPr>
            <a:endParaRPr lang="en-US" dirty="0"/>
          </a:p>
        </p:txBody>
      </p:sp>
      <p:sp>
        <p:nvSpPr>
          <p:cNvPr id="13" name="Slide Number Placeholder 28"/>
          <p:cNvSpPr>
            <a:spLocks noGrp="1"/>
          </p:cNvSpPr>
          <p:nvPr>
            <p:ph type="sldNum" sz="quarter" idx="12"/>
          </p:nvPr>
        </p:nvSpPr>
        <p:spPr>
          <a:xfrm>
            <a:off x="146050" y="6210300"/>
            <a:ext cx="457200" cy="457200"/>
          </a:xfrm>
          <a:prstGeom prst="ellipse">
            <a:avLst/>
          </a:prstGeom>
        </p:spPr>
        <p:txBody>
          <a:bodyPr lIns="0" tIns="0" rIns="0" bIns="0">
            <a:noAutofit/>
          </a:bodyPr>
          <a:lstStyle>
            <a:lvl1pPr fontAlgn="auto">
              <a:spcBef>
                <a:spcPts val="0"/>
              </a:spcBef>
              <a:spcAft>
                <a:spcPts val="0"/>
              </a:spcAft>
              <a:defRPr sz="1400">
                <a:solidFill>
                  <a:srgbClr val="FFFFFF"/>
                </a:solidFill>
                <a:latin typeface="+mn-lt"/>
                <a:cs typeface="+mn-cs"/>
              </a:defRPr>
            </a:lvl1pPr>
          </a:lstStyle>
          <a:p>
            <a:pPr>
              <a:defRPr/>
            </a:pPr>
            <a:fld id="{D5D1308C-9798-4837-ABBC-97AA5F71FD9F}" type="slidenum">
              <a:rPr lang="en-US"/>
              <a:pPr>
                <a:defRPr/>
              </a:pPr>
              <a:t>‹#›</a:t>
            </a:fld>
            <a:endParaRPr lang="en-US" dirty="0"/>
          </a:p>
        </p:txBody>
      </p:sp>
    </p:spTree>
    <p:extLst>
      <p:ext uri="{BB962C8B-B14F-4D97-AF65-F5344CB8AC3E}">
        <p14:creationId xmlns:p14="http://schemas.microsoft.com/office/powerpoint/2010/main" val="3512338130"/>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 name="Subtitle 8"/>
          <p:cNvSpPr>
            <a:spLocks noGrp="1"/>
          </p:cNvSpPr>
          <p:nvPr>
            <p:ph type="subTitle" idx="1"/>
          </p:nvPr>
        </p:nvSpPr>
        <p:spPr>
          <a:xfrm>
            <a:off x="1295400" y="4738914"/>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a:t>Click to edit Master subtitle style</a:t>
            </a:r>
          </a:p>
        </p:txBody>
      </p:sp>
      <p:sp>
        <p:nvSpPr>
          <p:cNvPr id="8" name="Title 7"/>
          <p:cNvSpPr>
            <a:spLocks noGrp="1"/>
          </p:cNvSpPr>
          <p:nvPr>
            <p:ph type="ctrTitle"/>
          </p:nvPr>
        </p:nvSpPr>
        <p:spPr>
          <a:xfrm>
            <a:off x="457200" y="3566959"/>
            <a:ext cx="8229600" cy="1470025"/>
          </a:xfrm>
        </p:spPr>
        <p:txBody>
          <a:bodyPr anchor="ctr"/>
          <a:lstStyle>
            <a:lvl1pPr algn="ctr">
              <a:defRPr lang="en-US" dirty="0">
                <a:solidFill>
                  <a:schemeClr val="tx1">
                    <a:lumMod val="50000"/>
                  </a:schemeClr>
                </a:solidFill>
              </a:defRPr>
            </a:lvl1pPr>
          </a:lstStyle>
          <a:p>
            <a:r>
              <a:rPr lang="en-US" dirty="0"/>
              <a:t>Click to edit Master title style</a:t>
            </a:r>
          </a:p>
        </p:txBody>
      </p:sp>
    </p:spTree>
    <p:extLst>
      <p:ext uri="{BB962C8B-B14F-4D97-AF65-F5344CB8AC3E}">
        <p14:creationId xmlns:p14="http://schemas.microsoft.com/office/powerpoint/2010/main" val="1753626079"/>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16581"/>
            <a:ext cx="7772400" cy="1143000"/>
          </a:xfrm>
        </p:spPr>
        <p:txBody>
          <a:bodyPr/>
          <a:lstStyle/>
          <a:p>
            <a:r>
              <a:rPr lang="en-US" dirty="0"/>
              <a:t>Click to edit Master title style</a:t>
            </a:r>
          </a:p>
        </p:txBody>
      </p:sp>
      <p:sp>
        <p:nvSpPr>
          <p:cNvPr id="8" name="Content Placeholder 7"/>
          <p:cNvSpPr>
            <a:spLocks noGrp="1"/>
          </p:cNvSpPr>
          <p:nvPr>
            <p:ph sz="quarter" idx="1"/>
          </p:nvPr>
        </p:nvSpPr>
        <p:spPr>
          <a:xfrm>
            <a:off x="928914" y="1607457"/>
            <a:ext cx="7772400" cy="457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5CA43421-289F-4659-82F6-FA5CC2541BFC}" type="datetimeFigureOut">
              <a:rPr lang="en-US"/>
              <a:pPr>
                <a:defRPr/>
              </a:pPr>
              <a:t>5/2/2018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146050" y="6210300"/>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A0C73064-5E1E-46D5-87FA-0DFDF4429630}" type="slidenum">
              <a:rPr lang="en-US"/>
              <a:pPr>
                <a:defRPr/>
              </a:pPr>
              <a:t>‹#›</a:t>
            </a:fld>
            <a:endParaRPr lang="en-US" dirty="0"/>
          </a:p>
        </p:txBody>
      </p:sp>
    </p:spTree>
    <p:extLst>
      <p:ext uri="{BB962C8B-B14F-4D97-AF65-F5344CB8AC3E}">
        <p14:creationId xmlns:p14="http://schemas.microsoft.com/office/powerpoint/2010/main" val="3426713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Date Placeholder 3"/>
          <p:cNvSpPr>
            <a:spLocks noGrp="1"/>
          </p:cNvSpPr>
          <p:nvPr>
            <p:ph type="dt" sz="half" idx="10"/>
          </p:nvPr>
        </p:nvSpPr>
        <p:spPr/>
        <p:txBody>
          <a:bodyPr/>
          <a:lstStyle>
            <a:lvl1pPr>
              <a:defRPr/>
            </a:lvl1pPr>
          </a:lstStyle>
          <a:p>
            <a:pPr>
              <a:defRPr/>
            </a:pPr>
            <a:fld id="{311EA88A-34BA-4069-BB29-1304CAF466C7}" type="datetimeFigureOut">
              <a:rPr lang="en-US"/>
              <a:pPr>
                <a:defRPr/>
              </a:pPr>
              <a:t>5/2/2018</a:t>
            </a:fld>
            <a:endParaRPr lang="en-US" dirty="0"/>
          </a:p>
        </p:txBody>
      </p:sp>
      <p:sp>
        <p:nvSpPr>
          <p:cNvPr id="9"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dirty="0"/>
          </a:p>
        </p:txBody>
      </p:sp>
      <p:sp>
        <p:nvSpPr>
          <p:cNvPr id="10" name="Slide Number Placeholder 5"/>
          <p:cNvSpPr>
            <a:spLocks noGrp="1"/>
          </p:cNvSpPr>
          <p:nvPr>
            <p:ph type="sldNum" sz="quarter" idx="12"/>
          </p:nvPr>
        </p:nvSpPr>
        <p:spPr>
          <a:xfrm>
            <a:off x="146050" y="6208713"/>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4F8659D1-AC98-465E-A82D-9993B0E18D50}" type="slidenum">
              <a:rPr lang="en-US"/>
              <a:pPr>
                <a:defRPr/>
              </a:pPr>
              <a:t>‹#›</a:t>
            </a:fld>
            <a:endParaRPr lang="en-US" dirty="0"/>
          </a:p>
        </p:txBody>
      </p:sp>
    </p:spTree>
    <p:extLst>
      <p:ext uri="{BB962C8B-B14F-4D97-AF65-F5344CB8AC3E}">
        <p14:creationId xmlns:p14="http://schemas.microsoft.com/office/powerpoint/2010/main" val="398916911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1_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5228" y="2926443"/>
            <a:ext cx="7772400" cy="1362075"/>
          </a:xfrm>
        </p:spPr>
        <p:txBody>
          <a:bodyPr/>
          <a:lstStyle>
            <a:lvl1pPr algn="l">
              <a:buNone/>
              <a:defRPr sz="4000" b="1" cap="none">
                <a:solidFill>
                  <a:srgbClr val="000066"/>
                </a:solidFill>
              </a:defRPr>
            </a:lvl1pPr>
          </a:lstStyle>
          <a:p>
            <a:r>
              <a:rPr lang="en-US" dirty="0"/>
              <a:t>Click to edit Master title style</a:t>
            </a:r>
          </a:p>
        </p:txBody>
      </p:sp>
      <p:sp>
        <p:nvSpPr>
          <p:cNvPr id="3" name="Text Placeholder 2"/>
          <p:cNvSpPr>
            <a:spLocks noGrp="1"/>
          </p:cNvSpPr>
          <p:nvPr>
            <p:ph type="body" idx="1"/>
          </p:nvPr>
        </p:nvSpPr>
        <p:spPr>
          <a:xfrm>
            <a:off x="649743" y="4275137"/>
            <a:ext cx="7772400" cy="1338262"/>
          </a:xfrm>
        </p:spPr>
        <p:txBody>
          <a:bodyPr/>
          <a:lstStyle>
            <a:lvl1pPr marL="0" indent="0">
              <a:buNone/>
              <a:defRPr sz="2400" b="1">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a:t>Click to edit Master text styles</a:t>
            </a:r>
          </a:p>
        </p:txBody>
      </p:sp>
    </p:spTree>
    <p:extLst>
      <p:ext uri="{BB962C8B-B14F-4D97-AF65-F5344CB8AC3E}">
        <p14:creationId xmlns:p14="http://schemas.microsoft.com/office/powerpoint/2010/main" val="4139481246"/>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2_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5228" y="2926443"/>
            <a:ext cx="7772400" cy="1362075"/>
          </a:xfrm>
        </p:spPr>
        <p:txBody>
          <a:bodyPr/>
          <a:lstStyle>
            <a:lvl1pPr algn="l">
              <a:buNone/>
              <a:defRPr sz="4000" b="1" cap="none">
                <a:solidFill>
                  <a:srgbClr val="CC9900"/>
                </a:solidFill>
              </a:defRPr>
            </a:lvl1pPr>
          </a:lstStyle>
          <a:p>
            <a:r>
              <a:rPr lang="en-US" dirty="0"/>
              <a:t>Click to edit Master title style</a:t>
            </a:r>
          </a:p>
        </p:txBody>
      </p:sp>
      <p:sp>
        <p:nvSpPr>
          <p:cNvPr id="3" name="Text Placeholder 2"/>
          <p:cNvSpPr>
            <a:spLocks noGrp="1"/>
          </p:cNvSpPr>
          <p:nvPr>
            <p:ph type="body" idx="1"/>
          </p:nvPr>
        </p:nvSpPr>
        <p:spPr>
          <a:xfrm>
            <a:off x="649743" y="4275137"/>
            <a:ext cx="7772400" cy="1338262"/>
          </a:xfrm>
        </p:spPr>
        <p:txBody>
          <a:bodyPr/>
          <a:lstStyle>
            <a:lvl1pPr marL="0" indent="0">
              <a:buNone/>
              <a:defRPr sz="2400" b="1">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a:t>Click to edit Master text styles</a:t>
            </a:r>
          </a:p>
        </p:txBody>
      </p:sp>
    </p:spTree>
    <p:extLst>
      <p:ext uri="{BB962C8B-B14F-4D97-AF65-F5344CB8AC3E}">
        <p14:creationId xmlns:p14="http://schemas.microsoft.com/office/powerpoint/2010/main" val="2144930468"/>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199785D0-BC76-42D4-A4F3-B6896EC1CC2D}" type="datetimeFigureOut">
              <a:rPr lang="en-US"/>
              <a:pPr>
                <a:defRPr/>
              </a:pPr>
              <a:t>5/2/2018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a:xfrm>
            <a:off x="146050" y="6210300"/>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088E2574-8AB6-42B0-A6FC-C5F3D12A4206}" type="slidenum">
              <a:rPr lang="en-US"/>
              <a:pPr>
                <a:defRPr/>
              </a:pPr>
              <a:t>‹#›</a:t>
            </a:fld>
            <a:endParaRPr lang="en-US" dirty="0"/>
          </a:p>
        </p:txBody>
      </p:sp>
    </p:spTree>
    <p:extLst>
      <p:ext uri="{BB962C8B-B14F-4D97-AF65-F5344CB8AC3E}">
        <p14:creationId xmlns:p14="http://schemas.microsoft.com/office/powerpoint/2010/main" val="12713423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fld id="{0B397DEC-C454-45E6-A208-2849990AC733}" type="datetimeFigureOut">
              <a:rPr lang="en-US"/>
              <a:pPr>
                <a:defRPr/>
              </a:pPr>
              <a:t>5/2/2018</a:t>
            </a:fld>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dirty="0"/>
          </a:p>
        </p:txBody>
      </p:sp>
      <p:sp>
        <p:nvSpPr>
          <p:cNvPr id="9" name="Slide Number Placeholder 8"/>
          <p:cNvSpPr>
            <a:spLocks noGrp="1"/>
          </p:cNvSpPr>
          <p:nvPr>
            <p:ph type="sldNum" sz="quarter" idx="12"/>
          </p:nvPr>
        </p:nvSpPr>
        <p:spPr>
          <a:xfrm>
            <a:off x="146050" y="6210300"/>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038084F0-EB3D-4C33-9411-93E73F26C7D9}" type="slidenum">
              <a:rPr lang="en-US"/>
              <a:pPr>
                <a:defRPr/>
              </a:pPr>
              <a:t>‹#›</a:t>
            </a:fld>
            <a:endParaRPr lang="en-US" dirty="0"/>
          </a:p>
        </p:txBody>
      </p:sp>
    </p:spTree>
    <p:extLst>
      <p:ext uri="{BB962C8B-B14F-4D97-AF65-F5344CB8AC3E}">
        <p14:creationId xmlns:p14="http://schemas.microsoft.com/office/powerpoint/2010/main" val="645618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Title Only">
    <p:spTree>
      <p:nvGrpSpPr>
        <p:cNvPr id="1" name=""/>
        <p:cNvGrpSpPr/>
        <p:nvPr/>
      </p:nvGrpSpPr>
      <p:grpSpPr>
        <a:xfrm>
          <a:off x="0" y="0"/>
          <a:ext cx="0" cy="0"/>
          <a:chOff x="0" y="0"/>
          <a:chExt cx="0" cy="0"/>
        </a:xfrm>
      </p:grpSpPr>
      <p:sp>
        <p:nvSpPr>
          <p:cNvPr id="3" name="Rectangle 2"/>
          <p:cNvSpPr/>
          <p:nvPr/>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4" name="Rectangle 3"/>
          <p:cNvSpPr/>
          <p:nvPr/>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5" name="Picture 9" descr="Z:\Graphics\Logos\Virtua\Virtua Logo Primary\PNG\Virtua_RGB_White_Gol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16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7927082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fld id="{BF1DE96C-F45C-49A9-8BEE-E5305A3EEFBB}" type="datetimeFigureOut">
              <a:rPr lang="en-US"/>
              <a:pPr>
                <a:defRPr/>
              </a:pPr>
              <a:t>5/2/2018</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a:xfrm>
            <a:off x="146050" y="6210300"/>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0073DF72-EE7B-46AB-A30B-AB16E6B47E97}" type="slidenum">
              <a:rPr lang="en-US"/>
              <a:pPr>
                <a:defRPr/>
              </a:pPr>
              <a:t>‹#›</a:t>
            </a:fld>
            <a:endParaRPr lang="en-US" dirty="0"/>
          </a:p>
        </p:txBody>
      </p:sp>
    </p:spTree>
    <p:extLst>
      <p:ext uri="{BB962C8B-B14F-4D97-AF65-F5344CB8AC3E}">
        <p14:creationId xmlns:p14="http://schemas.microsoft.com/office/powerpoint/2010/main" val="5828203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D5A1A349-B6AE-402E-9892-9A89D78D98F6}" type="datetimeFigureOut">
              <a:rPr lang="en-US"/>
              <a:pPr>
                <a:defRPr/>
              </a:pPr>
              <a:t>5/2/2018</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dirty="0"/>
          </a:p>
        </p:txBody>
      </p:sp>
      <p:sp>
        <p:nvSpPr>
          <p:cNvPr id="4" name="Slide Number Placeholder 3"/>
          <p:cNvSpPr>
            <a:spLocks noGrp="1"/>
          </p:cNvSpPr>
          <p:nvPr>
            <p:ph type="sldNum" sz="quarter" idx="12"/>
          </p:nvPr>
        </p:nvSpPr>
        <p:spPr>
          <a:xfrm>
            <a:off x="146050" y="6210300"/>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81DBD305-6E61-43A8-8156-F34BE0BF0717}" type="slidenum">
              <a:rPr lang="en-US"/>
              <a:pPr>
                <a:defRPr/>
              </a:pPr>
              <a:t>‹#›</a:t>
            </a:fld>
            <a:endParaRPr lang="en-US" dirty="0"/>
          </a:p>
        </p:txBody>
      </p:sp>
    </p:spTree>
    <p:extLst>
      <p:ext uri="{BB962C8B-B14F-4D97-AF65-F5344CB8AC3E}">
        <p14:creationId xmlns:p14="http://schemas.microsoft.com/office/powerpoint/2010/main" val="8376531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pPr>
              <a:defRPr/>
            </a:pPr>
            <a:fld id="{1D8E1186-39C1-4168-B1B4-929BC40A4271}" type="datetimeFigureOut">
              <a:rPr lang="en-US"/>
              <a:pPr>
                <a:defRPr/>
              </a:pPr>
              <a:t>5/2/2018</a:t>
            </a:fld>
            <a:endParaRPr lang="en-US" dirty="0"/>
          </a:p>
        </p:txBody>
      </p:sp>
      <p:sp>
        <p:nvSpPr>
          <p:cNvPr id="8" name="Footer Placeholder 5"/>
          <p:cNvSpPr>
            <a:spLocks noGrp="1"/>
          </p:cNvSpPr>
          <p:nvPr>
            <p:ph type="ftr" sz="quarter" idx="11"/>
          </p:nvPr>
        </p:nvSpPr>
        <p:spPr/>
        <p:txBody>
          <a:bodyPr/>
          <a:lstStyle>
            <a:lvl1pPr>
              <a:defRPr/>
            </a:lvl1pPr>
          </a:lstStyle>
          <a:p>
            <a:pPr>
              <a:defRPr/>
            </a:pPr>
            <a:endParaRPr lang="en-US" dirty="0"/>
          </a:p>
        </p:txBody>
      </p:sp>
      <p:sp>
        <p:nvSpPr>
          <p:cNvPr id="9" name="Slide Number Placeholder 6"/>
          <p:cNvSpPr>
            <a:spLocks noGrp="1"/>
          </p:cNvSpPr>
          <p:nvPr>
            <p:ph type="sldNum" sz="quarter" idx="12"/>
          </p:nvPr>
        </p:nvSpPr>
        <p:spPr>
          <a:xfrm>
            <a:off x="146050" y="6210300"/>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79E0F5FD-5085-4A19-8DDB-D3106BA9F48F}" type="slidenum">
              <a:rPr lang="en-US"/>
              <a:pPr>
                <a:defRPr/>
              </a:pPr>
              <a:t>‹#›</a:t>
            </a:fld>
            <a:endParaRPr lang="en-US" dirty="0"/>
          </a:p>
        </p:txBody>
      </p:sp>
    </p:spTree>
    <p:extLst>
      <p:ext uri="{BB962C8B-B14F-4D97-AF65-F5344CB8AC3E}">
        <p14:creationId xmlns:p14="http://schemas.microsoft.com/office/powerpoint/2010/main" val="29721586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a:t>Click icon to add picture</a:t>
            </a:r>
          </a:p>
        </p:txBody>
      </p:sp>
      <p:sp>
        <p:nvSpPr>
          <p:cNvPr id="8" name="Date Placeholder 4"/>
          <p:cNvSpPr>
            <a:spLocks noGrp="1"/>
          </p:cNvSpPr>
          <p:nvPr>
            <p:ph type="dt" sz="half" idx="10"/>
          </p:nvPr>
        </p:nvSpPr>
        <p:spPr/>
        <p:txBody>
          <a:bodyPr/>
          <a:lstStyle>
            <a:lvl1pPr>
              <a:defRPr/>
            </a:lvl1pPr>
          </a:lstStyle>
          <a:p>
            <a:pPr>
              <a:defRPr/>
            </a:pPr>
            <a:fld id="{79278F9D-E486-44C3-8769-DBDB24541F03}" type="datetimeFigureOut">
              <a:rPr lang="en-US"/>
              <a:pPr>
                <a:defRPr/>
              </a:pPr>
              <a:t>5/2/2018</a:t>
            </a:fld>
            <a:endParaRPr lang="en-US" dirty="0"/>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dirty="0"/>
          </a:p>
        </p:txBody>
      </p:sp>
      <p:sp>
        <p:nvSpPr>
          <p:cNvPr id="10" name="Slide Number Placeholder 6"/>
          <p:cNvSpPr>
            <a:spLocks noGrp="1"/>
          </p:cNvSpPr>
          <p:nvPr>
            <p:ph type="sldNum" sz="quarter" idx="12"/>
          </p:nvPr>
        </p:nvSpPr>
        <p:spPr>
          <a:xfrm>
            <a:off x="146050" y="6208713"/>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BE972B64-24CC-41D6-B9A0-B1A4914975B1}" type="slidenum">
              <a:rPr lang="en-US"/>
              <a:pPr>
                <a:defRPr/>
              </a:pPr>
              <a:t>‹#›</a:t>
            </a:fld>
            <a:endParaRPr lang="en-US" dirty="0"/>
          </a:p>
        </p:txBody>
      </p:sp>
    </p:spTree>
    <p:extLst>
      <p:ext uri="{BB962C8B-B14F-4D97-AF65-F5344CB8AC3E}">
        <p14:creationId xmlns:p14="http://schemas.microsoft.com/office/powerpoint/2010/main" val="29052235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lvl1pPr fontAlgn="base">
              <a:spcBef>
                <a:spcPct val="0"/>
              </a:spcBef>
              <a:spcAft>
                <a:spcPct val="0"/>
              </a:spcAft>
              <a:defRPr/>
            </a:lvl1pPr>
          </a:lstStyle>
          <a:p>
            <a:pPr>
              <a:defRPr/>
            </a:pPr>
            <a:fld id="{55C3FEF5-7FD6-44F8-860B-8E4FD2DBB327}" type="datetimeFigureOut">
              <a:rPr lang="en-US"/>
              <a:pPr>
                <a:defRPr/>
              </a:pPr>
              <a:t>5/2/2018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146050" y="6210300"/>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7F6FEA81-39D7-4973-8382-A42694A04DC0}" type="slidenum">
              <a:rPr lang="en-US"/>
              <a:pPr>
                <a:defRPr/>
              </a:pPr>
              <a:t>‹#›</a:t>
            </a:fld>
            <a:endParaRPr lang="en-US" dirty="0"/>
          </a:p>
        </p:txBody>
      </p:sp>
    </p:spTree>
    <p:extLst>
      <p:ext uri="{BB962C8B-B14F-4D97-AF65-F5344CB8AC3E}">
        <p14:creationId xmlns:p14="http://schemas.microsoft.com/office/powerpoint/2010/main" val="17860180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990DA61-73B6-42D6-9B05-EBE253D6E885}" type="datetimeFigureOut">
              <a:rPr lang="en-US"/>
              <a:pPr>
                <a:defRPr/>
              </a:pPr>
              <a:t>5/2/2018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146050" y="6210300"/>
            <a:ext cx="457200" cy="457200"/>
          </a:xfrm>
          <a:prstGeom prst="ellipse">
            <a:avLst/>
          </a:prstGeom>
        </p:spPr>
        <p:txBody>
          <a:bodyPr/>
          <a:lstStyle>
            <a:lvl1pPr fontAlgn="auto">
              <a:spcBef>
                <a:spcPts val="0"/>
              </a:spcBef>
              <a:spcAft>
                <a:spcPts val="0"/>
              </a:spcAft>
              <a:defRPr>
                <a:latin typeface="+mn-lt"/>
                <a:cs typeface="+mn-cs"/>
              </a:defRPr>
            </a:lvl1pPr>
          </a:lstStyle>
          <a:p>
            <a:pPr>
              <a:defRPr/>
            </a:pPr>
            <a:fld id="{852FA4C4-F190-42E4-A0B5-181B69CE29FD}" type="slidenum">
              <a:rPr lang="en-US"/>
              <a:pPr>
                <a:defRPr/>
              </a:pPr>
              <a:t>‹#›</a:t>
            </a:fld>
            <a:endParaRPr lang="en-US" dirty="0"/>
          </a:p>
        </p:txBody>
      </p:sp>
    </p:spTree>
    <p:extLst>
      <p:ext uri="{BB962C8B-B14F-4D97-AF65-F5344CB8AC3E}">
        <p14:creationId xmlns:p14="http://schemas.microsoft.com/office/powerpoint/2010/main" val="1289876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42492" y="1"/>
            <a:ext cx="6772858" cy="1690688"/>
          </a:xfrm>
          <a:prstGeom prst="rect">
            <a:avLst/>
          </a:prstGeo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4BC38894-822B-4131-BFBF-9AE54B3FB9F6}" type="datetimeFigureOut">
              <a:rPr lang="en-US" smtClean="0"/>
              <a:t>5/2/2018</a:t>
            </a:fld>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AB2E273-6CEB-4FE6-9F57-B765615F5AE2}" type="slidenum">
              <a:rPr lang="en-US" smtClean="0"/>
              <a:t>‹#›</a:t>
            </a:fld>
            <a:endParaRPr lang="en-US" dirty="0"/>
          </a:p>
        </p:txBody>
      </p:sp>
    </p:spTree>
    <p:extLst>
      <p:ext uri="{BB962C8B-B14F-4D97-AF65-F5344CB8AC3E}">
        <p14:creationId xmlns:p14="http://schemas.microsoft.com/office/powerpoint/2010/main" val="2855615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5" name="Rectangle 4"/>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6"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15834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p>
        </p:txBody>
      </p:sp>
      <p:sp>
        <p:nvSpPr>
          <p:cNvPr id="17" name="Content Placeholder 7"/>
          <p:cNvSpPr>
            <a:spLocks noGrp="1"/>
          </p:cNvSpPr>
          <p:nvPr>
            <p:ph sz="quarter" idx="1"/>
          </p:nvPr>
        </p:nvSpPr>
        <p:spPr>
          <a:xfrm>
            <a:off x="295422" y="1196070"/>
            <a:ext cx="8498382" cy="5108017"/>
          </a:xfrm>
          <a:prstGeom prst="rect">
            <a:avLst/>
          </a:prstGeom>
        </p:spPr>
        <p:txBody>
          <a:bodyPr/>
          <a:lstStyle>
            <a:lvl1pPr marL="204788" indent="-204788">
              <a:buClr>
                <a:schemeClr val="bg2"/>
              </a:buClr>
              <a:buFont typeface="Wingdings" panose="05000000000000000000" pitchFamily="2" charset="2"/>
              <a:buChar char="§"/>
              <a:defRPr baseline="0">
                <a:solidFill>
                  <a:schemeClr val="accent1"/>
                </a:solidFill>
                <a:latin typeface="arial" charset="0"/>
              </a:defRPr>
            </a:lvl1pPr>
            <a:lvl2pPr marL="410766" indent="-171450">
              <a:buClr>
                <a:schemeClr val="tx1"/>
              </a:buClr>
              <a:buFont typeface="Arial" panose="020B0604020202020204" pitchFamily="34" charset="0"/>
              <a:buChar char="•"/>
              <a:defRPr baseline="0">
                <a:solidFill>
                  <a:schemeClr val="accent1"/>
                </a:solidFill>
                <a:latin typeface="arial" charset="0"/>
              </a:defRPr>
            </a:lvl2pPr>
            <a:lvl3pPr marL="616744" indent="-171450">
              <a:buClr>
                <a:schemeClr val="tx1"/>
              </a:buClr>
              <a:buFont typeface="Arial" panose="020B0604020202020204" pitchFamily="34" charset="0"/>
              <a:buChar char="•"/>
              <a:defRPr baseline="0">
                <a:solidFill>
                  <a:schemeClr val="accent1"/>
                </a:solidFill>
                <a:latin typeface="arial" charset="0"/>
              </a:defRPr>
            </a:lvl3pPr>
            <a:lvl4pPr marL="822722" indent="-171450">
              <a:buClr>
                <a:schemeClr val="tx1"/>
              </a:buClr>
              <a:buFont typeface="Arial" panose="020B0604020202020204" pitchFamily="34" charset="0"/>
              <a:buChar char="•"/>
              <a:defRPr baseline="0">
                <a:solidFill>
                  <a:schemeClr val="accent1"/>
                </a:solidFill>
                <a:latin typeface="arial" charset="0"/>
              </a:defRPr>
            </a:lvl4pPr>
            <a:lvl5pPr marL="1028700" indent="-171450">
              <a:buClr>
                <a:schemeClr val="tx1"/>
              </a:buClr>
              <a:buFont typeface="Arial" panose="020B0604020202020204" pitchFamily="34" charset="0"/>
              <a:buChar char="•"/>
              <a:defRPr baseline="0">
                <a:solidFill>
                  <a:schemeClr val="accent1"/>
                </a:solidFill>
                <a:latin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5430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Rectangle 2"/>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4" name="Rectangle 3"/>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5"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16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2202198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3" name="Rectangle 2"/>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4" name="Rectangle 3"/>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5"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168"/>
            <a:ext cx="3228769" cy="380873"/>
          </a:xfrm>
          <a:prstGeom prst="rect">
            <a:avLst/>
          </a:prstGeom>
        </p:spPr>
        <p:txBody>
          <a:bodyPr wrap="none">
            <a:spAutoFit/>
          </a:bodyPr>
          <a:lstStyle>
            <a:lvl1pPr algn="l">
              <a:defRPr sz="1875" b="0" i="0" baseline="0">
                <a:solidFill>
                  <a:schemeClr val="bg1"/>
                </a:solidFill>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2589026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First Page">
    <p:bg>
      <p:bgPr>
        <a:solidFill>
          <a:schemeClr val="tx1"/>
        </a:solidFill>
        <a:effectLst/>
      </p:bgPr>
    </p:bg>
    <p:spTree>
      <p:nvGrpSpPr>
        <p:cNvPr id="1" name=""/>
        <p:cNvGrpSpPr/>
        <p:nvPr/>
      </p:nvGrpSpPr>
      <p:grpSpPr>
        <a:xfrm>
          <a:off x="0" y="0"/>
          <a:ext cx="0" cy="0"/>
          <a:chOff x="0" y="0"/>
          <a:chExt cx="0" cy="0"/>
        </a:xfrm>
      </p:grpSpPr>
      <p:sp>
        <p:nvSpPr>
          <p:cNvPr id="7" name="Title 6"/>
          <p:cNvSpPr>
            <a:spLocks noGrp="1"/>
          </p:cNvSpPr>
          <p:nvPr>
            <p:ph type="title" hasCustomPrompt="1"/>
          </p:nvPr>
        </p:nvSpPr>
        <p:spPr>
          <a:xfrm>
            <a:off x="713065" y="1174971"/>
            <a:ext cx="6946085" cy="591437"/>
          </a:xfrm>
          <a:prstGeom prst="rect">
            <a:avLst/>
          </a:prstGeom>
        </p:spPr>
        <p:txBody>
          <a:bodyPr anchor="ctr"/>
          <a:lstStyle>
            <a:lvl1pPr marL="0" indent="0" algn="l">
              <a:defRPr lang="en-US" sz="2625" b="1" kern="1200" baseline="0">
                <a:solidFill>
                  <a:schemeClr val="bg1"/>
                </a:solidFill>
                <a:latin typeface="Arial" charset="0"/>
                <a:ea typeface="MS PGothic" pitchFamily="34" charset="-128"/>
                <a:cs typeface="Arial" charset="0"/>
              </a:defRPr>
            </a:lvl1pPr>
          </a:lstStyle>
          <a:p>
            <a:r>
              <a:rPr lang="en-US" dirty="0"/>
              <a:t>Enter Title Presentation</a:t>
            </a:r>
          </a:p>
        </p:txBody>
      </p:sp>
      <p:sp>
        <p:nvSpPr>
          <p:cNvPr id="13" name="Text Placeholder 12"/>
          <p:cNvSpPr>
            <a:spLocks noGrp="1"/>
          </p:cNvSpPr>
          <p:nvPr>
            <p:ph type="body" sz="quarter" idx="10" hasCustomPrompt="1"/>
          </p:nvPr>
        </p:nvSpPr>
        <p:spPr>
          <a:xfrm>
            <a:off x="738189" y="5578346"/>
            <a:ext cx="8120586" cy="797289"/>
          </a:xfrm>
          <a:prstGeom prst="rect">
            <a:avLst/>
          </a:prstGeom>
        </p:spPr>
        <p:txBody>
          <a:bodyPr/>
          <a:lstStyle>
            <a:lvl1pPr marL="0" indent="0" algn="l" rtl="0" eaLnBrk="1" fontAlgn="base" hangingPunct="1">
              <a:spcBef>
                <a:spcPct val="0"/>
              </a:spcBef>
              <a:spcAft>
                <a:spcPct val="0"/>
              </a:spcAft>
              <a:buNone/>
              <a:defRPr lang="en-US" sz="1125" kern="1200" baseline="0" dirty="0" smtClean="0">
                <a:solidFill>
                  <a:schemeClr val="bg1"/>
                </a:solidFill>
                <a:latin typeface="Arial" charset="0"/>
                <a:ea typeface="MS PGothic" pitchFamily="34" charset="-128"/>
                <a:cs typeface="Arial" charset="0"/>
              </a:defRPr>
            </a:lvl1pPr>
            <a:lvl3pPr marL="0" indent="0" algn="l" rtl="0" fontAlgn="base">
              <a:spcBef>
                <a:spcPct val="0"/>
              </a:spcBef>
              <a:spcAft>
                <a:spcPct val="0"/>
              </a:spcAft>
              <a:buNone/>
              <a:defRPr lang="en-US" sz="1125" kern="1200" dirty="0" smtClean="0">
                <a:solidFill>
                  <a:schemeClr val="bg1"/>
                </a:solidFill>
                <a:latin typeface="+mj-lt"/>
                <a:ea typeface="MS PGothic" pitchFamily="34" charset="-128"/>
                <a:cs typeface="Arial" pitchFamily="34" charset="0"/>
              </a:defRPr>
            </a:lvl3pPr>
          </a:lstStyle>
          <a:p>
            <a:pPr lvl="2"/>
            <a:r>
              <a:rPr lang="en-US" dirty="0"/>
              <a:t>Insert Your Name (Optional)</a:t>
            </a:r>
            <a:br>
              <a:rPr lang="en-US" dirty="0"/>
            </a:br>
            <a:r>
              <a:rPr lang="en-US" dirty="0"/>
              <a:t>Insert Your Title (Optional)</a:t>
            </a:r>
            <a:br>
              <a:rPr lang="en-US" dirty="0"/>
            </a:br>
            <a:r>
              <a:rPr lang="en-US" dirty="0"/>
              <a:t>Insert Your Contact Information (Optional)</a:t>
            </a:r>
          </a:p>
        </p:txBody>
      </p:sp>
      <p:sp>
        <p:nvSpPr>
          <p:cNvPr id="15" name="Text Placeholder 14"/>
          <p:cNvSpPr>
            <a:spLocks noGrp="1"/>
          </p:cNvSpPr>
          <p:nvPr>
            <p:ph type="body" sz="quarter" idx="11" hasCustomPrompt="1"/>
          </p:nvPr>
        </p:nvSpPr>
        <p:spPr>
          <a:xfrm>
            <a:off x="728577" y="1945753"/>
            <a:ext cx="6945757" cy="419945"/>
          </a:xfrm>
          <a:prstGeom prst="rect">
            <a:avLst/>
          </a:prstGeom>
        </p:spPr>
        <p:txBody>
          <a:bodyPr/>
          <a:lstStyle>
            <a:lvl1pPr marL="0" indent="0">
              <a:buNone/>
              <a:tabLst>
                <a:tab pos="126206" algn="l"/>
              </a:tabLst>
              <a:defRPr lang="en-US" sz="1500" b="0" kern="1200" dirty="0" smtClean="0">
                <a:solidFill>
                  <a:schemeClr val="bg1"/>
                </a:solidFill>
                <a:latin typeface="Arial" charset="0"/>
                <a:ea typeface="MS PGothic" pitchFamily="34" charset="-128"/>
                <a:cs typeface="Arial" charset="0"/>
              </a:defRPr>
            </a:lvl1pPr>
          </a:lstStyle>
          <a:p>
            <a:pPr lvl="0"/>
            <a:r>
              <a:rPr lang="en-US" dirty="0"/>
              <a:t>Enter additional title information here</a:t>
            </a:r>
          </a:p>
        </p:txBody>
      </p:sp>
    </p:spTree>
    <p:extLst>
      <p:ext uri="{BB962C8B-B14F-4D97-AF65-F5344CB8AC3E}">
        <p14:creationId xmlns:p14="http://schemas.microsoft.com/office/powerpoint/2010/main" val="2427455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FFFFFF"/>
              </a:solidFill>
              <a:ea typeface="ＭＳ Ｐゴシック" charset="0"/>
            </a:endParaRPr>
          </a:p>
        </p:txBody>
      </p:sp>
      <p:sp>
        <p:nvSpPr>
          <p:cNvPr id="5" name="Rectangle 4"/>
          <p:cNvSpPr/>
          <p:nvPr userDrawn="1"/>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000066"/>
              </a:solidFill>
              <a:ea typeface="ＭＳ Ｐゴシック" charset="0"/>
            </a:endParaRPr>
          </a:p>
        </p:txBody>
      </p:sp>
      <p:pic>
        <p:nvPicPr>
          <p:cNvPr id="6" name="Picture 9" descr="Z:\Graphics\Logos\Virtua\Virtua Logo Primary\PNG\Virtua_RGB_White_Gol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95813" y="201478"/>
            <a:ext cx="6858000" cy="369332"/>
          </a:xfrm>
          <a:prstGeom prst="rect">
            <a:avLst/>
          </a:prstGeom>
        </p:spPr>
        <p:txBody>
          <a:bodyPr wrap="square">
            <a:spAutoFit/>
          </a:bodyPr>
          <a:lstStyle>
            <a:lvl1pPr algn="l">
              <a:defRPr sz="1800" b="0" i="0" baseline="0">
                <a:solidFill>
                  <a:schemeClr val="bg1"/>
                </a:solidFill>
                <a:latin typeface="Arial" charset="0"/>
              </a:defRPr>
            </a:lvl1pPr>
          </a:lstStyle>
          <a:p>
            <a:r>
              <a:rPr lang="en-US"/>
              <a:t>Click to edit Master title style</a:t>
            </a:r>
          </a:p>
        </p:txBody>
      </p:sp>
      <p:sp>
        <p:nvSpPr>
          <p:cNvPr id="17" name="Content Placeholder 7"/>
          <p:cNvSpPr>
            <a:spLocks noGrp="1"/>
          </p:cNvSpPr>
          <p:nvPr>
            <p:ph sz="quarter" idx="1"/>
          </p:nvPr>
        </p:nvSpPr>
        <p:spPr>
          <a:xfrm>
            <a:off x="295422" y="1196072"/>
            <a:ext cx="8498382" cy="5108017"/>
          </a:xfrm>
          <a:prstGeom prst="rect">
            <a:avLst/>
          </a:prstGeom>
        </p:spPr>
        <p:txBody>
          <a:bodyPr/>
          <a:lstStyle>
            <a:lvl1pPr marL="153591" indent="-153591">
              <a:buClr>
                <a:schemeClr val="bg2"/>
              </a:buClr>
              <a:buFont typeface="Wingdings" panose="05000000000000000000" pitchFamily="2" charset="2"/>
              <a:buChar char="§"/>
              <a:defRPr sz="1500" baseline="0">
                <a:solidFill>
                  <a:schemeClr val="accent1"/>
                </a:solidFill>
                <a:latin typeface="arial" charset="0"/>
              </a:defRPr>
            </a:lvl1pPr>
            <a:lvl2pPr marL="308075" indent="-128588">
              <a:buClr>
                <a:schemeClr val="tx1"/>
              </a:buClr>
              <a:buFont typeface="Arial" panose="020B0604020202020204" pitchFamily="34" charset="0"/>
              <a:buChar char="•"/>
              <a:defRPr baseline="0">
                <a:solidFill>
                  <a:schemeClr val="accent1"/>
                </a:solidFill>
                <a:latin typeface="arial" charset="0"/>
              </a:defRPr>
            </a:lvl2pPr>
            <a:lvl3pPr marL="462558" indent="-128588">
              <a:buClr>
                <a:schemeClr val="tx1"/>
              </a:buClr>
              <a:buFont typeface="Arial" panose="020B0604020202020204" pitchFamily="34" charset="0"/>
              <a:buChar char="•"/>
              <a:defRPr baseline="0">
                <a:solidFill>
                  <a:schemeClr val="accent1"/>
                </a:solidFill>
                <a:latin typeface="arial" charset="0"/>
              </a:defRPr>
            </a:lvl3pPr>
            <a:lvl4pPr marL="617042" indent="-128588">
              <a:buClr>
                <a:schemeClr val="tx1"/>
              </a:buClr>
              <a:buFont typeface="Arial" panose="020B0604020202020204" pitchFamily="34" charset="0"/>
              <a:buChar char="•"/>
              <a:defRPr baseline="0">
                <a:solidFill>
                  <a:schemeClr val="accent1"/>
                </a:solidFill>
                <a:latin typeface="arial" charset="0"/>
              </a:defRPr>
            </a:lvl4pPr>
            <a:lvl5pPr marL="771525" indent="-128588">
              <a:buClr>
                <a:schemeClr val="tx1"/>
              </a:buClr>
              <a:buFont typeface="Arial" panose="020B0604020202020204" pitchFamily="34" charset="0"/>
              <a:buChar char="•"/>
              <a:defRPr baseline="0">
                <a:solidFill>
                  <a:schemeClr val="accent1"/>
                </a:solidFill>
                <a:latin typeface="arial"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7961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2.png"/><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image" Target="../media/image2.png"/><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5.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theme" Target="../theme/theme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Rectangle 5"/>
          <p:cNvSpPr/>
          <p:nvPr/>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dirty="0">
              <a:solidFill>
                <a:srgbClr val="FFFFFF"/>
              </a:solidFill>
              <a:ea typeface="ＭＳ Ｐゴシック" charset="0"/>
            </a:endParaRPr>
          </a:p>
        </p:txBody>
      </p:sp>
      <p:sp>
        <p:nvSpPr>
          <p:cNvPr id="7" name="Rectangle 6"/>
          <p:cNvSpPr/>
          <p:nvPr/>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dirty="0">
              <a:solidFill>
                <a:srgbClr val="000066"/>
              </a:solidFill>
              <a:ea typeface="ＭＳ Ｐゴシック" charset="0"/>
            </a:endParaRPr>
          </a:p>
        </p:txBody>
      </p:sp>
      <p:pic>
        <p:nvPicPr>
          <p:cNvPr id="1028" name="Picture 8" descr="Z:\Graphics\Logos\Virtua\Virtua Logo Primary\PNG\Virtua_RGB_White_Gold.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8595570" y="6532195"/>
            <a:ext cx="325730" cy="230832"/>
          </a:xfrm>
          <a:prstGeom prst="rect">
            <a:avLst/>
          </a:prstGeom>
          <a:noFill/>
        </p:spPr>
        <p:txBody>
          <a:bodyPr wrap="non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fld id="{0B03DB40-10F8-4E53-A221-0491CA00D896}" type="slidenum">
              <a:rPr lang="en-US" sz="900" kern="1200" noProof="0" smtClean="0">
                <a:solidFill>
                  <a:schemeClr val="tx1">
                    <a:tint val="75000"/>
                  </a:schemeClr>
                </a:solidFill>
                <a:latin typeface="+mn-lt"/>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lang="en-US" sz="900" kern="1200" dirty="0">
              <a:solidFill>
                <a:schemeClr val="tx1">
                  <a:tint val="75000"/>
                </a:schemeClr>
              </a:solidFill>
              <a:latin typeface="+mn-lt"/>
              <a:ea typeface="+mn-ea"/>
              <a:cs typeface="+mn-cs"/>
            </a:endParaRPr>
          </a:p>
        </p:txBody>
      </p:sp>
    </p:spTree>
    <p:extLst>
      <p:ext uri="{BB962C8B-B14F-4D97-AF65-F5344CB8AC3E}">
        <p14:creationId xmlns:p14="http://schemas.microsoft.com/office/powerpoint/2010/main" val="10205610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50" r:id="rId4"/>
  </p:sldLayoutIdLst>
  <p:txStyles>
    <p:titleStyle>
      <a:lvl1pPr algn="ctr" rtl="0" eaLnBrk="1" fontAlgn="base" hangingPunct="1">
        <a:spcBef>
          <a:spcPct val="0"/>
        </a:spcBef>
        <a:spcAft>
          <a:spcPct val="0"/>
        </a:spcAft>
        <a:defRPr sz="3600" kern="1200">
          <a:solidFill>
            <a:schemeClr val="tx2"/>
          </a:solidFill>
          <a:latin typeface="Arial" charset="0"/>
          <a:ea typeface="MS PGothic" pitchFamily="34" charset="-128"/>
          <a:cs typeface="ＭＳ Ｐゴシック" charset="0"/>
        </a:defRPr>
      </a:lvl1pPr>
      <a:lvl2pPr algn="ctr" rtl="0" eaLnBrk="1" fontAlgn="base" hangingPunct="1">
        <a:spcBef>
          <a:spcPct val="0"/>
        </a:spcBef>
        <a:spcAft>
          <a:spcPct val="0"/>
        </a:spcAft>
        <a:defRPr sz="3600">
          <a:solidFill>
            <a:schemeClr val="tx2"/>
          </a:solidFill>
          <a:latin typeface="Arial" charset="0"/>
          <a:ea typeface="MS PGothic" pitchFamily="34" charset="-128"/>
          <a:cs typeface="ＭＳ Ｐゴシック" charset="0"/>
        </a:defRPr>
      </a:lvl2pPr>
      <a:lvl3pPr algn="ctr" rtl="0" eaLnBrk="1" fontAlgn="base" hangingPunct="1">
        <a:spcBef>
          <a:spcPct val="0"/>
        </a:spcBef>
        <a:spcAft>
          <a:spcPct val="0"/>
        </a:spcAft>
        <a:defRPr sz="3600">
          <a:solidFill>
            <a:schemeClr val="tx2"/>
          </a:solidFill>
          <a:latin typeface="Arial" charset="0"/>
          <a:ea typeface="MS PGothic" pitchFamily="34" charset="-128"/>
          <a:cs typeface="ＭＳ Ｐゴシック" charset="0"/>
        </a:defRPr>
      </a:lvl3pPr>
      <a:lvl4pPr algn="ctr" rtl="0" eaLnBrk="1" fontAlgn="base" hangingPunct="1">
        <a:spcBef>
          <a:spcPct val="0"/>
        </a:spcBef>
        <a:spcAft>
          <a:spcPct val="0"/>
        </a:spcAft>
        <a:defRPr sz="3600">
          <a:solidFill>
            <a:schemeClr val="tx2"/>
          </a:solidFill>
          <a:latin typeface="Arial" charset="0"/>
          <a:ea typeface="MS PGothic" pitchFamily="34" charset="-128"/>
          <a:cs typeface="ＭＳ Ｐゴシック" charset="0"/>
        </a:defRPr>
      </a:lvl4pPr>
      <a:lvl5pPr algn="ctr" rtl="0" eaLnBrk="1" fontAlgn="base" hangingPunct="1">
        <a:spcBef>
          <a:spcPct val="0"/>
        </a:spcBef>
        <a:spcAft>
          <a:spcPct val="0"/>
        </a:spcAft>
        <a:defRPr sz="3600">
          <a:solidFill>
            <a:schemeClr val="tx2"/>
          </a:solidFill>
          <a:latin typeface="Arial" charset="0"/>
          <a:ea typeface="MS PGothic" pitchFamily="34" charset="-128"/>
          <a:cs typeface="ＭＳ Ｐゴシック" charset="0"/>
        </a:defRPr>
      </a:lvl5pPr>
      <a:lvl6pPr marL="342900" algn="ctr" rtl="0" eaLnBrk="1" fontAlgn="base" hangingPunct="1">
        <a:spcBef>
          <a:spcPct val="0"/>
        </a:spcBef>
        <a:spcAft>
          <a:spcPct val="0"/>
        </a:spcAft>
        <a:defRPr sz="3600" b="1">
          <a:solidFill>
            <a:schemeClr val="tx2"/>
          </a:solidFill>
          <a:latin typeface="Calibri" pitchFamily="34" charset="0"/>
        </a:defRPr>
      </a:lvl6pPr>
      <a:lvl7pPr marL="685800" algn="ctr" rtl="0" eaLnBrk="1" fontAlgn="base" hangingPunct="1">
        <a:spcBef>
          <a:spcPct val="0"/>
        </a:spcBef>
        <a:spcAft>
          <a:spcPct val="0"/>
        </a:spcAft>
        <a:defRPr sz="3600" b="1">
          <a:solidFill>
            <a:schemeClr val="tx2"/>
          </a:solidFill>
          <a:latin typeface="Calibri" pitchFamily="34" charset="0"/>
        </a:defRPr>
      </a:lvl7pPr>
      <a:lvl8pPr marL="1028700" algn="ctr" rtl="0" eaLnBrk="1" fontAlgn="base" hangingPunct="1">
        <a:spcBef>
          <a:spcPct val="0"/>
        </a:spcBef>
        <a:spcAft>
          <a:spcPct val="0"/>
        </a:spcAft>
        <a:defRPr sz="3600" b="1">
          <a:solidFill>
            <a:schemeClr val="tx2"/>
          </a:solidFill>
          <a:latin typeface="Calibri" pitchFamily="34" charset="0"/>
        </a:defRPr>
      </a:lvl8pPr>
      <a:lvl9pPr marL="1371600" algn="ctr" rtl="0" eaLnBrk="1" fontAlgn="base" hangingPunct="1">
        <a:spcBef>
          <a:spcPct val="0"/>
        </a:spcBef>
        <a:spcAft>
          <a:spcPct val="0"/>
        </a:spcAft>
        <a:defRPr sz="3600" b="1">
          <a:solidFill>
            <a:schemeClr val="tx2"/>
          </a:solidFill>
          <a:latin typeface="Calibri" pitchFamily="34" charset="0"/>
        </a:defRPr>
      </a:lvl9pPr>
    </p:titleStyle>
    <p:bodyStyle>
      <a:lvl1pPr marL="204788" indent="-204788" algn="l" rtl="0" eaLnBrk="1" fontAlgn="base" hangingPunct="1">
        <a:spcBef>
          <a:spcPts val="431"/>
        </a:spcBef>
        <a:spcAft>
          <a:spcPct val="0"/>
        </a:spcAft>
        <a:buClr>
          <a:schemeClr val="accent1"/>
        </a:buClr>
        <a:buSzPct val="85000"/>
        <a:buFont typeface="Wingdings 2" pitchFamily="18" charset="2"/>
        <a:buChar char=""/>
        <a:defRPr sz="2400" kern="1200">
          <a:solidFill>
            <a:srgbClr val="4C5D6E"/>
          </a:solidFill>
          <a:latin typeface="Calibri" pitchFamily="34" charset="0"/>
          <a:ea typeface="MS PGothic" pitchFamily="34" charset="-128"/>
          <a:cs typeface="ＭＳ Ｐゴシック" charset="0"/>
        </a:defRPr>
      </a:lvl1pPr>
      <a:lvl2pPr marL="410766" indent="-171450" algn="l" rtl="0" eaLnBrk="1" fontAlgn="base" hangingPunct="1">
        <a:spcBef>
          <a:spcPts val="281"/>
        </a:spcBef>
        <a:spcAft>
          <a:spcPct val="0"/>
        </a:spcAft>
        <a:buClr>
          <a:schemeClr val="accent2"/>
        </a:buClr>
        <a:buSzPct val="85000"/>
        <a:buFont typeface="Wingdings 2" pitchFamily="18" charset="2"/>
        <a:buChar char=""/>
        <a:defRPr sz="1800" kern="1200">
          <a:solidFill>
            <a:srgbClr val="4C5D6E"/>
          </a:solidFill>
          <a:latin typeface="Calibri" pitchFamily="34" charset="0"/>
          <a:ea typeface="MS PGothic" pitchFamily="34" charset="-128"/>
          <a:cs typeface="+mn-cs"/>
        </a:defRPr>
      </a:lvl2pPr>
      <a:lvl3pPr marL="616744" indent="-171450" algn="l" rtl="0" eaLnBrk="1" fontAlgn="base" hangingPunct="1">
        <a:spcBef>
          <a:spcPts val="281"/>
        </a:spcBef>
        <a:spcAft>
          <a:spcPct val="0"/>
        </a:spcAft>
        <a:buClr>
          <a:srgbClr val="ABACB3"/>
        </a:buClr>
        <a:buSzPct val="85000"/>
        <a:buFont typeface="Wingdings 2" pitchFamily="18" charset="2"/>
        <a:buChar char=""/>
        <a:defRPr sz="1500" kern="1200">
          <a:solidFill>
            <a:srgbClr val="4C5D6E"/>
          </a:solidFill>
          <a:latin typeface="Calibri" pitchFamily="34" charset="0"/>
          <a:ea typeface="MS PGothic" pitchFamily="34" charset="-128"/>
          <a:cs typeface="+mn-cs"/>
        </a:defRPr>
      </a:lvl3pPr>
      <a:lvl4pPr marL="822722" indent="-171450" algn="l" rtl="0" eaLnBrk="1" fontAlgn="base" hangingPunct="1">
        <a:spcBef>
          <a:spcPts val="281"/>
        </a:spcBef>
        <a:spcAft>
          <a:spcPct val="0"/>
        </a:spcAft>
        <a:buClr>
          <a:srgbClr val="AA8A02"/>
        </a:buClr>
        <a:buSzPct val="80000"/>
        <a:buFont typeface="Wingdings 2" pitchFamily="18" charset="2"/>
        <a:buChar char=""/>
        <a:defRPr sz="1500" kern="1200">
          <a:solidFill>
            <a:srgbClr val="4C5D6E"/>
          </a:solidFill>
          <a:latin typeface="Calibri" pitchFamily="34" charset="0"/>
          <a:ea typeface="MS PGothic" pitchFamily="34" charset="-128"/>
          <a:cs typeface="+mn-cs"/>
        </a:defRPr>
      </a:lvl4pPr>
      <a:lvl5pPr marL="1028700" indent="-171450" algn="l" rtl="0" eaLnBrk="1" fontAlgn="base" hangingPunct="1">
        <a:spcBef>
          <a:spcPts val="281"/>
        </a:spcBef>
        <a:spcAft>
          <a:spcPct val="0"/>
        </a:spcAft>
        <a:buClr>
          <a:srgbClr val="AA8A02"/>
        </a:buClr>
        <a:buChar char="o"/>
        <a:defRPr sz="1500" kern="1200">
          <a:solidFill>
            <a:srgbClr val="4C5D6E"/>
          </a:solidFill>
          <a:latin typeface="Calibri" pitchFamily="34" charset="0"/>
          <a:ea typeface="MS PGothic" pitchFamily="34" charset="-128"/>
          <a:cs typeface="+mn-cs"/>
        </a:defRPr>
      </a:lvl5pPr>
      <a:lvl6pPr marL="1234440" indent="-171450" algn="l" rtl="0" eaLnBrk="1" latinLnBrk="0" hangingPunct="1">
        <a:spcBef>
          <a:spcPts val="278"/>
        </a:spcBef>
        <a:buClr>
          <a:schemeClr val="accent3"/>
        </a:buClr>
        <a:buChar char="•"/>
        <a:defRPr kumimoji="0" sz="1350" kern="1200" baseline="0">
          <a:solidFill>
            <a:schemeClr val="tx1"/>
          </a:solidFill>
          <a:latin typeface="+mn-lt"/>
          <a:ea typeface="+mn-ea"/>
          <a:cs typeface="+mn-cs"/>
        </a:defRPr>
      </a:lvl6pPr>
      <a:lvl7pPr marL="1440180" indent="-171450" algn="l" rtl="0" eaLnBrk="1" latinLnBrk="0" hangingPunct="1">
        <a:spcBef>
          <a:spcPts val="278"/>
        </a:spcBef>
        <a:buClr>
          <a:schemeClr val="accent2"/>
        </a:buClr>
        <a:buChar char="•"/>
        <a:defRPr kumimoji="0" sz="1350" kern="1200">
          <a:solidFill>
            <a:schemeClr val="tx1"/>
          </a:solidFill>
          <a:latin typeface="+mn-lt"/>
          <a:ea typeface="+mn-ea"/>
          <a:cs typeface="+mn-cs"/>
        </a:defRPr>
      </a:lvl7pPr>
      <a:lvl8pPr marL="1645920" indent="-171450" algn="l" rtl="0" eaLnBrk="1" latinLnBrk="0" hangingPunct="1">
        <a:spcBef>
          <a:spcPts val="278"/>
        </a:spcBef>
        <a:buClr>
          <a:schemeClr val="accent1">
            <a:tint val="60000"/>
          </a:schemeClr>
        </a:buClr>
        <a:buChar char="•"/>
        <a:defRPr kumimoji="0" sz="1350" kern="1200">
          <a:solidFill>
            <a:schemeClr val="tx1"/>
          </a:solidFill>
          <a:latin typeface="+mn-lt"/>
          <a:ea typeface="+mn-ea"/>
          <a:cs typeface="+mn-cs"/>
        </a:defRPr>
      </a:lvl8pPr>
      <a:lvl9pPr marL="1851660" indent="-171450" algn="l" rtl="0" eaLnBrk="1" latinLnBrk="0" hangingPunct="1">
        <a:spcBef>
          <a:spcPts val="278"/>
        </a:spcBef>
        <a:buClr>
          <a:schemeClr val="accent2">
            <a:tint val="60000"/>
          </a:schemeClr>
        </a:buClr>
        <a:buChar char="•"/>
        <a:defRPr kumimoji="0" sz="135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p:nvPr/>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FFFFFF"/>
              </a:solidFill>
              <a:ea typeface="ＭＳ Ｐゴシック" charset="0"/>
            </a:endParaRPr>
          </a:p>
        </p:txBody>
      </p:sp>
      <p:sp>
        <p:nvSpPr>
          <p:cNvPr id="7" name="Rectangle 6"/>
          <p:cNvSpPr/>
          <p:nvPr/>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dirty="0">
              <a:solidFill>
                <a:srgbClr val="000066"/>
              </a:solidFill>
              <a:ea typeface="ＭＳ Ｐゴシック" charset="0"/>
            </a:endParaRPr>
          </a:p>
        </p:txBody>
      </p:sp>
      <p:pic>
        <p:nvPicPr>
          <p:cNvPr id="1028" name="Picture 8" descr="Z:\Graphics\Logos\Virtua\Virtua Logo Primary\PNG\Virtua_RGB_White_Gold.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2247543"/>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Lst>
  <p:txStyles>
    <p:titleStyle>
      <a:lvl1pPr algn="ctr" rtl="0" eaLnBrk="1" fontAlgn="base" hangingPunct="1">
        <a:spcBef>
          <a:spcPct val="0"/>
        </a:spcBef>
        <a:spcAft>
          <a:spcPct val="0"/>
        </a:spcAft>
        <a:defRPr sz="3600" kern="1200">
          <a:solidFill>
            <a:schemeClr val="tx2"/>
          </a:solidFill>
          <a:latin typeface="Arial" charset="0"/>
          <a:ea typeface="MS PGothic" pitchFamily="34" charset="-128"/>
          <a:cs typeface="ＭＳ Ｐゴシック" charset="0"/>
        </a:defRPr>
      </a:lvl1pPr>
      <a:lvl2pPr algn="ctr" rtl="0" eaLnBrk="1" fontAlgn="base" hangingPunct="1">
        <a:spcBef>
          <a:spcPct val="0"/>
        </a:spcBef>
        <a:spcAft>
          <a:spcPct val="0"/>
        </a:spcAft>
        <a:defRPr sz="3600">
          <a:solidFill>
            <a:schemeClr val="tx2"/>
          </a:solidFill>
          <a:latin typeface="Arial" charset="0"/>
          <a:ea typeface="MS PGothic" pitchFamily="34" charset="-128"/>
          <a:cs typeface="ＭＳ Ｐゴシック" charset="0"/>
        </a:defRPr>
      </a:lvl2pPr>
      <a:lvl3pPr algn="ctr" rtl="0" eaLnBrk="1" fontAlgn="base" hangingPunct="1">
        <a:spcBef>
          <a:spcPct val="0"/>
        </a:spcBef>
        <a:spcAft>
          <a:spcPct val="0"/>
        </a:spcAft>
        <a:defRPr sz="3600">
          <a:solidFill>
            <a:schemeClr val="tx2"/>
          </a:solidFill>
          <a:latin typeface="Arial" charset="0"/>
          <a:ea typeface="MS PGothic" pitchFamily="34" charset="-128"/>
          <a:cs typeface="ＭＳ Ｐゴシック" charset="0"/>
        </a:defRPr>
      </a:lvl3pPr>
      <a:lvl4pPr algn="ctr" rtl="0" eaLnBrk="1" fontAlgn="base" hangingPunct="1">
        <a:spcBef>
          <a:spcPct val="0"/>
        </a:spcBef>
        <a:spcAft>
          <a:spcPct val="0"/>
        </a:spcAft>
        <a:defRPr sz="3600">
          <a:solidFill>
            <a:schemeClr val="tx2"/>
          </a:solidFill>
          <a:latin typeface="Arial" charset="0"/>
          <a:ea typeface="MS PGothic" pitchFamily="34" charset="-128"/>
          <a:cs typeface="ＭＳ Ｐゴシック" charset="0"/>
        </a:defRPr>
      </a:lvl4pPr>
      <a:lvl5pPr algn="ctr" rtl="0" eaLnBrk="1" fontAlgn="base" hangingPunct="1">
        <a:spcBef>
          <a:spcPct val="0"/>
        </a:spcBef>
        <a:spcAft>
          <a:spcPct val="0"/>
        </a:spcAft>
        <a:defRPr sz="3600">
          <a:solidFill>
            <a:schemeClr val="tx2"/>
          </a:solidFill>
          <a:latin typeface="Arial" charset="0"/>
          <a:ea typeface="MS PGothic" pitchFamily="34" charset="-128"/>
          <a:cs typeface="ＭＳ Ｐゴシック" charset="0"/>
        </a:defRPr>
      </a:lvl5pPr>
      <a:lvl6pPr marL="342900" algn="ctr" rtl="0" eaLnBrk="1" fontAlgn="base" hangingPunct="1">
        <a:spcBef>
          <a:spcPct val="0"/>
        </a:spcBef>
        <a:spcAft>
          <a:spcPct val="0"/>
        </a:spcAft>
        <a:defRPr sz="3600" b="1">
          <a:solidFill>
            <a:schemeClr val="tx2"/>
          </a:solidFill>
          <a:latin typeface="Calibri" pitchFamily="34" charset="0"/>
        </a:defRPr>
      </a:lvl6pPr>
      <a:lvl7pPr marL="685800" algn="ctr" rtl="0" eaLnBrk="1" fontAlgn="base" hangingPunct="1">
        <a:spcBef>
          <a:spcPct val="0"/>
        </a:spcBef>
        <a:spcAft>
          <a:spcPct val="0"/>
        </a:spcAft>
        <a:defRPr sz="3600" b="1">
          <a:solidFill>
            <a:schemeClr val="tx2"/>
          </a:solidFill>
          <a:latin typeface="Calibri" pitchFamily="34" charset="0"/>
        </a:defRPr>
      </a:lvl7pPr>
      <a:lvl8pPr marL="1028700" algn="ctr" rtl="0" eaLnBrk="1" fontAlgn="base" hangingPunct="1">
        <a:spcBef>
          <a:spcPct val="0"/>
        </a:spcBef>
        <a:spcAft>
          <a:spcPct val="0"/>
        </a:spcAft>
        <a:defRPr sz="3600" b="1">
          <a:solidFill>
            <a:schemeClr val="tx2"/>
          </a:solidFill>
          <a:latin typeface="Calibri" pitchFamily="34" charset="0"/>
        </a:defRPr>
      </a:lvl8pPr>
      <a:lvl9pPr marL="1371600" algn="ctr" rtl="0" eaLnBrk="1" fontAlgn="base" hangingPunct="1">
        <a:spcBef>
          <a:spcPct val="0"/>
        </a:spcBef>
        <a:spcAft>
          <a:spcPct val="0"/>
        </a:spcAft>
        <a:defRPr sz="3600" b="1">
          <a:solidFill>
            <a:schemeClr val="tx2"/>
          </a:solidFill>
          <a:latin typeface="Calibri" pitchFamily="34" charset="0"/>
        </a:defRPr>
      </a:lvl9pPr>
    </p:titleStyle>
    <p:bodyStyle>
      <a:lvl1pPr marL="204788" indent="-204788" algn="l" rtl="0" eaLnBrk="1" fontAlgn="base" hangingPunct="1">
        <a:spcBef>
          <a:spcPts val="431"/>
        </a:spcBef>
        <a:spcAft>
          <a:spcPct val="0"/>
        </a:spcAft>
        <a:buClr>
          <a:schemeClr val="accent1"/>
        </a:buClr>
        <a:buSzPct val="85000"/>
        <a:buFont typeface="Wingdings 2" panose="05020102010507070707" pitchFamily="18" charset="2"/>
        <a:buChar char=""/>
        <a:defRPr sz="2400" kern="1200">
          <a:solidFill>
            <a:srgbClr val="4C5D6E"/>
          </a:solidFill>
          <a:latin typeface="Calibri" pitchFamily="34" charset="0"/>
          <a:ea typeface="MS PGothic" pitchFamily="34" charset="-128"/>
          <a:cs typeface="ＭＳ Ｐゴシック" charset="0"/>
        </a:defRPr>
      </a:lvl1pPr>
      <a:lvl2pPr marL="410766" indent="-171450" algn="l" rtl="0" eaLnBrk="1" fontAlgn="base" hangingPunct="1">
        <a:spcBef>
          <a:spcPts val="281"/>
        </a:spcBef>
        <a:spcAft>
          <a:spcPct val="0"/>
        </a:spcAft>
        <a:buClr>
          <a:schemeClr val="accent2"/>
        </a:buClr>
        <a:buSzPct val="85000"/>
        <a:buFont typeface="Wingdings 2" panose="05020102010507070707" pitchFamily="18" charset="2"/>
        <a:buChar char=""/>
        <a:defRPr sz="1800" kern="1200">
          <a:solidFill>
            <a:srgbClr val="4C5D6E"/>
          </a:solidFill>
          <a:latin typeface="Calibri" pitchFamily="34" charset="0"/>
          <a:ea typeface="MS PGothic" pitchFamily="34" charset="-128"/>
          <a:cs typeface="+mn-cs"/>
        </a:defRPr>
      </a:lvl2pPr>
      <a:lvl3pPr marL="616744" indent="-171450" algn="l" rtl="0" eaLnBrk="1" fontAlgn="base" hangingPunct="1">
        <a:spcBef>
          <a:spcPts val="281"/>
        </a:spcBef>
        <a:spcAft>
          <a:spcPct val="0"/>
        </a:spcAft>
        <a:buClr>
          <a:srgbClr val="ABACB3"/>
        </a:buClr>
        <a:buSzPct val="85000"/>
        <a:buFont typeface="Wingdings 2" panose="05020102010507070707" pitchFamily="18" charset="2"/>
        <a:buChar char=""/>
        <a:defRPr sz="1500" kern="1200">
          <a:solidFill>
            <a:srgbClr val="4C5D6E"/>
          </a:solidFill>
          <a:latin typeface="Calibri" pitchFamily="34" charset="0"/>
          <a:ea typeface="MS PGothic" pitchFamily="34" charset="-128"/>
          <a:cs typeface="+mn-cs"/>
        </a:defRPr>
      </a:lvl3pPr>
      <a:lvl4pPr marL="822722" indent="-171450" algn="l" rtl="0" eaLnBrk="1" fontAlgn="base" hangingPunct="1">
        <a:spcBef>
          <a:spcPts val="281"/>
        </a:spcBef>
        <a:spcAft>
          <a:spcPct val="0"/>
        </a:spcAft>
        <a:buClr>
          <a:srgbClr val="AA8A02"/>
        </a:buClr>
        <a:buSzPct val="80000"/>
        <a:buFont typeface="Wingdings 2" panose="05020102010507070707" pitchFamily="18" charset="2"/>
        <a:buChar char=""/>
        <a:defRPr sz="1500" kern="1200">
          <a:solidFill>
            <a:srgbClr val="4C5D6E"/>
          </a:solidFill>
          <a:latin typeface="Calibri" pitchFamily="34" charset="0"/>
          <a:ea typeface="MS PGothic" pitchFamily="34" charset="-128"/>
          <a:cs typeface="+mn-cs"/>
        </a:defRPr>
      </a:lvl4pPr>
      <a:lvl5pPr marL="1028700" indent="-171450" algn="l" rtl="0" eaLnBrk="1" fontAlgn="base" hangingPunct="1">
        <a:spcBef>
          <a:spcPts val="281"/>
        </a:spcBef>
        <a:spcAft>
          <a:spcPct val="0"/>
        </a:spcAft>
        <a:buClr>
          <a:srgbClr val="AA8A02"/>
        </a:buClr>
        <a:buChar char="o"/>
        <a:defRPr sz="1500" kern="1200">
          <a:solidFill>
            <a:srgbClr val="4C5D6E"/>
          </a:solidFill>
          <a:latin typeface="Calibri" pitchFamily="34" charset="0"/>
          <a:ea typeface="MS PGothic" pitchFamily="34" charset="-128"/>
          <a:cs typeface="+mn-cs"/>
        </a:defRPr>
      </a:lvl5pPr>
      <a:lvl6pPr marL="1234440" indent="-171450" algn="l" rtl="0" eaLnBrk="1" latinLnBrk="0" hangingPunct="1">
        <a:spcBef>
          <a:spcPts val="278"/>
        </a:spcBef>
        <a:buClr>
          <a:schemeClr val="accent3"/>
        </a:buClr>
        <a:buChar char="•"/>
        <a:defRPr kumimoji="0" sz="1350" kern="1200" baseline="0">
          <a:solidFill>
            <a:schemeClr val="tx1"/>
          </a:solidFill>
          <a:latin typeface="+mn-lt"/>
          <a:ea typeface="+mn-ea"/>
          <a:cs typeface="+mn-cs"/>
        </a:defRPr>
      </a:lvl6pPr>
      <a:lvl7pPr marL="1440180" indent="-171450" algn="l" rtl="0" eaLnBrk="1" latinLnBrk="0" hangingPunct="1">
        <a:spcBef>
          <a:spcPts val="278"/>
        </a:spcBef>
        <a:buClr>
          <a:schemeClr val="accent2"/>
        </a:buClr>
        <a:buChar char="•"/>
        <a:defRPr kumimoji="0" sz="1350" kern="1200">
          <a:solidFill>
            <a:schemeClr val="tx1"/>
          </a:solidFill>
          <a:latin typeface="+mn-lt"/>
          <a:ea typeface="+mn-ea"/>
          <a:cs typeface="+mn-cs"/>
        </a:defRPr>
      </a:lvl7pPr>
      <a:lvl8pPr marL="1645920" indent="-171450" algn="l" rtl="0" eaLnBrk="1" latinLnBrk="0" hangingPunct="1">
        <a:spcBef>
          <a:spcPts val="278"/>
        </a:spcBef>
        <a:buClr>
          <a:schemeClr val="accent1">
            <a:tint val="60000"/>
          </a:schemeClr>
        </a:buClr>
        <a:buChar char="•"/>
        <a:defRPr kumimoji="0" sz="1350" kern="1200">
          <a:solidFill>
            <a:schemeClr val="tx1"/>
          </a:solidFill>
          <a:latin typeface="+mn-lt"/>
          <a:ea typeface="+mn-ea"/>
          <a:cs typeface="+mn-cs"/>
        </a:defRPr>
      </a:lvl8pPr>
      <a:lvl9pPr marL="1851660" indent="-171450" algn="l" rtl="0" eaLnBrk="1" latinLnBrk="0" hangingPunct="1">
        <a:spcBef>
          <a:spcPts val="278"/>
        </a:spcBef>
        <a:buClr>
          <a:schemeClr val="accent2">
            <a:tint val="60000"/>
          </a:schemeClr>
        </a:buClr>
        <a:buChar char="•"/>
        <a:defRPr kumimoji="0" sz="135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p:nvPr/>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FFFFFF"/>
              </a:solidFill>
              <a:ea typeface="ＭＳ Ｐゴシック" charset="0"/>
            </a:endParaRPr>
          </a:p>
        </p:txBody>
      </p:sp>
      <p:sp>
        <p:nvSpPr>
          <p:cNvPr id="7" name="Rectangle 6"/>
          <p:cNvSpPr/>
          <p:nvPr/>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000066"/>
              </a:solidFill>
              <a:ea typeface="ＭＳ Ｐゴシック" charset="0"/>
            </a:endParaRPr>
          </a:p>
        </p:txBody>
      </p:sp>
      <p:pic>
        <p:nvPicPr>
          <p:cNvPr id="3076" name="Picture 8" descr="Z:\Graphics\Logos\Virtua\Virtua Logo Primary\PNG\Virtua_RGB_White_Gold.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13867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txStyles>
    <p:titleStyle>
      <a:lvl1pPr algn="ctr" rtl="0" eaLnBrk="1" fontAlgn="base" hangingPunct="1">
        <a:spcBef>
          <a:spcPct val="0"/>
        </a:spcBef>
        <a:spcAft>
          <a:spcPct val="0"/>
        </a:spcAft>
        <a:defRPr sz="2700" kern="1200">
          <a:solidFill>
            <a:schemeClr val="tx2"/>
          </a:solidFill>
          <a:latin typeface="Arial" charset="0"/>
          <a:ea typeface="MS PGothic" pitchFamily="34" charset="-128"/>
          <a:cs typeface="ＭＳ Ｐゴシック" charset="0"/>
        </a:defRPr>
      </a:lvl1pPr>
      <a:lvl2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2pPr>
      <a:lvl3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3pPr>
      <a:lvl4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4pPr>
      <a:lvl5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5pPr>
      <a:lvl6pPr marL="257175" algn="ctr" rtl="0" eaLnBrk="1" fontAlgn="base" hangingPunct="1">
        <a:spcBef>
          <a:spcPct val="0"/>
        </a:spcBef>
        <a:spcAft>
          <a:spcPct val="0"/>
        </a:spcAft>
        <a:defRPr sz="2700" b="1">
          <a:solidFill>
            <a:schemeClr val="tx2"/>
          </a:solidFill>
          <a:latin typeface="Calibri" pitchFamily="34" charset="0"/>
        </a:defRPr>
      </a:lvl6pPr>
      <a:lvl7pPr marL="514350" algn="ctr" rtl="0" eaLnBrk="1" fontAlgn="base" hangingPunct="1">
        <a:spcBef>
          <a:spcPct val="0"/>
        </a:spcBef>
        <a:spcAft>
          <a:spcPct val="0"/>
        </a:spcAft>
        <a:defRPr sz="2700" b="1">
          <a:solidFill>
            <a:schemeClr val="tx2"/>
          </a:solidFill>
          <a:latin typeface="Calibri" pitchFamily="34" charset="0"/>
        </a:defRPr>
      </a:lvl7pPr>
      <a:lvl8pPr marL="771525" algn="ctr" rtl="0" eaLnBrk="1" fontAlgn="base" hangingPunct="1">
        <a:spcBef>
          <a:spcPct val="0"/>
        </a:spcBef>
        <a:spcAft>
          <a:spcPct val="0"/>
        </a:spcAft>
        <a:defRPr sz="2700" b="1">
          <a:solidFill>
            <a:schemeClr val="tx2"/>
          </a:solidFill>
          <a:latin typeface="Calibri" pitchFamily="34" charset="0"/>
        </a:defRPr>
      </a:lvl8pPr>
      <a:lvl9pPr marL="1028700" algn="ctr" rtl="0" eaLnBrk="1" fontAlgn="base" hangingPunct="1">
        <a:spcBef>
          <a:spcPct val="0"/>
        </a:spcBef>
        <a:spcAft>
          <a:spcPct val="0"/>
        </a:spcAft>
        <a:defRPr sz="2700" b="1">
          <a:solidFill>
            <a:schemeClr val="tx2"/>
          </a:solidFill>
          <a:latin typeface="Calibri" pitchFamily="34" charset="0"/>
        </a:defRPr>
      </a:lvl9pPr>
    </p:titleStyle>
    <p:bodyStyle>
      <a:lvl1pPr marL="153591" indent="-153591" algn="l" rtl="0" eaLnBrk="1" fontAlgn="base" hangingPunct="1">
        <a:spcBef>
          <a:spcPts val="319"/>
        </a:spcBef>
        <a:spcAft>
          <a:spcPct val="0"/>
        </a:spcAft>
        <a:buClr>
          <a:schemeClr val="accent1"/>
        </a:buClr>
        <a:buSzPct val="85000"/>
        <a:buFont typeface="Wingdings 2" panose="05020102010507070707" pitchFamily="18" charset="2"/>
        <a:buChar char=""/>
        <a:defRPr sz="1800" kern="1200">
          <a:solidFill>
            <a:srgbClr val="4C5D6E"/>
          </a:solidFill>
          <a:latin typeface="Calibri" pitchFamily="34" charset="0"/>
          <a:ea typeface="MS PGothic" pitchFamily="34" charset="-128"/>
          <a:cs typeface="ＭＳ Ｐゴシック" charset="0"/>
        </a:defRPr>
      </a:lvl1pPr>
      <a:lvl2pPr marL="307181" indent="-128588" algn="l" rtl="0" eaLnBrk="1" fontAlgn="base" hangingPunct="1">
        <a:spcBef>
          <a:spcPts val="206"/>
        </a:spcBef>
        <a:spcAft>
          <a:spcPct val="0"/>
        </a:spcAft>
        <a:buClr>
          <a:schemeClr val="accent2"/>
        </a:buClr>
        <a:buSzPct val="85000"/>
        <a:buFont typeface="Wingdings 2" panose="05020102010507070707" pitchFamily="18" charset="2"/>
        <a:buChar char=""/>
        <a:defRPr kern="1200">
          <a:solidFill>
            <a:srgbClr val="4C5D6E"/>
          </a:solidFill>
          <a:latin typeface="Calibri" pitchFamily="34" charset="0"/>
          <a:ea typeface="MS PGothic" pitchFamily="34" charset="-128"/>
          <a:cs typeface="+mn-cs"/>
        </a:defRPr>
      </a:lvl2pPr>
      <a:lvl3pPr marL="461963" indent="-128588" algn="l" rtl="0" eaLnBrk="1" fontAlgn="base" hangingPunct="1">
        <a:spcBef>
          <a:spcPts val="206"/>
        </a:spcBef>
        <a:spcAft>
          <a:spcPct val="0"/>
        </a:spcAft>
        <a:buClr>
          <a:srgbClr val="ABACB3"/>
        </a:buClr>
        <a:buSzPct val="85000"/>
        <a:buFont typeface="Wingdings 2" panose="05020102010507070707" pitchFamily="18" charset="2"/>
        <a:buChar char=""/>
        <a:defRPr sz="1125" kern="1200">
          <a:solidFill>
            <a:srgbClr val="4C5D6E"/>
          </a:solidFill>
          <a:latin typeface="Calibri" pitchFamily="34" charset="0"/>
          <a:ea typeface="MS PGothic" pitchFamily="34" charset="-128"/>
          <a:cs typeface="+mn-cs"/>
        </a:defRPr>
      </a:lvl3pPr>
      <a:lvl4pPr marL="616744" indent="-128588" algn="l" rtl="0" eaLnBrk="1" fontAlgn="base" hangingPunct="1">
        <a:spcBef>
          <a:spcPts val="206"/>
        </a:spcBef>
        <a:spcAft>
          <a:spcPct val="0"/>
        </a:spcAft>
        <a:buClr>
          <a:srgbClr val="AA8A02"/>
        </a:buClr>
        <a:buSzPct val="80000"/>
        <a:buFont typeface="Wingdings 2" panose="05020102010507070707" pitchFamily="18" charset="2"/>
        <a:buChar char=""/>
        <a:defRPr sz="1125" kern="1200">
          <a:solidFill>
            <a:srgbClr val="4C5D6E"/>
          </a:solidFill>
          <a:latin typeface="Calibri" pitchFamily="34" charset="0"/>
          <a:ea typeface="MS PGothic" pitchFamily="34" charset="-128"/>
          <a:cs typeface="+mn-cs"/>
        </a:defRPr>
      </a:lvl4pPr>
      <a:lvl5pPr marL="771525" indent="-128588" algn="l" rtl="0" eaLnBrk="1" fontAlgn="base" hangingPunct="1">
        <a:spcBef>
          <a:spcPts val="206"/>
        </a:spcBef>
        <a:spcAft>
          <a:spcPct val="0"/>
        </a:spcAft>
        <a:buClr>
          <a:srgbClr val="AA8A02"/>
        </a:buClr>
        <a:buChar char="o"/>
        <a:defRPr sz="1125" kern="1200">
          <a:solidFill>
            <a:srgbClr val="4C5D6E"/>
          </a:solidFill>
          <a:latin typeface="Calibri" pitchFamily="34" charset="0"/>
          <a:ea typeface="MS PGothic" pitchFamily="34" charset="-128"/>
          <a:cs typeface="+mn-cs"/>
        </a:defRPr>
      </a:lvl5pPr>
      <a:lvl6pPr marL="925830" indent="-128588" algn="l" rtl="0" eaLnBrk="1" latinLnBrk="0" hangingPunct="1">
        <a:spcBef>
          <a:spcPts val="209"/>
        </a:spcBef>
        <a:buClr>
          <a:schemeClr val="accent3"/>
        </a:buClr>
        <a:buChar char="•"/>
        <a:defRPr kumimoji="0" sz="1013" kern="1200" baseline="0">
          <a:solidFill>
            <a:schemeClr val="tx1"/>
          </a:solidFill>
          <a:latin typeface="+mn-lt"/>
          <a:ea typeface="+mn-ea"/>
          <a:cs typeface="+mn-cs"/>
        </a:defRPr>
      </a:lvl6pPr>
      <a:lvl7pPr marL="1080135" indent="-128588" algn="l" rtl="0" eaLnBrk="1" latinLnBrk="0" hangingPunct="1">
        <a:spcBef>
          <a:spcPts val="209"/>
        </a:spcBef>
        <a:buClr>
          <a:schemeClr val="accent2"/>
        </a:buClr>
        <a:buChar char="•"/>
        <a:defRPr kumimoji="0" sz="1013" kern="1200">
          <a:solidFill>
            <a:schemeClr val="tx1"/>
          </a:solidFill>
          <a:latin typeface="+mn-lt"/>
          <a:ea typeface="+mn-ea"/>
          <a:cs typeface="+mn-cs"/>
        </a:defRPr>
      </a:lvl7pPr>
      <a:lvl8pPr marL="1234440" indent="-128588" algn="l" rtl="0" eaLnBrk="1" latinLnBrk="0" hangingPunct="1">
        <a:spcBef>
          <a:spcPts val="209"/>
        </a:spcBef>
        <a:buClr>
          <a:schemeClr val="accent1">
            <a:tint val="60000"/>
          </a:schemeClr>
        </a:buClr>
        <a:buChar char="•"/>
        <a:defRPr kumimoji="0" sz="1013" kern="1200">
          <a:solidFill>
            <a:schemeClr val="tx1"/>
          </a:solidFill>
          <a:latin typeface="+mn-lt"/>
          <a:ea typeface="+mn-ea"/>
          <a:cs typeface="+mn-cs"/>
        </a:defRPr>
      </a:lvl8pPr>
      <a:lvl9pPr marL="1388745" indent="-128588" algn="l" rtl="0" eaLnBrk="1" latinLnBrk="0" hangingPunct="1">
        <a:spcBef>
          <a:spcPts val="209"/>
        </a:spcBef>
        <a:buClr>
          <a:schemeClr val="accent2">
            <a:tint val="60000"/>
          </a:schemeClr>
        </a:buClr>
        <a:buChar char="•"/>
        <a:defRPr kumimoji="0" sz="1013"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57175" algn="l" rtl="0" eaLnBrk="1" latinLnBrk="0" hangingPunct="1">
        <a:defRPr kumimoji="0" kern="1200">
          <a:solidFill>
            <a:schemeClr val="tx1"/>
          </a:solidFill>
          <a:latin typeface="+mn-lt"/>
          <a:ea typeface="+mn-ea"/>
          <a:cs typeface="+mn-cs"/>
        </a:defRPr>
      </a:lvl2pPr>
      <a:lvl3pPr marL="514350" algn="l" rtl="0" eaLnBrk="1" latinLnBrk="0" hangingPunct="1">
        <a:defRPr kumimoji="0" kern="1200">
          <a:solidFill>
            <a:schemeClr val="tx1"/>
          </a:solidFill>
          <a:latin typeface="+mn-lt"/>
          <a:ea typeface="+mn-ea"/>
          <a:cs typeface="+mn-cs"/>
        </a:defRPr>
      </a:lvl3pPr>
      <a:lvl4pPr marL="771525" algn="l" rtl="0" eaLnBrk="1" latinLnBrk="0" hangingPunct="1">
        <a:defRPr kumimoji="0" kern="1200">
          <a:solidFill>
            <a:schemeClr val="tx1"/>
          </a:solidFill>
          <a:latin typeface="+mn-lt"/>
          <a:ea typeface="+mn-ea"/>
          <a:cs typeface="+mn-cs"/>
        </a:defRPr>
      </a:lvl4pPr>
      <a:lvl5pPr marL="1028700" algn="l" rtl="0" eaLnBrk="1" latinLnBrk="0" hangingPunct="1">
        <a:defRPr kumimoji="0" kern="1200">
          <a:solidFill>
            <a:schemeClr val="tx1"/>
          </a:solidFill>
          <a:latin typeface="+mn-lt"/>
          <a:ea typeface="+mn-ea"/>
          <a:cs typeface="+mn-cs"/>
        </a:defRPr>
      </a:lvl5pPr>
      <a:lvl6pPr marL="1285875" algn="l" rtl="0" eaLnBrk="1" latinLnBrk="0" hangingPunct="1">
        <a:defRPr kumimoji="0" kern="1200">
          <a:solidFill>
            <a:schemeClr val="tx1"/>
          </a:solidFill>
          <a:latin typeface="+mn-lt"/>
          <a:ea typeface="+mn-ea"/>
          <a:cs typeface="+mn-cs"/>
        </a:defRPr>
      </a:lvl6pPr>
      <a:lvl7pPr marL="1543050" algn="l" rtl="0" eaLnBrk="1" latinLnBrk="0" hangingPunct="1">
        <a:defRPr kumimoji="0" kern="1200">
          <a:solidFill>
            <a:schemeClr val="tx1"/>
          </a:solidFill>
          <a:latin typeface="+mn-lt"/>
          <a:ea typeface="+mn-ea"/>
          <a:cs typeface="+mn-cs"/>
        </a:defRPr>
      </a:lvl7pPr>
      <a:lvl8pPr marL="1800225" algn="l" rtl="0" eaLnBrk="1" latinLnBrk="0" hangingPunct="1">
        <a:defRPr kumimoji="0" kern="1200">
          <a:solidFill>
            <a:schemeClr val="tx1"/>
          </a:solidFill>
          <a:latin typeface="+mn-lt"/>
          <a:ea typeface="+mn-ea"/>
          <a:cs typeface="+mn-cs"/>
        </a:defRPr>
      </a:lvl8pPr>
      <a:lvl9pPr marL="20574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p:nvPr/>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FFFFFF"/>
              </a:solidFill>
              <a:ea typeface="ＭＳ Ｐゴシック" charset="0"/>
            </a:endParaRPr>
          </a:p>
        </p:txBody>
      </p:sp>
      <p:sp>
        <p:nvSpPr>
          <p:cNvPr id="7" name="Rectangle 6"/>
          <p:cNvSpPr/>
          <p:nvPr/>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000066"/>
              </a:solidFill>
              <a:ea typeface="ＭＳ Ｐゴシック" charset="0"/>
            </a:endParaRPr>
          </a:p>
        </p:txBody>
      </p:sp>
      <p:pic>
        <p:nvPicPr>
          <p:cNvPr id="2052" name="Picture 8" descr="Z:\Graphics\Logos\Virtua\Virtua Logo Primary\PNG\Virtua_RGB_White_Gold.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401743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Lst>
  <p:txStyles>
    <p:titleStyle>
      <a:lvl1pPr algn="ctr" rtl="0" eaLnBrk="1" fontAlgn="base" hangingPunct="1">
        <a:spcBef>
          <a:spcPct val="0"/>
        </a:spcBef>
        <a:spcAft>
          <a:spcPct val="0"/>
        </a:spcAft>
        <a:defRPr sz="2700" kern="1200">
          <a:solidFill>
            <a:schemeClr val="tx2"/>
          </a:solidFill>
          <a:latin typeface="Arial" charset="0"/>
          <a:ea typeface="MS PGothic" pitchFamily="34" charset="-128"/>
          <a:cs typeface="ＭＳ Ｐゴシック" charset="0"/>
        </a:defRPr>
      </a:lvl1pPr>
      <a:lvl2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2pPr>
      <a:lvl3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3pPr>
      <a:lvl4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4pPr>
      <a:lvl5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5pPr>
      <a:lvl6pPr marL="257175" algn="ctr" rtl="0" eaLnBrk="1" fontAlgn="base" hangingPunct="1">
        <a:spcBef>
          <a:spcPct val="0"/>
        </a:spcBef>
        <a:spcAft>
          <a:spcPct val="0"/>
        </a:spcAft>
        <a:defRPr sz="2700" b="1">
          <a:solidFill>
            <a:schemeClr val="tx2"/>
          </a:solidFill>
          <a:latin typeface="Calibri" pitchFamily="34" charset="0"/>
        </a:defRPr>
      </a:lvl6pPr>
      <a:lvl7pPr marL="514350" algn="ctr" rtl="0" eaLnBrk="1" fontAlgn="base" hangingPunct="1">
        <a:spcBef>
          <a:spcPct val="0"/>
        </a:spcBef>
        <a:spcAft>
          <a:spcPct val="0"/>
        </a:spcAft>
        <a:defRPr sz="2700" b="1">
          <a:solidFill>
            <a:schemeClr val="tx2"/>
          </a:solidFill>
          <a:latin typeface="Calibri" pitchFamily="34" charset="0"/>
        </a:defRPr>
      </a:lvl7pPr>
      <a:lvl8pPr marL="771525" algn="ctr" rtl="0" eaLnBrk="1" fontAlgn="base" hangingPunct="1">
        <a:spcBef>
          <a:spcPct val="0"/>
        </a:spcBef>
        <a:spcAft>
          <a:spcPct val="0"/>
        </a:spcAft>
        <a:defRPr sz="2700" b="1">
          <a:solidFill>
            <a:schemeClr val="tx2"/>
          </a:solidFill>
          <a:latin typeface="Calibri" pitchFamily="34" charset="0"/>
        </a:defRPr>
      </a:lvl8pPr>
      <a:lvl9pPr marL="1028700" algn="ctr" rtl="0" eaLnBrk="1" fontAlgn="base" hangingPunct="1">
        <a:spcBef>
          <a:spcPct val="0"/>
        </a:spcBef>
        <a:spcAft>
          <a:spcPct val="0"/>
        </a:spcAft>
        <a:defRPr sz="2700" b="1">
          <a:solidFill>
            <a:schemeClr val="tx2"/>
          </a:solidFill>
          <a:latin typeface="Calibri" pitchFamily="34" charset="0"/>
        </a:defRPr>
      </a:lvl9pPr>
    </p:titleStyle>
    <p:bodyStyle>
      <a:lvl1pPr marL="153591" indent="-153591" algn="l" rtl="0" eaLnBrk="1" fontAlgn="base" hangingPunct="1">
        <a:spcBef>
          <a:spcPts val="319"/>
        </a:spcBef>
        <a:spcAft>
          <a:spcPct val="0"/>
        </a:spcAft>
        <a:buClr>
          <a:schemeClr val="accent1"/>
        </a:buClr>
        <a:buSzPct val="85000"/>
        <a:buFont typeface="Wingdings 2" panose="05020102010507070707" pitchFamily="18" charset="2"/>
        <a:buChar char=""/>
        <a:defRPr sz="1800" kern="1200">
          <a:solidFill>
            <a:srgbClr val="4C5D6E"/>
          </a:solidFill>
          <a:latin typeface="Calibri" pitchFamily="34" charset="0"/>
          <a:ea typeface="MS PGothic" pitchFamily="34" charset="-128"/>
          <a:cs typeface="ＭＳ Ｐゴシック" charset="0"/>
        </a:defRPr>
      </a:lvl1pPr>
      <a:lvl2pPr marL="307181" indent="-128588" algn="l" rtl="0" eaLnBrk="1" fontAlgn="base" hangingPunct="1">
        <a:spcBef>
          <a:spcPts val="206"/>
        </a:spcBef>
        <a:spcAft>
          <a:spcPct val="0"/>
        </a:spcAft>
        <a:buClr>
          <a:schemeClr val="accent2"/>
        </a:buClr>
        <a:buSzPct val="85000"/>
        <a:buFont typeface="Wingdings 2" panose="05020102010507070707" pitchFamily="18" charset="2"/>
        <a:buChar char=""/>
        <a:defRPr kern="1200">
          <a:solidFill>
            <a:srgbClr val="4C5D6E"/>
          </a:solidFill>
          <a:latin typeface="Calibri" pitchFamily="34" charset="0"/>
          <a:ea typeface="MS PGothic" pitchFamily="34" charset="-128"/>
          <a:cs typeface="+mn-cs"/>
        </a:defRPr>
      </a:lvl2pPr>
      <a:lvl3pPr marL="461963" indent="-128588" algn="l" rtl="0" eaLnBrk="1" fontAlgn="base" hangingPunct="1">
        <a:spcBef>
          <a:spcPts val="206"/>
        </a:spcBef>
        <a:spcAft>
          <a:spcPct val="0"/>
        </a:spcAft>
        <a:buClr>
          <a:srgbClr val="ABACB3"/>
        </a:buClr>
        <a:buSzPct val="85000"/>
        <a:buFont typeface="Wingdings 2" panose="05020102010507070707" pitchFamily="18" charset="2"/>
        <a:buChar char=""/>
        <a:defRPr sz="1125" kern="1200">
          <a:solidFill>
            <a:srgbClr val="4C5D6E"/>
          </a:solidFill>
          <a:latin typeface="Calibri" pitchFamily="34" charset="0"/>
          <a:ea typeface="MS PGothic" pitchFamily="34" charset="-128"/>
          <a:cs typeface="+mn-cs"/>
        </a:defRPr>
      </a:lvl3pPr>
      <a:lvl4pPr marL="616744" indent="-128588" algn="l" rtl="0" eaLnBrk="1" fontAlgn="base" hangingPunct="1">
        <a:spcBef>
          <a:spcPts val="206"/>
        </a:spcBef>
        <a:spcAft>
          <a:spcPct val="0"/>
        </a:spcAft>
        <a:buClr>
          <a:srgbClr val="AA8A02"/>
        </a:buClr>
        <a:buSzPct val="80000"/>
        <a:buFont typeface="Wingdings 2" panose="05020102010507070707" pitchFamily="18" charset="2"/>
        <a:buChar char=""/>
        <a:defRPr sz="1125" kern="1200">
          <a:solidFill>
            <a:srgbClr val="4C5D6E"/>
          </a:solidFill>
          <a:latin typeface="Calibri" pitchFamily="34" charset="0"/>
          <a:ea typeface="MS PGothic" pitchFamily="34" charset="-128"/>
          <a:cs typeface="+mn-cs"/>
        </a:defRPr>
      </a:lvl4pPr>
      <a:lvl5pPr marL="771525" indent="-128588" algn="l" rtl="0" eaLnBrk="1" fontAlgn="base" hangingPunct="1">
        <a:spcBef>
          <a:spcPts val="206"/>
        </a:spcBef>
        <a:spcAft>
          <a:spcPct val="0"/>
        </a:spcAft>
        <a:buClr>
          <a:srgbClr val="AA8A02"/>
        </a:buClr>
        <a:buChar char="o"/>
        <a:defRPr sz="1125" kern="1200">
          <a:solidFill>
            <a:srgbClr val="4C5D6E"/>
          </a:solidFill>
          <a:latin typeface="Calibri" pitchFamily="34" charset="0"/>
          <a:ea typeface="MS PGothic" pitchFamily="34" charset="-128"/>
          <a:cs typeface="+mn-cs"/>
        </a:defRPr>
      </a:lvl5pPr>
      <a:lvl6pPr marL="925830" indent="-128588" algn="l" rtl="0" eaLnBrk="1" latinLnBrk="0" hangingPunct="1">
        <a:spcBef>
          <a:spcPts val="209"/>
        </a:spcBef>
        <a:buClr>
          <a:schemeClr val="accent3"/>
        </a:buClr>
        <a:buChar char="•"/>
        <a:defRPr kumimoji="0" sz="1013" kern="1200" baseline="0">
          <a:solidFill>
            <a:schemeClr val="tx1"/>
          </a:solidFill>
          <a:latin typeface="+mn-lt"/>
          <a:ea typeface="+mn-ea"/>
          <a:cs typeface="+mn-cs"/>
        </a:defRPr>
      </a:lvl6pPr>
      <a:lvl7pPr marL="1080135" indent="-128588" algn="l" rtl="0" eaLnBrk="1" latinLnBrk="0" hangingPunct="1">
        <a:spcBef>
          <a:spcPts val="209"/>
        </a:spcBef>
        <a:buClr>
          <a:schemeClr val="accent2"/>
        </a:buClr>
        <a:buChar char="•"/>
        <a:defRPr kumimoji="0" sz="1013" kern="1200">
          <a:solidFill>
            <a:schemeClr val="tx1"/>
          </a:solidFill>
          <a:latin typeface="+mn-lt"/>
          <a:ea typeface="+mn-ea"/>
          <a:cs typeface="+mn-cs"/>
        </a:defRPr>
      </a:lvl7pPr>
      <a:lvl8pPr marL="1234440" indent="-128588" algn="l" rtl="0" eaLnBrk="1" latinLnBrk="0" hangingPunct="1">
        <a:spcBef>
          <a:spcPts val="209"/>
        </a:spcBef>
        <a:buClr>
          <a:schemeClr val="accent1">
            <a:tint val="60000"/>
          </a:schemeClr>
        </a:buClr>
        <a:buChar char="•"/>
        <a:defRPr kumimoji="0" sz="1013" kern="1200">
          <a:solidFill>
            <a:schemeClr val="tx1"/>
          </a:solidFill>
          <a:latin typeface="+mn-lt"/>
          <a:ea typeface="+mn-ea"/>
          <a:cs typeface="+mn-cs"/>
        </a:defRPr>
      </a:lvl8pPr>
      <a:lvl9pPr marL="1388745" indent="-128588" algn="l" rtl="0" eaLnBrk="1" latinLnBrk="0" hangingPunct="1">
        <a:spcBef>
          <a:spcPts val="209"/>
        </a:spcBef>
        <a:buClr>
          <a:schemeClr val="accent2">
            <a:tint val="60000"/>
          </a:schemeClr>
        </a:buClr>
        <a:buChar char="•"/>
        <a:defRPr kumimoji="0" sz="1013"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57175" algn="l" rtl="0" eaLnBrk="1" latinLnBrk="0" hangingPunct="1">
        <a:defRPr kumimoji="0" kern="1200">
          <a:solidFill>
            <a:schemeClr val="tx1"/>
          </a:solidFill>
          <a:latin typeface="+mn-lt"/>
          <a:ea typeface="+mn-ea"/>
          <a:cs typeface="+mn-cs"/>
        </a:defRPr>
      </a:lvl2pPr>
      <a:lvl3pPr marL="514350" algn="l" rtl="0" eaLnBrk="1" latinLnBrk="0" hangingPunct="1">
        <a:defRPr kumimoji="0" kern="1200">
          <a:solidFill>
            <a:schemeClr val="tx1"/>
          </a:solidFill>
          <a:latin typeface="+mn-lt"/>
          <a:ea typeface="+mn-ea"/>
          <a:cs typeface="+mn-cs"/>
        </a:defRPr>
      </a:lvl3pPr>
      <a:lvl4pPr marL="771525" algn="l" rtl="0" eaLnBrk="1" latinLnBrk="0" hangingPunct="1">
        <a:defRPr kumimoji="0" kern="1200">
          <a:solidFill>
            <a:schemeClr val="tx1"/>
          </a:solidFill>
          <a:latin typeface="+mn-lt"/>
          <a:ea typeface="+mn-ea"/>
          <a:cs typeface="+mn-cs"/>
        </a:defRPr>
      </a:lvl4pPr>
      <a:lvl5pPr marL="1028700" algn="l" rtl="0" eaLnBrk="1" latinLnBrk="0" hangingPunct="1">
        <a:defRPr kumimoji="0" kern="1200">
          <a:solidFill>
            <a:schemeClr val="tx1"/>
          </a:solidFill>
          <a:latin typeface="+mn-lt"/>
          <a:ea typeface="+mn-ea"/>
          <a:cs typeface="+mn-cs"/>
        </a:defRPr>
      </a:lvl5pPr>
      <a:lvl6pPr marL="1285875" algn="l" rtl="0" eaLnBrk="1" latinLnBrk="0" hangingPunct="1">
        <a:defRPr kumimoji="0" kern="1200">
          <a:solidFill>
            <a:schemeClr val="tx1"/>
          </a:solidFill>
          <a:latin typeface="+mn-lt"/>
          <a:ea typeface="+mn-ea"/>
          <a:cs typeface="+mn-cs"/>
        </a:defRPr>
      </a:lvl6pPr>
      <a:lvl7pPr marL="1543050" algn="l" rtl="0" eaLnBrk="1" latinLnBrk="0" hangingPunct="1">
        <a:defRPr kumimoji="0" kern="1200">
          <a:solidFill>
            <a:schemeClr val="tx1"/>
          </a:solidFill>
          <a:latin typeface="+mn-lt"/>
          <a:ea typeface="+mn-ea"/>
          <a:cs typeface="+mn-cs"/>
        </a:defRPr>
      </a:lvl7pPr>
      <a:lvl8pPr marL="1800225" algn="l" rtl="0" eaLnBrk="1" latinLnBrk="0" hangingPunct="1">
        <a:defRPr kumimoji="0" kern="1200">
          <a:solidFill>
            <a:schemeClr val="tx1"/>
          </a:solidFill>
          <a:latin typeface="+mn-lt"/>
          <a:ea typeface="+mn-ea"/>
          <a:cs typeface="+mn-cs"/>
        </a:defRPr>
      </a:lvl8pPr>
      <a:lvl9pPr marL="20574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p:nvPr/>
        </p:nvSpPr>
        <p:spPr>
          <a:xfrm>
            <a:off x="0" y="782638"/>
            <a:ext cx="9144000" cy="107950"/>
          </a:xfrm>
          <a:prstGeom prst="rect">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FFFFFF"/>
              </a:solidFill>
              <a:ea typeface="ＭＳ Ｐゴシック" charset="0"/>
            </a:endParaRPr>
          </a:p>
        </p:txBody>
      </p:sp>
      <p:sp>
        <p:nvSpPr>
          <p:cNvPr id="7" name="Rectangle 6"/>
          <p:cNvSpPr/>
          <p:nvPr/>
        </p:nvSpPr>
        <p:spPr>
          <a:xfrm>
            <a:off x="0" y="1590"/>
            <a:ext cx="9156700" cy="7905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013" dirty="0">
              <a:solidFill>
                <a:srgbClr val="000066"/>
              </a:solidFill>
              <a:ea typeface="ＭＳ Ｐゴシック" charset="0"/>
            </a:endParaRPr>
          </a:p>
        </p:txBody>
      </p:sp>
      <p:pic>
        <p:nvPicPr>
          <p:cNvPr id="1028" name="Picture 8" descr="Z:\Graphics\Logos\Virtua\Virtua Logo Primary\PNG\Virtua_RGB_White_Gold.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69214" y="-22225"/>
            <a:ext cx="1298575"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427868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Lst>
  <p:hf hdr="0" ftr="0" dt="0"/>
  <p:txStyles>
    <p:titleStyle>
      <a:lvl1pPr algn="ctr" rtl="0" eaLnBrk="1" fontAlgn="base" hangingPunct="1">
        <a:spcBef>
          <a:spcPct val="0"/>
        </a:spcBef>
        <a:spcAft>
          <a:spcPct val="0"/>
        </a:spcAft>
        <a:defRPr sz="2700" kern="1200">
          <a:solidFill>
            <a:schemeClr val="tx2"/>
          </a:solidFill>
          <a:latin typeface="Arial" charset="0"/>
          <a:ea typeface="MS PGothic" pitchFamily="34" charset="-128"/>
          <a:cs typeface="ＭＳ Ｐゴシック" charset="0"/>
        </a:defRPr>
      </a:lvl1pPr>
      <a:lvl2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2pPr>
      <a:lvl3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3pPr>
      <a:lvl4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4pPr>
      <a:lvl5pPr algn="ctr" rtl="0" eaLnBrk="1" fontAlgn="base" hangingPunct="1">
        <a:spcBef>
          <a:spcPct val="0"/>
        </a:spcBef>
        <a:spcAft>
          <a:spcPct val="0"/>
        </a:spcAft>
        <a:defRPr sz="2700">
          <a:solidFill>
            <a:schemeClr val="tx2"/>
          </a:solidFill>
          <a:latin typeface="Arial" charset="0"/>
          <a:ea typeface="MS PGothic" pitchFamily="34" charset="-128"/>
          <a:cs typeface="ＭＳ Ｐゴシック" charset="0"/>
        </a:defRPr>
      </a:lvl5pPr>
      <a:lvl6pPr marL="257175" algn="ctr" rtl="0" eaLnBrk="1" fontAlgn="base" hangingPunct="1">
        <a:spcBef>
          <a:spcPct val="0"/>
        </a:spcBef>
        <a:spcAft>
          <a:spcPct val="0"/>
        </a:spcAft>
        <a:defRPr sz="2700" b="1">
          <a:solidFill>
            <a:schemeClr val="tx2"/>
          </a:solidFill>
          <a:latin typeface="Calibri" pitchFamily="34" charset="0"/>
        </a:defRPr>
      </a:lvl6pPr>
      <a:lvl7pPr marL="514350" algn="ctr" rtl="0" eaLnBrk="1" fontAlgn="base" hangingPunct="1">
        <a:spcBef>
          <a:spcPct val="0"/>
        </a:spcBef>
        <a:spcAft>
          <a:spcPct val="0"/>
        </a:spcAft>
        <a:defRPr sz="2700" b="1">
          <a:solidFill>
            <a:schemeClr val="tx2"/>
          </a:solidFill>
          <a:latin typeface="Calibri" pitchFamily="34" charset="0"/>
        </a:defRPr>
      </a:lvl7pPr>
      <a:lvl8pPr marL="771525" algn="ctr" rtl="0" eaLnBrk="1" fontAlgn="base" hangingPunct="1">
        <a:spcBef>
          <a:spcPct val="0"/>
        </a:spcBef>
        <a:spcAft>
          <a:spcPct val="0"/>
        </a:spcAft>
        <a:defRPr sz="2700" b="1">
          <a:solidFill>
            <a:schemeClr val="tx2"/>
          </a:solidFill>
          <a:latin typeface="Calibri" pitchFamily="34" charset="0"/>
        </a:defRPr>
      </a:lvl8pPr>
      <a:lvl9pPr marL="1028700" algn="ctr" rtl="0" eaLnBrk="1" fontAlgn="base" hangingPunct="1">
        <a:spcBef>
          <a:spcPct val="0"/>
        </a:spcBef>
        <a:spcAft>
          <a:spcPct val="0"/>
        </a:spcAft>
        <a:defRPr sz="2700" b="1">
          <a:solidFill>
            <a:schemeClr val="tx2"/>
          </a:solidFill>
          <a:latin typeface="Calibri" pitchFamily="34" charset="0"/>
        </a:defRPr>
      </a:lvl9pPr>
    </p:titleStyle>
    <p:bodyStyle>
      <a:lvl1pPr marL="153591" indent="-153591" algn="l" rtl="0" eaLnBrk="1" fontAlgn="base" hangingPunct="1">
        <a:spcBef>
          <a:spcPts val="319"/>
        </a:spcBef>
        <a:spcAft>
          <a:spcPct val="0"/>
        </a:spcAft>
        <a:buClr>
          <a:schemeClr val="accent1"/>
        </a:buClr>
        <a:buSzPct val="85000"/>
        <a:buFont typeface="Wingdings 2" panose="05020102010507070707" pitchFamily="18" charset="2"/>
        <a:buChar char=""/>
        <a:defRPr sz="1800" kern="1200">
          <a:solidFill>
            <a:srgbClr val="4C5D6E"/>
          </a:solidFill>
          <a:latin typeface="Calibri" pitchFamily="34" charset="0"/>
          <a:ea typeface="MS PGothic" pitchFamily="34" charset="-128"/>
          <a:cs typeface="ＭＳ Ｐゴシック" charset="0"/>
        </a:defRPr>
      </a:lvl1pPr>
      <a:lvl2pPr marL="307181" indent="-128588" algn="l" rtl="0" eaLnBrk="1" fontAlgn="base" hangingPunct="1">
        <a:spcBef>
          <a:spcPts val="206"/>
        </a:spcBef>
        <a:spcAft>
          <a:spcPct val="0"/>
        </a:spcAft>
        <a:buClr>
          <a:schemeClr val="accent2"/>
        </a:buClr>
        <a:buSzPct val="85000"/>
        <a:buFont typeface="Wingdings 2" panose="05020102010507070707" pitchFamily="18" charset="2"/>
        <a:buChar char=""/>
        <a:defRPr kern="1200">
          <a:solidFill>
            <a:srgbClr val="4C5D6E"/>
          </a:solidFill>
          <a:latin typeface="Calibri" pitchFamily="34" charset="0"/>
          <a:ea typeface="MS PGothic" pitchFamily="34" charset="-128"/>
          <a:cs typeface="+mn-cs"/>
        </a:defRPr>
      </a:lvl2pPr>
      <a:lvl3pPr marL="461963" indent="-128588" algn="l" rtl="0" eaLnBrk="1" fontAlgn="base" hangingPunct="1">
        <a:spcBef>
          <a:spcPts val="206"/>
        </a:spcBef>
        <a:spcAft>
          <a:spcPct val="0"/>
        </a:spcAft>
        <a:buClr>
          <a:srgbClr val="ABACB3"/>
        </a:buClr>
        <a:buSzPct val="85000"/>
        <a:buFont typeface="Wingdings 2" panose="05020102010507070707" pitchFamily="18" charset="2"/>
        <a:buChar char=""/>
        <a:defRPr sz="1125" kern="1200">
          <a:solidFill>
            <a:srgbClr val="4C5D6E"/>
          </a:solidFill>
          <a:latin typeface="Calibri" pitchFamily="34" charset="0"/>
          <a:ea typeface="MS PGothic" pitchFamily="34" charset="-128"/>
          <a:cs typeface="+mn-cs"/>
        </a:defRPr>
      </a:lvl3pPr>
      <a:lvl4pPr marL="616744" indent="-128588" algn="l" rtl="0" eaLnBrk="1" fontAlgn="base" hangingPunct="1">
        <a:spcBef>
          <a:spcPts val="206"/>
        </a:spcBef>
        <a:spcAft>
          <a:spcPct val="0"/>
        </a:spcAft>
        <a:buClr>
          <a:srgbClr val="AA8A02"/>
        </a:buClr>
        <a:buSzPct val="80000"/>
        <a:buFont typeface="Wingdings 2" panose="05020102010507070707" pitchFamily="18" charset="2"/>
        <a:buChar char=""/>
        <a:defRPr sz="1125" kern="1200">
          <a:solidFill>
            <a:srgbClr val="4C5D6E"/>
          </a:solidFill>
          <a:latin typeface="Calibri" pitchFamily="34" charset="0"/>
          <a:ea typeface="MS PGothic" pitchFamily="34" charset="-128"/>
          <a:cs typeface="+mn-cs"/>
        </a:defRPr>
      </a:lvl4pPr>
      <a:lvl5pPr marL="771525" indent="-128588" algn="l" rtl="0" eaLnBrk="1" fontAlgn="base" hangingPunct="1">
        <a:spcBef>
          <a:spcPts val="206"/>
        </a:spcBef>
        <a:spcAft>
          <a:spcPct val="0"/>
        </a:spcAft>
        <a:buClr>
          <a:srgbClr val="AA8A02"/>
        </a:buClr>
        <a:buChar char="o"/>
        <a:defRPr sz="1125" kern="1200">
          <a:solidFill>
            <a:srgbClr val="4C5D6E"/>
          </a:solidFill>
          <a:latin typeface="Calibri" pitchFamily="34" charset="0"/>
          <a:ea typeface="MS PGothic" pitchFamily="34" charset="-128"/>
          <a:cs typeface="+mn-cs"/>
        </a:defRPr>
      </a:lvl5pPr>
      <a:lvl6pPr marL="925830" indent="-128588" algn="l" rtl="0" eaLnBrk="1" latinLnBrk="0" hangingPunct="1">
        <a:spcBef>
          <a:spcPts val="209"/>
        </a:spcBef>
        <a:buClr>
          <a:schemeClr val="accent3"/>
        </a:buClr>
        <a:buChar char="•"/>
        <a:defRPr kumimoji="0" sz="1013" kern="1200" baseline="0">
          <a:solidFill>
            <a:schemeClr val="tx1"/>
          </a:solidFill>
          <a:latin typeface="+mn-lt"/>
          <a:ea typeface="+mn-ea"/>
          <a:cs typeface="+mn-cs"/>
        </a:defRPr>
      </a:lvl6pPr>
      <a:lvl7pPr marL="1080135" indent="-128588" algn="l" rtl="0" eaLnBrk="1" latinLnBrk="0" hangingPunct="1">
        <a:spcBef>
          <a:spcPts val="209"/>
        </a:spcBef>
        <a:buClr>
          <a:schemeClr val="accent2"/>
        </a:buClr>
        <a:buChar char="•"/>
        <a:defRPr kumimoji="0" sz="1013" kern="1200">
          <a:solidFill>
            <a:schemeClr val="tx1"/>
          </a:solidFill>
          <a:latin typeface="+mn-lt"/>
          <a:ea typeface="+mn-ea"/>
          <a:cs typeface="+mn-cs"/>
        </a:defRPr>
      </a:lvl7pPr>
      <a:lvl8pPr marL="1234440" indent="-128588" algn="l" rtl="0" eaLnBrk="1" latinLnBrk="0" hangingPunct="1">
        <a:spcBef>
          <a:spcPts val="209"/>
        </a:spcBef>
        <a:buClr>
          <a:schemeClr val="accent1">
            <a:tint val="60000"/>
          </a:schemeClr>
        </a:buClr>
        <a:buChar char="•"/>
        <a:defRPr kumimoji="0" sz="1013" kern="1200">
          <a:solidFill>
            <a:schemeClr val="tx1"/>
          </a:solidFill>
          <a:latin typeface="+mn-lt"/>
          <a:ea typeface="+mn-ea"/>
          <a:cs typeface="+mn-cs"/>
        </a:defRPr>
      </a:lvl8pPr>
      <a:lvl9pPr marL="1388745" indent="-128588" algn="l" rtl="0" eaLnBrk="1" latinLnBrk="0" hangingPunct="1">
        <a:spcBef>
          <a:spcPts val="209"/>
        </a:spcBef>
        <a:buClr>
          <a:schemeClr val="accent2">
            <a:tint val="60000"/>
          </a:schemeClr>
        </a:buClr>
        <a:buChar char="•"/>
        <a:defRPr kumimoji="0" sz="1013"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57175" algn="l" rtl="0" eaLnBrk="1" latinLnBrk="0" hangingPunct="1">
        <a:defRPr kumimoji="0" kern="1200">
          <a:solidFill>
            <a:schemeClr val="tx1"/>
          </a:solidFill>
          <a:latin typeface="+mn-lt"/>
          <a:ea typeface="+mn-ea"/>
          <a:cs typeface="+mn-cs"/>
        </a:defRPr>
      </a:lvl2pPr>
      <a:lvl3pPr marL="514350" algn="l" rtl="0" eaLnBrk="1" latinLnBrk="0" hangingPunct="1">
        <a:defRPr kumimoji="0" kern="1200">
          <a:solidFill>
            <a:schemeClr val="tx1"/>
          </a:solidFill>
          <a:latin typeface="+mn-lt"/>
          <a:ea typeface="+mn-ea"/>
          <a:cs typeface="+mn-cs"/>
        </a:defRPr>
      </a:lvl3pPr>
      <a:lvl4pPr marL="771525" algn="l" rtl="0" eaLnBrk="1" latinLnBrk="0" hangingPunct="1">
        <a:defRPr kumimoji="0" kern="1200">
          <a:solidFill>
            <a:schemeClr val="tx1"/>
          </a:solidFill>
          <a:latin typeface="+mn-lt"/>
          <a:ea typeface="+mn-ea"/>
          <a:cs typeface="+mn-cs"/>
        </a:defRPr>
      </a:lvl4pPr>
      <a:lvl5pPr marL="1028700" algn="l" rtl="0" eaLnBrk="1" latinLnBrk="0" hangingPunct="1">
        <a:defRPr kumimoji="0" kern="1200">
          <a:solidFill>
            <a:schemeClr val="tx1"/>
          </a:solidFill>
          <a:latin typeface="+mn-lt"/>
          <a:ea typeface="+mn-ea"/>
          <a:cs typeface="+mn-cs"/>
        </a:defRPr>
      </a:lvl5pPr>
      <a:lvl6pPr marL="1285875" algn="l" rtl="0" eaLnBrk="1" latinLnBrk="0" hangingPunct="1">
        <a:defRPr kumimoji="0" kern="1200">
          <a:solidFill>
            <a:schemeClr val="tx1"/>
          </a:solidFill>
          <a:latin typeface="+mn-lt"/>
          <a:ea typeface="+mn-ea"/>
          <a:cs typeface="+mn-cs"/>
        </a:defRPr>
      </a:lvl6pPr>
      <a:lvl7pPr marL="1543050" algn="l" rtl="0" eaLnBrk="1" latinLnBrk="0" hangingPunct="1">
        <a:defRPr kumimoji="0" kern="1200">
          <a:solidFill>
            <a:schemeClr val="tx1"/>
          </a:solidFill>
          <a:latin typeface="+mn-lt"/>
          <a:ea typeface="+mn-ea"/>
          <a:cs typeface="+mn-cs"/>
        </a:defRPr>
      </a:lvl7pPr>
      <a:lvl8pPr marL="1800225" algn="l" rtl="0" eaLnBrk="1" latinLnBrk="0" hangingPunct="1">
        <a:defRPr kumimoji="0" kern="1200">
          <a:solidFill>
            <a:schemeClr val="tx1"/>
          </a:solidFill>
          <a:latin typeface="+mn-lt"/>
          <a:ea typeface="+mn-ea"/>
          <a:cs typeface="+mn-cs"/>
        </a:defRPr>
      </a:lvl8pPr>
      <a:lvl9pPr marL="20574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7"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fld id="{6B67AE52-9C3E-491F-86A7-37F55AFA11E6}" type="datetimeFigureOut">
              <a:rPr lang="en-US"/>
              <a:pPr>
                <a:defRPr/>
              </a:pPr>
              <a:t>5/2/2018</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pPr>
              <a:defRPr/>
            </a:pPr>
            <a:endParaRPr lang="en-US" dirty="0"/>
          </a:p>
        </p:txBody>
      </p:sp>
    </p:spTree>
    <p:extLst>
      <p:ext uri="{BB962C8B-B14F-4D97-AF65-F5344CB8AC3E}">
        <p14:creationId xmlns:p14="http://schemas.microsoft.com/office/powerpoint/2010/main" val="2375482463"/>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Lst>
  <p:txStyles>
    <p:titleStyle>
      <a:lvl1pPr algn="ctr" rtl="0" eaLnBrk="0" fontAlgn="base" hangingPunct="0">
        <a:spcBef>
          <a:spcPct val="0"/>
        </a:spcBef>
        <a:spcAft>
          <a:spcPct val="0"/>
        </a:spcAft>
        <a:defRPr sz="4800" b="1" kern="1200">
          <a:solidFill>
            <a:schemeClr val="tx2"/>
          </a:solidFill>
          <a:latin typeface="Calibri" pitchFamily="34" charset="0"/>
          <a:ea typeface="+mj-ea"/>
          <a:cs typeface="+mj-cs"/>
        </a:defRPr>
      </a:lvl1pPr>
      <a:lvl2pPr algn="ctr" rtl="0" eaLnBrk="0" fontAlgn="base" hangingPunct="0">
        <a:spcBef>
          <a:spcPct val="0"/>
        </a:spcBef>
        <a:spcAft>
          <a:spcPct val="0"/>
        </a:spcAft>
        <a:defRPr sz="4800" b="1">
          <a:solidFill>
            <a:schemeClr val="tx2"/>
          </a:solidFill>
          <a:latin typeface="Calibri" pitchFamily="34" charset="0"/>
        </a:defRPr>
      </a:lvl2pPr>
      <a:lvl3pPr algn="ctr" rtl="0" eaLnBrk="0" fontAlgn="base" hangingPunct="0">
        <a:spcBef>
          <a:spcPct val="0"/>
        </a:spcBef>
        <a:spcAft>
          <a:spcPct val="0"/>
        </a:spcAft>
        <a:defRPr sz="4800" b="1">
          <a:solidFill>
            <a:schemeClr val="tx2"/>
          </a:solidFill>
          <a:latin typeface="Calibri" pitchFamily="34" charset="0"/>
        </a:defRPr>
      </a:lvl3pPr>
      <a:lvl4pPr algn="ctr" rtl="0" eaLnBrk="0" fontAlgn="base" hangingPunct="0">
        <a:spcBef>
          <a:spcPct val="0"/>
        </a:spcBef>
        <a:spcAft>
          <a:spcPct val="0"/>
        </a:spcAft>
        <a:defRPr sz="4800" b="1">
          <a:solidFill>
            <a:schemeClr val="tx2"/>
          </a:solidFill>
          <a:latin typeface="Calibri" pitchFamily="34" charset="0"/>
        </a:defRPr>
      </a:lvl4pPr>
      <a:lvl5pPr algn="ctr" rtl="0" eaLnBrk="0" fontAlgn="base" hangingPunct="0">
        <a:spcBef>
          <a:spcPct val="0"/>
        </a:spcBef>
        <a:spcAft>
          <a:spcPct val="0"/>
        </a:spcAft>
        <a:defRPr sz="4800" b="1">
          <a:solidFill>
            <a:schemeClr val="tx2"/>
          </a:solidFill>
          <a:latin typeface="Calibri" pitchFamily="34" charset="0"/>
        </a:defRPr>
      </a:lvl5pPr>
      <a:lvl6pPr marL="457200" algn="ctr" rtl="0" fontAlgn="base">
        <a:spcBef>
          <a:spcPct val="0"/>
        </a:spcBef>
        <a:spcAft>
          <a:spcPct val="0"/>
        </a:spcAft>
        <a:defRPr sz="4800" b="1">
          <a:solidFill>
            <a:schemeClr val="tx2"/>
          </a:solidFill>
          <a:latin typeface="Calibri" pitchFamily="34" charset="0"/>
        </a:defRPr>
      </a:lvl6pPr>
      <a:lvl7pPr marL="914400" algn="ctr" rtl="0" fontAlgn="base">
        <a:spcBef>
          <a:spcPct val="0"/>
        </a:spcBef>
        <a:spcAft>
          <a:spcPct val="0"/>
        </a:spcAft>
        <a:defRPr sz="4800" b="1">
          <a:solidFill>
            <a:schemeClr val="tx2"/>
          </a:solidFill>
          <a:latin typeface="Calibri" pitchFamily="34" charset="0"/>
        </a:defRPr>
      </a:lvl7pPr>
      <a:lvl8pPr marL="1371600" algn="ctr" rtl="0" fontAlgn="base">
        <a:spcBef>
          <a:spcPct val="0"/>
        </a:spcBef>
        <a:spcAft>
          <a:spcPct val="0"/>
        </a:spcAft>
        <a:defRPr sz="4800" b="1">
          <a:solidFill>
            <a:schemeClr val="tx2"/>
          </a:solidFill>
          <a:latin typeface="Calibri" pitchFamily="34" charset="0"/>
        </a:defRPr>
      </a:lvl8pPr>
      <a:lvl9pPr marL="1828800" algn="ctr" rtl="0" fontAlgn="base">
        <a:spcBef>
          <a:spcPct val="0"/>
        </a:spcBef>
        <a:spcAft>
          <a:spcPct val="0"/>
        </a:spcAft>
        <a:defRPr sz="4800" b="1">
          <a:solidFill>
            <a:schemeClr val="tx2"/>
          </a:solidFill>
          <a:latin typeface="Calibri"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3200" kern="1200">
          <a:solidFill>
            <a:schemeClr val="tx1"/>
          </a:solidFill>
          <a:latin typeface="Calibri" pitchFamily="34"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Calibri" pitchFamily="34" charset="0"/>
          <a:ea typeface="+mn-ea"/>
          <a:cs typeface="+mn-cs"/>
        </a:defRPr>
      </a:lvl2pPr>
      <a:lvl3pPr marL="822325" indent="-228600" algn="l" rtl="0" eaLnBrk="0" fontAlgn="base" hangingPunct="0">
        <a:spcBef>
          <a:spcPts val="375"/>
        </a:spcBef>
        <a:spcAft>
          <a:spcPct val="0"/>
        </a:spcAft>
        <a:buClr>
          <a:srgbClr val="ABACB3"/>
        </a:buClr>
        <a:buSzPct val="85000"/>
        <a:buFont typeface="Wingdings 2" pitchFamily="18" charset="2"/>
        <a:buChar char=""/>
        <a:defRPr sz="2000" kern="1200">
          <a:solidFill>
            <a:schemeClr val="tx1"/>
          </a:solidFill>
          <a:latin typeface="Calibri" pitchFamily="34" charset="0"/>
          <a:ea typeface="+mn-ea"/>
          <a:cs typeface="+mn-cs"/>
        </a:defRPr>
      </a:lvl3pPr>
      <a:lvl4pPr marL="1096963" indent="-228600" algn="l" rtl="0" eaLnBrk="0" fontAlgn="base" hangingPunct="0">
        <a:spcBef>
          <a:spcPts val="375"/>
        </a:spcBef>
        <a:spcAft>
          <a:spcPct val="0"/>
        </a:spcAft>
        <a:buClr>
          <a:srgbClr val="AA8A02"/>
        </a:buClr>
        <a:buSzPct val="80000"/>
        <a:buFont typeface="Wingdings 2" pitchFamily="18" charset="2"/>
        <a:buChar char=""/>
        <a:defRPr sz="2000" kern="1200">
          <a:solidFill>
            <a:schemeClr val="tx1"/>
          </a:solidFill>
          <a:latin typeface="Calibri" pitchFamily="34" charset="0"/>
          <a:ea typeface="+mn-ea"/>
          <a:cs typeface="+mn-cs"/>
        </a:defRPr>
      </a:lvl4pPr>
      <a:lvl5pPr marL="1371600" indent="-228600" algn="l" rtl="0" eaLnBrk="0" fontAlgn="base" hangingPunct="0">
        <a:spcBef>
          <a:spcPts val="375"/>
        </a:spcBef>
        <a:spcAft>
          <a:spcPct val="0"/>
        </a:spcAft>
        <a:buClr>
          <a:srgbClr val="AA8A02"/>
        </a:buClr>
        <a:buChar char="o"/>
        <a:defRPr sz="2000" kern="1200">
          <a:solidFill>
            <a:schemeClr val="tx1"/>
          </a:solidFill>
          <a:latin typeface="Calibri" pitchFamily="34"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562" y="176435"/>
            <a:ext cx="7019387" cy="523220"/>
          </a:xfrm>
        </p:spPr>
        <p:txBody>
          <a:bodyPr/>
          <a:lstStyle/>
          <a:p>
            <a:pPr algn="l"/>
            <a:r>
              <a:rPr lang="en-US" sz="2800" dirty="0"/>
              <a:t>Sample Risk Mitigation Plan</a:t>
            </a:r>
            <a:endParaRPr lang="en-US" sz="2800" b="1" dirty="0">
              <a:solidFill>
                <a:srgbClr val="FF0000"/>
              </a:solidFill>
            </a:endParaRPr>
          </a:p>
        </p:txBody>
      </p:sp>
      <p:sp>
        <p:nvSpPr>
          <p:cNvPr id="5" name="Content Placeholder 4">
            <a:extLst>
              <a:ext uri="{FF2B5EF4-FFF2-40B4-BE49-F238E27FC236}">
                <a16:creationId xmlns:a16="http://schemas.microsoft.com/office/drawing/2014/main" id="{647220DA-7E8A-4CDF-BC14-A4F5C02F0EE6}"/>
              </a:ext>
            </a:extLst>
          </p:cNvPr>
          <p:cNvSpPr>
            <a:spLocks noGrp="1"/>
          </p:cNvSpPr>
          <p:nvPr>
            <p:ph sz="quarter" idx="1"/>
          </p:nvPr>
        </p:nvSpPr>
        <p:spPr/>
        <p:txBody>
          <a:bodyPr/>
          <a:lstStyle/>
          <a:p>
            <a:pPr marL="0" indent="0">
              <a:buNone/>
            </a:pPr>
            <a:r>
              <a:rPr lang="en-US" sz="1800" dirty="0">
                <a:solidFill>
                  <a:schemeClr val="accent1"/>
                </a:solidFill>
                <a:latin typeface="Times New Roman" panose="02020603050405020304" pitchFamily="18" charset="0"/>
                <a:cs typeface="Times New Roman" panose="02020603050405020304" pitchFamily="18" charset="0"/>
              </a:rPr>
              <a:t>One East Coast healthcare system undergoing a large-scale IT system implementation to replace acute, ambulatory, and revenue cycle systems developed risk mitigation plans that addressed clinical, revenue cycle, and operational risks. </a:t>
            </a:r>
          </a:p>
          <a:p>
            <a:pPr marL="0" indent="0">
              <a:buNone/>
            </a:pPr>
            <a:endParaRPr lang="en-US" sz="1800" dirty="0">
              <a:solidFill>
                <a:schemeClr val="accent1"/>
              </a:solidFill>
              <a:latin typeface="Times New Roman" panose="02020603050405020304" pitchFamily="18" charset="0"/>
              <a:cs typeface="Times New Roman" panose="02020603050405020304" pitchFamily="18" charset="0"/>
            </a:endParaRPr>
          </a:p>
          <a:p>
            <a:pPr marL="0" indent="0">
              <a:buNone/>
            </a:pPr>
            <a:r>
              <a:rPr lang="en-US" sz="1800" dirty="0">
                <a:solidFill>
                  <a:schemeClr val="accent1"/>
                </a:solidFill>
                <a:latin typeface="Times New Roman" panose="02020603050405020304" pitchFamily="18" charset="0"/>
                <a:cs typeface="Times New Roman" panose="02020603050405020304" pitchFamily="18" charset="0"/>
              </a:rPr>
              <a:t>Integrated work groups of clinical operations and revenue cycle staff were important factors in identifying and addressing how clinical changes would impact billing. Also critical to success was representation and participation from all three hospitals in the work groups to promote consistent workflows, processes, and procedures across locations. </a:t>
            </a:r>
          </a:p>
          <a:p>
            <a:pPr marL="0" indent="0">
              <a:buNone/>
            </a:pPr>
            <a:endParaRPr lang="en-US" sz="1800" dirty="0">
              <a:solidFill>
                <a:schemeClr val="accent1"/>
              </a:solidFill>
              <a:latin typeface="Times New Roman" panose="02020603050405020304" pitchFamily="18" charset="0"/>
              <a:cs typeface="Times New Roman" panose="02020603050405020304" pitchFamily="18" charset="0"/>
            </a:endParaRPr>
          </a:p>
          <a:p>
            <a:pPr marL="0" indent="0">
              <a:buNone/>
            </a:pPr>
            <a:r>
              <a:rPr lang="en-US" sz="1800" b="1" dirty="0">
                <a:solidFill>
                  <a:schemeClr val="accent1"/>
                </a:solidFill>
                <a:latin typeface="Times New Roman" panose="02020603050405020304" pitchFamily="18" charset="0"/>
                <a:cs typeface="Times New Roman" panose="02020603050405020304" pitchFamily="18" charset="0"/>
              </a:rPr>
              <a:t>See related article</a:t>
            </a:r>
            <a:r>
              <a:rPr lang="en-US" sz="1800" dirty="0">
                <a:solidFill>
                  <a:schemeClr val="accent1"/>
                </a:solidFill>
                <a:latin typeface="Times New Roman" panose="02020603050405020304" pitchFamily="18" charset="0"/>
                <a:cs typeface="Times New Roman" panose="02020603050405020304" pitchFamily="18" charset="0"/>
              </a:rPr>
              <a:t>: The Art of Execution: Identifying and Mitigating Risks in Healthcare Provider Organizations</a:t>
            </a:r>
          </a:p>
          <a:p>
            <a:endParaRPr lang="en-US" dirty="0"/>
          </a:p>
        </p:txBody>
      </p:sp>
    </p:spTree>
    <p:extLst>
      <p:ext uri="{BB962C8B-B14F-4D97-AF65-F5344CB8AC3E}">
        <p14:creationId xmlns:p14="http://schemas.microsoft.com/office/powerpoint/2010/main" val="875607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562" y="176435"/>
            <a:ext cx="7019387" cy="523220"/>
          </a:xfrm>
        </p:spPr>
        <p:txBody>
          <a:bodyPr/>
          <a:lstStyle/>
          <a:p>
            <a:pPr algn="l"/>
            <a:r>
              <a:rPr lang="en-US" sz="2800" dirty="0"/>
              <a:t>ARCR Risk </a:t>
            </a:r>
            <a:endParaRPr lang="en-US" sz="2800" b="1" dirty="0">
              <a:solidFill>
                <a:srgbClr val="FF0000"/>
              </a:solidFill>
            </a:endParaRPr>
          </a:p>
        </p:txBody>
      </p:sp>
      <p:graphicFrame>
        <p:nvGraphicFramePr>
          <p:cNvPr id="8" name="Content Placeholder 2">
            <a:extLst>
              <a:ext uri="{FF2B5EF4-FFF2-40B4-BE49-F238E27FC236}">
                <a16:creationId xmlns:a16="http://schemas.microsoft.com/office/drawing/2014/main" id="{2FD00298-62E0-4377-A8C2-DCDD953E7210}"/>
              </a:ext>
            </a:extLst>
          </p:cNvPr>
          <p:cNvGraphicFramePr>
            <a:graphicFrameLocks noGrp="1"/>
          </p:cNvGraphicFramePr>
          <p:nvPr>
            <p:ph sz="quarter" idx="1"/>
            <p:extLst>
              <p:ext uri="{D42A27DB-BD31-4B8C-83A1-F6EECF244321}">
                <p14:modId xmlns:p14="http://schemas.microsoft.com/office/powerpoint/2010/main" val="24883837"/>
              </p:ext>
            </p:extLst>
          </p:nvPr>
        </p:nvGraphicFramePr>
        <p:xfrm>
          <a:off x="967409" y="699657"/>
          <a:ext cx="7860154" cy="5638272"/>
        </p:xfrm>
        <a:graphic>
          <a:graphicData uri="http://schemas.openxmlformats.org/drawingml/2006/table">
            <a:tbl>
              <a:tblPr firstRow="1" bandRow="1">
                <a:tableStyleId>{74C1A8A3-306A-4EB7-A6B1-4F7E0EB9C5D6}</a:tableStyleId>
              </a:tblPr>
              <a:tblGrid>
                <a:gridCol w="2989596">
                  <a:extLst>
                    <a:ext uri="{9D8B030D-6E8A-4147-A177-3AD203B41FA5}">
                      <a16:colId xmlns:a16="http://schemas.microsoft.com/office/drawing/2014/main" val="972719265"/>
                    </a:ext>
                  </a:extLst>
                </a:gridCol>
                <a:gridCol w="2870308">
                  <a:extLst>
                    <a:ext uri="{9D8B030D-6E8A-4147-A177-3AD203B41FA5}">
                      <a16:colId xmlns:a16="http://schemas.microsoft.com/office/drawing/2014/main" val="1357105342"/>
                    </a:ext>
                  </a:extLst>
                </a:gridCol>
                <a:gridCol w="2000250">
                  <a:extLst>
                    <a:ext uri="{9D8B030D-6E8A-4147-A177-3AD203B41FA5}">
                      <a16:colId xmlns:a16="http://schemas.microsoft.com/office/drawing/2014/main" val="4144824481"/>
                    </a:ext>
                  </a:extLst>
                </a:gridCol>
              </a:tblGrid>
              <a:tr h="970651">
                <a:tc>
                  <a:txBody>
                    <a:bodyPr/>
                    <a:lstStyle/>
                    <a:p>
                      <a:r>
                        <a:rPr lang="en-US" sz="2000" dirty="0">
                          <a:latin typeface="Calibri" panose="020F0502020204030204" pitchFamily="34" charset="0"/>
                          <a:cs typeface="Calibri" panose="020F0502020204030204" pitchFamily="34" charset="0"/>
                        </a:rPr>
                        <a:t>Risk:  HIM Staff Productivity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a:latin typeface="Calibri" panose="020F0502020204030204" pitchFamily="34" charset="0"/>
                          <a:cs typeface="Calibri" panose="020F0502020204030204" pitchFamily="34" charset="0"/>
                        </a:rPr>
                        <a:t>Owner: XXX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Calibri" panose="020F0502020204030204" pitchFamily="34" charset="0"/>
                          <a:cs typeface="Calibri" panose="020F0502020204030204" pitchFamily="34" charset="0"/>
                        </a:rPr>
                        <a:t>Status:  In Progress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6415739"/>
                  </a:ext>
                </a:extLst>
              </a:tr>
              <a:tr h="1205961">
                <a:tc gridSpan="3">
                  <a:txBody>
                    <a:bodyPr/>
                    <a:lstStyle/>
                    <a:p>
                      <a:r>
                        <a:rPr kumimoji="0" lang="en-US" sz="1600" kern="1200" dirty="0">
                          <a:solidFill>
                            <a:schemeClr val="dk1"/>
                          </a:solidFill>
                          <a:effectLst/>
                          <a:latin typeface="Calibri" panose="020F0502020204030204" pitchFamily="34" charset="0"/>
                          <a:ea typeface="+mn-ea"/>
                          <a:cs typeface="Calibri" panose="020F0502020204030204" pitchFamily="34" charset="0"/>
                        </a:rPr>
                        <a:t>Increase in discharge not billed (DNB) and inability to maintain; prevent negative impact on DNB; spikes in accounts receivable (A/R)</a:t>
                      </a:r>
                    </a:p>
                    <a:p>
                      <a:r>
                        <a:rPr kumimoji="0" lang="en-US" sz="1600" kern="1200" dirty="0">
                          <a:solidFill>
                            <a:schemeClr val="dk1"/>
                          </a:solidFill>
                          <a:effectLst/>
                          <a:latin typeface="Calibri" panose="020F0502020204030204" pitchFamily="34" charset="0"/>
                          <a:ea typeface="+mn-ea"/>
                          <a:cs typeface="Calibri" panose="020F0502020204030204" pitchFamily="34" charset="0"/>
                        </a:rPr>
                        <a:t>Learning curve impact on health information management (HIM) staff ability to maintain productivity levels (Coding and clinical documentation improvement [CDI])</a:t>
                      </a:r>
                    </a:p>
                  </a:txBody>
                  <a:tcPr>
                    <a:lnT w="12700" cap="flat" cmpd="sng" algn="ctr">
                      <a:solidFill>
                        <a:schemeClr val="tx1"/>
                      </a:solidFill>
                      <a:prstDash val="solid"/>
                      <a:round/>
                      <a:headEnd type="none" w="med" len="med"/>
                      <a:tailEnd type="none" w="med" len="med"/>
                    </a:lnT>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3259769829"/>
                  </a:ext>
                </a:extLst>
              </a:tr>
              <a:tr h="2882540">
                <a:tc gridSpan="3">
                  <a:txBody>
                    <a:bodyPr/>
                    <a:lstStyle/>
                    <a:p>
                      <a:pPr algn="l" rtl="0" eaLnBrk="1" latinLnBrk="0" hangingPunct="1"/>
                      <a:r>
                        <a:rPr kumimoji="0" lang="en-US" sz="1600" b="0" kern="1200" dirty="0">
                          <a:solidFill>
                            <a:schemeClr val="dk1"/>
                          </a:solidFill>
                          <a:latin typeface="Calibri" panose="020F0502020204030204" pitchFamily="34" charset="0"/>
                          <a:ea typeface="+mn-ea"/>
                          <a:cs typeface="Calibri" panose="020F0502020204030204" pitchFamily="34" charset="0"/>
                        </a:rPr>
                        <a:t>Next Steps:</a:t>
                      </a:r>
                    </a:p>
                    <a:p>
                      <a:pPr marL="342900" lvl="0" indent="-342900" algn="l" rtl="0" eaLnBrk="1" latinLnBrk="0" hangingPunct="1">
                        <a:buFont typeface="Arial" panose="020B0604020202020204" pitchFamily="34" charset="0"/>
                        <a:buChar char="•"/>
                      </a:pPr>
                      <a:r>
                        <a:rPr kumimoji="0" lang="en-US" sz="1600" b="0" kern="1200" dirty="0">
                          <a:solidFill>
                            <a:schemeClr val="dk1"/>
                          </a:solidFill>
                          <a:latin typeface="Calibri" panose="020F0502020204030204" pitchFamily="34" charset="0"/>
                          <a:ea typeface="+mn-ea"/>
                          <a:cs typeface="Calibri" panose="020F0502020204030204" pitchFamily="34" charset="0"/>
                        </a:rPr>
                        <a:t>HIM Leadership is working on increasing the amount of contract coding staff (create bench) to provide coverage as needed.</a:t>
                      </a:r>
                    </a:p>
                    <a:p>
                      <a:pPr marL="342900" lvl="0" indent="-342900" algn="l" rtl="0" eaLnBrk="1" latinLnBrk="0" hangingPunct="1">
                        <a:buFont typeface="Arial" panose="020B0604020202020204" pitchFamily="34" charset="0"/>
                        <a:buChar char="•"/>
                      </a:pPr>
                      <a:r>
                        <a:rPr kumimoji="0" lang="en-US" sz="1600" b="0" kern="1200" dirty="0">
                          <a:solidFill>
                            <a:schemeClr val="dk1"/>
                          </a:solidFill>
                          <a:latin typeface="Calibri" panose="020F0502020204030204" pitchFamily="34" charset="0"/>
                          <a:ea typeface="+mn-ea"/>
                          <a:cs typeface="Calibri" panose="020F0502020204030204" pitchFamily="34" charset="0"/>
                        </a:rPr>
                        <a:t>Challenge on vendor side for recruitment, but is being actively addressed.</a:t>
                      </a:r>
                    </a:p>
                    <a:p>
                      <a:pPr marL="342900" lvl="0" indent="-342900" algn="l" rtl="0" eaLnBrk="1" latinLnBrk="0" hangingPunct="1">
                        <a:buFont typeface="Arial" panose="020B0604020202020204" pitchFamily="34" charset="0"/>
                        <a:buChar char="•"/>
                      </a:pPr>
                      <a:r>
                        <a:rPr kumimoji="0" lang="en-US" sz="1600" b="0" kern="1200" dirty="0">
                          <a:solidFill>
                            <a:schemeClr val="dk1"/>
                          </a:solidFill>
                          <a:latin typeface="Calibri" panose="020F0502020204030204" pitchFamily="34" charset="0"/>
                          <a:ea typeface="+mn-ea"/>
                          <a:cs typeface="Calibri" panose="020F0502020204030204" pitchFamily="34" charset="0"/>
                        </a:rPr>
                        <a:t>Mitigate training of contract staff by providing web-based training option.</a:t>
                      </a:r>
                    </a:p>
                    <a:p>
                      <a:pPr marL="342900" lvl="0" indent="-342900" algn="l" rtl="0" eaLnBrk="1" latinLnBrk="0" hangingPunct="1">
                        <a:buFont typeface="Arial" panose="020B0604020202020204" pitchFamily="34" charset="0"/>
                        <a:buChar char="•"/>
                      </a:pPr>
                      <a:r>
                        <a:rPr kumimoji="0" lang="en-US" sz="1600" b="0" kern="1200" dirty="0">
                          <a:solidFill>
                            <a:schemeClr val="dk1"/>
                          </a:solidFill>
                          <a:latin typeface="Calibri" panose="020F0502020204030204" pitchFamily="34" charset="0"/>
                          <a:ea typeface="+mn-ea"/>
                          <a:cs typeface="Calibri" panose="020F0502020204030204" pitchFamily="34" charset="0"/>
                        </a:rPr>
                        <a:t>Concern for new and additional contract staff added after go-live that will need access to </a:t>
                      </a:r>
                      <a:r>
                        <a:rPr kumimoji="0" lang="en-US" sz="1600" b="0" kern="1200" dirty="0">
                          <a:solidFill>
                            <a:schemeClr val="dk1"/>
                          </a:solidFill>
                          <a:highlight>
                            <a:srgbClr val="FFFF00"/>
                          </a:highlight>
                          <a:latin typeface="Calibri" panose="020F0502020204030204" pitchFamily="34" charset="0"/>
                          <a:ea typeface="+mn-ea"/>
                          <a:cs typeface="Calibri" panose="020F0502020204030204" pitchFamily="34" charset="0"/>
                        </a:rPr>
                        <a:t>electronic health record</a:t>
                      </a:r>
                      <a:r>
                        <a:rPr kumimoji="0" lang="en-US" sz="1600" b="0" kern="1200" dirty="0">
                          <a:solidFill>
                            <a:schemeClr val="dk1"/>
                          </a:solidFill>
                          <a:latin typeface="Calibri" panose="020F0502020204030204" pitchFamily="34" charset="0"/>
                          <a:ea typeface="+mn-ea"/>
                          <a:cs typeface="Calibri" panose="020F0502020204030204" pitchFamily="34" charset="0"/>
                        </a:rPr>
                        <a:t>; training requirements before access.</a:t>
                      </a:r>
                    </a:p>
                    <a:p>
                      <a:pPr marL="342900" lvl="0" indent="-342900" algn="l" rtl="0" eaLnBrk="1" latinLnBrk="0" hangingPunct="1">
                        <a:buFont typeface="Arial" panose="020B0604020202020204" pitchFamily="34" charset="0"/>
                        <a:buChar char="•"/>
                      </a:pPr>
                      <a:r>
                        <a:rPr kumimoji="0" lang="en-US" sz="1600" b="0" kern="1200" dirty="0">
                          <a:solidFill>
                            <a:schemeClr val="dk1"/>
                          </a:solidFill>
                          <a:latin typeface="Calibri" panose="020F0502020204030204" pitchFamily="34" charset="0"/>
                          <a:ea typeface="+mn-ea"/>
                          <a:cs typeface="Calibri" panose="020F0502020204030204" pitchFamily="34" charset="0"/>
                        </a:rPr>
                        <a:t>Ensure that the physician training meets HIM coding needs, as well as monitoring any technical issues that arise from the 3M 360 software/</a:t>
                      </a:r>
                      <a:r>
                        <a:rPr kumimoji="0" lang="en-US" sz="1600" b="0" kern="1200" dirty="0">
                          <a:solidFill>
                            <a:schemeClr val="dk1"/>
                          </a:solidFill>
                          <a:highlight>
                            <a:srgbClr val="FFFF00"/>
                          </a:highlight>
                          <a:latin typeface="Calibri" panose="020F0502020204030204" pitchFamily="34" charset="0"/>
                          <a:ea typeface="+mn-ea"/>
                          <a:cs typeface="Calibri" panose="020F0502020204030204" pitchFamily="34" charset="0"/>
                        </a:rPr>
                        <a:t>electronic health record </a:t>
                      </a:r>
                      <a:r>
                        <a:rPr kumimoji="0" lang="en-US" sz="1600" b="0" kern="1200" dirty="0">
                          <a:solidFill>
                            <a:schemeClr val="dk1"/>
                          </a:solidFill>
                          <a:latin typeface="Calibri" panose="020F0502020204030204" pitchFamily="34" charset="0"/>
                          <a:ea typeface="+mn-ea"/>
                          <a:cs typeface="Calibri" panose="020F0502020204030204" pitchFamily="34" charset="0"/>
                        </a:rPr>
                        <a:t>integration.</a:t>
                      </a:r>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289778001"/>
                  </a:ext>
                </a:extLst>
              </a:tr>
              <a:tr h="367671">
                <a:tc gridSpan="3">
                  <a:txBody>
                    <a:bodyPr/>
                    <a:lstStyle/>
                    <a:p>
                      <a:pPr marL="0" algn="l" rtl="0" eaLnBrk="1" latinLnBrk="0" hangingPunct="1"/>
                      <a:r>
                        <a:rPr kumimoji="0" lang="en-US" sz="1600" kern="1200" dirty="0">
                          <a:solidFill>
                            <a:srgbClr val="FF0000"/>
                          </a:solidFill>
                          <a:latin typeface="Calibri" panose="020F0502020204030204" pitchFamily="34" charset="0"/>
                          <a:ea typeface="+mn-ea"/>
                          <a:cs typeface="Calibri" panose="020F0502020204030204" pitchFamily="34" charset="0"/>
                        </a:rPr>
                        <a:t>Status Update: Operations is handling next steps. There will be an update week of 2/19 regarding the level of bench staff trained and for go-live and is being actively monitored.</a:t>
                      </a:r>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2303073427"/>
                  </a:ext>
                </a:extLst>
              </a:tr>
            </a:tbl>
          </a:graphicData>
        </a:graphic>
      </p:graphicFrame>
      <p:sp>
        <p:nvSpPr>
          <p:cNvPr id="4" name="Oval 3">
            <a:extLst>
              <a:ext uri="{FF2B5EF4-FFF2-40B4-BE49-F238E27FC236}">
                <a16:creationId xmlns:a16="http://schemas.microsoft.com/office/drawing/2014/main" id="{011D4173-22C0-4833-8FCC-49D2609E60B7}"/>
              </a:ext>
            </a:extLst>
          </p:cNvPr>
          <p:cNvSpPr>
            <a:spLocks noChangeAspect="1"/>
          </p:cNvSpPr>
          <p:nvPr/>
        </p:nvSpPr>
        <p:spPr>
          <a:xfrm>
            <a:off x="8261030" y="978718"/>
            <a:ext cx="274320" cy="27432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Perpetua"/>
              <a:ea typeface="+mn-ea"/>
              <a:cs typeface="+mn-cs"/>
            </a:endParaRPr>
          </a:p>
        </p:txBody>
      </p:sp>
    </p:spTree>
    <p:extLst>
      <p:ext uri="{BB962C8B-B14F-4D97-AF65-F5344CB8AC3E}">
        <p14:creationId xmlns:p14="http://schemas.microsoft.com/office/powerpoint/2010/main" val="2746219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562" y="176435"/>
            <a:ext cx="7019387" cy="523220"/>
          </a:xfrm>
        </p:spPr>
        <p:txBody>
          <a:bodyPr/>
          <a:lstStyle/>
          <a:p>
            <a:pPr algn="l"/>
            <a:r>
              <a:rPr lang="en-US" sz="2800" dirty="0"/>
              <a:t>ARCR Risk </a:t>
            </a:r>
            <a:endParaRPr lang="en-US" sz="2800" b="1" dirty="0">
              <a:solidFill>
                <a:srgbClr val="FF0000"/>
              </a:solidFill>
            </a:endParaRPr>
          </a:p>
        </p:txBody>
      </p:sp>
      <p:graphicFrame>
        <p:nvGraphicFramePr>
          <p:cNvPr id="8" name="Content Placeholder 2">
            <a:extLst>
              <a:ext uri="{FF2B5EF4-FFF2-40B4-BE49-F238E27FC236}">
                <a16:creationId xmlns:a16="http://schemas.microsoft.com/office/drawing/2014/main" id="{2FD00298-62E0-4377-A8C2-DCDD953E7210}"/>
              </a:ext>
            </a:extLst>
          </p:cNvPr>
          <p:cNvGraphicFramePr>
            <a:graphicFrameLocks noGrp="1"/>
          </p:cNvGraphicFramePr>
          <p:nvPr>
            <p:ph sz="quarter" idx="1"/>
            <p:extLst>
              <p:ext uri="{D42A27DB-BD31-4B8C-83A1-F6EECF244321}">
                <p14:modId xmlns:p14="http://schemas.microsoft.com/office/powerpoint/2010/main" val="3700771772"/>
              </p:ext>
            </p:extLst>
          </p:nvPr>
        </p:nvGraphicFramePr>
        <p:xfrm>
          <a:off x="826562" y="699655"/>
          <a:ext cx="8001001" cy="5597204"/>
        </p:xfrm>
        <a:graphic>
          <a:graphicData uri="http://schemas.openxmlformats.org/drawingml/2006/table">
            <a:tbl>
              <a:tblPr firstRow="1" bandRow="1">
                <a:tableStyleId>{74C1A8A3-306A-4EB7-A6B1-4F7E0EB9C5D6}</a:tableStyleId>
              </a:tblPr>
              <a:tblGrid>
                <a:gridCol w="3130443">
                  <a:extLst>
                    <a:ext uri="{9D8B030D-6E8A-4147-A177-3AD203B41FA5}">
                      <a16:colId xmlns:a16="http://schemas.microsoft.com/office/drawing/2014/main" val="972719265"/>
                    </a:ext>
                  </a:extLst>
                </a:gridCol>
                <a:gridCol w="2870308">
                  <a:extLst>
                    <a:ext uri="{9D8B030D-6E8A-4147-A177-3AD203B41FA5}">
                      <a16:colId xmlns:a16="http://schemas.microsoft.com/office/drawing/2014/main" val="1357105342"/>
                    </a:ext>
                  </a:extLst>
                </a:gridCol>
                <a:gridCol w="2000250">
                  <a:extLst>
                    <a:ext uri="{9D8B030D-6E8A-4147-A177-3AD203B41FA5}">
                      <a16:colId xmlns:a16="http://schemas.microsoft.com/office/drawing/2014/main" val="4144824481"/>
                    </a:ext>
                  </a:extLst>
                </a:gridCol>
              </a:tblGrid>
              <a:tr h="781364">
                <a:tc>
                  <a:txBody>
                    <a:bodyPr/>
                    <a:lstStyle/>
                    <a:p>
                      <a:r>
                        <a:rPr lang="en-US" sz="2000" dirty="0">
                          <a:latin typeface="Calibri" panose="020F0502020204030204" pitchFamily="34" charset="0"/>
                          <a:cs typeface="Calibri" panose="020F0502020204030204" pitchFamily="34" charset="0"/>
                        </a:rPr>
                        <a:t>Risk:  Patient Access / Registration Training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a:latin typeface="Calibri" panose="020F0502020204030204" pitchFamily="34" charset="0"/>
                          <a:cs typeface="Calibri" panose="020F0502020204030204" pitchFamily="34" charset="0"/>
                        </a:rPr>
                        <a:t>Owner: XX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Calibri" panose="020F0502020204030204" pitchFamily="34" charset="0"/>
                          <a:cs typeface="Calibri" panose="020F0502020204030204" pitchFamily="34" charset="0"/>
                        </a:rPr>
                        <a:t>Status:  In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Calibri" panose="020F0502020204030204" pitchFamily="34" charset="0"/>
                          <a:cs typeface="Calibri" panose="020F0502020204030204" pitchFamily="34" charset="0"/>
                        </a:rPr>
                        <a:t>Progress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6415739"/>
                  </a:ext>
                </a:extLst>
              </a:tr>
              <a:tr h="1511034">
                <a:tc gridSpan="3">
                  <a:txBody>
                    <a:bodyPr/>
                    <a:lstStyle/>
                    <a:p>
                      <a:pPr marL="457200" indent="-457200">
                        <a:buFont typeface="+mj-lt"/>
                        <a:buAutoNum type="arabicPeriod"/>
                      </a:pPr>
                      <a:r>
                        <a:rPr lang="en-US" sz="1600" dirty="0">
                          <a:latin typeface="Calibri" panose="020F0502020204030204" pitchFamily="34" charset="0"/>
                          <a:cs typeface="Calibri" panose="020F0502020204030204" pitchFamily="34" charset="0"/>
                        </a:rPr>
                        <a:t>Training outcomes did not match future state workflow needs.  </a:t>
                      </a:r>
                    </a:p>
                    <a:p>
                      <a:pPr marL="457200" indent="-457200">
                        <a:buFont typeface="+mj-lt"/>
                        <a:buAutoNum type="arabicPeriod"/>
                      </a:pPr>
                      <a:r>
                        <a:rPr lang="en-US" sz="1600" dirty="0">
                          <a:latin typeface="Calibri" panose="020F0502020204030204" pitchFamily="34" charset="0"/>
                          <a:cs typeface="Calibri" panose="020F0502020204030204" pitchFamily="34" charset="0"/>
                        </a:rPr>
                        <a:t>Workflows trained did not include additional built items that were only recently finalized. For example Cardiac Cath, Surgical Services, TEE/Cardioversions. </a:t>
                      </a:r>
                    </a:p>
                    <a:p>
                      <a:pPr marL="457200" indent="-457200">
                        <a:buFont typeface="+mj-lt"/>
                        <a:buAutoNum type="arabicPeriod"/>
                      </a:pPr>
                      <a:r>
                        <a:rPr lang="en-US" sz="1600" dirty="0">
                          <a:latin typeface="Calibri" panose="020F0502020204030204" pitchFamily="34" charset="0"/>
                          <a:cs typeface="Calibri" panose="020F0502020204030204" pitchFamily="34" charset="0"/>
                        </a:rPr>
                        <a:t>Workflows that are still open such as advance beneficiary notices of noncoverage (ABNs) for hospital outpatient departments (HODs) and infusion blood type and </a:t>
                      </a:r>
                      <a:r>
                        <a:rPr lang="en-US" sz="1600" dirty="0">
                          <a:highlight>
                            <a:srgbClr val="FFFF00"/>
                          </a:highlight>
                          <a:latin typeface="Calibri" panose="020F0502020204030204" pitchFamily="34" charset="0"/>
                          <a:cs typeface="Calibri" panose="020F0502020204030204" pitchFamily="34" charset="0"/>
                        </a:rPr>
                        <a:t>crossmatch</a:t>
                      </a:r>
                      <a:r>
                        <a:rPr lang="en-US" sz="1600" dirty="0">
                          <a:latin typeface="Calibri" panose="020F0502020204030204" pitchFamily="34" charset="0"/>
                          <a:cs typeface="Calibri" panose="020F0502020204030204" pitchFamily="34" charset="0"/>
                        </a:rPr>
                        <a:t> will need to be trained once finalized</a:t>
                      </a:r>
                    </a:p>
                  </a:txBody>
                  <a:tcPr>
                    <a:lnT w="12700" cap="flat" cmpd="sng" algn="ctr">
                      <a:solidFill>
                        <a:schemeClr val="tx1"/>
                      </a:solidFill>
                      <a:prstDash val="solid"/>
                      <a:round/>
                      <a:headEnd type="none" w="med" len="med"/>
                      <a:tailEnd type="none" w="med" len="med"/>
                    </a:lnT>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3259769829"/>
                  </a:ext>
                </a:extLst>
              </a:tr>
              <a:tr h="2607274">
                <a:tc gridSpan="3">
                  <a:txBody>
                    <a:bodyPr/>
                    <a:lstStyle/>
                    <a:p>
                      <a:r>
                        <a:rPr lang="en-US" sz="1600" dirty="0">
                          <a:latin typeface="Calibri" panose="020F0502020204030204" pitchFamily="34" charset="0"/>
                          <a:cs typeface="Calibri" panose="020F0502020204030204" pitchFamily="34" charset="0"/>
                        </a:rPr>
                        <a:t>Next Steps: </a:t>
                      </a:r>
                    </a:p>
                    <a:p>
                      <a:pPr marL="342900" indent="-342900">
                        <a:buFont typeface="Arial" panose="020B0604020202020204" pitchFamily="34" charset="0"/>
                        <a:buChar char="•"/>
                      </a:pPr>
                      <a:r>
                        <a:rPr kumimoji="0" lang="en-US" sz="1400" kern="1200" dirty="0">
                          <a:solidFill>
                            <a:schemeClr val="dk1"/>
                          </a:solidFill>
                          <a:latin typeface="Calibri" panose="020F0502020204030204" pitchFamily="34" charset="0"/>
                          <a:ea typeface="+mn-ea"/>
                          <a:cs typeface="Calibri" panose="020F0502020204030204" pitchFamily="34" charset="0"/>
                        </a:rPr>
                        <a:t>Weekly meeting is established between project team and operations to ensure training outcomes are positive.</a:t>
                      </a:r>
                    </a:p>
                    <a:p>
                      <a:pPr marL="342900" indent="-342900">
                        <a:buFont typeface="Arial" panose="020B0604020202020204" pitchFamily="34" charset="0"/>
                        <a:buChar char="•"/>
                      </a:pPr>
                      <a:r>
                        <a:rPr kumimoji="0" lang="en-US" sz="1400" kern="1200" dirty="0">
                          <a:solidFill>
                            <a:schemeClr val="dk1"/>
                          </a:solidFill>
                          <a:latin typeface="Calibri" panose="020F0502020204030204" pitchFamily="34" charset="0"/>
                          <a:ea typeface="+mn-ea"/>
                          <a:cs typeface="Calibri" panose="020F0502020204030204" pitchFamily="34" charset="0"/>
                        </a:rPr>
                        <a:t>Training format has been changed to a more interactive experience.</a:t>
                      </a:r>
                    </a:p>
                    <a:p>
                      <a:pPr marL="342900" indent="-342900">
                        <a:buFont typeface="Arial" panose="020B0604020202020204" pitchFamily="34" charset="0"/>
                        <a:buChar char="•"/>
                      </a:pPr>
                      <a:r>
                        <a:rPr kumimoji="0" lang="en-US" sz="1400" kern="1200" dirty="0">
                          <a:solidFill>
                            <a:schemeClr val="dk1"/>
                          </a:solidFill>
                          <a:latin typeface="Calibri" panose="020F0502020204030204" pitchFamily="34" charset="0"/>
                          <a:ea typeface="+mn-ea"/>
                          <a:cs typeface="Calibri" panose="020F0502020204030204" pitchFamily="34" charset="0"/>
                        </a:rPr>
                        <a:t>Super users will be brought back for training on 2/22 or 2/23 to review all registration workflows after the workflows are finalized.</a:t>
                      </a:r>
                    </a:p>
                    <a:p>
                      <a:pPr marL="342900" indent="-342900">
                        <a:buFont typeface="Arial" panose="020B0604020202020204" pitchFamily="34" charset="0"/>
                        <a:buChar char="•"/>
                      </a:pPr>
                      <a:r>
                        <a:rPr kumimoji="0" lang="en-US" sz="1400" kern="1200" dirty="0">
                          <a:solidFill>
                            <a:schemeClr val="dk1"/>
                          </a:solidFill>
                          <a:latin typeface="Calibri" panose="020F0502020204030204" pitchFamily="34" charset="0"/>
                          <a:ea typeface="+mn-ea"/>
                          <a:cs typeface="Calibri" panose="020F0502020204030204" pitchFamily="34" charset="0"/>
                        </a:rPr>
                        <a:t>Managers on campus are establishing registration training </a:t>
                      </a:r>
                      <a:r>
                        <a:rPr kumimoji="0" lang="en-US" sz="1400" kern="1200" dirty="0" err="1">
                          <a:solidFill>
                            <a:schemeClr val="dk1"/>
                          </a:solidFill>
                          <a:latin typeface="Calibri" panose="020F0502020204030204" pitchFamily="34" charset="0"/>
                          <a:ea typeface="+mn-ea"/>
                          <a:cs typeface="Calibri" panose="020F0502020204030204" pitchFamily="34" charset="0"/>
                        </a:rPr>
                        <a:t>worklabs</a:t>
                      </a:r>
                      <a:r>
                        <a:rPr kumimoji="0" lang="en-US" sz="1400" kern="1200" dirty="0">
                          <a:solidFill>
                            <a:schemeClr val="dk1"/>
                          </a:solidFill>
                          <a:latin typeface="Calibri" panose="020F0502020204030204" pitchFamily="34" charset="0"/>
                          <a:ea typeface="+mn-ea"/>
                          <a:cs typeface="Calibri" panose="020F0502020204030204" pitchFamily="34" charset="0"/>
                        </a:rPr>
                        <a:t> to perform one-on-one training and ensuring a minimum of 50 scenarios are performed in the playground</a:t>
                      </a:r>
                    </a:p>
                    <a:p>
                      <a:pPr marL="342900" indent="-342900">
                        <a:buFont typeface="Arial" panose="020B0604020202020204" pitchFamily="34" charset="0"/>
                        <a:buChar char="•"/>
                      </a:pPr>
                      <a:r>
                        <a:rPr kumimoji="0" lang="en-US" sz="1400" kern="1200" dirty="0">
                          <a:solidFill>
                            <a:schemeClr val="dk1"/>
                          </a:solidFill>
                          <a:latin typeface="Calibri" panose="020F0502020204030204" pitchFamily="34" charset="0"/>
                          <a:ea typeface="+mn-ea"/>
                          <a:cs typeface="Calibri" panose="020F0502020204030204" pitchFamily="34" charset="0"/>
                        </a:rPr>
                        <a:t>Managers have increased the scenarios to mirror current operations to ensure workflow understanding </a:t>
                      </a:r>
                    </a:p>
                    <a:p>
                      <a:pPr marL="342900" indent="-342900">
                        <a:buFont typeface="Arial" panose="020B0604020202020204" pitchFamily="34" charset="0"/>
                        <a:buChar char="•"/>
                      </a:pPr>
                      <a:r>
                        <a:rPr kumimoji="0" lang="en-US" sz="1400" kern="1200" dirty="0">
                          <a:solidFill>
                            <a:schemeClr val="dk1"/>
                          </a:solidFill>
                          <a:latin typeface="Calibri" panose="020F0502020204030204" pitchFamily="34" charset="0"/>
                          <a:ea typeface="+mn-ea"/>
                          <a:cs typeface="Calibri" panose="020F0502020204030204" pitchFamily="34" charset="0"/>
                        </a:rPr>
                        <a:t>Training on ABNs for HODs and Infusion Blood Type and Cross will be established once the workflow is finalized</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kern="1200" dirty="0">
                          <a:solidFill>
                            <a:schemeClr val="dk1"/>
                          </a:solidFill>
                          <a:latin typeface="Calibri" panose="020F0502020204030204" pitchFamily="34" charset="0"/>
                          <a:ea typeface="+mn-ea"/>
                          <a:cs typeface="Calibri" panose="020F0502020204030204" pitchFamily="34" charset="0"/>
                        </a:rPr>
                        <a:t>Readiness team will pull together all tip sheets to distribute to the registration teams at go-live</a:t>
                      </a:r>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289778001"/>
                  </a:ext>
                </a:extLst>
              </a:tr>
              <a:tr h="562934">
                <a:tc gridSpan="3">
                  <a:txBody>
                    <a:bodyPr/>
                    <a:lstStyle/>
                    <a:p>
                      <a:r>
                        <a:rPr lang="en-US" sz="1600" dirty="0">
                          <a:latin typeface="Calibri" panose="020F0502020204030204" pitchFamily="34" charset="0"/>
                          <a:cs typeface="Calibri" panose="020F0502020204030204" pitchFamily="34" charset="0"/>
                        </a:rPr>
                        <a:t>Asks:  No asks at this time  </a:t>
                      </a:r>
                    </a:p>
                    <a:p>
                      <a:r>
                        <a:rPr lang="en-US" sz="1600" dirty="0">
                          <a:solidFill>
                            <a:srgbClr val="C00000"/>
                          </a:solidFill>
                          <a:latin typeface="Calibri" panose="020F0502020204030204" pitchFamily="34" charset="0"/>
                          <a:cs typeface="Calibri" panose="020F0502020204030204" pitchFamily="34" charset="0"/>
                        </a:rPr>
                        <a:t>Status Update:  Move to Closed, Operations is Well Prepared.</a:t>
                      </a:r>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2303073427"/>
                  </a:ext>
                </a:extLst>
              </a:tr>
            </a:tbl>
          </a:graphicData>
        </a:graphic>
      </p:graphicFrame>
      <p:sp>
        <p:nvSpPr>
          <p:cNvPr id="4" name="Oval 3">
            <a:extLst>
              <a:ext uri="{FF2B5EF4-FFF2-40B4-BE49-F238E27FC236}">
                <a16:creationId xmlns:a16="http://schemas.microsoft.com/office/drawing/2014/main" id="{011D4173-22C0-4833-8FCC-49D2609E60B7}"/>
              </a:ext>
            </a:extLst>
          </p:cNvPr>
          <p:cNvSpPr>
            <a:spLocks noChangeAspect="1"/>
          </p:cNvSpPr>
          <p:nvPr/>
        </p:nvSpPr>
        <p:spPr>
          <a:xfrm>
            <a:off x="8261030" y="978718"/>
            <a:ext cx="274320" cy="27432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Perpetua"/>
              <a:ea typeface="+mn-ea"/>
              <a:cs typeface="+mn-cs"/>
            </a:endParaRPr>
          </a:p>
        </p:txBody>
      </p:sp>
      <p:sp>
        <p:nvSpPr>
          <p:cNvPr id="3" name="TextBox 2">
            <a:extLst>
              <a:ext uri="{FF2B5EF4-FFF2-40B4-BE49-F238E27FC236}">
                <a16:creationId xmlns:a16="http://schemas.microsoft.com/office/drawing/2014/main" id="{94D7B903-48CA-4C52-8251-F19CF216B202}"/>
              </a:ext>
            </a:extLst>
          </p:cNvPr>
          <p:cNvSpPr txBox="1"/>
          <p:nvPr/>
        </p:nvSpPr>
        <p:spPr>
          <a:xfrm>
            <a:off x="826562" y="6296859"/>
            <a:ext cx="4447803" cy="276999"/>
          </a:xfrm>
          <a:prstGeom prst="rect">
            <a:avLst/>
          </a:prstGeom>
          <a:noFill/>
        </p:spPr>
        <p:txBody>
          <a:bodyPr wrap="square" rtlCol="0">
            <a:spAutoFit/>
          </a:bodyPr>
          <a:lstStyle/>
          <a:p>
            <a:r>
              <a:rPr lang="en-US" sz="1200" dirty="0">
                <a:latin typeface="Calibri" panose="020F0502020204030204" pitchFamily="34" charset="0"/>
                <a:cs typeface="Calibri" panose="020F0502020204030204" pitchFamily="34" charset="0"/>
              </a:rPr>
              <a:t>Source: </a:t>
            </a:r>
            <a:r>
              <a:rPr lang="en-US" sz="1200">
                <a:latin typeface="Calibri" panose="020F0502020204030204" pitchFamily="34" charset="0"/>
                <a:cs typeface="Calibri" panose="020F0502020204030204" pitchFamily="34" charset="0"/>
              </a:rPr>
              <a:t>Virtua and The </a:t>
            </a:r>
            <a:r>
              <a:rPr lang="en-US" sz="1200" dirty="0" err="1">
                <a:latin typeface="Calibri" panose="020F0502020204030204" pitchFamily="34" charset="0"/>
                <a:cs typeface="Calibri" panose="020F0502020204030204" pitchFamily="34" charset="0"/>
              </a:rPr>
              <a:t>Chartis</a:t>
            </a:r>
            <a:r>
              <a:rPr lang="en-US" sz="1200" dirty="0">
                <a:latin typeface="Calibri" panose="020F0502020204030204" pitchFamily="34" charset="0"/>
                <a:cs typeface="Calibri" panose="020F0502020204030204" pitchFamily="34" charset="0"/>
              </a:rPr>
              <a:t> Group. Used with permission.</a:t>
            </a:r>
          </a:p>
        </p:txBody>
      </p:sp>
    </p:spTree>
    <p:extLst>
      <p:ext uri="{BB962C8B-B14F-4D97-AF65-F5344CB8AC3E}">
        <p14:creationId xmlns:p14="http://schemas.microsoft.com/office/powerpoint/2010/main" val="26571624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rtua Official">
  <a:themeElements>
    <a:clrScheme name="Virtua Colors">
      <a:dk1>
        <a:srgbClr val="192753"/>
      </a:dk1>
      <a:lt1>
        <a:sysClr val="window" lastClr="FFFFFF"/>
      </a:lt1>
      <a:dk2>
        <a:srgbClr val="262626"/>
      </a:dk2>
      <a:lt2>
        <a:srgbClr val="AA8A02"/>
      </a:lt2>
      <a:accent1>
        <a:srgbClr val="192753"/>
      </a:accent1>
      <a:accent2>
        <a:srgbClr val="AA8A02"/>
      </a:accent2>
      <a:accent3>
        <a:srgbClr val="AA8A02"/>
      </a:accent3>
      <a:accent4>
        <a:srgbClr val="AA8A02"/>
      </a:accent4>
      <a:accent5>
        <a:srgbClr val="AA8A02"/>
      </a:accent5>
      <a:accent6>
        <a:srgbClr val="AA8A02"/>
      </a:accent6>
      <a:hlink>
        <a:srgbClr val="AA8A02"/>
      </a:hlink>
      <a:folHlink>
        <a:srgbClr val="121D3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Virtua" id="{BA203DAC-0388-48C6-96CE-D5E976006078}" vid="{CE6585CE-E097-4E94-9DA5-E69F2C707E40}"/>
    </a:ext>
  </a:extLst>
</a:theme>
</file>

<file path=ppt/theme/theme2.xml><?xml version="1.0" encoding="utf-8"?>
<a:theme xmlns:a="http://schemas.openxmlformats.org/drawingml/2006/main" name="Equity">
  <a:themeElements>
    <a:clrScheme name="Virtua Colors">
      <a:dk1>
        <a:srgbClr val="192753"/>
      </a:dk1>
      <a:lt1>
        <a:sysClr val="window" lastClr="FFFFFF"/>
      </a:lt1>
      <a:dk2>
        <a:srgbClr val="262626"/>
      </a:dk2>
      <a:lt2>
        <a:srgbClr val="AA8A02"/>
      </a:lt2>
      <a:accent1>
        <a:srgbClr val="192753"/>
      </a:accent1>
      <a:accent2>
        <a:srgbClr val="AA8A02"/>
      </a:accent2>
      <a:accent3>
        <a:srgbClr val="AA8A02"/>
      </a:accent3>
      <a:accent4>
        <a:srgbClr val="AA8A02"/>
      </a:accent4>
      <a:accent5>
        <a:srgbClr val="AA8A02"/>
      </a:accent5>
      <a:accent6>
        <a:srgbClr val="AA8A02"/>
      </a:accent6>
      <a:hlink>
        <a:srgbClr val="AA8A02"/>
      </a:hlink>
      <a:folHlink>
        <a:srgbClr val="121D3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Virtua" id="{BA203DAC-0388-48C6-96CE-D5E976006078}" vid="{AC9F1403-8231-41F6-B912-7C95B051AF09}"/>
    </a:ext>
  </a:extLst>
</a:theme>
</file>

<file path=ppt/theme/theme3.xml><?xml version="1.0" encoding="utf-8"?>
<a:theme xmlns:a="http://schemas.openxmlformats.org/drawingml/2006/main" name="2_Equity">
  <a:themeElements>
    <a:clrScheme name="Virtua Colors">
      <a:dk1>
        <a:srgbClr val="192753"/>
      </a:dk1>
      <a:lt1>
        <a:sysClr val="window" lastClr="FFFFFF"/>
      </a:lt1>
      <a:dk2>
        <a:srgbClr val="262626"/>
      </a:dk2>
      <a:lt2>
        <a:srgbClr val="AA8A02"/>
      </a:lt2>
      <a:accent1>
        <a:srgbClr val="192753"/>
      </a:accent1>
      <a:accent2>
        <a:srgbClr val="AA8A02"/>
      </a:accent2>
      <a:accent3>
        <a:srgbClr val="AA8A02"/>
      </a:accent3>
      <a:accent4>
        <a:srgbClr val="AA8A02"/>
      </a:accent4>
      <a:accent5>
        <a:srgbClr val="AA8A02"/>
      </a:accent5>
      <a:accent6>
        <a:srgbClr val="AA8A02"/>
      </a:accent6>
      <a:hlink>
        <a:srgbClr val="AA8A02"/>
      </a:hlink>
      <a:folHlink>
        <a:srgbClr val="121D3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smtClean="0">
            <a:latin typeface="+mn-lt"/>
          </a:defRPr>
        </a:defPPr>
      </a:lstStyle>
    </a:txDef>
  </a:objectDefaults>
  <a:extraClrSchemeLst/>
  <a:extLst>
    <a:ext uri="{05A4C25C-085E-4340-85A3-A5531E510DB2}">
      <thm15:themeFamily xmlns:thm15="http://schemas.microsoft.com/office/thememl/2012/main" name="Virtua" id="{BA203DAC-0388-48C6-96CE-D5E976006078}" vid="{394B1CEA-21FF-43FC-8746-80DECCF4B429}"/>
    </a:ext>
  </a:extLst>
</a:theme>
</file>

<file path=ppt/theme/theme4.xml><?xml version="1.0" encoding="utf-8"?>
<a:theme xmlns:a="http://schemas.openxmlformats.org/drawingml/2006/main" name="3_Equity">
  <a:themeElements>
    <a:clrScheme name="Virtua Colors">
      <a:dk1>
        <a:srgbClr val="192753"/>
      </a:dk1>
      <a:lt1>
        <a:sysClr val="window" lastClr="FFFFFF"/>
      </a:lt1>
      <a:dk2>
        <a:srgbClr val="262626"/>
      </a:dk2>
      <a:lt2>
        <a:srgbClr val="AA8A02"/>
      </a:lt2>
      <a:accent1>
        <a:srgbClr val="192753"/>
      </a:accent1>
      <a:accent2>
        <a:srgbClr val="AA8A02"/>
      </a:accent2>
      <a:accent3>
        <a:srgbClr val="AA8A02"/>
      </a:accent3>
      <a:accent4>
        <a:srgbClr val="AA8A02"/>
      </a:accent4>
      <a:accent5>
        <a:srgbClr val="AA8A02"/>
      </a:accent5>
      <a:accent6>
        <a:srgbClr val="AA8A02"/>
      </a:accent6>
      <a:hlink>
        <a:srgbClr val="AA8A02"/>
      </a:hlink>
      <a:folHlink>
        <a:srgbClr val="121D3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smtClean="0">
            <a:latin typeface="+mn-lt"/>
          </a:defRPr>
        </a:defPPr>
      </a:lstStyle>
    </a:txDef>
  </a:objectDefaults>
  <a:extraClrSchemeLst/>
  <a:extLst>
    <a:ext uri="{05A4C25C-085E-4340-85A3-A5531E510DB2}">
      <thm15:themeFamily xmlns:thm15="http://schemas.microsoft.com/office/thememl/2012/main" name="Virtua" id="{BA203DAC-0388-48C6-96CE-D5E976006078}" vid="{F94BCF0D-CE04-4639-BBCB-8E9B9B73190B}"/>
    </a:ext>
  </a:extLst>
</a:theme>
</file>

<file path=ppt/theme/theme5.xml><?xml version="1.0" encoding="utf-8"?>
<a:theme xmlns:a="http://schemas.openxmlformats.org/drawingml/2006/main" name="1_Equity">
  <a:themeElements>
    <a:clrScheme name="Virtua Colors">
      <a:dk1>
        <a:srgbClr val="192753"/>
      </a:dk1>
      <a:lt1>
        <a:sysClr val="window" lastClr="FFFFFF"/>
      </a:lt1>
      <a:dk2>
        <a:srgbClr val="262626"/>
      </a:dk2>
      <a:lt2>
        <a:srgbClr val="AA8A02"/>
      </a:lt2>
      <a:accent1>
        <a:srgbClr val="192753"/>
      </a:accent1>
      <a:accent2>
        <a:srgbClr val="AA8A02"/>
      </a:accent2>
      <a:accent3>
        <a:srgbClr val="AA8A02"/>
      </a:accent3>
      <a:accent4>
        <a:srgbClr val="AA8A02"/>
      </a:accent4>
      <a:accent5>
        <a:srgbClr val="AA8A02"/>
      </a:accent5>
      <a:accent6>
        <a:srgbClr val="AA8A02"/>
      </a:accent6>
      <a:hlink>
        <a:srgbClr val="AA8A02"/>
      </a:hlink>
      <a:folHlink>
        <a:srgbClr val="121D3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dirty="0" smtClean="0">
            <a:latin typeface="+mn-lt"/>
          </a:defRPr>
        </a:defPPr>
      </a:lstStyle>
    </a:txDef>
  </a:objectDefaults>
  <a:extraClrSchemeLst/>
  <a:extLst>
    <a:ext uri="{05A4C25C-085E-4340-85A3-A5531E510DB2}">
      <thm15:themeFamily xmlns:thm15="http://schemas.microsoft.com/office/thememl/2012/main" name="Virtua" id="{BA203DAC-0388-48C6-96CE-D5E976006078}" vid="{77BD693F-DAC5-4CC1-ADAC-B7A9DB2B884D}"/>
    </a:ext>
  </a:extLst>
</a:theme>
</file>

<file path=ppt/theme/theme6.xml><?xml version="1.0" encoding="utf-8"?>
<a:theme xmlns:a="http://schemas.openxmlformats.org/drawingml/2006/main" name="4_Equity">
  <a:themeElements>
    <a:clrScheme name="Virtua Colors">
      <a:dk1>
        <a:srgbClr val="192753"/>
      </a:dk1>
      <a:lt1>
        <a:sysClr val="window" lastClr="FFFFFF"/>
      </a:lt1>
      <a:dk2>
        <a:srgbClr val="262626"/>
      </a:dk2>
      <a:lt2>
        <a:srgbClr val="AA8A02"/>
      </a:lt2>
      <a:accent1>
        <a:srgbClr val="192753"/>
      </a:accent1>
      <a:accent2>
        <a:srgbClr val="AA8A02"/>
      </a:accent2>
      <a:accent3>
        <a:srgbClr val="AA8A02"/>
      </a:accent3>
      <a:accent4>
        <a:srgbClr val="AA8A02"/>
      </a:accent4>
      <a:accent5>
        <a:srgbClr val="AA8A02"/>
      </a:accent5>
      <a:accent6>
        <a:srgbClr val="AA8A02"/>
      </a:accent6>
      <a:hlink>
        <a:srgbClr val="AA8A02"/>
      </a:hlink>
      <a:folHlink>
        <a:srgbClr val="121D3E"/>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714058f-4a6e-4e5a-8e7b-04766cc098e5">
      <UserInfo>
        <DisplayName>Cahill, Jane</DisplayName>
        <AccountId>364</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42F4B2000D6F94A8B573DE31E29ADC0" ma:contentTypeVersion="8" ma:contentTypeDescription="Create a new document." ma:contentTypeScope="" ma:versionID="8df387e83a61554f88ec3f50aa11b724">
  <xsd:schema xmlns:xsd="http://www.w3.org/2001/XMLSchema" xmlns:xs="http://www.w3.org/2001/XMLSchema" xmlns:p="http://schemas.microsoft.com/office/2006/metadata/properties" xmlns:ns2="c714058f-4a6e-4e5a-8e7b-04766cc098e5" xmlns:ns3="5b4b86c5-475f-485b-ac30-381e64ef08ac" targetNamespace="http://schemas.microsoft.com/office/2006/metadata/properties" ma:root="true" ma:fieldsID="a6c76bf2d08a1f8c108fa549d0994402" ns2:_="" ns3:_="">
    <xsd:import namespace="c714058f-4a6e-4e5a-8e7b-04766cc098e5"/>
    <xsd:import namespace="5b4b86c5-475f-485b-ac30-381e64ef08a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14058f-4a6e-4e5a-8e7b-04766cc098e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4b86c5-475f-485b-ac30-381e64ef08a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E7C4184-7A9C-4428-9792-32011A414C50}">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5b4b86c5-475f-485b-ac30-381e64ef08ac"/>
    <ds:schemaRef ds:uri="http://purl.org/dc/dcmitype/"/>
    <ds:schemaRef ds:uri="c714058f-4a6e-4e5a-8e7b-04766cc098e5"/>
    <ds:schemaRef ds:uri="http://www.w3.org/XML/1998/namespace"/>
  </ds:schemaRefs>
</ds:datastoreItem>
</file>

<file path=customXml/itemProps2.xml><?xml version="1.0" encoding="utf-8"?>
<ds:datastoreItem xmlns:ds="http://schemas.openxmlformats.org/officeDocument/2006/customXml" ds:itemID="{707EE261-8A83-4A6D-B5A3-F48BA3EA07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14058f-4a6e-4e5a-8e7b-04766cc098e5"/>
    <ds:schemaRef ds:uri="5b4b86c5-475f-485b-ac30-381e64ef08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AA648D4-DCEC-4FAA-A4B0-04117A11A1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Virtua</Template>
  <TotalTime>4780</TotalTime>
  <Words>555</Words>
  <Application>Microsoft Office PowerPoint</Application>
  <PresentationFormat>On-screen Show (4:3)</PresentationFormat>
  <Paragraphs>38</Paragraphs>
  <Slides>3</Slides>
  <Notes>0</Notes>
  <HiddenSlides>0</HiddenSlides>
  <MMClips>0</MMClips>
  <ScaleCrop>false</ScaleCrop>
  <HeadingPairs>
    <vt:vector size="6" baseType="variant">
      <vt:variant>
        <vt:lpstr>Fonts Used</vt:lpstr>
      </vt:variant>
      <vt:variant>
        <vt:i4>10</vt:i4>
      </vt:variant>
      <vt:variant>
        <vt:lpstr>Theme</vt:lpstr>
      </vt:variant>
      <vt:variant>
        <vt:i4>6</vt:i4>
      </vt:variant>
      <vt:variant>
        <vt:lpstr>Slide Titles</vt:lpstr>
      </vt:variant>
      <vt:variant>
        <vt:i4>3</vt:i4>
      </vt:variant>
    </vt:vector>
  </HeadingPairs>
  <TitlesOfParts>
    <vt:vector size="19" baseType="lpstr">
      <vt:lpstr>MS PGothic</vt:lpstr>
      <vt:lpstr>MS PGothic</vt:lpstr>
      <vt:lpstr>arial</vt:lpstr>
      <vt:lpstr>arial</vt:lpstr>
      <vt:lpstr>Calibri</vt:lpstr>
      <vt:lpstr>Franklin Gothic Book</vt:lpstr>
      <vt:lpstr>Perpetua</vt:lpstr>
      <vt:lpstr>Times New Roman</vt:lpstr>
      <vt:lpstr>Wingdings</vt:lpstr>
      <vt:lpstr>Wingdings 2</vt:lpstr>
      <vt:lpstr>Virtua Official</vt:lpstr>
      <vt:lpstr>Equity</vt:lpstr>
      <vt:lpstr>2_Equity</vt:lpstr>
      <vt:lpstr>3_Equity</vt:lpstr>
      <vt:lpstr>1_Equity</vt:lpstr>
      <vt:lpstr>4_Equity</vt:lpstr>
      <vt:lpstr>Sample Risk Mitigation Plan</vt:lpstr>
      <vt:lpstr>ARCR Risk </vt:lpstr>
      <vt:lpstr>ARCR Risk </vt:lpstr>
    </vt:vector>
  </TitlesOfParts>
  <Company>Epic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Operational Summit</dc:title>
  <dc:creator>Epic</dc:creator>
  <cp:lastModifiedBy>Betty Hintch</cp:lastModifiedBy>
  <cp:revision>173</cp:revision>
  <dcterms:created xsi:type="dcterms:W3CDTF">2016-09-23T19:23:50Z</dcterms:created>
  <dcterms:modified xsi:type="dcterms:W3CDTF">2018-05-02T15:23:21Z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hase">
    <vt:lpwstr>Phase 3</vt:lpwstr>
  </property>
  <property fmtid="{D5CDD505-2E9C-101B-9397-08002B2CF9AE}" pid="3" name="Order">
    <vt:r8>1688600</vt:r8>
  </property>
  <property fmtid="{D5CDD505-2E9C-101B-9397-08002B2CF9AE}" pid="4" name="Review Status">
    <vt:lpwstr>Draft</vt:lpwstr>
  </property>
  <property fmtid="{D5CDD505-2E9C-101B-9397-08002B2CF9AE}" pid="5" name="Category0">
    <vt:lpwstr>Access and Revenue Cycle Readiness</vt:lpwstr>
  </property>
  <property fmtid="{D5CDD505-2E9C-101B-9397-08002B2CF9AE}" pid="6" name="ContentTypeId">
    <vt:lpwstr>0x010100E42F4B2000D6F94A8B573DE31E29ADC0</vt:lpwstr>
  </property>
  <property fmtid="{D5CDD505-2E9C-101B-9397-08002B2CF9AE}" pid="7" name="Application">
    <vt:lpwstr>Integrated</vt:lpwstr>
  </property>
  <property fmtid="{D5CDD505-2E9C-101B-9397-08002B2CF9AE}" pid="8" name="Status">
    <vt:lpwstr>Needs customization</vt:lpwstr>
  </property>
  <property fmtid="{D5CDD505-2E9C-101B-9397-08002B2CF9AE}" pid="9" name="Audience">
    <vt:lpwstr>External</vt:lpwstr>
  </property>
  <property fmtid="{D5CDD505-2E9C-101B-9397-08002B2CF9AE}" pid="10" name="Owner">
    <vt:lpwstr>3591;#Amanda Hingst</vt:lpwstr>
  </property>
</Properties>
</file>