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158614-C75C-4B1B-BDA9-DAAF36931B0C}" v="50" dt="2018-05-22T15:48:32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ty Hintch" userId="1e9da171-47c9-4f61-9fd2-04cb304fe549" providerId="ADAL" clId="{8E158614-C75C-4B1B-BDA9-DAAF36931B0C}"/>
    <pc:docChg chg="modSld">
      <pc:chgData name="Betty Hintch" userId="1e9da171-47c9-4f61-9fd2-04cb304fe549" providerId="ADAL" clId="{8E158614-C75C-4B1B-BDA9-DAAF36931B0C}" dt="2018-05-22T15:48:32.607" v="49" actId="6549"/>
      <pc:docMkLst>
        <pc:docMk/>
      </pc:docMkLst>
      <pc:sldChg chg="modSp">
        <pc:chgData name="Betty Hintch" userId="1e9da171-47c9-4f61-9fd2-04cb304fe549" providerId="ADAL" clId="{8E158614-C75C-4B1B-BDA9-DAAF36931B0C}" dt="2018-05-22T15:48:32.607" v="49" actId="6549"/>
        <pc:sldMkLst>
          <pc:docMk/>
          <pc:sldMk cId="824256944" sldId="257"/>
        </pc:sldMkLst>
        <pc:spChg chg="mod">
          <ac:chgData name="Betty Hintch" userId="1e9da171-47c9-4f61-9fd2-04cb304fe549" providerId="ADAL" clId="{8E158614-C75C-4B1B-BDA9-DAAF36931B0C}" dt="2018-05-22T15:48:32.607" v="49" actId="6549"/>
          <ac:spMkLst>
            <pc:docMk/>
            <pc:sldMk cId="824256944" sldId="257"/>
            <ac:spMk id="2" creationId="{6D7BECA5-ECF3-4018-AE45-A416CC36DB4E}"/>
          </ac:spMkLst>
        </pc:spChg>
        <pc:spChg chg="mod">
          <ac:chgData name="Betty Hintch" userId="1e9da171-47c9-4f61-9fd2-04cb304fe549" providerId="ADAL" clId="{8E158614-C75C-4B1B-BDA9-DAAF36931B0C}" dt="2018-05-22T15:41:40.361" v="40" actId="20577"/>
          <ac:spMkLst>
            <pc:docMk/>
            <pc:sldMk cId="824256944" sldId="257"/>
            <ac:spMk id="3" creationId="{D410999F-1544-4ED1-BDDD-A960DEE960A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AA0958-ED67-4DAE-9F0F-6E3397C1C5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An HFMA Forums Tool (hfma.org/forums)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430EC7-DEC3-4072-ADE3-D92AFD0D6B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02BFA-10E2-4D02-959A-3632678D04BB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AE9E7-331C-43C3-98EA-5D3DFE8422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83FF0D-3B9D-4F35-8E2E-1A9B356D41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F0C50-5953-4F35-BCBD-DD7FEE0B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3923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An HFMA Forums Tool (hfma.org/forums)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6EF21-F196-4D3C-8CFC-3BCC52E337AE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42068-EE55-44E6-84CC-EEB43358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8157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55818-4BA9-4107-AF75-6E4C5A2F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1401A5-8568-44DF-A831-D6141C0CE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C684D-E5B1-4FE0-966C-9975F2C5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909EF-227C-45A0-BAD1-8C5BC95CB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F3F5-2984-4106-8C31-843AF134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2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1E751-30A1-49B9-A23A-E3269176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577CC6-72A4-435B-9257-9B190E9CD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CB1D2-5012-4FF1-83AB-A7758980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96E5C-373A-4FAE-B6DE-2B62DF6B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26BDF-9DE6-472B-B490-913898C0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8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D69A64-7A67-45C9-BA32-2A36F530D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E11A8-67DC-4D57-AF02-E4AFE1ED9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74B1D-7783-43F9-8F7C-E5958C60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1DB3B-E825-4C02-88F9-8A3669E8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4B8EC-FF4A-479B-AB37-58520E03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31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0"/>
            <a:ext cx="103632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14400" y="1600200"/>
            <a:ext cx="10363200" cy="4191000"/>
          </a:xfrm>
        </p:spPr>
        <p:txBody>
          <a:bodyPr lIns="0" tIns="0" rIns="0" bIns="0">
            <a:noAutofit/>
          </a:bodyPr>
          <a:lstStyle>
            <a:lvl1pPr marL="347472" indent="-347472">
              <a:lnSpc>
                <a:spcPts val="3000"/>
              </a:lnSpc>
              <a:spcBef>
                <a:spcPts val="1200"/>
              </a:spcBef>
              <a:buSzPct val="100000"/>
              <a:defRPr sz="2800">
                <a:solidFill>
                  <a:srgbClr val="006699"/>
                </a:solidFill>
                <a:effectLst/>
              </a:defRPr>
            </a:lvl1pPr>
            <a:lvl2pPr marL="685800" indent="-320040">
              <a:lnSpc>
                <a:spcPts val="2800"/>
              </a:lnSpc>
              <a:spcBef>
                <a:spcPts val="1200"/>
              </a:spcBef>
              <a:buClr>
                <a:schemeClr val="bg2"/>
              </a:buClr>
              <a:defRPr sz="2600">
                <a:solidFill>
                  <a:srgbClr val="006699"/>
                </a:solidFill>
                <a:effectLst/>
              </a:defRPr>
            </a:lvl2pPr>
            <a:lvl3pPr marL="1005840" indent="-320040">
              <a:lnSpc>
                <a:spcPts val="2800"/>
              </a:lnSpc>
              <a:spcBef>
                <a:spcPts val="1200"/>
              </a:spcBef>
              <a:defRPr sz="2400">
                <a:solidFill>
                  <a:srgbClr val="006699"/>
                </a:solidFill>
                <a:effectLst/>
              </a:defRPr>
            </a:lvl3pPr>
            <a:lvl4pPr>
              <a:lnSpc>
                <a:spcPts val="2800"/>
              </a:lnSpc>
              <a:defRPr sz="22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914400" y="1219200"/>
            <a:ext cx="10363200" cy="1588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448800" y="6364932"/>
            <a:ext cx="2540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ContentSlide_Logo_blue.orang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304800" y="5852160"/>
            <a:ext cx="3566235" cy="117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938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095C2-C998-484D-B9D2-32FF3A765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D381E-3CC5-4D18-AA9F-737EB21B8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59107-F94A-4D5D-A5F5-3056257D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4191D-E1FC-47A4-9868-2374C8DD2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667F9-CC32-423F-BD4C-EEC656A54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37F19-2043-46CC-95B4-84B2207EF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EBBB1-3AC8-478C-A85A-FDDF9029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5A7A3-EB1C-459A-B532-5977E720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692FA-2BCA-41D7-AA7A-ED4F51EBC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89E42-E760-4812-87A2-E289DD5A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5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D24F2-1DE0-4DD4-BD17-3C57F384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11026-0B4D-449F-92F1-77E4E4BA3D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4ECA5-69A8-49F5-B6F8-49929DFE5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5E5E8-474A-4B61-A82E-31A9EA11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C95EA-5EC2-4B9F-B1FC-8717B335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630AC-B79A-46FC-A80C-464B4E64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3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01CC-CB3E-4421-A7EF-45432FE41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ED5BA-96D5-4292-AEDF-62EA268DB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4A237-5B84-4E15-85D6-0F3DC24D6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7850E-4B9F-4B25-A7FB-8DA65BE4D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22BD2-1952-4934-873A-415F21FA9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87328-9FF6-4E7F-9DEA-0DB5E2CF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6D2496-C3AD-44BD-8DF6-96794225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55D0D4-3D29-4552-A421-560A781F4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8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CE7C6-1523-4005-A4A0-C4434B8EA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28B6D-4A70-4210-9ED2-6155FE618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DF6415-7993-4A2A-8002-C7104445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F9B04-FEF1-4A10-9B81-29C67B04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4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5EE78B-2409-45B2-905D-38B73B67E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04E369-C648-485C-9EDC-8B79FE28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A4B11-4F61-4B01-9157-67DF9068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4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DFC0-47D5-47B1-9BFE-51877D5BE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63DE9-CF64-46DE-B6ED-B9313E779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75A0F-37F2-47A9-8C5D-AEF185E11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83F19-2C3A-440F-BF44-960E6E09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76C6F-9EED-4ACA-ACFD-9F4F97C08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AD643-AE05-4D27-B60B-3E6E7E2C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64432-8F90-4137-B019-371F2777D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B2AE15-56BF-4FD9-94AA-52DDACE7C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0AEB1-E5A7-49BD-90A1-BE01F7FF0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919FB-91EC-4FF5-B278-06C9CF5F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5D9D6-816F-43D2-88DF-B0C23E9A6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C789-A617-4826-8CAA-611ADC6B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3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930B0F-A526-47B8-8A2D-48F01781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C7686-7EE6-4536-A0DF-32754B933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0B595-408E-4042-89A6-2D8D13E6FF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75511-3C27-43B8-9B7E-E38C3203F9A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2B35F-10D5-4CEA-8EB5-2C7421587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31421-E922-4A47-B3BA-47F6ED251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B0853-9BCD-40A7-BD31-9916F3BA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9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ECA5-ECF3-4018-AE45-A416CC36D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Scheduler Scorecard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BA7D6-0C8A-430D-8DC8-A27ABE485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8B8D2A9-6A82-451D-9B80-B8AD80BB2D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4747" r="-293" b="-230"/>
          <a:stretch/>
        </p:blipFill>
        <p:spPr>
          <a:xfrm>
            <a:off x="2543851" y="685800"/>
            <a:ext cx="7104299" cy="51892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10999F-1544-4ED1-BDDD-A960DEE960AA}"/>
              </a:ext>
            </a:extLst>
          </p:cNvPr>
          <p:cNvSpPr txBox="1"/>
          <p:nvPr/>
        </p:nvSpPr>
        <p:spPr>
          <a:xfrm>
            <a:off x="478465" y="5812235"/>
            <a:ext cx="8335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Source: Health First. Used with permission.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904F01-0A9E-4340-8701-5C525497F123}"/>
              </a:ext>
            </a:extLst>
          </p:cNvPr>
          <p:cNvSpPr txBox="1"/>
          <p:nvPr/>
        </p:nvSpPr>
        <p:spPr>
          <a:xfrm>
            <a:off x="0" y="65901"/>
            <a:ext cx="3742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An HFMA Forums Tool (hfma.org/forums)</a:t>
            </a:r>
          </a:p>
        </p:txBody>
      </p:sp>
    </p:spTree>
    <p:extLst>
      <p:ext uri="{BB962C8B-B14F-4D97-AF65-F5344CB8AC3E}">
        <p14:creationId xmlns:p14="http://schemas.microsoft.com/office/powerpoint/2010/main" val="82425694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2F4B2000D6F94A8B573DE31E29ADC0" ma:contentTypeVersion="8" ma:contentTypeDescription="Create a new document." ma:contentTypeScope="" ma:versionID="8df387e83a61554f88ec3f50aa11b724">
  <xsd:schema xmlns:xsd="http://www.w3.org/2001/XMLSchema" xmlns:xs="http://www.w3.org/2001/XMLSchema" xmlns:p="http://schemas.microsoft.com/office/2006/metadata/properties" xmlns:ns2="c714058f-4a6e-4e5a-8e7b-04766cc098e5" xmlns:ns3="5b4b86c5-475f-485b-ac30-381e64ef08ac" targetNamespace="http://schemas.microsoft.com/office/2006/metadata/properties" ma:root="true" ma:fieldsID="a6c76bf2d08a1f8c108fa549d0994402" ns2:_="" ns3:_="">
    <xsd:import namespace="c714058f-4a6e-4e5a-8e7b-04766cc098e5"/>
    <xsd:import namespace="5b4b86c5-475f-485b-ac30-381e64ef08a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4058f-4a6e-4e5a-8e7b-04766cc098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b86c5-475f-485b-ac30-381e64ef08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C819D5-E7B8-45F9-A9BC-20FF9D0489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BA16C2-6FB8-4706-90E8-B5CC9CAD72DC}">
  <ds:schemaRefs>
    <ds:schemaRef ds:uri="5b4b86c5-475f-485b-ac30-381e64ef08ac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c714058f-4a6e-4e5a-8e7b-04766cc098e5"/>
  </ds:schemaRefs>
</ds:datastoreItem>
</file>

<file path=customXml/itemProps3.xml><?xml version="1.0" encoding="utf-8"?>
<ds:datastoreItem xmlns:ds="http://schemas.openxmlformats.org/officeDocument/2006/customXml" ds:itemID="{12FF4B76-25F1-4160-B590-FB70DDF906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14058f-4a6e-4e5a-8e7b-04766cc098e5"/>
    <ds:schemaRef ds:uri="5b4b86c5-475f-485b-ac30-381e64ef0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Scheduler Scorecard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Scorecard</dc:title>
  <dc:creator>Betty Hintch</dc:creator>
  <cp:lastModifiedBy>Betty Hintch</cp:lastModifiedBy>
  <cp:revision>1</cp:revision>
  <dcterms:created xsi:type="dcterms:W3CDTF">2018-05-16T17:12:19Z</dcterms:created>
  <dcterms:modified xsi:type="dcterms:W3CDTF">2018-05-22T15:48:36Z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0x010100E42F4B2000D6F94A8B573DE31E29ADC0</vt:lpwstr>
  </property>
</Properties>
</file>