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75" r:id="rId6"/>
    <p:sldId id="283" r:id="rId7"/>
    <p:sldId id="284" r:id="rId8"/>
    <p:sldId id="281" r:id="rId9"/>
    <p:sldId id="277" r:id="rId10"/>
    <p:sldId id="345" r:id="rId11"/>
    <p:sldId id="349" r:id="rId12"/>
    <p:sldId id="350" r:id="rId13"/>
    <p:sldId id="351" r:id="rId14"/>
    <p:sldId id="347" r:id="rId15"/>
    <p:sldId id="346" r:id="rId16"/>
    <p:sldId id="343" r:id="rId17"/>
    <p:sldId id="285" r:id="rId18"/>
    <p:sldId id="348" r:id="rId19"/>
    <p:sldId id="34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778" autoAdjust="0"/>
    <p:restoredTop sz="95512" autoAdjust="0"/>
  </p:normalViewPr>
  <p:slideViewPr>
    <p:cSldViewPr snapToGrid="0">
      <p:cViewPr varScale="1">
        <p:scale>
          <a:sx n="88" d="100"/>
          <a:sy n="88" d="100"/>
        </p:scale>
        <p:origin x="192" y="536"/>
      </p:cViewPr>
      <p:guideLst/>
    </p:cSldViewPr>
  </p:slideViewPr>
  <p:outlineViewPr>
    <p:cViewPr>
      <p:scale>
        <a:sx n="33" d="100"/>
        <a:sy n="33" d="100"/>
      </p:scale>
      <p:origin x="0" y="-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gus-data\gus_fs\userdata\scott.d'aunoy\VDI_Desktop\Chart%20in%20Microsoft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72006142070715E-2"/>
          <c:y val="0.10040973089731911"/>
          <c:w val="0.92434309504254797"/>
          <c:h val="0.67695040275138019"/>
        </c:manualLayout>
      </c:layout>
      <c:lineChart>
        <c:grouping val="standard"/>
        <c:varyColors val="0"/>
        <c:ser>
          <c:idx val="1"/>
          <c:order val="0"/>
          <c:tx>
            <c:strRef>
              <c:f>Data!$E$5</c:f>
              <c:strCache>
                <c:ptCount val="1"/>
                <c:pt idx="0">
                  <c:v>South</c:v>
                </c:pt>
              </c:strCache>
            </c:strRef>
          </c:tx>
          <c:spPr>
            <a:ln w="19050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Data!$C$6:$C$18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Data!$E$6:$E$18</c:f>
              <c:numCache>
                <c:formatCode>"$"#,##0</c:formatCode>
                <c:ptCount val="13"/>
                <c:pt idx="0">
                  <c:v>5995</c:v>
                </c:pt>
                <c:pt idx="1">
                  <c:v>6498</c:v>
                </c:pt>
                <c:pt idx="2">
                  <c:v>6793</c:v>
                </c:pt>
                <c:pt idx="3">
                  <c:v>7480</c:v>
                </c:pt>
                <c:pt idx="4">
                  <c:v>7554</c:v>
                </c:pt>
                <c:pt idx="5">
                  <c:v>7988</c:v>
                </c:pt>
                <c:pt idx="6">
                  <c:v>8772</c:v>
                </c:pt>
                <c:pt idx="7">
                  <c:v>9369</c:v>
                </c:pt>
                <c:pt idx="8">
                  <c:v>9894</c:v>
                </c:pt>
                <c:pt idx="9">
                  <c:v>10239</c:v>
                </c:pt>
                <c:pt idx="10">
                  <c:v>10690</c:v>
                </c:pt>
                <c:pt idx="11">
                  <c:v>11033</c:v>
                </c:pt>
                <c:pt idx="12">
                  <c:v>11456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10-ED4B-B1C6-B867FF97E2C1}"/>
            </c:ext>
          </c:extLst>
        </c:ser>
        <c:ser>
          <c:idx val="2"/>
          <c:order val="1"/>
          <c:tx>
            <c:strRef>
              <c:f>Data!$F$5</c:f>
              <c:strCache>
                <c:ptCount val="1"/>
                <c:pt idx="0">
                  <c:v>Financial Services</c:v>
                </c:pt>
              </c:strCache>
            </c:strRef>
          </c:tx>
          <c:spPr>
            <a:ln w="19050">
              <a:solidFill>
                <a:schemeClr val="accent3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Data!$C$6:$C$18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Data!$F$6:$F$18</c:f>
              <c:numCache>
                <c:formatCode>"$"#,##0</c:formatCode>
                <c:ptCount val="13"/>
                <c:pt idx="0">
                  <c:v>6735</c:v>
                </c:pt>
                <c:pt idx="1">
                  <c:v>7550</c:v>
                </c:pt>
                <c:pt idx="2">
                  <c:v>7728</c:v>
                </c:pt>
                <c:pt idx="3">
                  <c:v>7614</c:v>
                </c:pt>
                <c:pt idx="4">
                  <c:v>8169</c:v>
                </c:pt>
                <c:pt idx="5">
                  <c:v>9083</c:v>
                </c:pt>
                <c:pt idx="6">
                  <c:v>10079</c:v>
                </c:pt>
                <c:pt idx="7">
                  <c:v>10238</c:v>
                </c:pt>
                <c:pt idx="8">
                  <c:v>10580</c:v>
                </c:pt>
                <c:pt idx="9">
                  <c:v>11525</c:v>
                </c:pt>
                <c:pt idx="10">
                  <c:v>11845</c:v>
                </c:pt>
                <c:pt idx="11">
                  <c:v>11965</c:v>
                </c:pt>
                <c:pt idx="12">
                  <c:v>12359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10-ED4B-B1C6-B867FF97E2C1}"/>
            </c:ext>
          </c:extLst>
        </c:ser>
        <c:ser>
          <c:idx val="5"/>
          <c:order val="2"/>
          <c:tx>
            <c:strRef>
              <c:f>Data!$G$5</c:f>
              <c:strCache>
                <c:ptCount val="1"/>
                <c:pt idx="0">
                  <c:v>500-999</c:v>
                </c:pt>
              </c:strCache>
            </c:strRef>
          </c:tx>
          <c:spPr>
            <a:ln w="19050">
              <a:solidFill>
                <a:schemeClr val="accent2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Data!$C$6:$C$18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Data!$G$6:$G$18</c:f>
              <c:numCache>
                <c:formatCode>"$"#,##0</c:formatCode>
                <c:ptCount val="13"/>
                <c:pt idx="0">
                  <c:v>6914</c:v>
                </c:pt>
                <c:pt idx="1">
                  <c:v>6928</c:v>
                </c:pt>
                <c:pt idx="2">
                  <c:v>6808</c:v>
                </c:pt>
                <c:pt idx="3">
                  <c:v>8111</c:v>
                </c:pt>
                <c:pt idx="4">
                  <c:v>8366</c:v>
                </c:pt>
                <c:pt idx="5">
                  <c:v>9605</c:v>
                </c:pt>
                <c:pt idx="6">
                  <c:v>10274</c:v>
                </c:pt>
                <c:pt idx="7">
                  <c:v>10263</c:v>
                </c:pt>
                <c:pt idx="8">
                  <c:v>11501</c:v>
                </c:pt>
                <c:pt idx="9">
                  <c:v>11403</c:v>
                </c:pt>
                <c:pt idx="10">
                  <c:v>10859</c:v>
                </c:pt>
                <c:pt idx="11">
                  <c:v>11554</c:v>
                </c:pt>
                <c:pt idx="12">
                  <c:v>10541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10-ED4B-B1C6-B867FF97E2C1}"/>
            </c:ext>
          </c:extLst>
        </c:ser>
        <c:ser>
          <c:idx val="3"/>
          <c:order val="3"/>
          <c:tx>
            <c:strRef>
              <c:f>Data!$H$5</c:f>
              <c:strCache>
                <c:ptCount val="1"/>
                <c:pt idx="0">
                  <c:v>National All (Mercer)</c:v>
                </c:pt>
              </c:strCache>
            </c:strRef>
          </c:tx>
          <c:spPr>
            <a:ln w="19050">
              <a:solidFill>
                <a:srgbClr val="2A1444"/>
              </a:solidFill>
              <a:prstDash val="solid"/>
            </a:ln>
          </c:spPr>
          <c:marker>
            <c:symbol val="none"/>
          </c:marker>
          <c:cat>
            <c:numRef>
              <c:f>Data!$C$6:$C$18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Data!$H$6:$H$18</c:f>
              <c:numCache>
                <c:formatCode>"$"#,##0</c:formatCode>
                <c:ptCount val="13"/>
                <c:pt idx="0">
                  <c:v>6480</c:v>
                </c:pt>
                <c:pt idx="1">
                  <c:v>6932</c:v>
                </c:pt>
                <c:pt idx="2">
                  <c:v>7352</c:v>
                </c:pt>
                <c:pt idx="3">
                  <c:v>7815</c:v>
                </c:pt>
                <c:pt idx="4">
                  <c:v>8223</c:v>
                </c:pt>
                <c:pt idx="5">
                  <c:v>8781</c:v>
                </c:pt>
                <c:pt idx="6">
                  <c:v>9535</c:v>
                </c:pt>
                <c:pt idx="7">
                  <c:v>10007</c:v>
                </c:pt>
                <c:pt idx="8">
                  <c:v>10196</c:v>
                </c:pt>
                <c:pt idx="9">
                  <c:v>10664</c:v>
                </c:pt>
                <c:pt idx="10">
                  <c:v>11212</c:v>
                </c:pt>
                <c:pt idx="11">
                  <c:v>11391</c:v>
                </c:pt>
                <c:pt idx="12">
                  <c:v>11764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10-ED4B-B1C6-B867FF97E2C1}"/>
            </c:ext>
          </c:extLst>
        </c:ser>
        <c:ser>
          <c:idx val="4"/>
          <c:order val="4"/>
          <c:tx>
            <c:strRef>
              <c:f>Data!$I$5</c:f>
              <c:strCache>
                <c:ptCount val="1"/>
                <c:pt idx="0">
                  <c:v>SFL pre-clinic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Data!$C$6:$C$18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Data!$I$6:$I$18</c:f>
              <c:numCache>
                <c:formatCode>General</c:formatCode>
                <c:ptCount val="13"/>
                <c:pt idx="2" formatCode="&quot;$&quot;#,##0">
                  <c:v>6656.4273437500005</c:v>
                </c:pt>
                <c:pt idx="3" formatCode="&quot;$&quot;#,##0">
                  <c:v>7055.8520897615708</c:v>
                </c:pt>
                <c:pt idx="4" formatCode="&quot;$&quot;#,##0">
                  <c:v>7648.3783474576276</c:v>
                </c:pt>
                <c:pt idx="5" formatCode="&quot;$&quot;#,##0">
                  <c:v>8295.3983687943273</c:v>
                </c:pt>
                <c:pt idx="6" formatCode="&quot;$&quot;#,##0">
                  <c:v>9013.2921732954546</c:v>
                </c:pt>
                <c:pt idx="7" formatCode="&quot;$&quot;#,##0">
                  <c:v>9849.3749551502151</c:v>
                </c:pt>
                <c:pt idx="8" formatCode="&quot;$&quot;#,##0">
                  <c:v>10506.207744880801</c:v>
                </c:pt>
                <c:pt idx="9" formatCode="&quot;$&quot;#,##0">
                  <c:v>11463.728955688997</c:v>
                </c:pt>
                <c:pt idx="10" formatCode="&quot;$&quot;#,##0">
                  <c:v>13958.363751213095</c:v>
                </c:pt>
                <c:pt idx="11" formatCode="&quot;$&quot;#,##0">
                  <c:v>15073.048249828928</c:v>
                </c:pt>
                <c:pt idx="12" formatCode="&quot;$&quot;#,##0">
                  <c:v>16074.914445999622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B10-ED4B-B1C6-B867FF97E2C1}"/>
            </c:ext>
          </c:extLst>
        </c:ser>
        <c:ser>
          <c:idx val="6"/>
          <c:order val="5"/>
          <c:tx>
            <c:strRef>
              <c:f>Data!$J$5</c:f>
              <c:strCache>
                <c:ptCount val="1"/>
                <c:pt idx="0">
                  <c:v>SFL est. with clinic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Data!$C$6:$C$18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Data!$J$6:$J$18</c:f>
              <c:numCache>
                <c:formatCode>General</c:formatCode>
                <c:ptCount val="13"/>
                <c:pt idx="2" formatCode="&quot;$&quot;#,##0">
                  <c:v>6656.4273437500005</c:v>
                </c:pt>
                <c:pt idx="3" formatCode="&quot;$&quot;#,##0">
                  <c:v>7055.8520897615708</c:v>
                </c:pt>
                <c:pt idx="4" formatCode="&quot;$&quot;#,##0">
                  <c:v>7648.3783474576276</c:v>
                </c:pt>
                <c:pt idx="5" formatCode="&quot;$&quot;#,##0">
                  <c:v>7949.7571773049649</c:v>
                </c:pt>
                <c:pt idx="6" formatCode="&quot;$&quot;#,##0">
                  <c:v>8239.6861766335223</c:v>
                </c:pt>
                <c:pt idx="7" formatCode="&quot;$&quot;#,##0">
                  <c:v>8589.077161290772</c:v>
                </c:pt>
                <c:pt idx="8" formatCode="&quot;$&quot;#,##0">
                  <c:v>8739.6578178526415</c:v>
                </c:pt>
                <c:pt idx="9" formatCode="&quot;$&quot;#,##0">
                  <c:v>9096.7229042298295</c:v>
                </c:pt>
                <c:pt idx="10" formatCode="&quot;$&quot;#,##0">
                  <c:v>10565.843653262948</c:v>
                </c:pt>
                <c:pt idx="11" formatCode="&quot;$&quot;#,##0">
                  <c:v>10883.820464628916</c:v>
                </c:pt>
                <c:pt idx="12" formatCode="&quot;$&quot;#,##0">
                  <c:v>11072.343783391238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B10-ED4B-B1C6-B867FF97E2C1}"/>
            </c:ext>
          </c:extLst>
        </c:ser>
        <c:ser>
          <c:idx val="0"/>
          <c:order val="6"/>
          <c:tx>
            <c:strRef>
              <c:f>Data!$D$5</c:f>
              <c:strCache>
                <c:ptCount val="1"/>
                <c:pt idx="0">
                  <c:v>Southern Farm Life actual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Data!$C$6:$C$18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Data!$D$6:$D$18</c:f>
              <c:numCache>
                <c:formatCode>General</c:formatCode>
                <c:ptCount val="13"/>
                <c:pt idx="0">
                  <c:v>5892.18</c:v>
                </c:pt>
                <c:pt idx="1">
                  <c:v>5352.91</c:v>
                </c:pt>
                <c:pt idx="2">
                  <c:v>6289.61</c:v>
                </c:pt>
                <c:pt idx="3">
                  <c:v>6830.04</c:v>
                </c:pt>
                <c:pt idx="4">
                  <c:v>6842.07</c:v>
                </c:pt>
                <c:pt idx="5">
                  <c:v>7226.79</c:v>
                </c:pt>
                <c:pt idx="6">
                  <c:v>8652.23</c:v>
                </c:pt>
                <c:pt idx="7">
                  <c:v>8623.7099999999991</c:v>
                </c:pt>
                <c:pt idx="8">
                  <c:v>8398.01</c:v>
                </c:pt>
                <c:pt idx="9">
                  <c:v>8798.1926308345119</c:v>
                </c:pt>
                <c:pt idx="10">
                  <c:v>10561.987523809525</c:v>
                </c:pt>
                <c:pt idx="11">
                  <c:v>9719.1245483359744</c:v>
                </c:pt>
                <c:pt idx="12">
                  <c:v>8872.56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B10-ED4B-B1C6-B867FF97E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18144"/>
        <c:axId val="80119680"/>
      </c:lineChart>
      <c:catAx>
        <c:axId val="8011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0119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119680"/>
        <c:scaling>
          <c:orientation val="minMax"/>
          <c:min val="5000"/>
        </c:scaling>
        <c:delete val="0"/>
        <c:axPos val="l"/>
        <c:majorGridlines/>
        <c:numFmt formatCode="\$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0118144"/>
        <c:crosses val="autoZero"/>
        <c:crossBetween val="between"/>
      </c:valAx>
      <c:spPr>
        <a:solidFill>
          <a:schemeClr val="bg1">
            <a:lumMod val="85000"/>
          </a:schemeClr>
        </a:solidFill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Trebuchet MS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D9014-6B59-4413-AAA2-3A573A04514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53937A-642B-4370-BD1E-1FD708649C21}">
      <dgm:prSet/>
      <dgm:spPr/>
      <dgm:t>
        <a:bodyPr/>
        <a:lstStyle/>
        <a:p>
          <a:r>
            <a:rPr lang="en-US" dirty="0"/>
            <a:t>Health Benefits</a:t>
          </a:r>
        </a:p>
      </dgm:t>
    </dgm:pt>
    <dgm:pt modelId="{FE998C79-F426-404E-8BFA-209066DE334F}" type="parTrans" cxnId="{1A0DAEE8-387C-4028-BADD-D7F94BB6BD86}">
      <dgm:prSet/>
      <dgm:spPr/>
      <dgm:t>
        <a:bodyPr/>
        <a:lstStyle/>
        <a:p>
          <a:endParaRPr lang="en-US"/>
        </a:p>
      </dgm:t>
    </dgm:pt>
    <dgm:pt modelId="{BEFCB2AF-206E-4A5B-93F5-2DD2698ECFC1}" type="sibTrans" cxnId="{1A0DAEE8-387C-4028-BADD-D7F94BB6BD86}">
      <dgm:prSet/>
      <dgm:spPr/>
      <dgm:t>
        <a:bodyPr/>
        <a:lstStyle/>
        <a:p>
          <a:endParaRPr lang="en-US"/>
        </a:p>
      </dgm:t>
    </dgm:pt>
    <dgm:pt modelId="{8CFC6D6D-3B7F-46FD-B752-F5B1B8AD5C56}">
      <dgm:prSet/>
      <dgm:spPr/>
      <dgm:t>
        <a:bodyPr/>
        <a:lstStyle/>
        <a:p>
          <a:r>
            <a:rPr lang="en-US"/>
            <a:t>Medical Insurance</a:t>
          </a:r>
        </a:p>
      </dgm:t>
    </dgm:pt>
    <dgm:pt modelId="{5C8D073A-CE5F-4A4E-BAEC-2B2D23B3DE6B}" type="parTrans" cxnId="{C5F4BD71-A336-4936-A342-380521EDC8FD}">
      <dgm:prSet/>
      <dgm:spPr/>
      <dgm:t>
        <a:bodyPr/>
        <a:lstStyle/>
        <a:p>
          <a:endParaRPr lang="en-US"/>
        </a:p>
      </dgm:t>
    </dgm:pt>
    <dgm:pt modelId="{5FCF1891-7B93-41C1-AC15-2BDDD3CC68AB}" type="sibTrans" cxnId="{C5F4BD71-A336-4936-A342-380521EDC8FD}">
      <dgm:prSet/>
      <dgm:spPr/>
      <dgm:t>
        <a:bodyPr/>
        <a:lstStyle/>
        <a:p>
          <a:endParaRPr lang="en-US"/>
        </a:p>
      </dgm:t>
    </dgm:pt>
    <dgm:pt modelId="{00C7917F-3394-4448-A793-D7ADD64157C3}">
      <dgm:prSet/>
      <dgm:spPr/>
      <dgm:t>
        <a:bodyPr/>
        <a:lstStyle/>
        <a:p>
          <a:r>
            <a:rPr lang="en-US"/>
            <a:t>Dental Insurance</a:t>
          </a:r>
        </a:p>
      </dgm:t>
    </dgm:pt>
    <dgm:pt modelId="{C8369DE8-8F0F-43AB-8E80-C512910A7E76}" type="parTrans" cxnId="{0659B679-1409-4DBD-861B-0B396B4C8D75}">
      <dgm:prSet/>
      <dgm:spPr/>
      <dgm:t>
        <a:bodyPr/>
        <a:lstStyle/>
        <a:p>
          <a:endParaRPr lang="en-US"/>
        </a:p>
      </dgm:t>
    </dgm:pt>
    <dgm:pt modelId="{9020F676-D8B7-4B2A-AF0B-F740DA08E56B}" type="sibTrans" cxnId="{0659B679-1409-4DBD-861B-0B396B4C8D75}">
      <dgm:prSet/>
      <dgm:spPr/>
      <dgm:t>
        <a:bodyPr/>
        <a:lstStyle/>
        <a:p>
          <a:endParaRPr lang="en-US"/>
        </a:p>
      </dgm:t>
    </dgm:pt>
    <dgm:pt modelId="{FED9A343-577C-4702-9690-2C0400B0A27C}">
      <dgm:prSet/>
      <dgm:spPr/>
      <dgm:t>
        <a:bodyPr/>
        <a:lstStyle/>
        <a:p>
          <a:r>
            <a:rPr lang="en-US"/>
            <a:t>Vision Insurance</a:t>
          </a:r>
        </a:p>
      </dgm:t>
    </dgm:pt>
    <dgm:pt modelId="{90EA78D2-BE16-4153-A971-EAECE519955E}" type="parTrans" cxnId="{62BC4E56-FAA7-48F4-9CFA-3DFC34E50CF9}">
      <dgm:prSet/>
      <dgm:spPr/>
      <dgm:t>
        <a:bodyPr/>
        <a:lstStyle/>
        <a:p>
          <a:endParaRPr lang="en-US"/>
        </a:p>
      </dgm:t>
    </dgm:pt>
    <dgm:pt modelId="{08D86FC3-3CEE-4607-999C-2354B0ECF707}" type="sibTrans" cxnId="{62BC4E56-FAA7-48F4-9CFA-3DFC34E50CF9}">
      <dgm:prSet/>
      <dgm:spPr/>
      <dgm:t>
        <a:bodyPr/>
        <a:lstStyle/>
        <a:p>
          <a:endParaRPr lang="en-US"/>
        </a:p>
      </dgm:t>
    </dgm:pt>
    <dgm:pt modelId="{1861DFE6-6AC9-4414-895C-3A1AB56B233A}">
      <dgm:prSet/>
      <dgm:spPr/>
      <dgm:t>
        <a:bodyPr/>
        <a:lstStyle/>
        <a:p>
          <a:r>
            <a:rPr lang="en-US"/>
            <a:t>Pharmacy Insurance</a:t>
          </a:r>
        </a:p>
      </dgm:t>
    </dgm:pt>
    <dgm:pt modelId="{A1E3786B-C328-40EA-9CBE-C861DFCF26C6}" type="parTrans" cxnId="{7C595AFF-7ABE-4C66-BDA7-D370D0209EF4}">
      <dgm:prSet/>
      <dgm:spPr/>
      <dgm:t>
        <a:bodyPr/>
        <a:lstStyle/>
        <a:p>
          <a:endParaRPr lang="en-US"/>
        </a:p>
      </dgm:t>
    </dgm:pt>
    <dgm:pt modelId="{5B93025C-5BDA-4597-8A02-A656E621748D}" type="sibTrans" cxnId="{7C595AFF-7ABE-4C66-BDA7-D370D0209EF4}">
      <dgm:prSet/>
      <dgm:spPr/>
      <dgm:t>
        <a:bodyPr/>
        <a:lstStyle/>
        <a:p>
          <a:endParaRPr lang="en-US"/>
        </a:p>
      </dgm:t>
    </dgm:pt>
    <dgm:pt modelId="{97A9B783-FD90-4A92-82F8-950532926DDF}">
      <dgm:prSet/>
      <dgm:spPr/>
      <dgm:t>
        <a:bodyPr/>
        <a:lstStyle/>
        <a:p>
          <a:r>
            <a:rPr lang="en-US"/>
            <a:t>Worker’s Compensation</a:t>
          </a:r>
        </a:p>
      </dgm:t>
    </dgm:pt>
    <dgm:pt modelId="{101DCD04-2B8B-4DFF-A7B5-90249947322D}" type="parTrans" cxnId="{B6FE6565-E9CE-47BA-9EF7-AE3B9DAE79C8}">
      <dgm:prSet/>
      <dgm:spPr/>
      <dgm:t>
        <a:bodyPr/>
        <a:lstStyle/>
        <a:p>
          <a:endParaRPr lang="en-US"/>
        </a:p>
      </dgm:t>
    </dgm:pt>
    <dgm:pt modelId="{1F28A775-84F2-4129-8DBB-BD233F07DCC6}" type="sibTrans" cxnId="{B6FE6565-E9CE-47BA-9EF7-AE3B9DAE79C8}">
      <dgm:prSet/>
      <dgm:spPr/>
      <dgm:t>
        <a:bodyPr/>
        <a:lstStyle/>
        <a:p>
          <a:endParaRPr lang="en-US"/>
        </a:p>
      </dgm:t>
    </dgm:pt>
    <dgm:pt modelId="{7CF69DA2-15E9-4790-92DC-061B1481D0EC}">
      <dgm:prSet/>
      <dgm:spPr/>
      <dgm:t>
        <a:bodyPr/>
        <a:lstStyle/>
        <a:p>
          <a:r>
            <a:rPr lang="en-US" dirty="0"/>
            <a:t>Disability – STD/LTD</a:t>
          </a:r>
        </a:p>
      </dgm:t>
    </dgm:pt>
    <dgm:pt modelId="{19B62D9E-7D5D-4B9D-80C1-F190227A1763}" type="parTrans" cxnId="{04BDD992-6C4D-4E9B-87F5-A82ADB738590}">
      <dgm:prSet/>
      <dgm:spPr/>
      <dgm:t>
        <a:bodyPr/>
        <a:lstStyle/>
        <a:p>
          <a:endParaRPr lang="en-US"/>
        </a:p>
      </dgm:t>
    </dgm:pt>
    <dgm:pt modelId="{DB047EC1-CF20-4A94-A66F-71D7435C67F6}" type="sibTrans" cxnId="{04BDD992-6C4D-4E9B-87F5-A82ADB738590}">
      <dgm:prSet/>
      <dgm:spPr/>
      <dgm:t>
        <a:bodyPr/>
        <a:lstStyle/>
        <a:p>
          <a:endParaRPr lang="en-US"/>
        </a:p>
      </dgm:t>
    </dgm:pt>
    <dgm:pt modelId="{D99814A7-B450-E545-BBBE-E99A6BD91CEE}">
      <dgm:prSet/>
      <dgm:spPr/>
      <dgm:t>
        <a:bodyPr/>
        <a:lstStyle/>
        <a:p>
          <a:r>
            <a:rPr lang="en-US" dirty="0"/>
            <a:t>EAP</a:t>
          </a:r>
        </a:p>
      </dgm:t>
    </dgm:pt>
    <dgm:pt modelId="{620E6D7A-9A7B-274D-948B-162481F9D756}" type="parTrans" cxnId="{C319E44F-AA07-C546-AA75-C721E11867E4}">
      <dgm:prSet/>
      <dgm:spPr/>
      <dgm:t>
        <a:bodyPr/>
        <a:lstStyle/>
        <a:p>
          <a:endParaRPr lang="en-US"/>
        </a:p>
      </dgm:t>
    </dgm:pt>
    <dgm:pt modelId="{7985E987-6D09-7145-AACA-19ED8CCE39DE}" type="sibTrans" cxnId="{C319E44F-AA07-C546-AA75-C721E11867E4}">
      <dgm:prSet/>
      <dgm:spPr/>
      <dgm:t>
        <a:bodyPr/>
        <a:lstStyle/>
        <a:p>
          <a:endParaRPr lang="en-US"/>
        </a:p>
      </dgm:t>
    </dgm:pt>
    <dgm:pt modelId="{DD485F89-9A56-4845-B8B4-A8200861628E}">
      <dgm:prSet/>
      <dgm:spPr/>
      <dgm:t>
        <a:bodyPr/>
        <a:lstStyle/>
        <a:p>
          <a:r>
            <a:rPr lang="en-US" dirty="0"/>
            <a:t>Mental Health Insurance</a:t>
          </a:r>
        </a:p>
      </dgm:t>
    </dgm:pt>
    <dgm:pt modelId="{CD54C0E7-012D-B74B-AABA-660887EAA241}" type="parTrans" cxnId="{53E7CE83-97FD-0B47-B91F-72A7823C89CC}">
      <dgm:prSet/>
      <dgm:spPr/>
      <dgm:t>
        <a:bodyPr/>
        <a:lstStyle/>
        <a:p>
          <a:endParaRPr lang="en-US"/>
        </a:p>
      </dgm:t>
    </dgm:pt>
    <dgm:pt modelId="{A14E786B-7813-0B4F-9C3C-67F721F075A1}" type="sibTrans" cxnId="{53E7CE83-97FD-0B47-B91F-72A7823C89CC}">
      <dgm:prSet/>
      <dgm:spPr/>
      <dgm:t>
        <a:bodyPr/>
        <a:lstStyle/>
        <a:p>
          <a:endParaRPr lang="en-US"/>
        </a:p>
      </dgm:t>
    </dgm:pt>
    <dgm:pt modelId="{A2E70E13-6A59-504B-BA9C-2B98163B6E91}" type="pres">
      <dgm:prSet presAssocID="{7E6D9014-6B59-4413-AAA2-3A573A045143}" presName="vert0" presStyleCnt="0">
        <dgm:presLayoutVars>
          <dgm:dir/>
          <dgm:animOne val="branch"/>
          <dgm:animLvl val="lvl"/>
        </dgm:presLayoutVars>
      </dgm:prSet>
      <dgm:spPr/>
    </dgm:pt>
    <dgm:pt modelId="{313A4078-D01C-E546-AB37-C5FA6C79CC54}" type="pres">
      <dgm:prSet presAssocID="{1353937A-642B-4370-BD1E-1FD708649C21}" presName="thickLine" presStyleLbl="alignNode1" presStyleIdx="0" presStyleCnt="1"/>
      <dgm:spPr/>
    </dgm:pt>
    <dgm:pt modelId="{9BB421E8-E9C8-CA49-BCB9-090A4C9D2F9D}" type="pres">
      <dgm:prSet presAssocID="{1353937A-642B-4370-BD1E-1FD708649C21}" presName="horz1" presStyleCnt="0"/>
      <dgm:spPr/>
    </dgm:pt>
    <dgm:pt modelId="{0BA95955-A0EC-AA43-8D79-FCF731E55554}" type="pres">
      <dgm:prSet presAssocID="{1353937A-642B-4370-BD1E-1FD708649C21}" presName="tx1" presStyleLbl="revTx" presStyleIdx="0" presStyleCnt="9"/>
      <dgm:spPr/>
    </dgm:pt>
    <dgm:pt modelId="{4BAE96E1-9FA3-174A-BC03-6CCB2488B3E9}" type="pres">
      <dgm:prSet presAssocID="{1353937A-642B-4370-BD1E-1FD708649C21}" presName="vert1" presStyleCnt="0"/>
      <dgm:spPr/>
    </dgm:pt>
    <dgm:pt modelId="{464F9D73-C90B-E749-ADA8-D985BEC8A29B}" type="pres">
      <dgm:prSet presAssocID="{8CFC6D6D-3B7F-46FD-B752-F5B1B8AD5C56}" presName="vertSpace2a" presStyleCnt="0"/>
      <dgm:spPr/>
    </dgm:pt>
    <dgm:pt modelId="{EA518033-CBD6-2947-AB3C-844C3990D14C}" type="pres">
      <dgm:prSet presAssocID="{8CFC6D6D-3B7F-46FD-B752-F5B1B8AD5C56}" presName="horz2" presStyleCnt="0"/>
      <dgm:spPr/>
    </dgm:pt>
    <dgm:pt modelId="{022DCCEF-714B-3747-BAD4-A45220D8F0A0}" type="pres">
      <dgm:prSet presAssocID="{8CFC6D6D-3B7F-46FD-B752-F5B1B8AD5C56}" presName="horzSpace2" presStyleCnt="0"/>
      <dgm:spPr/>
    </dgm:pt>
    <dgm:pt modelId="{07C26935-095B-F44A-9738-BB5CEFE78609}" type="pres">
      <dgm:prSet presAssocID="{8CFC6D6D-3B7F-46FD-B752-F5B1B8AD5C56}" presName="tx2" presStyleLbl="revTx" presStyleIdx="1" presStyleCnt="9"/>
      <dgm:spPr/>
    </dgm:pt>
    <dgm:pt modelId="{2D40662E-3A47-DD4D-8586-C370B40DA078}" type="pres">
      <dgm:prSet presAssocID="{8CFC6D6D-3B7F-46FD-B752-F5B1B8AD5C56}" presName="vert2" presStyleCnt="0"/>
      <dgm:spPr/>
    </dgm:pt>
    <dgm:pt modelId="{DA5C821C-D36F-B44E-A5B8-139469D6C44F}" type="pres">
      <dgm:prSet presAssocID="{8CFC6D6D-3B7F-46FD-B752-F5B1B8AD5C56}" presName="thinLine2b" presStyleLbl="callout" presStyleIdx="0" presStyleCnt="8"/>
      <dgm:spPr/>
    </dgm:pt>
    <dgm:pt modelId="{3E2BB9D8-F9E6-6443-A954-57008D34B4A9}" type="pres">
      <dgm:prSet presAssocID="{8CFC6D6D-3B7F-46FD-B752-F5B1B8AD5C56}" presName="vertSpace2b" presStyleCnt="0"/>
      <dgm:spPr/>
    </dgm:pt>
    <dgm:pt modelId="{7B5A3812-2CA9-5A4C-A302-8D3E944F48F5}" type="pres">
      <dgm:prSet presAssocID="{00C7917F-3394-4448-A793-D7ADD64157C3}" presName="horz2" presStyleCnt="0"/>
      <dgm:spPr/>
    </dgm:pt>
    <dgm:pt modelId="{C093CBB8-04DA-9F4D-BCD8-14CDB985F36B}" type="pres">
      <dgm:prSet presAssocID="{00C7917F-3394-4448-A793-D7ADD64157C3}" presName="horzSpace2" presStyleCnt="0"/>
      <dgm:spPr/>
    </dgm:pt>
    <dgm:pt modelId="{F1F371E6-116C-5349-93D5-BA9BD71774F8}" type="pres">
      <dgm:prSet presAssocID="{00C7917F-3394-4448-A793-D7ADD64157C3}" presName="tx2" presStyleLbl="revTx" presStyleIdx="2" presStyleCnt="9"/>
      <dgm:spPr/>
    </dgm:pt>
    <dgm:pt modelId="{4D5224B1-79C1-F847-B200-544F8B70D948}" type="pres">
      <dgm:prSet presAssocID="{00C7917F-3394-4448-A793-D7ADD64157C3}" presName="vert2" presStyleCnt="0"/>
      <dgm:spPr/>
    </dgm:pt>
    <dgm:pt modelId="{EA2AFD6D-AD1C-7840-98DC-BAACE626B77A}" type="pres">
      <dgm:prSet presAssocID="{00C7917F-3394-4448-A793-D7ADD64157C3}" presName="thinLine2b" presStyleLbl="callout" presStyleIdx="1" presStyleCnt="8"/>
      <dgm:spPr/>
    </dgm:pt>
    <dgm:pt modelId="{113FF2C6-9731-9746-B423-67B4411B9554}" type="pres">
      <dgm:prSet presAssocID="{00C7917F-3394-4448-A793-D7ADD64157C3}" presName="vertSpace2b" presStyleCnt="0"/>
      <dgm:spPr/>
    </dgm:pt>
    <dgm:pt modelId="{C2A4E09B-97E9-C140-8F16-BF8A3E8F0105}" type="pres">
      <dgm:prSet presAssocID="{FED9A343-577C-4702-9690-2C0400B0A27C}" presName="horz2" presStyleCnt="0"/>
      <dgm:spPr/>
    </dgm:pt>
    <dgm:pt modelId="{4E3907B3-DD55-7E45-B8B6-A7C8029C23EB}" type="pres">
      <dgm:prSet presAssocID="{FED9A343-577C-4702-9690-2C0400B0A27C}" presName="horzSpace2" presStyleCnt="0"/>
      <dgm:spPr/>
    </dgm:pt>
    <dgm:pt modelId="{0D69DB7E-D119-F640-8E44-B5F472509C0E}" type="pres">
      <dgm:prSet presAssocID="{FED9A343-577C-4702-9690-2C0400B0A27C}" presName="tx2" presStyleLbl="revTx" presStyleIdx="3" presStyleCnt="9"/>
      <dgm:spPr/>
    </dgm:pt>
    <dgm:pt modelId="{C335A9B8-F5ED-EA4B-8476-DD098A530085}" type="pres">
      <dgm:prSet presAssocID="{FED9A343-577C-4702-9690-2C0400B0A27C}" presName="vert2" presStyleCnt="0"/>
      <dgm:spPr/>
    </dgm:pt>
    <dgm:pt modelId="{5A9CEB07-A3AF-2A4A-AD68-6B07F13DCF3E}" type="pres">
      <dgm:prSet presAssocID="{FED9A343-577C-4702-9690-2C0400B0A27C}" presName="thinLine2b" presStyleLbl="callout" presStyleIdx="2" presStyleCnt="8"/>
      <dgm:spPr/>
    </dgm:pt>
    <dgm:pt modelId="{0182E346-878A-CD47-B4CE-495DBCAC991E}" type="pres">
      <dgm:prSet presAssocID="{FED9A343-577C-4702-9690-2C0400B0A27C}" presName="vertSpace2b" presStyleCnt="0"/>
      <dgm:spPr/>
    </dgm:pt>
    <dgm:pt modelId="{35688694-1C23-7E4C-987B-FE0768C2DEBF}" type="pres">
      <dgm:prSet presAssocID="{1861DFE6-6AC9-4414-895C-3A1AB56B233A}" presName="horz2" presStyleCnt="0"/>
      <dgm:spPr/>
    </dgm:pt>
    <dgm:pt modelId="{A4C31EC4-0AAD-324F-B21A-17909011ABEC}" type="pres">
      <dgm:prSet presAssocID="{1861DFE6-6AC9-4414-895C-3A1AB56B233A}" presName="horzSpace2" presStyleCnt="0"/>
      <dgm:spPr/>
    </dgm:pt>
    <dgm:pt modelId="{E63DC731-2190-B149-9A41-A10BE771392E}" type="pres">
      <dgm:prSet presAssocID="{1861DFE6-6AC9-4414-895C-3A1AB56B233A}" presName="tx2" presStyleLbl="revTx" presStyleIdx="4" presStyleCnt="9"/>
      <dgm:spPr/>
    </dgm:pt>
    <dgm:pt modelId="{75DBEC7A-ACD6-5E44-8A9E-C9820E88C266}" type="pres">
      <dgm:prSet presAssocID="{1861DFE6-6AC9-4414-895C-3A1AB56B233A}" presName="vert2" presStyleCnt="0"/>
      <dgm:spPr/>
    </dgm:pt>
    <dgm:pt modelId="{E068857D-6ED2-764B-9810-1F546748047C}" type="pres">
      <dgm:prSet presAssocID="{1861DFE6-6AC9-4414-895C-3A1AB56B233A}" presName="thinLine2b" presStyleLbl="callout" presStyleIdx="3" presStyleCnt="8"/>
      <dgm:spPr/>
    </dgm:pt>
    <dgm:pt modelId="{F6D77ECF-20D1-E34C-B43E-949695E97B79}" type="pres">
      <dgm:prSet presAssocID="{1861DFE6-6AC9-4414-895C-3A1AB56B233A}" presName="vertSpace2b" presStyleCnt="0"/>
      <dgm:spPr/>
    </dgm:pt>
    <dgm:pt modelId="{FA8AEDC0-C07F-F74F-99AB-F6F4AA4146A3}" type="pres">
      <dgm:prSet presAssocID="{97A9B783-FD90-4A92-82F8-950532926DDF}" presName="horz2" presStyleCnt="0"/>
      <dgm:spPr/>
    </dgm:pt>
    <dgm:pt modelId="{2B6E36F1-0B5B-7044-BC99-9063B6AD3403}" type="pres">
      <dgm:prSet presAssocID="{97A9B783-FD90-4A92-82F8-950532926DDF}" presName="horzSpace2" presStyleCnt="0"/>
      <dgm:spPr/>
    </dgm:pt>
    <dgm:pt modelId="{3E04EE1E-8CAC-6849-B0D5-7845C3574F61}" type="pres">
      <dgm:prSet presAssocID="{97A9B783-FD90-4A92-82F8-950532926DDF}" presName="tx2" presStyleLbl="revTx" presStyleIdx="5" presStyleCnt="9"/>
      <dgm:spPr/>
    </dgm:pt>
    <dgm:pt modelId="{863FC504-8BAC-2B43-BD8D-6821EAD041EF}" type="pres">
      <dgm:prSet presAssocID="{97A9B783-FD90-4A92-82F8-950532926DDF}" presName="vert2" presStyleCnt="0"/>
      <dgm:spPr/>
    </dgm:pt>
    <dgm:pt modelId="{BD77FC24-0C9A-3846-8D67-8CAEB6CFC8B1}" type="pres">
      <dgm:prSet presAssocID="{97A9B783-FD90-4A92-82F8-950532926DDF}" presName="thinLine2b" presStyleLbl="callout" presStyleIdx="4" presStyleCnt="8"/>
      <dgm:spPr/>
    </dgm:pt>
    <dgm:pt modelId="{623F39A3-F63D-7045-BF22-8D5D0697EC30}" type="pres">
      <dgm:prSet presAssocID="{97A9B783-FD90-4A92-82F8-950532926DDF}" presName="vertSpace2b" presStyleCnt="0"/>
      <dgm:spPr/>
    </dgm:pt>
    <dgm:pt modelId="{E175E44C-ED41-854F-BAAB-F2B0AB08D3F7}" type="pres">
      <dgm:prSet presAssocID="{7CF69DA2-15E9-4790-92DC-061B1481D0EC}" presName="horz2" presStyleCnt="0"/>
      <dgm:spPr/>
    </dgm:pt>
    <dgm:pt modelId="{373B9246-5F46-F74E-8196-701067183761}" type="pres">
      <dgm:prSet presAssocID="{7CF69DA2-15E9-4790-92DC-061B1481D0EC}" presName="horzSpace2" presStyleCnt="0"/>
      <dgm:spPr/>
    </dgm:pt>
    <dgm:pt modelId="{CC71E0B9-41EC-6344-99ED-BD60F641DF1D}" type="pres">
      <dgm:prSet presAssocID="{7CF69DA2-15E9-4790-92DC-061B1481D0EC}" presName="tx2" presStyleLbl="revTx" presStyleIdx="6" presStyleCnt="9"/>
      <dgm:spPr/>
    </dgm:pt>
    <dgm:pt modelId="{3F873F40-5ED5-8B4E-8F5E-9204FBBBC5F4}" type="pres">
      <dgm:prSet presAssocID="{7CF69DA2-15E9-4790-92DC-061B1481D0EC}" presName="vert2" presStyleCnt="0"/>
      <dgm:spPr/>
    </dgm:pt>
    <dgm:pt modelId="{584BC907-8B77-D84F-851B-C03CA085FC0F}" type="pres">
      <dgm:prSet presAssocID="{7CF69DA2-15E9-4790-92DC-061B1481D0EC}" presName="thinLine2b" presStyleLbl="callout" presStyleIdx="5" presStyleCnt="8"/>
      <dgm:spPr/>
    </dgm:pt>
    <dgm:pt modelId="{D5BE341C-D586-B345-A1D3-1460359D901A}" type="pres">
      <dgm:prSet presAssocID="{7CF69DA2-15E9-4790-92DC-061B1481D0EC}" presName="vertSpace2b" presStyleCnt="0"/>
      <dgm:spPr/>
    </dgm:pt>
    <dgm:pt modelId="{30504A72-35CA-9844-82B6-4A45CBB040A4}" type="pres">
      <dgm:prSet presAssocID="{D99814A7-B450-E545-BBBE-E99A6BD91CEE}" presName="horz2" presStyleCnt="0"/>
      <dgm:spPr/>
    </dgm:pt>
    <dgm:pt modelId="{303A1C51-97CE-0747-9F28-C5717D776D4B}" type="pres">
      <dgm:prSet presAssocID="{D99814A7-B450-E545-BBBE-E99A6BD91CEE}" presName="horzSpace2" presStyleCnt="0"/>
      <dgm:spPr/>
    </dgm:pt>
    <dgm:pt modelId="{BC32E7DA-AECF-6749-AB17-C1BB21462204}" type="pres">
      <dgm:prSet presAssocID="{D99814A7-B450-E545-BBBE-E99A6BD91CEE}" presName="tx2" presStyleLbl="revTx" presStyleIdx="7" presStyleCnt="9"/>
      <dgm:spPr/>
    </dgm:pt>
    <dgm:pt modelId="{79416216-42D8-424E-8958-93027BECD8DD}" type="pres">
      <dgm:prSet presAssocID="{D99814A7-B450-E545-BBBE-E99A6BD91CEE}" presName="vert2" presStyleCnt="0"/>
      <dgm:spPr/>
    </dgm:pt>
    <dgm:pt modelId="{B669811A-D3B1-1948-949D-22C7C4D47C1F}" type="pres">
      <dgm:prSet presAssocID="{D99814A7-B450-E545-BBBE-E99A6BD91CEE}" presName="thinLine2b" presStyleLbl="callout" presStyleIdx="6" presStyleCnt="8"/>
      <dgm:spPr/>
    </dgm:pt>
    <dgm:pt modelId="{C633506D-A7DC-8649-8310-CD43CB22DB21}" type="pres">
      <dgm:prSet presAssocID="{D99814A7-B450-E545-BBBE-E99A6BD91CEE}" presName="vertSpace2b" presStyleCnt="0"/>
      <dgm:spPr/>
    </dgm:pt>
    <dgm:pt modelId="{A77AC7B0-BDF4-B240-B05A-D6E688441532}" type="pres">
      <dgm:prSet presAssocID="{DD485F89-9A56-4845-B8B4-A8200861628E}" presName="horz2" presStyleCnt="0"/>
      <dgm:spPr/>
    </dgm:pt>
    <dgm:pt modelId="{ED959440-495D-BA4D-8F69-42ABA02BD742}" type="pres">
      <dgm:prSet presAssocID="{DD485F89-9A56-4845-B8B4-A8200861628E}" presName="horzSpace2" presStyleCnt="0"/>
      <dgm:spPr/>
    </dgm:pt>
    <dgm:pt modelId="{0637938E-0467-6548-8243-F2DC2E37597D}" type="pres">
      <dgm:prSet presAssocID="{DD485F89-9A56-4845-B8B4-A8200861628E}" presName="tx2" presStyleLbl="revTx" presStyleIdx="8" presStyleCnt="9"/>
      <dgm:spPr/>
    </dgm:pt>
    <dgm:pt modelId="{C490AF5A-1495-4D44-97F4-BE0040BB97C5}" type="pres">
      <dgm:prSet presAssocID="{DD485F89-9A56-4845-B8B4-A8200861628E}" presName="vert2" presStyleCnt="0"/>
      <dgm:spPr/>
    </dgm:pt>
    <dgm:pt modelId="{16F73CF7-5DC4-4E4E-9281-B2380F25EC17}" type="pres">
      <dgm:prSet presAssocID="{DD485F89-9A56-4845-B8B4-A8200861628E}" presName="thinLine2b" presStyleLbl="callout" presStyleIdx="7" presStyleCnt="8"/>
      <dgm:spPr/>
    </dgm:pt>
    <dgm:pt modelId="{12EC4B54-3A19-C64A-B15F-4DB239C0955E}" type="pres">
      <dgm:prSet presAssocID="{DD485F89-9A56-4845-B8B4-A8200861628E}" presName="vertSpace2b" presStyleCnt="0"/>
      <dgm:spPr/>
    </dgm:pt>
  </dgm:ptLst>
  <dgm:cxnLst>
    <dgm:cxn modelId="{089B5109-258B-8844-AEE9-D3B5B5E182EC}" type="presOf" srcId="{1861DFE6-6AC9-4414-895C-3A1AB56B233A}" destId="{E63DC731-2190-B149-9A41-A10BE771392E}" srcOrd="0" destOrd="0" presId="urn:microsoft.com/office/officeart/2008/layout/LinedList"/>
    <dgm:cxn modelId="{C319E44F-AA07-C546-AA75-C721E11867E4}" srcId="{1353937A-642B-4370-BD1E-1FD708649C21}" destId="{D99814A7-B450-E545-BBBE-E99A6BD91CEE}" srcOrd="6" destOrd="0" parTransId="{620E6D7A-9A7B-274D-948B-162481F9D756}" sibTransId="{7985E987-6D09-7145-AACA-19ED8CCE39DE}"/>
    <dgm:cxn modelId="{62BC4E56-FAA7-48F4-9CFA-3DFC34E50CF9}" srcId="{1353937A-642B-4370-BD1E-1FD708649C21}" destId="{FED9A343-577C-4702-9690-2C0400B0A27C}" srcOrd="2" destOrd="0" parTransId="{90EA78D2-BE16-4153-A971-EAECE519955E}" sibTransId="{08D86FC3-3CEE-4607-999C-2354B0ECF707}"/>
    <dgm:cxn modelId="{B6FE6565-E9CE-47BA-9EF7-AE3B9DAE79C8}" srcId="{1353937A-642B-4370-BD1E-1FD708649C21}" destId="{97A9B783-FD90-4A92-82F8-950532926DDF}" srcOrd="4" destOrd="0" parTransId="{101DCD04-2B8B-4DFF-A7B5-90249947322D}" sibTransId="{1F28A775-84F2-4129-8DBB-BD233F07DCC6}"/>
    <dgm:cxn modelId="{C5F4BD71-A336-4936-A342-380521EDC8FD}" srcId="{1353937A-642B-4370-BD1E-1FD708649C21}" destId="{8CFC6D6D-3B7F-46FD-B752-F5B1B8AD5C56}" srcOrd="0" destOrd="0" parTransId="{5C8D073A-CE5F-4A4E-BAEC-2B2D23B3DE6B}" sibTransId="{5FCF1891-7B93-41C1-AC15-2BDDD3CC68AB}"/>
    <dgm:cxn modelId="{0659B679-1409-4DBD-861B-0B396B4C8D75}" srcId="{1353937A-642B-4370-BD1E-1FD708649C21}" destId="{00C7917F-3394-4448-A793-D7ADD64157C3}" srcOrd="1" destOrd="0" parTransId="{C8369DE8-8F0F-43AB-8E80-C512910A7E76}" sibTransId="{9020F676-D8B7-4B2A-AF0B-F740DA08E56B}"/>
    <dgm:cxn modelId="{6F90727A-9655-B744-AC94-4309284A1A30}" type="presOf" srcId="{DD485F89-9A56-4845-B8B4-A8200861628E}" destId="{0637938E-0467-6548-8243-F2DC2E37597D}" srcOrd="0" destOrd="0" presId="urn:microsoft.com/office/officeart/2008/layout/LinedList"/>
    <dgm:cxn modelId="{53E7CE83-97FD-0B47-B91F-72A7823C89CC}" srcId="{1353937A-642B-4370-BD1E-1FD708649C21}" destId="{DD485F89-9A56-4845-B8B4-A8200861628E}" srcOrd="7" destOrd="0" parTransId="{CD54C0E7-012D-B74B-AABA-660887EAA241}" sibTransId="{A14E786B-7813-0B4F-9C3C-67F721F075A1}"/>
    <dgm:cxn modelId="{04BDD992-6C4D-4E9B-87F5-A82ADB738590}" srcId="{1353937A-642B-4370-BD1E-1FD708649C21}" destId="{7CF69DA2-15E9-4790-92DC-061B1481D0EC}" srcOrd="5" destOrd="0" parTransId="{19B62D9E-7D5D-4B9D-80C1-F190227A1763}" sibTransId="{DB047EC1-CF20-4A94-A66F-71D7435C67F6}"/>
    <dgm:cxn modelId="{24FEEBA7-D353-0140-A589-3F66C01D1222}" type="presOf" srcId="{7CF69DA2-15E9-4790-92DC-061B1481D0EC}" destId="{CC71E0B9-41EC-6344-99ED-BD60F641DF1D}" srcOrd="0" destOrd="0" presId="urn:microsoft.com/office/officeart/2008/layout/LinedList"/>
    <dgm:cxn modelId="{50EE29CB-1EB8-8E44-B370-16938A83A951}" type="presOf" srcId="{00C7917F-3394-4448-A793-D7ADD64157C3}" destId="{F1F371E6-116C-5349-93D5-BA9BD71774F8}" srcOrd="0" destOrd="0" presId="urn:microsoft.com/office/officeart/2008/layout/LinedList"/>
    <dgm:cxn modelId="{4A5000D0-706B-B744-A0FA-0E42B0542017}" type="presOf" srcId="{D99814A7-B450-E545-BBBE-E99A6BD91CEE}" destId="{BC32E7DA-AECF-6749-AB17-C1BB21462204}" srcOrd="0" destOrd="0" presId="urn:microsoft.com/office/officeart/2008/layout/LinedList"/>
    <dgm:cxn modelId="{42C575DF-776C-124D-A95F-0549F3DB025A}" type="presOf" srcId="{1353937A-642B-4370-BD1E-1FD708649C21}" destId="{0BA95955-A0EC-AA43-8D79-FCF731E55554}" srcOrd="0" destOrd="0" presId="urn:microsoft.com/office/officeart/2008/layout/LinedList"/>
    <dgm:cxn modelId="{45348FDF-D7BF-064C-8939-C3390E7D262F}" type="presOf" srcId="{8CFC6D6D-3B7F-46FD-B752-F5B1B8AD5C56}" destId="{07C26935-095B-F44A-9738-BB5CEFE78609}" srcOrd="0" destOrd="0" presId="urn:microsoft.com/office/officeart/2008/layout/LinedList"/>
    <dgm:cxn modelId="{D7B7D3E0-B1BB-6346-83D6-6EBE02CE38A2}" type="presOf" srcId="{97A9B783-FD90-4A92-82F8-950532926DDF}" destId="{3E04EE1E-8CAC-6849-B0D5-7845C3574F61}" srcOrd="0" destOrd="0" presId="urn:microsoft.com/office/officeart/2008/layout/LinedList"/>
    <dgm:cxn modelId="{9D7537E1-CD9F-D14D-8ACD-B6F4A9B40A76}" type="presOf" srcId="{7E6D9014-6B59-4413-AAA2-3A573A045143}" destId="{A2E70E13-6A59-504B-BA9C-2B98163B6E91}" srcOrd="0" destOrd="0" presId="urn:microsoft.com/office/officeart/2008/layout/LinedList"/>
    <dgm:cxn modelId="{1A0DAEE8-387C-4028-BADD-D7F94BB6BD86}" srcId="{7E6D9014-6B59-4413-AAA2-3A573A045143}" destId="{1353937A-642B-4370-BD1E-1FD708649C21}" srcOrd="0" destOrd="0" parTransId="{FE998C79-F426-404E-8BFA-209066DE334F}" sibTransId="{BEFCB2AF-206E-4A5B-93F5-2DD2698ECFC1}"/>
    <dgm:cxn modelId="{7C595AFF-7ABE-4C66-BDA7-D370D0209EF4}" srcId="{1353937A-642B-4370-BD1E-1FD708649C21}" destId="{1861DFE6-6AC9-4414-895C-3A1AB56B233A}" srcOrd="3" destOrd="0" parTransId="{A1E3786B-C328-40EA-9CBE-C861DFCF26C6}" sibTransId="{5B93025C-5BDA-4597-8A02-A656E621748D}"/>
    <dgm:cxn modelId="{C5ECCDFF-8283-294C-901F-38260380BC41}" type="presOf" srcId="{FED9A343-577C-4702-9690-2C0400B0A27C}" destId="{0D69DB7E-D119-F640-8E44-B5F472509C0E}" srcOrd="0" destOrd="0" presId="urn:microsoft.com/office/officeart/2008/layout/LinedList"/>
    <dgm:cxn modelId="{B3E0040E-44C8-D440-8357-EDBC7273173C}" type="presParOf" srcId="{A2E70E13-6A59-504B-BA9C-2B98163B6E91}" destId="{313A4078-D01C-E546-AB37-C5FA6C79CC54}" srcOrd="0" destOrd="0" presId="urn:microsoft.com/office/officeart/2008/layout/LinedList"/>
    <dgm:cxn modelId="{AB776618-275E-6C4B-ABE6-7EBCE0AD5245}" type="presParOf" srcId="{A2E70E13-6A59-504B-BA9C-2B98163B6E91}" destId="{9BB421E8-E9C8-CA49-BCB9-090A4C9D2F9D}" srcOrd="1" destOrd="0" presId="urn:microsoft.com/office/officeart/2008/layout/LinedList"/>
    <dgm:cxn modelId="{4F1B342F-D72B-C741-92D4-DC8633ED672A}" type="presParOf" srcId="{9BB421E8-E9C8-CA49-BCB9-090A4C9D2F9D}" destId="{0BA95955-A0EC-AA43-8D79-FCF731E55554}" srcOrd="0" destOrd="0" presId="urn:microsoft.com/office/officeart/2008/layout/LinedList"/>
    <dgm:cxn modelId="{504EB64C-E4C8-0A40-99FC-67A0FF69B568}" type="presParOf" srcId="{9BB421E8-E9C8-CA49-BCB9-090A4C9D2F9D}" destId="{4BAE96E1-9FA3-174A-BC03-6CCB2488B3E9}" srcOrd="1" destOrd="0" presId="urn:microsoft.com/office/officeart/2008/layout/LinedList"/>
    <dgm:cxn modelId="{40A5D695-155B-9F42-8141-33F4385CBC2A}" type="presParOf" srcId="{4BAE96E1-9FA3-174A-BC03-6CCB2488B3E9}" destId="{464F9D73-C90B-E749-ADA8-D985BEC8A29B}" srcOrd="0" destOrd="0" presId="urn:microsoft.com/office/officeart/2008/layout/LinedList"/>
    <dgm:cxn modelId="{7109A017-8F15-984C-AA7E-5B10F36A36E5}" type="presParOf" srcId="{4BAE96E1-9FA3-174A-BC03-6CCB2488B3E9}" destId="{EA518033-CBD6-2947-AB3C-844C3990D14C}" srcOrd="1" destOrd="0" presId="urn:microsoft.com/office/officeart/2008/layout/LinedList"/>
    <dgm:cxn modelId="{2B4D3A65-F2E0-F544-A6E2-B5EC5D751D7D}" type="presParOf" srcId="{EA518033-CBD6-2947-AB3C-844C3990D14C}" destId="{022DCCEF-714B-3747-BAD4-A45220D8F0A0}" srcOrd="0" destOrd="0" presId="urn:microsoft.com/office/officeart/2008/layout/LinedList"/>
    <dgm:cxn modelId="{BFC5D958-4298-6F45-A359-1B47F7A60047}" type="presParOf" srcId="{EA518033-CBD6-2947-AB3C-844C3990D14C}" destId="{07C26935-095B-F44A-9738-BB5CEFE78609}" srcOrd="1" destOrd="0" presId="urn:microsoft.com/office/officeart/2008/layout/LinedList"/>
    <dgm:cxn modelId="{25BE1B54-FBB2-E04D-936C-C0D3F8A6543F}" type="presParOf" srcId="{EA518033-CBD6-2947-AB3C-844C3990D14C}" destId="{2D40662E-3A47-DD4D-8586-C370B40DA078}" srcOrd="2" destOrd="0" presId="urn:microsoft.com/office/officeart/2008/layout/LinedList"/>
    <dgm:cxn modelId="{0F388E84-2BE7-F547-9984-817636867A52}" type="presParOf" srcId="{4BAE96E1-9FA3-174A-BC03-6CCB2488B3E9}" destId="{DA5C821C-D36F-B44E-A5B8-139469D6C44F}" srcOrd="2" destOrd="0" presId="urn:microsoft.com/office/officeart/2008/layout/LinedList"/>
    <dgm:cxn modelId="{7E8BC18B-B67C-2E46-AD56-746C260A8634}" type="presParOf" srcId="{4BAE96E1-9FA3-174A-BC03-6CCB2488B3E9}" destId="{3E2BB9D8-F9E6-6443-A954-57008D34B4A9}" srcOrd="3" destOrd="0" presId="urn:microsoft.com/office/officeart/2008/layout/LinedList"/>
    <dgm:cxn modelId="{4A4BBCA0-FD26-744A-A882-E62D24C73D0D}" type="presParOf" srcId="{4BAE96E1-9FA3-174A-BC03-6CCB2488B3E9}" destId="{7B5A3812-2CA9-5A4C-A302-8D3E944F48F5}" srcOrd="4" destOrd="0" presId="urn:microsoft.com/office/officeart/2008/layout/LinedList"/>
    <dgm:cxn modelId="{CC8D9CCC-CBB2-8E4F-9E1B-3675F9E38B20}" type="presParOf" srcId="{7B5A3812-2CA9-5A4C-A302-8D3E944F48F5}" destId="{C093CBB8-04DA-9F4D-BCD8-14CDB985F36B}" srcOrd="0" destOrd="0" presId="urn:microsoft.com/office/officeart/2008/layout/LinedList"/>
    <dgm:cxn modelId="{C6D72498-32AB-FE4A-977A-43A5BB5EB944}" type="presParOf" srcId="{7B5A3812-2CA9-5A4C-A302-8D3E944F48F5}" destId="{F1F371E6-116C-5349-93D5-BA9BD71774F8}" srcOrd="1" destOrd="0" presId="urn:microsoft.com/office/officeart/2008/layout/LinedList"/>
    <dgm:cxn modelId="{49A52B96-A0ED-EE40-A514-6B46FE4D4937}" type="presParOf" srcId="{7B5A3812-2CA9-5A4C-A302-8D3E944F48F5}" destId="{4D5224B1-79C1-F847-B200-544F8B70D948}" srcOrd="2" destOrd="0" presId="urn:microsoft.com/office/officeart/2008/layout/LinedList"/>
    <dgm:cxn modelId="{F9A553B8-F70B-FB4B-BAB4-2745BC8E662C}" type="presParOf" srcId="{4BAE96E1-9FA3-174A-BC03-6CCB2488B3E9}" destId="{EA2AFD6D-AD1C-7840-98DC-BAACE626B77A}" srcOrd="5" destOrd="0" presId="urn:microsoft.com/office/officeart/2008/layout/LinedList"/>
    <dgm:cxn modelId="{1E280C6A-ACA8-B149-A8F5-28C83AEF1D2E}" type="presParOf" srcId="{4BAE96E1-9FA3-174A-BC03-6CCB2488B3E9}" destId="{113FF2C6-9731-9746-B423-67B4411B9554}" srcOrd="6" destOrd="0" presId="urn:microsoft.com/office/officeart/2008/layout/LinedList"/>
    <dgm:cxn modelId="{68990507-8E27-2C4F-8F48-11F44A5C4686}" type="presParOf" srcId="{4BAE96E1-9FA3-174A-BC03-6CCB2488B3E9}" destId="{C2A4E09B-97E9-C140-8F16-BF8A3E8F0105}" srcOrd="7" destOrd="0" presId="urn:microsoft.com/office/officeart/2008/layout/LinedList"/>
    <dgm:cxn modelId="{5DBE0F5D-A4D1-B946-995D-6FF13ED09FFE}" type="presParOf" srcId="{C2A4E09B-97E9-C140-8F16-BF8A3E8F0105}" destId="{4E3907B3-DD55-7E45-B8B6-A7C8029C23EB}" srcOrd="0" destOrd="0" presId="urn:microsoft.com/office/officeart/2008/layout/LinedList"/>
    <dgm:cxn modelId="{36362FEF-4361-8F49-A49A-A75610EA446A}" type="presParOf" srcId="{C2A4E09B-97E9-C140-8F16-BF8A3E8F0105}" destId="{0D69DB7E-D119-F640-8E44-B5F472509C0E}" srcOrd="1" destOrd="0" presId="urn:microsoft.com/office/officeart/2008/layout/LinedList"/>
    <dgm:cxn modelId="{5675F697-82B1-6A4E-9B8E-8015845890CE}" type="presParOf" srcId="{C2A4E09B-97E9-C140-8F16-BF8A3E8F0105}" destId="{C335A9B8-F5ED-EA4B-8476-DD098A530085}" srcOrd="2" destOrd="0" presId="urn:microsoft.com/office/officeart/2008/layout/LinedList"/>
    <dgm:cxn modelId="{C451D7D3-81AD-554B-9BD3-6B1F5E0AAC7D}" type="presParOf" srcId="{4BAE96E1-9FA3-174A-BC03-6CCB2488B3E9}" destId="{5A9CEB07-A3AF-2A4A-AD68-6B07F13DCF3E}" srcOrd="8" destOrd="0" presId="urn:microsoft.com/office/officeart/2008/layout/LinedList"/>
    <dgm:cxn modelId="{5257FDE7-3951-A948-9FE7-269BCDD219C5}" type="presParOf" srcId="{4BAE96E1-9FA3-174A-BC03-6CCB2488B3E9}" destId="{0182E346-878A-CD47-B4CE-495DBCAC991E}" srcOrd="9" destOrd="0" presId="urn:microsoft.com/office/officeart/2008/layout/LinedList"/>
    <dgm:cxn modelId="{C921B438-F321-524D-B6B4-FA350B868FC4}" type="presParOf" srcId="{4BAE96E1-9FA3-174A-BC03-6CCB2488B3E9}" destId="{35688694-1C23-7E4C-987B-FE0768C2DEBF}" srcOrd="10" destOrd="0" presId="urn:microsoft.com/office/officeart/2008/layout/LinedList"/>
    <dgm:cxn modelId="{7B1F2D0F-8E78-5B4D-BE84-73CD61C5AC18}" type="presParOf" srcId="{35688694-1C23-7E4C-987B-FE0768C2DEBF}" destId="{A4C31EC4-0AAD-324F-B21A-17909011ABEC}" srcOrd="0" destOrd="0" presId="urn:microsoft.com/office/officeart/2008/layout/LinedList"/>
    <dgm:cxn modelId="{49413C1C-6A97-224F-988A-C9B0E6096F15}" type="presParOf" srcId="{35688694-1C23-7E4C-987B-FE0768C2DEBF}" destId="{E63DC731-2190-B149-9A41-A10BE771392E}" srcOrd="1" destOrd="0" presId="urn:microsoft.com/office/officeart/2008/layout/LinedList"/>
    <dgm:cxn modelId="{C3CFD62E-D5E8-A141-8CDE-5180D215175A}" type="presParOf" srcId="{35688694-1C23-7E4C-987B-FE0768C2DEBF}" destId="{75DBEC7A-ACD6-5E44-8A9E-C9820E88C266}" srcOrd="2" destOrd="0" presId="urn:microsoft.com/office/officeart/2008/layout/LinedList"/>
    <dgm:cxn modelId="{95D44437-C8B8-7C4D-BDFE-F01AD0D93ECB}" type="presParOf" srcId="{4BAE96E1-9FA3-174A-BC03-6CCB2488B3E9}" destId="{E068857D-6ED2-764B-9810-1F546748047C}" srcOrd="11" destOrd="0" presId="urn:microsoft.com/office/officeart/2008/layout/LinedList"/>
    <dgm:cxn modelId="{E5A3EB5D-1E0E-C74A-8777-1D9BBEC27320}" type="presParOf" srcId="{4BAE96E1-9FA3-174A-BC03-6CCB2488B3E9}" destId="{F6D77ECF-20D1-E34C-B43E-949695E97B79}" srcOrd="12" destOrd="0" presId="urn:microsoft.com/office/officeart/2008/layout/LinedList"/>
    <dgm:cxn modelId="{5EA1FB45-3DC2-B04B-9902-6AFE03320C5F}" type="presParOf" srcId="{4BAE96E1-9FA3-174A-BC03-6CCB2488B3E9}" destId="{FA8AEDC0-C07F-F74F-99AB-F6F4AA4146A3}" srcOrd="13" destOrd="0" presId="urn:microsoft.com/office/officeart/2008/layout/LinedList"/>
    <dgm:cxn modelId="{27E0A68C-1134-1540-ACCA-98513F8BE19F}" type="presParOf" srcId="{FA8AEDC0-C07F-F74F-99AB-F6F4AA4146A3}" destId="{2B6E36F1-0B5B-7044-BC99-9063B6AD3403}" srcOrd="0" destOrd="0" presId="urn:microsoft.com/office/officeart/2008/layout/LinedList"/>
    <dgm:cxn modelId="{C8E6237C-F69D-514F-A5AC-DBF64DCDEE1C}" type="presParOf" srcId="{FA8AEDC0-C07F-F74F-99AB-F6F4AA4146A3}" destId="{3E04EE1E-8CAC-6849-B0D5-7845C3574F61}" srcOrd="1" destOrd="0" presId="urn:microsoft.com/office/officeart/2008/layout/LinedList"/>
    <dgm:cxn modelId="{C9B4A740-5944-F046-B826-E9852C2E24CD}" type="presParOf" srcId="{FA8AEDC0-C07F-F74F-99AB-F6F4AA4146A3}" destId="{863FC504-8BAC-2B43-BD8D-6821EAD041EF}" srcOrd="2" destOrd="0" presId="urn:microsoft.com/office/officeart/2008/layout/LinedList"/>
    <dgm:cxn modelId="{B32E4587-AA6A-644B-84F3-3CDA121A4EA2}" type="presParOf" srcId="{4BAE96E1-9FA3-174A-BC03-6CCB2488B3E9}" destId="{BD77FC24-0C9A-3846-8D67-8CAEB6CFC8B1}" srcOrd="14" destOrd="0" presId="urn:microsoft.com/office/officeart/2008/layout/LinedList"/>
    <dgm:cxn modelId="{5AAA03D7-6B1B-B04B-B182-84096BC394BE}" type="presParOf" srcId="{4BAE96E1-9FA3-174A-BC03-6CCB2488B3E9}" destId="{623F39A3-F63D-7045-BF22-8D5D0697EC30}" srcOrd="15" destOrd="0" presId="urn:microsoft.com/office/officeart/2008/layout/LinedList"/>
    <dgm:cxn modelId="{315280EA-DFC1-3045-A515-25CD1DCF1E74}" type="presParOf" srcId="{4BAE96E1-9FA3-174A-BC03-6CCB2488B3E9}" destId="{E175E44C-ED41-854F-BAAB-F2B0AB08D3F7}" srcOrd="16" destOrd="0" presId="urn:microsoft.com/office/officeart/2008/layout/LinedList"/>
    <dgm:cxn modelId="{D5F154EE-44A2-5F45-ACAB-E0B5A83CAD8B}" type="presParOf" srcId="{E175E44C-ED41-854F-BAAB-F2B0AB08D3F7}" destId="{373B9246-5F46-F74E-8196-701067183761}" srcOrd="0" destOrd="0" presId="urn:microsoft.com/office/officeart/2008/layout/LinedList"/>
    <dgm:cxn modelId="{43CDF43C-9E41-0843-9B40-D419BE53ED37}" type="presParOf" srcId="{E175E44C-ED41-854F-BAAB-F2B0AB08D3F7}" destId="{CC71E0B9-41EC-6344-99ED-BD60F641DF1D}" srcOrd="1" destOrd="0" presId="urn:microsoft.com/office/officeart/2008/layout/LinedList"/>
    <dgm:cxn modelId="{460DBDEA-24CF-3149-92AF-1C289937CF57}" type="presParOf" srcId="{E175E44C-ED41-854F-BAAB-F2B0AB08D3F7}" destId="{3F873F40-5ED5-8B4E-8F5E-9204FBBBC5F4}" srcOrd="2" destOrd="0" presId="urn:microsoft.com/office/officeart/2008/layout/LinedList"/>
    <dgm:cxn modelId="{11D646B3-9654-324E-B3DC-36662FB72483}" type="presParOf" srcId="{4BAE96E1-9FA3-174A-BC03-6CCB2488B3E9}" destId="{584BC907-8B77-D84F-851B-C03CA085FC0F}" srcOrd="17" destOrd="0" presId="urn:microsoft.com/office/officeart/2008/layout/LinedList"/>
    <dgm:cxn modelId="{5E6065D1-270C-054A-B0E4-A6D74C44DB86}" type="presParOf" srcId="{4BAE96E1-9FA3-174A-BC03-6CCB2488B3E9}" destId="{D5BE341C-D586-B345-A1D3-1460359D901A}" srcOrd="18" destOrd="0" presId="urn:microsoft.com/office/officeart/2008/layout/LinedList"/>
    <dgm:cxn modelId="{FCD5FF06-F465-6F42-9840-F8EEF9BD6A5C}" type="presParOf" srcId="{4BAE96E1-9FA3-174A-BC03-6CCB2488B3E9}" destId="{30504A72-35CA-9844-82B6-4A45CBB040A4}" srcOrd="19" destOrd="0" presId="urn:microsoft.com/office/officeart/2008/layout/LinedList"/>
    <dgm:cxn modelId="{74CE91E0-0A71-2A48-94D9-6B20178C26D0}" type="presParOf" srcId="{30504A72-35CA-9844-82B6-4A45CBB040A4}" destId="{303A1C51-97CE-0747-9F28-C5717D776D4B}" srcOrd="0" destOrd="0" presId="urn:microsoft.com/office/officeart/2008/layout/LinedList"/>
    <dgm:cxn modelId="{CF98DEB1-1BA2-A54A-A053-B1782CD4B628}" type="presParOf" srcId="{30504A72-35CA-9844-82B6-4A45CBB040A4}" destId="{BC32E7DA-AECF-6749-AB17-C1BB21462204}" srcOrd="1" destOrd="0" presId="urn:microsoft.com/office/officeart/2008/layout/LinedList"/>
    <dgm:cxn modelId="{B23607F8-3840-3843-83C2-08E0AB3C9E48}" type="presParOf" srcId="{30504A72-35CA-9844-82B6-4A45CBB040A4}" destId="{79416216-42D8-424E-8958-93027BECD8DD}" srcOrd="2" destOrd="0" presId="urn:microsoft.com/office/officeart/2008/layout/LinedList"/>
    <dgm:cxn modelId="{E31DAECF-57EC-6B42-9C00-C1EFE4387487}" type="presParOf" srcId="{4BAE96E1-9FA3-174A-BC03-6CCB2488B3E9}" destId="{B669811A-D3B1-1948-949D-22C7C4D47C1F}" srcOrd="20" destOrd="0" presId="urn:microsoft.com/office/officeart/2008/layout/LinedList"/>
    <dgm:cxn modelId="{2EBD6DB6-1E51-1C49-85B6-79C3A6C3421F}" type="presParOf" srcId="{4BAE96E1-9FA3-174A-BC03-6CCB2488B3E9}" destId="{C633506D-A7DC-8649-8310-CD43CB22DB21}" srcOrd="21" destOrd="0" presId="urn:microsoft.com/office/officeart/2008/layout/LinedList"/>
    <dgm:cxn modelId="{3E36E44F-201D-1B4A-A176-CB525E3CB89E}" type="presParOf" srcId="{4BAE96E1-9FA3-174A-BC03-6CCB2488B3E9}" destId="{A77AC7B0-BDF4-B240-B05A-D6E688441532}" srcOrd="22" destOrd="0" presId="urn:microsoft.com/office/officeart/2008/layout/LinedList"/>
    <dgm:cxn modelId="{27E5946E-9ABE-F14B-A7B6-90ADD80E2656}" type="presParOf" srcId="{A77AC7B0-BDF4-B240-B05A-D6E688441532}" destId="{ED959440-495D-BA4D-8F69-42ABA02BD742}" srcOrd="0" destOrd="0" presId="urn:microsoft.com/office/officeart/2008/layout/LinedList"/>
    <dgm:cxn modelId="{FCE1B241-5A1A-6845-8B27-26D627C059D3}" type="presParOf" srcId="{A77AC7B0-BDF4-B240-B05A-D6E688441532}" destId="{0637938E-0467-6548-8243-F2DC2E37597D}" srcOrd="1" destOrd="0" presId="urn:microsoft.com/office/officeart/2008/layout/LinedList"/>
    <dgm:cxn modelId="{F1132E10-2FC7-7B46-B702-2641CFA0C0B4}" type="presParOf" srcId="{A77AC7B0-BDF4-B240-B05A-D6E688441532}" destId="{C490AF5A-1495-4D44-97F4-BE0040BB97C5}" srcOrd="2" destOrd="0" presId="urn:microsoft.com/office/officeart/2008/layout/LinedList"/>
    <dgm:cxn modelId="{D931EE12-59C4-714B-8B2F-82774D8D6339}" type="presParOf" srcId="{4BAE96E1-9FA3-174A-BC03-6CCB2488B3E9}" destId="{16F73CF7-5DC4-4E4E-9281-B2380F25EC17}" srcOrd="23" destOrd="0" presId="urn:microsoft.com/office/officeart/2008/layout/LinedList"/>
    <dgm:cxn modelId="{82F99F8E-FD9C-F94A-8E3B-0C666761F9EE}" type="presParOf" srcId="{4BAE96E1-9FA3-174A-BC03-6CCB2488B3E9}" destId="{12EC4B54-3A19-C64A-B15F-4DB239C0955E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A4078-D01C-E546-AB37-C5FA6C79CC54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95955-A0EC-AA43-8D79-FCF731E55554}">
      <dsp:nvSpPr>
        <dsp:cNvPr id="0" name=""/>
        <dsp:cNvSpPr/>
      </dsp:nvSpPr>
      <dsp:spPr>
        <a:xfrm>
          <a:off x="0" y="0"/>
          <a:ext cx="1234440" cy="487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Health Benefits</a:t>
          </a:r>
        </a:p>
      </dsp:txBody>
      <dsp:txXfrm>
        <a:off x="0" y="0"/>
        <a:ext cx="1234440" cy="4873625"/>
      </dsp:txXfrm>
    </dsp:sp>
    <dsp:sp modelId="{07C26935-095B-F44A-9738-BB5CEFE78609}">
      <dsp:nvSpPr>
        <dsp:cNvPr id="0" name=""/>
        <dsp:cNvSpPr/>
      </dsp:nvSpPr>
      <dsp:spPr>
        <a:xfrm>
          <a:off x="1327023" y="28824"/>
          <a:ext cx="4845176" cy="57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Medical Insurance</a:t>
          </a:r>
        </a:p>
      </dsp:txBody>
      <dsp:txXfrm>
        <a:off x="1327023" y="28824"/>
        <a:ext cx="4845176" cy="576482"/>
      </dsp:txXfrm>
    </dsp:sp>
    <dsp:sp modelId="{DA5C821C-D36F-B44E-A5B8-139469D6C44F}">
      <dsp:nvSpPr>
        <dsp:cNvPr id="0" name=""/>
        <dsp:cNvSpPr/>
      </dsp:nvSpPr>
      <dsp:spPr>
        <a:xfrm>
          <a:off x="1234440" y="605306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371E6-116C-5349-93D5-BA9BD71774F8}">
      <dsp:nvSpPr>
        <dsp:cNvPr id="0" name=""/>
        <dsp:cNvSpPr/>
      </dsp:nvSpPr>
      <dsp:spPr>
        <a:xfrm>
          <a:off x="1327023" y="634130"/>
          <a:ext cx="4845176" cy="57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Dental Insurance</a:t>
          </a:r>
        </a:p>
      </dsp:txBody>
      <dsp:txXfrm>
        <a:off x="1327023" y="634130"/>
        <a:ext cx="4845176" cy="576482"/>
      </dsp:txXfrm>
    </dsp:sp>
    <dsp:sp modelId="{EA2AFD6D-AD1C-7840-98DC-BAACE626B77A}">
      <dsp:nvSpPr>
        <dsp:cNvPr id="0" name=""/>
        <dsp:cNvSpPr/>
      </dsp:nvSpPr>
      <dsp:spPr>
        <a:xfrm>
          <a:off x="1234440" y="1210612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9DB7E-D119-F640-8E44-B5F472509C0E}">
      <dsp:nvSpPr>
        <dsp:cNvPr id="0" name=""/>
        <dsp:cNvSpPr/>
      </dsp:nvSpPr>
      <dsp:spPr>
        <a:xfrm>
          <a:off x="1327023" y="1239436"/>
          <a:ext cx="4845176" cy="57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Vision Insurance</a:t>
          </a:r>
        </a:p>
      </dsp:txBody>
      <dsp:txXfrm>
        <a:off x="1327023" y="1239436"/>
        <a:ext cx="4845176" cy="576482"/>
      </dsp:txXfrm>
    </dsp:sp>
    <dsp:sp modelId="{5A9CEB07-A3AF-2A4A-AD68-6B07F13DCF3E}">
      <dsp:nvSpPr>
        <dsp:cNvPr id="0" name=""/>
        <dsp:cNvSpPr/>
      </dsp:nvSpPr>
      <dsp:spPr>
        <a:xfrm>
          <a:off x="1234440" y="1815919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DC731-2190-B149-9A41-A10BE771392E}">
      <dsp:nvSpPr>
        <dsp:cNvPr id="0" name=""/>
        <dsp:cNvSpPr/>
      </dsp:nvSpPr>
      <dsp:spPr>
        <a:xfrm>
          <a:off x="1327023" y="1844743"/>
          <a:ext cx="4845176" cy="57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Pharmacy Insurance</a:t>
          </a:r>
        </a:p>
      </dsp:txBody>
      <dsp:txXfrm>
        <a:off x="1327023" y="1844743"/>
        <a:ext cx="4845176" cy="576482"/>
      </dsp:txXfrm>
    </dsp:sp>
    <dsp:sp modelId="{E068857D-6ED2-764B-9810-1F546748047C}">
      <dsp:nvSpPr>
        <dsp:cNvPr id="0" name=""/>
        <dsp:cNvSpPr/>
      </dsp:nvSpPr>
      <dsp:spPr>
        <a:xfrm>
          <a:off x="1234440" y="2421225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4EE1E-8CAC-6849-B0D5-7845C3574F61}">
      <dsp:nvSpPr>
        <dsp:cNvPr id="0" name=""/>
        <dsp:cNvSpPr/>
      </dsp:nvSpPr>
      <dsp:spPr>
        <a:xfrm>
          <a:off x="1327023" y="2450049"/>
          <a:ext cx="4845176" cy="57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Worker’s Compensation</a:t>
          </a:r>
        </a:p>
      </dsp:txBody>
      <dsp:txXfrm>
        <a:off x="1327023" y="2450049"/>
        <a:ext cx="4845176" cy="576482"/>
      </dsp:txXfrm>
    </dsp:sp>
    <dsp:sp modelId="{BD77FC24-0C9A-3846-8D67-8CAEB6CFC8B1}">
      <dsp:nvSpPr>
        <dsp:cNvPr id="0" name=""/>
        <dsp:cNvSpPr/>
      </dsp:nvSpPr>
      <dsp:spPr>
        <a:xfrm>
          <a:off x="1234440" y="3026531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1E0B9-41EC-6344-99ED-BD60F641DF1D}">
      <dsp:nvSpPr>
        <dsp:cNvPr id="0" name=""/>
        <dsp:cNvSpPr/>
      </dsp:nvSpPr>
      <dsp:spPr>
        <a:xfrm>
          <a:off x="1327023" y="3055355"/>
          <a:ext cx="4845176" cy="57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Disability – STD/LTD</a:t>
          </a:r>
        </a:p>
      </dsp:txBody>
      <dsp:txXfrm>
        <a:off x="1327023" y="3055355"/>
        <a:ext cx="4845176" cy="576482"/>
      </dsp:txXfrm>
    </dsp:sp>
    <dsp:sp modelId="{584BC907-8B77-D84F-851B-C03CA085FC0F}">
      <dsp:nvSpPr>
        <dsp:cNvPr id="0" name=""/>
        <dsp:cNvSpPr/>
      </dsp:nvSpPr>
      <dsp:spPr>
        <a:xfrm>
          <a:off x="1234440" y="3631838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2E7DA-AECF-6749-AB17-C1BB21462204}">
      <dsp:nvSpPr>
        <dsp:cNvPr id="0" name=""/>
        <dsp:cNvSpPr/>
      </dsp:nvSpPr>
      <dsp:spPr>
        <a:xfrm>
          <a:off x="1327023" y="3660662"/>
          <a:ext cx="4845176" cy="57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EAP</a:t>
          </a:r>
        </a:p>
      </dsp:txBody>
      <dsp:txXfrm>
        <a:off x="1327023" y="3660662"/>
        <a:ext cx="4845176" cy="576482"/>
      </dsp:txXfrm>
    </dsp:sp>
    <dsp:sp modelId="{B669811A-D3B1-1948-949D-22C7C4D47C1F}">
      <dsp:nvSpPr>
        <dsp:cNvPr id="0" name=""/>
        <dsp:cNvSpPr/>
      </dsp:nvSpPr>
      <dsp:spPr>
        <a:xfrm>
          <a:off x="1234440" y="4237144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7938E-0467-6548-8243-F2DC2E37597D}">
      <dsp:nvSpPr>
        <dsp:cNvPr id="0" name=""/>
        <dsp:cNvSpPr/>
      </dsp:nvSpPr>
      <dsp:spPr>
        <a:xfrm>
          <a:off x="1327023" y="4265968"/>
          <a:ext cx="4845176" cy="57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Mental Health Insurance</a:t>
          </a:r>
        </a:p>
      </dsp:txBody>
      <dsp:txXfrm>
        <a:off x="1327023" y="4265968"/>
        <a:ext cx="4845176" cy="576482"/>
      </dsp:txXfrm>
    </dsp:sp>
    <dsp:sp modelId="{16F73CF7-5DC4-4E4E-9281-B2380F25EC17}">
      <dsp:nvSpPr>
        <dsp:cNvPr id="0" name=""/>
        <dsp:cNvSpPr/>
      </dsp:nvSpPr>
      <dsp:spPr>
        <a:xfrm>
          <a:off x="1234440" y="4842450"/>
          <a:ext cx="493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5716D-39C9-48C4-A3EB-B88E4515427D}" type="datetimeFigureOut">
              <a:rPr lang="en-US" smtClean="0"/>
              <a:t>8/17/22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C6D3C-9EB0-4F2C-9026-3887D1CD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C6D3C-9EB0-4F2C-9026-3887D1CDB4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3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C6D3C-9EB0-4F2C-9026-3887D1CDB4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3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4" name="Picture Placeholder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Picture Placeholder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Description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anchor="ctr"/>
          <a:lstStyle>
            <a:lvl1pPr marL="0" indent="0" algn="ctr">
              <a:buNone/>
              <a:defRPr sz="1050" i="1"/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Image / Logo Here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anchor="ctr"/>
          <a:lstStyle>
            <a:lvl1pPr marL="0" indent="0" algn="ctr">
              <a:buNone/>
              <a:defRPr sz="1050" i="1"/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Image / Logo Here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anchor="ctr"/>
          <a:lstStyle>
            <a:lvl1pPr marL="0" indent="0" algn="ctr">
              <a:buNone/>
              <a:defRPr sz="1050" i="1"/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Image / Logo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Description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Describe Your Big Idea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umber &amp;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Outcome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Content Block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Content Block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Ful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Doctor pointing on a large display">
            <a:extLst>
              <a:ext uri="{FF2B5EF4-FFF2-40B4-BE49-F238E27FC236}">
                <a16:creationId xmlns:a16="http://schemas.microsoft.com/office/drawing/2014/main" id="{8F02F647-7DBC-4618-AFF3-8CED69C5CD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The changing environment of Healthcare</a:t>
            </a:r>
            <a:br>
              <a:rPr lang="en-US" dirty="0"/>
            </a:br>
            <a:r>
              <a:rPr lang="en-US" dirty="0"/>
              <a:t>Payment &amp; Delivery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1598" y="5470247"/>
            <a:ext cx="5417001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/>
          <a:p>
            <a:r>
              <a:rPr lang="en-US" dirty="0"/>
              <a:t>An Employers Perspective</a:t>
            </a:r>
          </a:p>
        </p:txBody>
      </p:sp>
      <p:sp>
        <p:nvSpPr>
          <p:cNvPr id="5" name="object 7" descr="Beige rectangl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87084" y="3441536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024" y="4896463"/>
            <a:ext cx="288595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CDF339-59A5-B140-B650-DD4CCE5D73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2B512B3-0E8C-C2F7-6A4B-E5C1AFAC5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8A61D71-A504-FF08-9414-F3798C06D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D389B-CD88-B328-5565-9B497E73C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3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7C32-2632-2672-BB8D-EA411CE2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4220F-C63F-4BF9-CDC6-C5A55F454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99B69-A528-C3BA-08E3-588054099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69E8A-73C6-3153-1ABA-D55E1647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KFF-Summary-of-Findings-Employer-Health-Benefits-2020-page-001">
            <a:extLst>
              <a:ext uri="{FF2B5EF4-FFF2-40B4-BE49-F238E27FC236}">
                <a16:creationId xmlns:a16="http://schemas.microsoft.com/office/drawing/2014/main" id="{251331DA-8258-B577-84D2-738E417D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12192000" cy="67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DB5AA0-B02C-710A-7875-DA5B8A5B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b="1" kern="1200" cap="all" spc="-150" baseline="0">
                <a:latin typeface="+mj-lt"/>
                <a:ea typeface="+mj-ea"/>
                <a:cs typeface="+mj-cs"/>
              </a:rPr>
              <a:t>How Employer’s Purchase Benefits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F0C2C0-13D6-BB6E-382E-BE94373A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816429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kern="1200" dirty="0">
                <a:latin typeface="+mn-lt"/>
                <a:ea typeface="+mn-ea"/>
                <a:cs typeface="+mn-cs"/>
              </a:rPr>
              <a:t>An Old Inefficient System which purchas4s in silos with Perverse Incentives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562D2-6640-6460-5CBC-ECBE11BD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764" y="6241764"/>
            <a:ext cx="270474" cy="270474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ECC7194-A4D0-457B-9D3E-53681723AFF7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30" name="Text Placeholder 1">
            <a:extLst>
              <a:ext uri="{FF2B5EF4-FFF2-40B4-BE49-F238E27FC236}">
                <a16:creationId xmlns:a16="http://schemas.microsoft.com/office/drawing/2014/main" id="{CEBBCA22-E40C-B546-35E0-59B5E7DC5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682584"/>
              </p:ext>
            </p:extLst>
          </p:nvPr>
        </p:nvGraphicFramePr>
        <p:xfrm>
          <a:off x="5183188" y="987427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76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23E6FB-4138-359E-B12F-B0890F8B41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8105A5-173C-1728-D6B5-BD1265F2E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984791-BD28-5372-1FA5-67C5D916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VALUE-BASED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4C2BB-7A8D-CD44-EA56-D9BE478EC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29" t="18454" r="31896" b="20570"/>
          <a:stretch/>
        </p:blipFill>
        <p:spPr>
          <a:xfrm>
            <a:off x="7354730" y="1178352"/>
            <a:ext cx="4648277" cy="4740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D7CF4C-64F9-46C4-16AC-6BEEB30E2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33" t="34815" r="5416" b="28889"/>
          <a:stretch/>
        </p:blipFill>
        <p:spPr>
          <a:xfrm>
            <a:off x="188992" y="1943237"/>
            <a:ext cx="7089857" cy="3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9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851B122E-E6A1-1C0D-5ED9-1C2D76AA4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1" b="1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9CD799A5-CF13-F667-0E03-48C67B1D7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CC7194-A4D0-457B-9D3E-53681723AFF7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73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CBF58-C3BE-FEB7-175D-5F436B983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489EF27B-CD56-30FA-4AA0-8F890626A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672408"/>
              </p:ext>
            </p:extLst>
          </p:nvPr>
        </p:nvGraphicFramePr>
        <p:xfrm>
          <a:off x="345762" y="256636"/>
          <a:ext cx="11672067" cy="640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6A395DE1-9827-12AB-B087-DDE442DE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81" y="401778"/>
            <a:ext cx="1908697" cy="11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4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74B242-C1FE-446A-B7BE-A44C8D61E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5" b="42325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  <p:pic>
        <p:nvPicPr>
          <p:cNvPr id="3074" name="Picture 2" descr="Koop-Logo-new1-1024x310">
            <a:extLst>
              <a:ext uri="{FF2B5EF4-FFF2-40B4-BE49-F238E27FC236}">
                <a16:creationId xmlns:a16="http://schemas.microsoft.com/office/drawing/2014/main" id="{C21CBE4D-44EF-4B0E-BD78-A29856B9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30200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08D7974-9B87-46D3-BB62-72C6779F6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81000"/>
            <a:ext cx="1852613" cy="20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Scientist looking at test tube">
            <a:extLst>
              <a:ext uri="{FF2B5EF4-FFF2-40B4-BE49-F238E27FC236}">
                <a16:creationId xmlns:a16="http://schemas.microsoft.com/office/drawing/2014/main" id="{F923CFB6-5709-405C-8762-B310D3F219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E363B-55F5-4528-8A9D-A5D90055C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Mirjam Nilsson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FEE4F-333C-40EF-B46D-8D25C79C0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nilsson@example.com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F44DEB-FABF-4ADE-B7EB-29DFAFA3DF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678-555-0100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795760-75DB-4415-BB10-2C6299BBF1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SERVICE REPRESENTATIVE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F39051-1049-4508-8373-6A289966A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399" y="2238573"/>
            <a:ext cx="10629202" cy="119042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ject 7" descr="Beige rectangle">
            <a:extLst>
              <a:ext uri="{FF2B5EF4-FFF2-40B4-BE49-F238E27FC236}">
                <a16:creationId xmlns:a16="http://schemas.microsoft.com/office/drawing/2014/main" id="{2D7851E8-1907-4C8A-A16F-E461B5BFA940}"/>
              </a:ext>
            </a:extLst>
          </p:cNvPr>
          <p:cNvSpPr/>
          <p:nvPr/>
        </p:nvSpPr>
        <p:spPr bwMode="white">
          <a:xfrm flipV="1">
            <a:off x="1204699" y="37916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Group 45" descr="Icon Phone">
            <a:extLst>
              <a:ext uri="{FF2B5EF4-FFF2-40B4-BE49-F238E27FC236}">
                <a16:creationId xmlns:a16="http://schemas.microsoft.com/office/drawing/2014/main" id="{4BB2D73A-DB1F-47D9-9BDA-D6F01A0EDC06}"/>
              </a:ext>
            </a:extLst>
          </p:cNvPr>
          <p:cNvGrpSpPr/>
          <p:nvPr/>
        </p:nvGrpSpPr>
        <p:grpSpPr>
          <a:xfrm>
            <a:off x="1365937" y="5637315"/>
            <a:ext cx="297521" cy="297521"/>
            <a:chOff x="1334697" y="5606075"/>
            <a:chExt cx="360000" cy="36000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C40AF29-F294-4B60-B5B4-56011134948E}"/>
                </a:ext>
              </a:extLst>
            </p:cNvPr>
            <p:cNvSpPr/>
            <p:nvPr/>
          </p:nvSpPr>
          <p:spPr>
            <a:xfrm>
              <a:off x="1423220" y="5624464"/>
              <a:ext cx="257175" cy="257175"/>
            </a:xfrm>
            <a:custGeom>
              <a:avLst/>
              <a:gdLst>
                <a:gd name="connsiteX0" fmla="*/ 0 w 257175"/>
                <a:gd name="connsiteY0" fmla="*/ 163664 h 257175"/>
                <a:gd name="connsiteX1" fmla="*/ 163664 w 257175"/>
                <a:gd name="connsiteY1" fmla="*/ 0 h 257175"/>
                <a:gd name="connsiteX2" fmla="*/ 261323 w 257175"/>
                <a:gd name="connsiteY2" fmla="*/ 97659 h 257175"/>
                <a:gd name="connsiteX3" fmla="*/ 97659 w 257175"/>
                <a:gd name="connsiteY3" fmla="*/ 2613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257175">
                  <a:moveTo>
                    <a:pt x="0" y="163664"/>
                  </a:moveTo>
                  <a:lnTo>
                    <a:pt x="163664" y="0"/>
                  </a:lnTo>
                  <a:lnTo>
                    <a:pt x="261323" y="97659"/>
                  </a:lnTo>
                  <a:lnTo>
                    <a:pt x="97659" y="261323"/>
                  </a:lnTo>
                  <a:close/>
                </a:path>
              </a:pathLst>
            </a:custGeom>
            <a:noFill/>
            <a:ln w="23813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2F5782C-5E0E-47EA-861C-88990A8D95DF}"/>
                </a:ext>
              </a:extLst>
            </p:cNvPr>
            <p:cNvSpPr/>
            <p:nvPr/>
          </p:nvSpPr>
          <p:spPr>
            <a:xfrm>
              <a:off x="1491815" y="5800385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7145 w 9525"/>
                <a:gd name="connsiteY1" fmla="*/ 180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7145" y="18098"/>
                  </a:lnTo>
                </a:path>
              </a:pathLst>
            </a:custGeom>
            <a:ln w="23813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ACDDF69-03CD-491C-A9E4-08E5726C5BD3}"/>
                </a:ext>
              </a:extLst>
            </p:cNvPr>
            <p:cNvSpPr/>
            <p:nvPr/>
          </p:nvSpPr>
          <p:spPr>
            <a:xfrm>
              <a:off x="1334697" y="5606075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Group 49" descr="Icon Email">
            <a:extLst>
              <a:ext uri="{FF2B5EF4-FFF2-40B4-BE49-F238E27FC236}">
                <a16:creationId xmlns:a16="http://schemas.microsoft.com/office/drawing/2014/main" id="{F7F47E31-EB9A-4529-BE0F-A1213B79FE07}"/>
              </a:ext>
            </a:extLst>
          </p:cNvPr>
          <p:cNvGrpSpPr/>
          <p:nvPr/>
        </p:nvGrpSpPr>
        <p:grpSpPr>
          <a:xfrm>
            <a:off x="1365937" y="5133777"/>
            <a:ext cx="297521" cy="297521"/>
            <a:chOff x="1334697" y="5102537"/>
            <a:chExt cx="360000" cy="3600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99C0ACA-AA85-4505-A8DF-0275634D7832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AA236B-9A92-4808-B7BB-0AEF3FD2754B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>
                  <a:gd name="connsiteX0" fmla="*/ 0 w 257175"/>
                  <a:gd name="connsiteY0" fmla="*/ 163664 h 257175"/>
                  <a:gd name="connsiteX1" fmla="*/ 163664 w 257175"/>
                  <a:gd name="connsiteY1" fmla="*/ 0 h 257175"/>
                  <a:gd name="connsiteX2" fmla="*/ 261323 w 257175"/>
                  <a:gd name="connsiteY2" fmla="*/ 97659 h 257175"/>
                  <a:gd name="connsiteX3" fmla="*/ 97659 w 257175"/>
                  <a:gd name="connsiteY3" fmla="*/ 26132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4E72230-A0A3-4A80-AD64-FE14B4AA1A95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>
                  <a:gd name="connsiteX0" fmla="*/ 0 w 161925"/>
                  <a:gd name="connsiteY0" fmla="*/ 162878 h 161925"/>
                  <a:gd name="connsiteX1" fmla="*/ 141923 w 161925"/>
                  <a:gd name="connsiteY1" fmla="*/ 135255 h 161925"/>
                  <a:gd name="connsiteX2" fmla="*/ 162878 w 161925"/>
                  <a:gd name="connsiteY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61925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1D119F-74E1-4482-B664-AAD0BB5B651F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54" descr="Icon Person">
            <a:extLst>
              <a:ext uri="{FF2B5EF4-FFF2-40B4-BE49-F238E27FC236}">
                <a16:creationId xmlns:a16="http://schemas.microsoft.com/office/drawing/2014/main" id="{9E1A2D9D-4A3F-4720-9A14-FFD74FC5C7A2}"/>
              </a:ext>
            </a:extLst>
          </p:cNvPr>
          <p:cNvGrpSpPr/>
          <p:nvPr/>
        </p:nvGrpSpPr>
        <p:grpSpPr>
          <a:xfrm>
            <a:off x="1365937" y="4611901"/>
            <a:ext cx="297521" cy="297521"/>
            <a:chOff x="1334697" y="4580661"/>
            <a:chExt cx="360000" cy="360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BC59C07-FDEC-40D0-BE4E-E1FAC0DEBC4A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5EC7012-98A7-4A94-8CC9-0EC3408A6BC4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519FE88-ED74-4D46-86D2-F2530BE46026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3AF6D1D-DE4A-460B-A540-E7DACF1F333F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95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AB146C-6597-8B0E-7AEE-878AAF816D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6485" y="1376494"/>
            <a:ext cx="10891551" cy="270475"/>
          </a:xfrm>
        </p:spPr>
        <p:txBody>
          <a:bodyPr/>
          <a:lstStyle/>
          <a:p>
            <a:r>
              <a:rPr lang="en-US" i="1" dirty="0"/>
              <a:t>Our aim is to show ways to build direct partnership between providers and employers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06DAE25-2081-7CBD-8B8B-AA78023C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2BEC0C-3B31-E2A9-4DDE-B12C4A0F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0" y="2250513"/>
            <a:ext cx="9388499" cy="622261"/>
          </a:xfrm>
        </p:spPr>
        <p:txBody>
          <a:bodyPr/>
          <a:lstStyle/>
          <a:p>
            <a:r>
              <a:rPr lang="en-US" dirty="0"/>
              <a:t>Participants will learn how employers purchase and manage health benefits for their employees and their families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EF0F-B646-20F0-6207-EF55CEDD4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D731A2-BCBD-72B4-C56B-E354F677211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091509" y="3693393"/>
            <a:ext cx="9388499" cy="622261"/>
          </a:xfrm>
        </p:spPr>
        <p:txBody>
          <a:bodyPr/>
          <a:lstStyle/>
          <a:p>
            <a:r>
              <a:rPr lang="en-US" dirty="0"/>
              <a:t>Participants will learn trends in proven employer approaches to managing health-related costs and improve their value of investment (VOI)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7C8119A-E234-DE2E-19BC-BBE419722E0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95500" y="5219544"/>
            <a:ext cx="9388499" cy="622261"/>
          </a:xfrm>
        </p:spPr>
        <p:txBody>
          <a:bodyPr/>
          <a:lstStyle/>
          <a:p>
            <a:r>
              <a:rPr lang="en-US" dirty="0"/>
              <a:t>Participants will learn examples of successful employer-provider relationships along with a view on future collaboration. 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7E67F2-F305-7117-9E1C-4014A7FFD753}"/>
              </a:ext>
            </a:extLst>
          </p:cNvPr>
          <p:cNvGrpSpPr/>
          <p:nvPr/>
        </p:nvGrpSpPr>
        <p:grpSpPr>
          <a:xfrm>
            <a:off x="955789" y="2183050"/>
            <a:ext cx="623630" cy="690185"/>
            <a:chOff x="-204788" y="1498600"/>
            <a:chExt cx="4733926" cy="4751388"/>
          </a:xfrm>
          <a:solidFill>
            <a:schemeClr val="accent2"/>
          </a:solidFill>
        </p:grpSpPr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A3C98CB8-2C01-F592-F219-6AAF34415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8438" y="2543175"/>
              <a:ext cx="3430588" cy="1052512"/>
            </a:xfrm>
            <a:custGeom>
              <a:avLst/>
              <a:gdLst>
                <a:gd name="T0" fmla="*/ 4323 w 4323"/>
                <a:gd name="T1" fmla="*/ 482 h 1326"/>
                <a:gd name="T2" fmla="*/ 4005 w 4323"/>
                <a:gd name="T3" fmla="*/ 460 h 1326"/>
                <a:gd name="T4" fmla="*/ 3702 w 4323"/>
                <a:gd name="T5" fmla="*/ 480 h 1326"/>
                <a:gd name="T6" fmla="*/ 3411 w 4323"/>
                <a:gd name="T7" fmla="*/ 540 h 1326"/>
                <a:gd name="T8" fmla="*/ 3134 w 4323"/>
                <a:gd name="T9" fmla="*/ 634 h 1326"/>
                <a:gd name="T10" fmla="*/ 2874 w 4323"/>
                <a:gd name="T11" fmla="*/ 764 h 1326"/>
                <a:gd name="T12" fmla="*/ 2636 w 4323"/>
                <a:gd name="T13" fmla="*/ 924 h 1326"/>
                <a:gd name="T14" fmla="*/ 2420 w 4323"/>
                <a:gd name="T15" fmla="*/ 1111 h 1326"/>
                <a:gd name="T16" fmla="*/ 2229 w 4323"/>
                <a:gd name="T17" fmla="*/ 1326 h 1326"/>
                <a:gd name="T18" fmla="*/ 2204 w 4323"/>
                <a:gd name="T19" fmla="*/ 1326 h 1326"/>
                <a:gd name="T20" fmla="*/ 2140 w 4323"/>
                <a:gd name="T21" fmla="*/ 1324 h 1326"/>
                <a:gd name="T22" fmla="*/ 2040 w 4323"/>
                <a:gd name="T23" fmla="*/ 1318 h 1326"/>
                <a:gd name="T24" fmla="*/ 1913 w 4323"/>
                <a:gd name="T25" fmla="*/ 1313 h 1326"/>
                <a:gd name="T26" fmla="*/ 1762 w 4323"/>
                <a:gd name="T27" fmla="*/ 1302 h 1326"/>
                <a:gd name="T28" fmla="*/ 1591 w 4323"/>
                <a:gd name="T29" fmla="*/ 1286 h 1326"/>
                <a:gd name="T30" fmla="*/ 1407 w 4323"/>
                <a:gd name="T31" fmla="*/ 1264 h 1326"/>
                <a:gd name="T32" fmla="*/ 1217 w 4323"/>
                <a:gd name="T33" fmla="*/ 1236 h 1326"/>
                <a:gd name="T34" fmla="*/ 1024 w 4323"/>
                <a:gd name="T35" fmla="*/ 1202 h 1326"/>
                <a:gd name="T36" fmla="*/ 831 w 4323"/>
                <a:gd name="T37" fmla="*/ 1158 h 1326"/>
                <a:gd name="T38" fmla="*/ 648 w 4323"/>
                <a:gd name="T39" fmla="*/ 1105 h 1326"/>
                <a:gd name="T40" fmla="*/ 475 w 4323"/>
                <a:gd name="T41" fmla="*/ 1044 h 1326"/>
                <a:gd name="T42" fmla="*/ 322 w 4323"/>
                <a:gd name="T43" fmla="*/ 973 h 1326"/>
                <a:gd name="T44" fmla="*/ 191 w 4323"/>
                <a:gd name="T45" fmla="*/ 889 h 1326"/>
                <a:gd name="T46" fmla="*/ 90 w 4323"/>
                <a:gd name="T47" fmla="*/ 793 h 1326"/>
                <a:gd name="T48" fmla="*/ 20 w 4323"/>
                <a:gd name="T49" fmla="*/ 683 h 1326"/>
                <a:gd name="T50" fmla="*/ 0 w 4323"/>
                <a:gd name="T51" fmla="*/ 5 h 1326"/>
                <a:gd name="T52" fmla="*/ 148 w 4323"/>
                <a:gd name="T53" fmla="*/ 109 h 1326"/>
                <a:gd name="T54" fmla="*/ 339 w 4323"/>
                <a:gd name="T55" fmla="*/ 205 h 1326"/>
                <a:gd name="T56" fmla="*/ 569 w 4323"/>
                <a:gd name="T57" fmla="*/ 291 h 1326"/>
                <a:gd name="T58" fmla="*/ 835 w 4323"/>
                <a:gd name="T59" fmla="*/ 363 h 1326"/>
                <a:gd name="T60" fmla="*/ 1131 w 4323"/>
                <a:gd name="T61" fmla="*/ 422 h 1326"/>
                <a:gd name="T62" fmla="*/ 1453 w 4323"/>
                <a:gd name="T63" fmla="*/ 465 h 1326"/>
                <a:gd name="T64" fmla="*/ 1798 w 4323"/>
                <a:gd name="T65" fmla="*/ 493 h 1326"/>
                <a:gd name="T66" fmla="*/ 2160 w 4323"/>
                <a:gd name="T67" fmla="*/ 503 h 1326"/>
                <a:gd name="T68" fmla="*/ 2525 w 4323"/>
                <a:gd name="T69" fmla="*/ 493 h 1326"/>
                <a:gd name="T70" fmla="*/ 2871 w 4323"/>
                <a:gd name="T71" fmla="*/ 465 h 1326"/>
                <a:gd name="T72" fmla="*/ 3194 w 4323"/>
                <a:gd name="T73" fmla="*/ 422 h 1326"/>
                <a:gd name="T74" fmla="*/ 3493 w 4323"/>
                <a:gd name="T75" fmla="*/ 362 h 1326"/>
                <a:gd name="T76" fmla="*/ 3758 w 4323"/>
                <a:gd name="T77" fmla="*/ 289 h 1326"/>
                <a:gd name="T78" fmla="*/ 3989 w 4323"/>
                <a:gd name="T79" fmla="*/ 203 h 1326"/>
                <a:gd name="T80" fmla="*/ 4178 w 4323"/>
                <a:gd name="T81" fmla="*/ 107 h 1326"/>
                <a:gd name="T82" fmla="*/ 4323 w 4323"/>
                <a:gd name="T83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23" h="1326">
                  <a:moveTo>
                    <a:pt x="4323" y="0"/>
                  </a:moveTo>
                  <a:lnTo>
                    <a:pt x="4323" y="482"/>
                  </a:lnTo>
                  <a:lnTo>
                    <a:pt x="4165" y="465"/>
                  </a:lnTo>
                  <a:lnTo>
                    <a:pt x="4005" y="460"/>
                  </a:lnTo>
                  <a:lnTo>
                    <a:pt x="3852" y="465"/>
                  </a:lnTo>
                  <a:lnTo>
                    <a:pt x="3702" y="480"/>
                  </a:lnTo>
                  <a:lnTo>
                    <a:pt x="3554" y="505"/>
                  </a:lnTo>
                  <a:lnTo>
                    <a:pt x="3411" y="540"/>
                  </a:lnTo>
                  <a:lnTo>
                    <a:pt x="3269" y="583"/>
                  </a:lnTo>
                  <a:lnTo>
                    <a:pt x="3134" y="634"/>
                  </a:lnTo>
                  <a:lnTo>
                    <a:pt x="3002" y="694"/>
                  </a:lnTo>
                  <a:lnTo>
                    <a:pt x="2874" y="764"/>
                  </a:lnTo>
                  <a:lnTo>
                    <a:pt x="2753" y="840"/>
                  </a:lnTo>
                  <a:lnTo>
                    <a:pt x="2636" y="924"/>
                  </a:lnTo>
                  <a:lnTo>
                    <a:pt x="2525" y="1015"/>
                  </a:lnTo>
                  <a:lnTo>
                    <a:pt x="2420" y="1111"/>
                  </a:lnTo>
                  <a:lnTo>
                    <a:pt x="2322" y="1215"/>
                  </a:lnTo>
                  <a:lnTo>
                    <a:pt x="2229" y="1326"/>
                  </a:lnTo>
                  <a:lnTo>
                    <a:pt x="2222" y="1326"/>
                  </a:lnTo>
                  <a:lnTo>
                    <a:pt x="2204" y="1326"/>
                  </a:lnTo>
                  <a:lnTo>
                    <a:pt x="2176" y="1324"/>
                  </a:lnTo>
                  <a:lnTo>
                    <a:pt x="2140" y="1324"/>
                  </a:lnTo>
                  <a:lnTo>
                    <a:pt x="2095" y="1322"/>
                  </a:lnTo>
                  <a:lnTo>
                    <a:pt x="2040" y="1318"/>
                  </a:lnTo>
                  <a:lnTo>
                    <a:pt x="1980" y="1316"/>
                  </a:lnTo>
                  <a:lnTo>
                    <a:pt x="1913" y="1313"/>
                  </a:lnTo>
                  <a:lnTo>
                    <a:pt x="1840" y="1307"/>
                  </a:lnTo>
                  <a:lnTo>
                    <a:pt x="1762" y="1302"/>
                  </a:lnTo>
                  <a:lnTo>
                    <a:pt x="1678" y="1295"/>
                  </a:lnTo>
                  <a:lnTo>
                    <a:pt x="1591" y="1286"/>
                  </a:lnTo>
                  <a:lnTo>
                    <a:pt x="1502" y="1275"/>
                  </a:lnTo>
                  <a:lnTo>
                    <a:pt x="1407" y="1264"/>
                  </a:lnTo>
                  <a:lnTo>
                    <a:pt x="1313" y="1251"/>
                  </a:lnTo>
                  <a:lnTo>
                    <a:pt x="1217" y="1236"/>
                  </a:lnTo>
                  <a:lnTo>
                    <a:pt x="1120" y="1220"/>
                  </a:lnTo>
                  <a:lnTo>
                    <a:pt x="1024" y="1202"/>
                  </a:lnTo>
                  <a:lnTo>
                    <a:pt x="926" y="1180"/>
                  </a:lnTo>
                  <a:lnTo>
                    <a:pt x="831" y="1158"/>
                  </a:lnTo>
                  <a:lnTo>
                    <a:pt x="739" y="1133"/>
                  </a:lnTo>
                  <a:lnTo>
                    <a:pt x="648" y="1105"/>
                  </a:lnTo>
                  <a:lnTo>
                    <a:pt x="560" y="1076"/>
                  </a:lnTo>
                  <a:lnTo>
                    <a:pt x="475" y="1044"/>
                  </a:lnTo>
                  <a:lnTo>
                    <a:pt x="397" y="1009"/>
                  </a:lnTo>
                  <a:lnTo>
                    <a:pt x="322" y="973"/>
                  </a:lnTo>
                  <a:lnTo>
                    <a:pt x="253" y="931"/>
                  </a:lnTo>
                  <a:lnTo>
                    <a:pt x="191" y="889"/>
                  </a:lnTo>
                  <a:lnTo>
                    <a:pt x="137" y="842"/>
                  </a:lnTo>
                  <a:lnTo>
                    <a:pt x="90" y="793"/>
                  </a:lnTo>
                  <a:lnTo>
                    <a:pt x="51" y="740"/>
                  </a:lnTo>
                  <a:lnTo>
                    <a:pt x="20" y="683"/>
                  </a:lnTo>
                  <a:lnTo>
                    <a:pt x="0" y="623"/>
                  </a:lnTo>
                  <a:lnTo>
                    <a:pt x="0" y="5"/>
                  </a:lnTo>
                  <a:lnTo>
                    <a:pt x="70" y="58"/>
                  </a:lnTo>
                  <a:lnTo>
                    <a:pt x="148" y="109"/>
                  </a:lnTo>
                  <a:lnTo>
                    <a:pt x="239" y="158"/>
                  </a:lnTo>
                  <a:lnTo>
                    <a:pt x="339" y="205"/>
                  </a:lnTo>
                  <a:lnTo>
                    <a:pt x="449" y="249"/>
                  </a:lnTo>
                  <a:lnTo>
                    <a:pt x="569" y="291"/>
                  </a:lnTo>
                  <a:lnTo>
                    <a:pt x="697" y="329"/>
                  </a:lnTo>
                  <a:lnTo>
                    <a:pt x="835" y="363"/>
                  </a:lnTo>
                  <a:lnTo>
                    <a:pt x="978" y="394"/>
                  </a:lnTo>
                  <a:lnTo>
                    <a:pt x="1131" y="422"/>
                  </a:lnTo>
                  <a:lnTo>
                    <a:pt x="1289" y="445"/>
                  </a:lnTo>
                  <a:lnTo>
                    <a:pt x="1453" y="465"/>
                  </a:lnTo>
                  <a:lnTo>
                    <a:pt x="1622" y="482"/>
                  </a:lnTo>
                  <a:lnTo>
                    <a:pt x="1798" y="493"/>
                  </a:lnTo>
                  <a:lnTo>
                    <a:pt x="1976" y="500"/>
                  </a:lnTo>
                  <a:lnTo>
                    <a:pt x="2160" y="503"/>
                  </a:lnTo>
                  <a:lnTo>
                    <a:pt x="2345" y="500"/>
                  </a:lnTo>
                  <a:lnTo>
                    <a:pt x="2525" y="493"/>
                  </a:lnTo>
                  <a:lnTo>
                    <a:pt x="2700" y="482"/>
                  </a:lnTo>
                  <a:lnTo>
                    <a:pt x="2871" y="465"/>
                  </a:lnTo>
                  <a:lnTo>
                    <a:pt x="3036" y="445"/>
                  </a:lnTo>
                  <a:lnTo>
                    <a:pt x="3194" y="422"/>
                  </a:lnTo>
                  <a:lnTo>
                    <a:pt x="3347" y="392"/>
                  </a:lnTo>
                  <a:lnTo>
                    <a:pt x="3493" y="362"/>
                  </a:lnTo>
                  <a:lnTo>
                    <a:pt x="3629" y="327"/>
                  </a:lnTo>
                  <a:lnTo>
                    <a:pt x="3758" y="289"/>
                  </a:lnTo>
                  <a:lnTo>
                    <a:pt x="3878" y="247"/>
                  </a:lnTo>
                  <a:lnTo>
                    <a:pt x="3989" y="203"/>
                  </a:lnTo>
                  <a:lnTo>
                    <a:pt x="4089" y="156"/>
                  </a:lnTo>
                  <a:lnTo>
                    <a:pt x="4178" y="107"/>
                  </a:lnTo>
                  <a:lnTo>
                    <a:pt x="4258" y="54"/>
                  </a:lnTo>
                  <a:lnTo>
                    <a:pt x="4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F6A300AF-360C-8EEE-20C2-53278F0D2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025" y="3422650"/>
              <a:ext cx="1620838" cy="1050925"/>
            </a:xfrm>
            <a:custGeom>
              <a:avLst/>
              <a:gdLst>
                <a:gd name="T0" fmla="*/ 1 w 2043"/>
                <a:gd name="T1" fmla="*/ 0 h 1324"/>
                <a:gd name="T2" fmla="*/ 65 w 2043"/>
                <a:gd name="T3" fmla="*/ 53 h 1324"/>
                <a:gd name="T4" fmla="*/ 141 w 2043"/>
                <a:gd name="T5" fmla="*/ 102 h 1324"/>
                <a:gd name="T6" fmla="*/ 227 w 2043"/>
                <a:gd name="T7" fmla="*/ 149 h 1324"/>
                <a:gd name="T8" fmla="*/ 321 w 2043"/>
                <a:gd name="T9" fmla="*/ 195 h 1324"/>
                <a:gd name="T10" fmla="*/ 425 w 2043"/>
                <a:gd name="T11" fmla="*/ 237 h 1324"/>
                <a:gd name="T12" fmla="*/ 538 w 2043"/>
                <a:gd name="T13" fmla="*/ 277 h 1324"/>
                <a:gd name="T14" fmla="*/ 660 w 2043"/>
                <a:gd name="T15" fmla="*/ 315 h 1324"/>
                <a:gd name="T16" fmla="*/ 789 w 2043"/>
                <a:gd name="T17" fmla="*/ 349 h 1324"/>
                <a:gd name="T18" fmla="*/ 925 w 2043"/>
                <a:gd name="T19" fmla="*/ 380 h 1324"/>
                <a:gd name="T20" fmla="*/ 1069 w 2043"/>
                <a:gd name="T21" fmla="*/ 408 h 1324"/>
                <a:gd name="T22" fmla="*/ 1218 w 2043"/>
                <a:gd name="T23" fmla="*/ 433 h 1324"/>
                <a:gd name="T24" fmla="*/ 1372 w 2043"/>
                <a:gd name="T25" fmla="*/ 453 h 1324"/>
                <a:gd name="T26" fmla="*/ 1534 w 2043"/>
                <a:gd name="T27" fmla="*/ 471 h 1324"/>
                <a:gd name="T28" fmla="*/ 1699 w 2043"/>
                <a:gd name="T29" fmla="*/ 484 h 1324"/>
                <a:gd name="T30" fmla="*/ 1868 w 2043"/>
                <a:gd name="T31" fmla="*/ 493 h 1324"/>
                <a:gd name="T32" fmla="*/ 2043 w 2043"/>
                <a:gd name="T33" fmla="*/ 499 h 1324"/>
                <a:gd name="T34" fmla="*/ 1976 w 2043"/>
                <a:gd name="T35" fmla="*/ 626 h 1324"/>
                <a:gd name="T36" fmla="*/ 1917 w 2043"/>
                <a:gd name="T37" fmla="*/ 759 h 1324"/>
                <a:gd name="T38" fmla="*/ 1867 w 2043"/>
                <a:gd name="T39" fmla="*/ 893 h 1324"/>
                <a:gd name="T40" fmla="*/ 1825 w 2043"/>
                <a:gd name="T41" fmla="*/ 1033 h 1324"/>
                <a:gd name="T42" fmla="*/ 1792 w 2043"/>
                <a:gd name="T43" fmla="*/ 1177 h 1324"/>
                <a:gd name="T44" fmla="*/ 1768 w 2043"/>
                <a:gd name="T45" fmla="*/ 1324 h 1324"/>
                <a:gd name="T46" fmla="*/ 1612 w 2043"/>
                <a:gd name="T47" fmla="*/ 1312 h 1324"/>
                <a:gd name="T48" fmla="*/ 1459 w 2043"/>
                <a:gd name="T49" fmla="*/ 1295 h 1324"/>
                <a:gd name="T50" fmla="*/ 1312 w 2043"/>
                <a:gd name="T51" fmla="*/ 1275 h 1324"/>
                <a:gd name="T52" fmla="*/ 1170 w 2043"/>
                <a:gd name="T53" fmla="*/ 1252 h 1324"/>
                <a:gd name="T54" fmla="*/ 1034 w 2043"/>
                <a:gd name="T55" fmla="*/ 1224 h 1324"/>
                <a:gd name="T56" fmla="*/ 905 w 2043"/>
                <a:gd name="T57" fmla="*/ 1195 h 1324"/>
                <a:gd name="T58" fmla="*/ 781 w 2043"/>
                <a:gd name="T59" fmla="*/ 1161 h 1324"/>
                <a:gd name="T60" fmla="*/ 665 w 2043"/>
                <a:gd name="T61" fmla="*/ 1124 h 1324"/>
                <a:gd name="T62" fmla="*/ 556 w 2043"/>
                <a:gd name="T63" fmla="*/ 1084 h 1324"/>
                <a:gd name="T64" fmla="*/ 456 w 2043"/>
                <a:gd name="T65" fmla="*/ 1042 h 1324"/>
                <a:gd name="T66" fmla="*/ 365 w 2043"/>
                <a:gd name="T67" fmla="*/ 999 h 1324"/>
                <a:gd name="T68" fmla="*/ 281 w 2043"/>
                <a:gd name="T69" fmla="*/ 951 h 1324"/>
                <a:gd name="T70" fmla="*/ 209 w 2043"/>
                <a:gd name="T71" fmla="*/ 902 h 1324"/>
                <a:gd name="T72" fmla="*/ 145 w 2043"/>
                <a:gd name="T73" fmla="*/ 851 h 1324"/>
                <a:gd name="T74" fmla="*/ 92 w 2043"/>
                <a:gd name="T75" fmla="*/ 799 h 1324"/>
                <a:gd name="T76" fmla="*/ 51 w 2043"/>
                <a:gd name="T77" fmla="*/ 744 h 1324"/>
                <a:gd name="T78" fmla="*/ 20 w 2043"/>
                <a:gd name="T79" fmla="*/ 688 h 1324"/>
                <a:gd name="T80" fmla="*/ 0 w 2043"/>
                <a:gd name="T81" fmla="*/ 630 h 1324"/>
                <a:gd name="T82" fmla="*/ 1 w 2043"/>
                <a:gd name="T83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3" h="1324">
                  <a:moveTo>
                    <a:pt x="1" y="0"/>
                  </a:moveTo>
                  <a:lnTo>
                    <a:pt x="65" y="53"/>
                  </a:lnTo>
                  <a:lnTo>
                    <a:pt x="141" y="102"/>
                  </a:lnTo>
                  <a:lnTo>
                    <a:pt x="227" y="149"/>
                  </a:lnTo>
                  <a:lnTo>
                    <a:pt x="321" y="195"/>
                  </a:lnTo>
                  <a:lnTo>
                    <a:pt x="425" y="237"/>
                  </a:lnTo>
                  <a:lnTo>
                    <a:pt x="538" y="277"/>
                  </a:lnTo>
                  <a:lnTo>
                    <a:pt x="660" y="315"/>
                  </a:lnTo>
                  <a:lnTo>
                    <a:pt x="789" y="349"/>
                  </a:lnTo>
                  <a:lnTo>
                    <a:pt x="925" y="380"/>
                  </a:lnTo>
                  <a:lnTo>
                    <a:pt x="1069" y="408"/>
                  </a:lnTo>
                  <a:lnTo>
                    <a:pt x="1218" y="433"/>
                  </a:lnTo>
                  <a:lnTo>
                    <a:pt x="1372" y="453"/>
                  </a:lnTo>
                  <a:lnTo>
                    <a:pt x="1534" y="471"/>
                  </a:lnTo>
                  <a:lnTo>
                    <a:pt x="1699" y="484"/>
                  </a:lnTo>
                  <a:lnTo>
                    <a:pt x="1868" y="493"/>
                  </a:lnTo>
                  <a:lnTo>
                    <a:pt x="2043" y="499"/>
                  </a:lnTo>
                  <a:lnTo>
                    <a:pt x="1976" y="626"/>
                  </a:lnTo>
                  <a:lnTo>
                    <a:pt x="1917" y="759"/>
                  </a:lnTo>
                  <a:lnTo>
                    <a:pt x="1867" y="893"/>
                  </a:lnTo>
                  <a:lnTo>
                    <a:pt x="1825" y="1033"/>
                  </a:lnTo>
                  <a:lnTo>
                    <a:pt x="1792" y="1177"/>
                  </a:lnTo>
                  <a:lnTo>
                    <a:pt x="1768" y="1324"/>
                  </a:lnTo>
                  <a:lnTo>
                    <a:pt x="1612" y="1312"/>
                  </a:lnTo>
                  <a:lnTo>
                    <a:pt x="1459" y="1295"/>
                  </a:lnTo>
                  <a:lnTo>
                    <a:pt x="1312" y="1275"/>
                  </a:lnTo>
                  <a:lnTo>
                    <a:pt x="1170" y="1252"/>
                  </a:lnTo>
                  <a:lnTo>
                    <a:pt x="1034" y="1224"/>
                  </a:lnTo>
                  <a:lnTo>
                    <a:pt x="905" y="1195"/>
                  </a:lnTo>
                  <a:lnTo>
                    <a:pt x="781" y="1161"/>
                  </a:lnTo>
                  <a:lnTo>
                    <a:pt x="665" y="1124"/>
                  </a:lnTo>
                  <a:lnTo>
                    <a:pt x="556" y="1084"/>
                  </a:lnTo>
                  <a:lnTo>
                    <a:pt x="456" y="1042"/>
                  </a:lnTo>
                  <a:lnTo>
                    <a:pt x="365" y="999"/>
                  </a:lnTo>
                  <a:lnTo>
                    <a:pt x="281" y="951"/>
                  </a:lnTo>
                  <a:lnTo>
                    <a:pt x="209" y="902"/>
                  </a:lnTo>
                  <a:lnTo>
                    <a:pt x="145" y="851"/>
                  </a:lnTo>
                  <a:lnTo>
                    <a:pt x="92" y="799"/>
                  </a:lnTo>
                  <a:lnTo>
                    <a:pt x="51" y="744"/>
                  </a:lnTo>
                  <a:lnTo>
                    <a:pt x="20" y="688"/>
                  </a:lnTo>
                  <a:lnTo>
                    <a:pt x="0" y="63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3FD040C1-1998-12C5-5A35-C46AA89B3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613" y="4310063"/>
              <a:ext cx="1522413" cy="1062037"/>
            </a:xfrm>
            <a:custGeom>
              <a:avLst/>
              <a:gdLst>
                <a:gd name="T0" fmla="*/ 2 w 1918"/>
                <a:gd name="T1" fmla="*/ 0 h 1337"/>
                <a:gd name="T2" fmla="*/ 67 w 1918"/>
                <a:gd name="T3" fmla="*/ 53 h 1337"/>
                <a:gd name="T4" fmla="*/ 145 w 1918"/>
                <a:gd name="T5" fmla="*/ 103 h 1337"/>
                <a:gd name="T6" fmla="*/ 233 w 1918"/>
                <a:gd name="T7" fmla="*/ 153 h 1337"/>
                <a:gd name="T8" fmla="*/ 331 w 1918"/>
                <a:gd name="T9" fmla="*/ 198 h 1337"/>
                <a:gd name="T10" fmla="*/ 438 w 1918"/>
                <a:gd name="T11" fmla="*/ 242 h 1337"/>
                <a:gd name="T12" fmla="*/ 554 w 1918"/>
                <a:gd name="T13" fmla="*/ 282 h 1337"/>
                <a:gd name="T14" fmla="*/ 680 w 1918"/>
                <a:gd name="T15" fmla="*/ 320 h 1337"/>
                <a:gd name="T16" fmla="*/ 814 w 1918"/>
                <a:gd name="T17" fmla="*/ 354 h 1337"/>
                <a:gd name="T18" fmla="*/ 954 w 1918"/>
                <a:gd name="T19" fmla="*/ 385 h 1337"/>
                <a:gd name="T20" fmla="*/ 1101 w 1918"/>
                <a:gd name="T21" fmla="*/ 415 h 1337"/>
                <a:gd name="T22" fmla="*/ 1256 w 1918"/>
                <a:gd name="T23" fmla="*/ 438 h 1337"/>
                <a:gd name="T24" fmla="*/ 1418 w 1918"/>
                <a:gd name="T25" fmla="*/ 460 h 1337"/>
                <a:gd name="T26" fmla="*/ 1583 w 1918"/>
                <a:gd name="T27" fmla="*/ 476 h 1337"/>
                <a:gd name="T28" fmla="*/ 1754 w 1918"/>
                <a:gd name="T29" fmla="*/ 489 h 1337"/>
                <a:gd name="T30" fmla="*/ 1754 w 1918"/>
                <a:gd name="T31" fmla="*/ 491 h 1337"/>
                <a:gd name="T32" fmla="*/ 1759 w 1918"/>
                <a:gd name="T33" fmla="*/ 638 h 1337"/>
                <a:gd name="T34" fmla="*/ 1772 w 1918"/>
                <a:gd name="T35" fmla="*/ 786 h 1337"/>
                <a:gd name="T36" fmla="*/ 1796 w 1918"/>
                <a:gd name="T37" fmla="*/ 927 h 1337"/>
                <a:gd name="T38" fmla="*/ 1829 w 1918"/>
                <a:gd name="T39" fmla="*/ 1067 h 1337"/>
                <a:gd name="T40" fmla="*/ 1869 w 1918"/>
                <a:gd name="T41" fmla="*/ 1204 h 1337"/>
                <a:gd name="T42" fmla="*/ 1918 w 1918"/>
                <a:gd name="T43" fmla="*/ 1337 h 1337"/>
                <a:gd name="T44" fmla="*/ 1752 w 1918"/>
                <a:gd name="T45" fmla="*/ 1328 h 1337"/>
                <a:gd name="T46" fmla="*/ 1592 w 1918"/>
                <a:gd name="T47" fmla="*/ 1313 h 1337"/>
                <a:gd name="T48" fmla="*/ 1436 w 1918"/>
                <a:gd name="T49" fmla="*/ 1295 h 1337"/>
                <a:gd name="T50" fmla="*/ 1285 w 1918"/>
                <a:gd name="T51" fmla="*/ 1273 h 1337"/>
                <a:gd name="T52" fmla="*/ 1141 w 1918"/>
                <a:gd name="T53" fmla="*/ 1248 h 1337"/>
                <a:gd name="T54" fmla="*/ 1003 w 1918"/>
                <a:gd name="T55" fmla="*/ 1218 h 1337"/>
                <a:gd name="T56" fmla="*/ 871 w 1918"/>
                <a:gd name="T57" fmla="*/ 1186 h 1337"/>
                <a:gd name="T58" fmla="*/ 747 w 1918"/>
                <a:gd name="T59" fmla="*/ 1149 h 1337"/>
                <a:gd name="T60" fmla="*/ 631 w 1918"/>
                <a:gd name="T61" fmla="*/ 1111 h 1337"/>
                <a:gd name="T62" fmla="*/ 523 w 1918"/>
                <a:gd name="T63" fmla="*/ 1069 h 1337"/>
                <a:gd name="T64" fmla="*/ 425 w 1918"/>
                <a:gd name="T65" fmla="*/ 1024 h 1337"/>
                <a:gd name="T66" fmla="*/ 334 w 1918"/>
                <a:gd name="T67" fmla="*/ 977 h 1337"/>
                <a:gd name="T68" fmla="*/ 256 w 1918"/>
                <a:gd name="T69" fmla="*/ 927 h 1337"/>
                <a:gd name="T70" fmla="*/ 185 w 1918"/>
                <a:gd name="T71" fmla="*/ 875 h 1337"/>
                <a:gd name="T72" fmla="*/ 127 w 1918"/>
                <a:gd name="T73" fmla="*/ 820 h 1337"/>
                <a:gd name="T74" fmla="*/ 80 w 1918"/>
                <a:gd name="T75" fmla="*/ 766 h 1337"/>
                <a:gd name="T76" fmla="*/ 45 w 1918"/>
                <a:gd name="T77" fmla="*/ 707 h 1337"/>
                <a:gd name="T78" fmla="*/ 22 w 1918"/>
                <a:gd name="T79" fmla="*/ 649 h 1337"/>
                <a:gd name="T80" fmla="*/ 11 w 1918"/>
                <a:gd name="T81" fmla="*/ 589 h 1337"/>
                <a:gd name="T82" fmla="*/ 5 w 1918"/>
                <a:gd name="T83" fmla="*/ 593 h 1337"/>
                <a:gd name="T84" fmla="*/ 0 w 1918"/>
                <a:gd name="T85" fmla="*/ 598 h 1337"/>
                <a:gd name="T86" fmla="*/ 2 w 1918"/>
                <a:gd name="T87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18" h="1337">
                  <a:moveTo>
                    <a:pt x="2" y="0"/>
                  </a:moveTo>
                  <a:lnTo>
                    <a:pt x="67" y="53"/>
                  </a:lnTo>
                  <a:lnTo>
                    <a:pt x="145" y="103"/>
                  </a:lnTo>
                  <a:lnTo>
                    <a:pt x="233" y="153"/>
                  </a:lnTo>
                  <a:lnTo>
                    <a:pt x="331" y="198"/>
                  </a:lnTo>
                  <a:lnTo>
                    <a:pt x="438" y="242"/>
                  </a:lnTo>
                  <a:lnTo>
                    <a:pt x="554" y="282"/>
                  </a:lnTo>
                  <a:lnTo>
                    <a:pt x="680" y="320"/>
                  </a:lnTo>
                  <a:lnTo>
                    <a:pt x="814" y="354"/>
                  </a:lnTo>
                  <a:lnTo>
                    <a:pt x="954" y="385"/>
                  </a:lnTo>
                  <a:lnTo>
                    <a:pt x="1101" y="415"/>
                  </a:lnTo>
                  <a:lnTo>
                    <a:pt x="1256" y="438"/>
                  </a:lnTo>
                  <a:lnTo>
                    <a:pt x="1418" y="460"/>
                  </a:lnTo>
                  <a:lnTo>
                    <a:pt x="1583" y="476"/>
                  </a:lnTo>
                  <a:lnTo>
                    <a:pt x="1754" y="489"/>
                  </a:lnTo>
                  <a:lnTo>
                    <a:pt x="1754" y="491"/>
                  </a:lnTo>
                  <a:lnTo>
                    <a:pt x="1759" y="638"/>
                  </a:lnTo>
                  <a:lnTo>
                    <a:pt x="1772" y="786"/>
                  </a:lnTo>
                  <a:lnTo>
                    <a:pt x="1796" y="927"/>
                  </a:lnTo>
                  <a:lnTo>
                    <a:pt x="1829" y="1067"/>
                  </a:lnTo>
                  <a:lnTo>
                    <a:pt x="1869" y="1204"/>
                  </a:lnTo>
                  <a:lnTo>
                    <a:pt x="1918" y="1337"/>
                  </a:lnTo>
                  <a:lnTo>
                    <a:pt x="1752" y="1328"/>
                  </a:lnTo>
                  <a:lnTo>
                    <a:pt x="1592" y="1313"/>
                  </a:lnTo>
                  <a:lnTo>
                    <a:pt x="1436" y="1295"/>
                  </a:lnTo>
                  <a:lnTo>
                    <a:pt x="1285" y="1273"/>
                  </a:lnTo>
                  <a:lnTo>
                    <a:pt x="1141" y="1248"/>
                  </a:lnTo>
                  <a:lnTo>
                    <a:pt x="1003" y="1218"/>
                  </a:lnTo>
                  <a:lnTo>
                    <a:pt x="871" y="1186"/>
                  </a:lnTo>
                  <a:lnTo>
                    <a:pt x="747" y="1149"/>
                  </a:lnTo>
                  <a:lnTo>
                    <a:pt x="631" y="1111"/>
                  </a:lnTo>
                  <a:lnTo>
                    <a:pt x="523" y="1069"/>
                  </a:lnTo>
                  <a:lnTo>
                    <a:pt x="425" y="1024"/>
                  </a:lnTo>
                  <a:lnTo>
                    <a:pt x="334" y="977"/>
                  </a:lnTo>
                  <a:lnTo>
                    <a:pt x="256" y="927"/>
                  </a:lnTo>
                  <a:lnTo>
                    <a:pt x="185" y="875"/>
                  </a:lnTo>
                  <a:lnTo>
                    <a:pt x="127" y="820"/>
                  </a:lnTo>
                  <a:lnTo>
                    <a:pt x="80" y="766"/>
                  </a:lnTo>
                  <a:lnTo>
                    <a:pt x="45" y="707"/>
                  </a:lnTo>
                  <a:lnTo>
                    <a:pt x="22" y="649"/>
                  </a:lnTo>
                  <a:lnTo>
                    <a:pt x="11" y="589"/>
                  </a:lnTo>
                  <a:lnTo>
                    <a:pt x="5" y="593"/>
                  </a:lnTo>
                  <a:lnTo>
                    <a:pt x="0" y="598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9438934E-149E-D542-4106-359609E34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613" y="5187950"/>
              <a:ext cx="2236788" cy="1058862"/>
            </a:xfrm>
            <a:custGeom>
              <a:avLst/>
              <a:gdLst>
                <a:gd name="T0" fmla="*/ 0 w 2817"/>
                <a:gd name="T1" fmla="*/ 0 h 1333"/>
                <a:gd name="T2" fmla="*/ 63 w 2817"/>
                <a:gd name="T3" fmla="*/ 52 h 1333"/>
                <a:gd name="T4" fmla="*/ 136 w 2817"/>
                <a:gd name="T5" fmla="*/ 103 h 1333"/>
                <a:gd name="T6" fmla="*/ 220 w 2817"/>
                <a:gd name="T7" fmla="*/ 152 h 1333"/>
                <a:gd name="T8" fmla="*/ 314 w 2817"/>
                <a:gd name="T9" fmla="*/ 200 h 1333"/>
                <a:gd name="T10" fmla="*/ 418 w 2817"/>
                <a:gd name="T11" fmla="*/ 243 h 1333"/>
                <a:gd name="T12" fmla="*/ 532 w 2817"/>
                <a:gd name="T13" fmla="*/ 285 h 1333"/>
                <a:gd name="T14" fmla="*/ 654 w 2817"/>
                <a:gd name="T15" fmla="*/ 323 h 1333"/>
                <a:gd name="T16" fmla="*/ 783 w 2817"/>
                <a:gd name="T17" fmla="*/ 360 h 1333"/>
                <a:gd name="T18" fmla="*/ 921 w 2817"/>
                <a:gd name="T19" fmla="*/ 391 h 1333"/>
                <a:gd name="T20" fmla="*/ 1067 w 2817"/>
                <a:gd name="T21" fmla="*/ 420 h 1333"/>
                <a:gd name="T22" fmla="*/ 1218 w 2817"/>
                <a:gd name="T23" fmla="*/ 447 h 1333"/>
                <a:gd name="T24" fmla="*/ 1376 w 2817"/>
                <a:gd name="T25" fmla="*/ 469 h 1333"/>
                <a:gd name="T26" fmla="*/ 1540 w 2817"/>
                <a:gd name="T27" fmla="*/ 485 h 1333"/>
                <a:gd name="T28" fmla="*/ 1709 w 2817"/>
                <a:gd name="T29" fmla="*/ 500 h 1333"/>
                <a:gd name="T30" fmla="*/ 1881 w 2817"/>
                <a:gd name="T31" fmla="*/ 509 h 1333"/>
                <a:gd name="T32" fmla="*/ 2058 w 2817"/>
                <a:gd name="T33" fmla="*/ 514 h 1333"/>
                <a:gd name="T34" fmla="*/ 2132 w 2817"/>
                <a:gd name="T35" fmla="*/ 633 h 1333"/>
                <a:gd name="T36" fmla="*/ 2210 w 2817"/>
                <a:gd name="T37" fmla="*/ 744 h 1333"/>
                <a:gd name="T38" fmla="*/ 2298 w 2817"/>
                <a:gd name="T39" fmla="*/ 851 h 1333"/>
                <a:gd name="T40" fmla="*/ 2390 w 2817"/>
                <a:gd name="T41" fmla="*/ 953 h 1333"/>
                <a:gd name="T42" fmla="*/ 2488 w 2817"/>
                <a:gd name="T43" fmla="*/ 1049 h 1333"/>
                <a:gd name="T44" fmla="*/ 2594 w 2817"/>
                <a:gd name="T45" fmla="*/ 1138 h 1333"/>
                <a:gd name="T46" fmla="*/ 2703 w 2817"/>
                <a:gd name="T47" fmla="*/ 1222 h 1333"/>
                <a:gd name="T48" fmla="*/ 2817 w 2817"/>
                <a:gd name="T49" fmla="*/ 1298 h 1333"/>
                <a:gd name="T50" fmla="*/ 2661 w 2817"/>
                <a:gd name="T51" fmla="*/ 1313 h 1333"/>
                <a:gd name="T52" fmla="*/ 2499 w 2817"/>
                <a:gd name="T53" fmla="*/ 1324 h 1333"/>
                <a:gd name="T54" fmla="*/ 2332 w 2817"/>
                <a:gd name="T55" fmla="*/ 1331 h 1333"/>
                <a:gd name="T56" fmla="*/ 2163 w 2817"/>
                <a:gd name="T57" fmla="*/ 1333 h 1333"/>
                <a:gd name="T58" fmla="*/ 1994 w 2817"/>
                <a:gd name="T59" fmla="*/ 1331 h 1333"/>
                <a:gd name="T60" fmla="*/ 1829 w 2817"/>
                <a:gd name="T61" fmla="*/ 1324 h 1333"/>
                <a:gd name="T62" fmla="*/ 1667 w 2817"/>
                <a:gd name="T63" fmla="*/ 1313 h 1333"/>
                <a:gd name="T64" fmla="*/ 1510 w 2817"/>
                <a:gd name="T65" fmla="*/ 1298 h 1333"/>
                <a:gd name="T66" fmla="*/ 1358 w 2817"/>
                <a:gd name="T67" fmla="*/ 1278 h 1333"/>
                <a:gd name="T68" fmla="*/ 1212 w 2817"/>
                <a:gd name="T69" fmla="*/ 1255 h 1333"/>
                <a:gd name="T70" fmla="*/ 1071 w 2817"/>
                <a:gd name="T71" fmla="*/ 1227 h 1333"/>
                <a:gd name="T72" fmla="*/ 936 w 2817"/>
                <a:gd name="T73" fmla="*/ 1198 h 1333"/>
                <a:gd name="T74" fmla="*/ 809 w 2817"/>
                <a:gd name="T75" fmla="*/ 1164 h 1333"/>
                <a:gd name="T76" fmla="*/ 691 w 2817"/>
                <a:gd name="T77" fmla="*/ 1127 h 1333"/>
                <a:gd name="T78" fmla="*/ 578 w 2817"/>
                <a:gd name="T79" fmla="*/ 1087 h 1333"/>
                <a:gd name="T80" fmla="*/ 474 w 2817"/>
                <a:gd name="T81" fmla="*/ 1045 h 1333"/>
                <a:gd name="T82" fmla="*/ 380 w 2817"/>
                <a:gd name="T83" fmla="*/ 1000 h 1333"/>
                <a:gd name="T84" fmla="*/ 294 w 2817"/>
                <a:gd name="T85" fmla="*/ 953 h 1333"/>
                <a:gd name="T86" fmla="*/ 220 w 2817"/>
                <a:gd name="T87" fmla="*/ 902 h 1333"/>
                <a:gd name="T88" fmla="*/ 154 w 2817"/>
                <a:gd name="T89" fmla="*/ 851 h 1333"/>
                <a:gd name="T90" fmla="*/ 100 w 2817"/>
                <a:gd name="T91" fmla="*/ 796 h 1333"/>
                <a:gd name="T92" fmla="*/ 56 w 2817"/>
                <a:gd name="T93" fmla="*/ 740 h 1333"/>
                <a:gd name="T94" fmla="*/ 25 w 2817"/>
                <a:gd name="T95" fmla="*/ 684 h 1333"/>
                <a:gd name="T96" fmla="*/ 5 w 2817"/>
                <a:gd name="T97" fmla="*/ 623 h 1333"/>
                <a:gd name="T98" fmla="*/ 0 w 2817"/>
                <a:gd name="T99" fmla="*/ 563 h 1333"/>
                <a:gd name="T100" fmla="*/ 0 w 2817"/>
                <a:gd name="T101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7" h="1333">
                  <a:moveTo>
                    <a:pt x="0" y="0"/>
                  </a:moveTo>
                  <a:lnTo>
                    <a:pt x="63" y="52"/>
                  </a:lnTo>
                  <a:lnTo>
                    <a:pt x="136" y="103"/>
                  </a:lnTo>
                  <a:lnTo>
                    <a:pt x="220" y="152"/>
                  </a:lnTo>
                  <a:lnTo>
                    <a:pt x="314" y="200"/>
                  </a:lnTo>
                  <a:lnTo>
                    <a:pt x="418" y="243"/>
                  </a:lnTo>
                  <a:lnTo>
                    <a:pt x="532" y="285"/>
                  </a:lnTo>
                  <a:lnTo>
                    <a:pt x="654" y="323"/>
                  </a:lnTo>
                  <a:lnTo>
                    <a:pt x="783" y="360"/>
                  </a:lnTo>
                  <a:lnTo>
                    <a:pt x="921" y="391"/>
                  </a:lnTo>
                  <a:lnTo>
                    <a:pt x="1067" y="420"/>
                  </a:lnTo>
                  <a:lnTo>
                    <a:pt x="1218" y="447"/>
                  </a:lnTo>
                  <a:lnTo>
                    <a:pt x="1376" y="469"/>
                  </a:lnTo>
                  <a:lnTo>
                    <a:pt x="1540" y="485"/>
                  </a:lnTo>
                  <a:lnTo>
                    <a:pt x="1709" y="500"/>
                  </a:lnTo>
                  <a:lnTo>
                    <a:pt x="1881" y="509"/>
                  </a:lnTo>
                  <a:lnTo>
                    <a:pt x="2058" y="514"/>
                  </a:lnTo>
                  <a:lnTo>
                    <a:pt x="2132" y="633"/>
                  </a:lnTo>
                  <a:lnTo>
                    <a:pt x="2210" y="744"/>
                  </a:lnTo>
                  <a:lnTo>
                    <a:pt x="2298" y="851"/>
                  </a:lnTo>
                  <a:lnTo>
                    <a:pt x="2390" y="953"/>
                  </a:lnTo>
                  <a:lnTo>
                    <a:pt x="2488" y="1049"/>
                  </a:lnTo>
                  <a:lnTo>
                    <a:pt x="2594" y="1138"/>
                  </a:lnTo>
                  <a:lnTo>
                    <a:pt x="2703" y="1222"/>
                  </a:lnTo>
                  <a:lnTo>
                    <a:pt x="2817" y="1298"/>
                  </a:lnTo>
                  <a:lnTo>
                    <a:pt x="2661" y="1313"/>
                  </a:lnTo>
                  <a:lnTo>
                    <a:pt x="2499" y="1324"/>
                  </a:lnTo>
                  <a:lnTo>
                    <a:pt x="2332" y="1331"/>
                  </a:lnTo>
                  <a:lnTo>
                    <a:pt x="2163" y="1333"/>
                  </a:lnTo>
                  <a:lnTo>
                    <a:pt x="1994" y="1331"/>
                  </a:lnTo>
                  <a:lnTo>
                    <a:pt x="1829" y="1324"/>
                  </a:lnTo>
                  <a:lnTo>
                    <a:pt x="1667" y="1313"/>
                  </a:lnTo>
                  <a:lnTo>
                    <a:pt x="1510" y="1298"/>
                  </a:lnTo>
                  <a:lnTo>
                    <a:pt x="1358" y="1278"/>
                  </a:lnTo>
                  <a:lnTo>
                    <a:pt x="1212" y="1255"/>
                  </a:lnTo>
                  <a:lnTo>
                    <a:pt x="1071" y="1227"/>
                  </a:lnTo>
                  <a:lnTo>
                    <a:pt x="936" y="1198"/>
                  </a:lnTo>
                  <a:lnTo>
                    <a:pt x="809" y="1164"/>
                  </a:lnTo>
                  <a:lnTo>
                    <a:pt x="691" y="1127"/>
                  </a:lnTo>
                  <a:lnTo>
                    <a:pt x="578" y="1087"/>
                  </a:lnTo>
                  <a:lnTo>
                    <a:pt x="474" y="1045"/>
                  </a:lnTo>
                  <a:lnTo>
                    <a:pt x="380" y="1000"/>
                  </a:lnTo>
                  <a:lnTo>
                    <a:pt x="294" y="953"/>
                  </a:lnTo>
                  <a:lnTo>
                    <a:pt x="220" y="902"/>
                  </a:lnTo>
                  <a:lnTo>
                    <a:pt x="154" y="851"/>
                  </a:lnTo>
                  <a:lnTo>
                    <a:pt x="100" y="796"/>
                  </a:lnTo>
                  <a:lnTo>
                    <a:pt x="56" y="740"/>
                  </a:lnTo>
                  <a:lnTo>
                    <a:pt x="25" y="684"/>
                  </a:lnTo>
                  <a:lnTo>
                    <a:pt x="5" y="623"/>
                  </a:lnTo>
                  <a:lnTo>
                    <a:pt x="0" y="5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F7DD6857-EB72-FD07-91F2-E62768DBB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88" y="1498600"/>
              <a:ext cx="3440113" cy="1219200"/>
            </a:xfrm>
            <a:custGeom>
              <a:avLst/>
              <a:gdLst>
                <a:gd name="T0" fmla="*/ 2336 w 4334"/>
                <a:gd name="T1" fmla="*/ 2 h 1537"/>
                <a:gd name="T2" fmla="*/ 2663 w 4334"/>
                <a:gd name="T3" fmla="*/ 20 h 1537"/>
                <a:gd name="T4" fmla="*/ 2972 w 4334"/>
                <a:gd name="T5" fmla="*/ 54 h 1537"/>
                <a:gd name="T6" fmla="*/ 3261 w 4334"/>
                <a:gd name="T7" fmla="*/ 103 h 1537"/>
                <a:gd name="T8" fmla="*/ 3521 w 4334"/>
                <a:gd name="T9" fmla="*/ 167 h 1537"/>
                <a:gd name="T10" fmla="*/ 3754 w 4334"/>
                <a:gd name="T11" fmla="*/ 245 h 1537"/>
                <a:gd name="T12" fmla="*/ 3952 w 4334"/>
                <a:gd name="T13" fmla="*/ 333 h 1537"/>
                <a:gd name="T14" fmla="*/ 4114 w 4334"/>
                <a:gd name="T15" fmla="*/ 429 h 1537"/>
                <a:gd name="T16" fmla="*/ 4234 w 4334"/>
                <a:gd name="T17" fmla="*/ 536 h 1537"/>
                <a:gd name="T18" fmla="*/ 4308 w 4334"/>
                <a:gd name="T19" fmla="*/ 649 h 1537"/>
                <a:gd name="T20" fmla="*/ 4334 w 4334"/>
                <a:gd name="T21" fmla="*/ 767 h 1537"/>
                <a:gd name="T22" fmla="*/ 4308 w 4334"/>
                <a:gd name="T23" fmla="*/ 887 h 1537"/>
                <a:gd name="T24" fmla="*/ 4234 w 4334"/>
                <a:gd name="T25" fmla="*/ 1000 h 1537"/>
                <a:gd name="T26" fmla="*/ 4114 w 4334"/>
                <a:gd name="T27" fmla="*/ 1106 h 1537"/>
                <a:gd name="T28" fmla="*/ 3952 w 4334"/>
                <a:gd name="T29" fmla="*/ 1204 h 1537"/>
                <a:gd name="T30" fmla="*/ 3754 w 4334"/>
                <a:gd name="T31" fmla="*/ 1291 h 1537"/>
                <a:gd name="T32" fmla="*/ 3521 w 4334"/>
                <a:gd name="T33" fmla="*/ 1368 h 1537"/>
                <a:gd name="T34" fmla="*/ 3261 w 4334"/>
                <a:gd name="T35" fmla="*/ 1431 h 1537"/>
                <a:gd name="T36" fmla="*/ 2972 w 4334"/>
                <a:gd name="T37" fmla="*/ 1482 h 1537"/>
                <a:gd name="T38" fmla="*/ 2663 w 4334"/>
                <a:gd name="T39" fmla="*/ 1517 h 1537"/>
                <a:gd name="T40" fmla="*/ 2336 w 4334"/>
                <a:gd name="T41" fmla="*/ 1533 h 1537"/>
                <a:gd name="T42" fmla="*/ 1998 w 4334"/>
                <a:gd name="T43" fmla="*/ 1533 h 1537"/>
                <a:gd name="T44" fmla="*/ 1671 w 4334"/>
                <a:gd name="T45" fmla="*/ 1517 h 1537"/>
                <a:gd name="T46" fmla="*/ 1362 w 4334"/>
                <a:gd name="T47" fmla="*/ 1482 h 1537"/>
                <a:gd name="T48" fmla="*/ 1075 w 4334"/>
                <a:gd name="T49" fmla="*/ 1431 h 1537"/>
                <a:gd name="T50" fmla="*/ 813 w 4334"/>
                <a:gd name="T51" fmla="*/ 1368 h 1537"/>
                <a:gd name="T52" fmla="*/ 580 w 4334"/>
                <a:gd name="T53" fmla="*/ 1291 h 1537"/>
                <a:gd name="T54" fmla="*/ 382 w 4334"/>
                <a:gd name="T55" fmla="*/ 1204 h 1537"/>
                <a:gd name="T56" fmla="*/ 222 w 4334"/>
                <a:gd name="T57" fmla="*/ 1106 h 1537"/>
                <a:gd name="T58" fmla="*/ 102 w 4334"/>
                <a:gd name="T59" fmla="*/ 1000 h 1537"/>
                <a:gd name="T60" fmla="*/ 27 w 4334"/>
                <a:gd name="T61" fmla="*/ 887 h 1537"/>
                <a:gd name="T62" fmla="*/ 0 w 4334"/>
                <a:gd name="T63" fmla="*/ 767 h 1537"/>
                <a:gd name="T64" fmla="*/ 27 w 4334"/>
                <a:gd name="T65" fmla="*/ 649 h 1537"/>
                <a:gd name="T66" fmla="*/ 102 w 4334"/>
                <a:gd name="T67" fmla="*/ 536 h 1537"/>
                <a:gd name="T68" fmla="*/ 222 w 4334"/>
                <a:gd name="T69" fmla="*/ 429 h 1537"/>
                <a:gd name="T70" fmla="*/ 382 w 4334"/>
                <a:gd name="T71" fmla="*/ 333 h 1537"/>
                <a:gd name="T72" fmla="*/ 580 w 4334"/>
                <a:gd name="T73" fmla="*/ 245 h 1537"/>
                <a:gd name="T74" fmla="*/ 813 w 4334"/>
                <a:gd name="T75" fmla="*/ 167 h 1537"/>
                <a:gd name="T76" fmla="*/ 1075 w 4334"/>
                <a:gd name="T77" fmla="*/ 103 h 1537"/>
                <a:gd name="T78" fmla="*/ 1362 w 4334"/>
                <a:gd name="T79" fmla="*/ 54 h 1537"/>
                <a:gd name="T80" fmla="*/ 1671 w 4334"/>
                <a:gd name="T81" fmla="*/ 20 h 1537"/>
                <a:gd name="T82" fmla="*/ 1998 w 4334"/>
                <a:gd name="T83" fmla="*/ 2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34" h="1537">
                  <a:moveTo>
                    <a:pt x="2167" y="0"/>
                  </a:moveTo>
                  <a:lnTo>
                    <a:pt x="2336" y="2"/>
                  </a:lnTo>
                  <a:lnTo>
                    <a:pt x="2502" y="9"/>
                  </a:lnTo>
                  <a:lnTo>
                    <a:pt x="2663" y="20"/>
                  </a:lnTo>
                  <a:lnTo>
                    <a:pt x="2821" y="34"/>
                  </a:lnTo>
                  <a:lnTo>
                    <a:pt x="2972" y="54"/>
                  </a:lnTo>
                  <a:lnTo>
                    <a:pt x="3120" y="78"/>
                  </a:lnTo>
                  <a:lnTo>
                    <a:pt x="3261" y="103"/>
                  </a:lnTo>
                  <a:lnTo>
                    <a:pt x="3394" y="134"/>
                  </a:lnTo>
                  <a:lnTo>
                    <a:pt x="3521" y="167"/>
                  </a:lnTo>
                  <a:lnTo>
                    <a:pt x="3641" y="205"/>
                  </a:lnTo>
                  <a:lnTo>
                    <a:pt x="3754" y="245"/>
                  </a:lnTo>
                  <a:lnTo>
                    <a:pt x="3858" y="287"/>
                  </a:lnTo>
                  <a:lnTo>
                    <a:pt x="3952" y="333"/>
                  </a:lnTo>
                  <a:lnTo>
                    <a:pt x="4038" y="380"/>
                  </a:lnTo>
                  <a:lnTo>
                    <a:pt x="4114" y="429"/>
                  </a:lnTo>
                  <a:lnTo>
                    <a:pt x="4179" y="482"/>
                  </a:lnTo>
                  <a:lnTo>
                    <a:pt x="4234" y="536"/>
                  </a:lnTo>
                  <a:lnTo>
                    <a:pt x="4276" y="591"/>
                  </a:lnTo>
                  <a:lnTo>
                    <a:pt x="4308" y="649"/>
                  </a:lnTo>
                  <a:lnTo>
                    <a:pt x="4327" y="707"/>
                  </a:lnTo>
                  <a:lnTo>
                    <a:pt x="4334" y="767"/>
                  </a:lnTo>
                  <a:lnTo>
                    <a:pt x="4327" y="827"/>
                  </a:lnTo>
                  <a:lnTo>
                    <a:pt x="4308" y="887"/>
                  </a:lnTo>
                  <a:lnTo>
                    <a:pt x="4276" y="944"/>
                  </a:lnTo>
                  <a:lnTo>
                    <a:pt x="4234" y="1000"/>
                  </a:lnTo>
                  <a:lnTo>
                    <a:pt x="4179" y="1053"/>
                  </a:lnTo>
                  <a:lnTo>
                    <a:pt x="4114" y="1106"/>
                  </a:lnTo>
                  <a:lnTo>
                    <a:pt x="4038" y="1155"/>
                  </a:lnTo>
                  <a:lnTo>
                    <a:pt x="3952" y="1204"/>
                  </a:lnTo>
                  <a:lnTo>
                    <a:pt x="3858" y="1248"/>
                  </a:lnTo>
                  <a:lnTo>
                    <a:pt x="3754" y="1291"/>
                  </a:lnTo>
                  <a:lnTo>
                    <a:pt x="3641" y="1331"/>
                  </a:lnTo>
                  <a:lnTo>
                    <a:pt x="3521" y="1368"/>
                  </a:lnTo>
                  <a:lnTo>
                    <a:pt x="3394" y="1400"/>
                  </a:lnTo>
                  <a:lnTo>
                    <a:pt x="3261" y="1431"/>
                  </a:lnTo>
                  <a:lnTo>
                    <a:pt x="3120" y="1458"/>
                  </a:lnTo>
                  <a:lnTo>
                    <a:pt x="2972" y="1482"/>
                  </a:lnTo>
                  <a:lnTo>
                    <a:pt x="2821" y="1500"/>
                  </a:lnTo>
                  <a:lnTo>
                    <a:pt x="2663" y="1517"/>
                  </a:lnTo>
                  <a:lnTo>
                    <a:pt x="2502" y="1528"/>
                  </a:lnTo>
                  <a:lnTo>
                    <a:pt x="2336" y="1533"/>
                  </a:lnTo>
                  <a:lnTo>
                    <a:pt x="2167" y="1537"/>
                  </a:lnTo>
                  <a:lnTo>
                    <a:pt x="1998" y="1533"/>
                  </a:lnTo>
                  <a:lnTo>
                    <a:pt x="1833" y="1528"/>
                  </a:lnTo>
                  <a:lnTo>
                    <a:pt x="1671" y="1517"/>
                  </a:lnTo>
                  <a:lnTo>
                    <a:pt x="1513" y="1500"/>
                  </a:lnTo>
                  <a:lnTo>
                    <a:pt x="1362" y="1482"/>
                  </a:lnTo>
                  <a:lnTo>
                    <a:pt x="1215" y="1458"/>
                  </a:lnTo>
                  <a:lnTo>
                    <a:pt x="1075" y="1431"/>
                  </a:lnTo>
                  <a:lnTo>
                    <a:pt x="940" y="1400"/>
                  </a:lnTo>
                  <a:lnTo>
                    <a:pt x="813" y="1368"/>
                  </a:lnTo>
                  <a:lnTo>
                    <a:pt x="693" y="1331"/>
                  </a:lnTo>
                  <a:lnTo>
                    <a:pt x="580" y="1291"/>
                  </a:lnTo>
                  <a:lnTo>
                    <a:pt x="476" y="1248"/>
                  </a:lnTo>
                  <a:lnTo>
                    <a:pt x="382" y="1204"/>
                  </a:lnTo>
                  <a:lnTo>
                    <a:pt x="296" y="1155"/>
                  </a:lnTo>
                  <a:lnTo>
                    <a:pt x="222" y="1106"/>
                  </a:lnTo>
                  <a:lnTo>
                    <a:pt x="157" y="1053"/>
                  </a:lnTo>
                  <a:lnTo>
                    <a:pt x="102" y="1000"/>
                  </a:lnTo>
                  <a:lnTo>
                    <a:pt x="58" y="944"/>
                  </a:lnTo>
                  <a:lnTo>
                    <a:pt x="27" y="887"/>
                  </a:lnTo>
                  <a:lnTo>
                    <a:pt x="7" y="827"/>
                  </a:lnTo>
                  <a:lnTo>
                    <a:pt x="0" y="767"/>
                  </a:lnTo>
                  <a:lnTo>
                    <a:pt x="7" y="707"/>
                  </a:lnTo>
                  <a:lnTo>
                    <a:pt x="27" y="649"/>
                  </a:lnTo>
                  <a:lnTo>
                    <a:pt x="58" y="591"/>
                  </a:lnTo>
                  <a:lnTo>
                    <a:pt x="102" y="536"/>
                  </a:lnTo>
                  <a:lnTo>
                    <a:pt x="157" y="482"/>
                  </a:lnTo>
                  <a:lnTo>
                    <a:pt x="222" y="429"/>
                  </a:lnTo>
                  <a:lnTo>
                    <a:pt x="296" y="380"/>
                  </a:lnTo>
                  <a:lnTo>
                    <a:pt x="382" y="333"/>
                  </a:lnTo>
                  <a:lnTo>
                    <a:pt x="476" y="287"/>
                  </a:lnTo>
                  <a:lnTo>
                    <a:pt x="580" y="245"/>
                  </a:lnTo>
                  <a:lnTo>
                    <a:pt x="693" y="205"/>
                  </a:lnTo>
                  <a:lnTo>
                    <a:pt x="813" y="167"/>
                  </a:lnTo>
                  <a:lnTo>
                    <a:pt x="940" y="134"/>
                  </a:lnTo>
                  <a:lnTo>
                    <a:pt x="1075" y="103"/>
                  </a:lnTo>
                  <a:lnTo>
                    <a:pt x="1215" y="78"/>
                  </a:lnTo>
                  <a:lnTo>
                    <a:pt x="1362" y="54"/>
                  </a:lnTo>
                  <a:lnTo>
                    <a:pt x="1513" y="34"/>
                  </a:lnTo>
                  <a:lnTo>
                    <a:pt x="1671" y="20"/>
                  </a:lnTo>
                  <a:lnTo>
                    <a:pt x="1833" y="9"/>
                  </a:lnTo>
                  <a:lnTo>
                    <a:pt x="1998" y="2"/>
                  </a:lnTo>
                  <a:lnTo>
                    <a:pt x="2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AAEC8C8E-95B0-BF2A-1C02-8AA769C4A5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3148013"/>
              <a:ext cx="3098800" cy="3101975"/>
            </a:xfrm>
            <a:custGeom>
              <a:avLst/>
              <a:gdLst>
                <a:gd name="T0" fmla="*/ 1841 w 3905"/>
                <a:gd name="T1" fmla="*/ 647 h 3906"/>
                <a:gd name="T2" fmla="*/ 1774 w 3905"/>
                <a:gd name="T3" fmla="*/ 787 h 3906"/>
                <a:gd name="T4" fmla="*/ 1565 w 3905"/>
                <a:gd name="T5" fmla="*/ 1020 h 3906"/>
                <a:gd name="T6" fmla="*/ 1378 w 3905"/>
                <a:gd name="T7" fmla="*/ 1269 h 3906"/>
                <a:gd name="T8" fmla="*/ 1336 w 3905"/>
                <a:gd name="T9" fmla="*/ 1591 h 3906"/>
                <a:gd name="T10" fmla="*/ 1460 w 3905"/>
                <a:gd name="T11" fmla="*/ 1888 h 3906"/>
                <a:gd name="T12" fmla="*/ 1710 w 3905"/>
                <a:gd name="T13" fmla="*/ 2082 h 3906"/>
                <a:gd name="T14" fmla="*/ 2007 w 3905"/>
                <a:gd name="T15" fmla="*/ 2137 h 3906"/>
                <a:gd name="T16" fmla="*/ 2172 w 3905"/>
                <a:gd name="T17" fmla="*/ 2250 h 3906"/>
                <a:gd name="T18" fmla="*/ 2214 w 3905"/>
                <a:gd name="T19" fmla="*/ 2450 h 3906"/>
                <a:gd name="T20" fmla="*/ 2110 w 3905"/>
                <a:gd name="T21" fmla="*/ 2613 h 3906"/>
                <a:gd name="T22" fmla="*/ 1963 w 3905"/>
                <a:gd name="T23" fmla="*/ 2664 h 3906"/>
                <a:gd name="T24" fmla="*/ 1858 w 3905"/>
                <a:gd name="T25" fmla="*/ 2641 h 3906"/>
                <a:gd name="T26" fmla="*/ 1725 w 3905"/>
                <a:gd name="T27" fmla="*/ 2557 h 3906"/>
                <a:gd name="T28" fmla="*/ 1574 w 3905"/>
                <a:gd name="T29" fmla="*/ 2535 h 3906"/>
                <a:gd name="T30" fmla="*/ 1461 w 3905"/>
                <a:gd name="T31" fmla="*/ 2641 h 3906"/>
                <a:gd name="T32" fmla="*/ 1474 w 3905"/>
                <a:gd name="T33" fmla="*/ 2793 h 3906"/>
                <a:gd name="T34" fmla="*/ 1654 w 3905"/>
                <a:gd name="T35" fmla="*/ 2944 h 3906"/>
                <a:gd name="T36" fmla="*/ 1779 w 3905"/>
                <a:gd name="T37" fmla="*/ 3161 h 3906"/>
                <a:gd name="T38" fmla="*/ 1874 w 3905"/>
                <a:gd name="T39" fmla="*/ 3279 h 3906"/>
                <a:gd name="T40" fmla="*/ 2030 w 3905"/>
                <a:gd name="T41" fmla="*/ 3279 h 3906"/>
                <a:gd name="T42" fmla="*/ 2127 w 3905"/>
                <a:gd name="T43" fmla="*/ 3161 h 3906"/>
                <a:gd name="T44" fmla="*/ 2276 w 3905"/>
                <a:gd name="T45" fmla="*/ 2932 h 3906"/>
                <a:gd name="T46" fmla="*/ 2492 w 3905"/>
                <a:gd name="T47" fmla="*/ 2708 h 3906"/>
                <a:gd name="T48" fmla="*/ 2576 w 3905"/>
                <a:gd name="T49" fmla="*/ 2399 h 3906"/>
                <a:gd name="T50" fmla="*/ 2490 w 3905"/>
                <a:gd name="T51" fmla="*/ 2084 h 3906"/>
                <a:gd name="T52" fmla="*/ 2267 w 3905"/>
                <a:gd name="T53" fmla="*/ 1860 h 3906"/>
                <a:gd name="T54" fmla="*/ 1952 w 3905"/>
                <a:gd name="T55" fmla="*/ 1775 h 3906"/>
                <a:gd name="T56" fmla="*/ 1765 w 3905"/>
                <a:gd name="T57" fmla="*/ 1697 h 3906"/>
                <a:gd name="T58" fmla="*/ 1687 w 3905"/>
                <a:gd name="T59" fmla="*/ 1507 h 3906"/>
                <a:gd name="T60" fmla="*/ 1758 w 3905"/>
                <a:gd name="T61" fmla="*/ 1326 h 3906"/>
                <a:gd name="T62" fmla="*/ 1934 w 3905"/>
                <a:gd name="T63" fmla="*/ 1242 h 3906"/>
                <a:gd name="T64" fmla="*/ 2005 w 3905"/>
                <a:gd name="T65" fmla="*/ 1249 h 3906"/>
                <a:gd name="T66" fmla="*/ 2123 w 3905"/>
                <a:gd name="T67" fmla="*/ 1300 h 3906"/>
                <a:gd name="T68" fmla="*/ 2236 w 3905"/>
                <a:gd name="T69" fmla="*/ 1378 h 3906"/>
                <a:gd name="T70" fmla="*/ 2370 w 3905"/>
                <a:gd name="T71" fmla="*/ 1353 h 3906"/>
                <a:gd name="T72" fmla="*/ 2454 w 3905"/>
                <a:gd name="T73" fmla="*/ 1227 h 3906"/>
                <a:gd name="T74" fmla="*/ 2407 w 3905"/>
                <a:gd name="T75" fmla="*/ 1080 h 3906"/>
                <a:gd name="T76" fmla="*/ 2192 w 3905"/>
                <a:gd name="T77" fmla="*/ 933 h 3906"/>
                <a:gd name="T78" fmla="*/ 2112 w 3905"/>
                <a:gd name="T79" fmla="*/ 707 h 3906"/>
                <a:gd name="T80" fmla="*/ 1994 w 3905"/>
                <a:gd name="T81" fmla="*/ 613 h 3906"/>
                <a:gd name="T82" fmla="*/ 2241 w 3905"/>
                <a:gd name="T83" fmla="*/ 22 h 3906"/>
                <a:gd name="T84" fmla="*/ 2776 w 3905"/>
                <a:gd name="T85" fmla="*/ 182 h 3906"/>
                <a:gd name="T86" fmla="*/ 3234 w 3905"/>
                <a:gd name="T87" fmla="*/ 478 h 3906"/>
                <a:gd name="T88" fmla="*/ 3590 w 3905"/>
                <a:gd name="T89" fmla="*/ 889 h 3906"/>
                <a:gd name="T90" fmla="*/ 3823 w 3905"/>
                <a:gd name="T91" fmla="*/ 1387 h 3906"/>
                <a:gd name="T92" fmla="*/ 3905 w 3905"/>
                <a:gd name="T93" fmla="*/ 1951 h 3906"/>
                <a:gd name="T94" fmla="*/ 3823 w 3905"/>
                <a:gd name="T95" fmla="*/ 2517 h 3906"/>
                <a:gd name="T96" fmla="*/ 3590 w 3905"/>
                <a:gd name="T97" fmla="*/ 3015 h 3906"/>
                <a:gd name="T98" fmla="*/ 3234 w 3905"/>
                <a:gd name="T99" fmla="*/ 3426 h 3906"/>
                <a:gd name="T100" fmla="*/ 2776 w 3905"/>
                <a:gd name="T101" fmla="*/ 3725 h 3906"/>
                <a:gd name="T102" fmla="*/ 2241 w 3905"/>
                <a:gd name="T103" fmla="*/ 3885 h 3906"/>
                <a:gd name="T104" fmla="*/ 1663 w 3905"/>
                <a:gd name="T105" fmla="*/ 3885 h 3906"/>
                <a:gd name="T106" fmla="*/ 1129 w 3905"/>
                <a:gd name="T107" fmla="*/ 3725 h 3906"/>
                <a:gd name="T108" fmla="*/ 671 w 3905"/>
                <a:gd name="T109" fmla="*/ 3426 h 3906"/>
                <a:gd name="T110" fmla="*/ 314 w 3905"/>
                <a:gd name="T111" fmla="*/ 3017 h 3906"/>
                <a:gd name="T112" fmla="*/ 82 w 3905"/>
                <a:gd name="T113" fmla="*/ 2517 h 3906"/>
                <a:gd name="T114" fmla="*/ 0 w 3905"/>
                <a:gd name="T115" fmla="*/ 1953 h 3906"/>
                <a:gd name="T116" fmla="*/ 82 w 3905"/>
                <a:gd name="T117" fmla="*/ 1389 h 3906"/>
                <a:gd name="T118" fmla="*/ 314 w 3905"/>
                <a:gd name="T119" fmla="*/ 889 h 3906"/>
                <a:gd name="T120" fmla="*/ 671 w 3905"/>
                <a:gd name="T121" fmla="*/ 478 h 3906"/>
                <a:gd name="T122" fmla="*/ 1129 w 3905"/>
                <a:gd name="T123" fmla="*/ 182 h 3906"/>
                <a:gd name="T124" fmla="*/ 1663 w 3905"/>
                <a:gd name="T125" fmla="*/ 22 h 3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05" h="3906">
                  <a:moveTo>
                    <a:pt x="1952" y="609"/>
                  </a:moveTo>
                  <a:lnTo>
                    <a:pt x="1912" y="613"/>
                  </a:lnTo>
                  <a:lnTo>
                    <a:pt x="1874" y="625"/>
                  </a:lnTo>
                  <a:lnTo>
                    <a:pt x="1841" y="647"/>
                  </a:lnTo>
                  <a:lnTo>
                    <a:pt x="1814" y="674"/>
                  </a:lnTo>
                  <a:lnTo>
                    <a:pt x="1792" y="707"/>
                  </a:lnTo>
                  <a:lnTo>
                    <a:pt x="1779" y="745"/>
                  </a:lnTo>
                  <a:lnTo>
                    <a:pt x="1774" y="787"/>
                  </a:lnTo>
                  <a:lnTo>
                    <a:pt x="1774" y="909"/>
                  </a:lnTo>
                  <a:lnTo>
                    <a:pt x="1699" y="938"/>
                  </a:lnTo>
                  <a:lnTo>
                    <a:pt x="1629" y="975"/>
                  </a:lnTo>
                  <a:lnTo>
                    <a:pt x="1565" y="1020"/>
                  </a:lnTo>
                  <a:lnTo>
                    <a:pt x="1507" y="1073"/>
                  </a:lnTo>
                  <a:lnTo>
                    <a:pt x="1456" y="1131"/>
                  </a:lnTo>
                  <a:lnTo>
                    <a:pt x="1412" y="1196"/>
                  </a:lnTo>
                  <a:lnTo>
                    <a:pt x="1378" y="1269"/>
                  </a:lnTo>
                  <a:lnTo>
                    <a:pt x="1350" y="1344"/>
                  </a:lnTo>
                  <a:lnTo>
                    <a:pt x="1336" y="1424"/>
                  </a:lnTo>
                  <a:lnTo>
                    <a:pt x="1330" y="1507"/>
                  </a:lnTo>
                  <a:lnTo>
                    <a:pt x="1336" y="1591"/>
                  </a:lnTo>
                  <a:lnTo>
                    <a:pt x="1352" y="1673"/>
                  </a:lnTo>
                  <a:lnTo>
                    <a:pt x="1380" y="1749"/>
                  </a:lnTo>
                  <a:lnTo>
                    <a:pt x="1414" y="1822"/>
                  </a:lnTo>
                  <a:lnTo>
                    <a:pt x="1460" y="1888"/>
                  </a:lnTo>
                  <a:lnTo>
                    <a:pt x="1512" y="1948"/>
                  </a:lnTo>
                  <a:lnTo>
                    <a:pt x="1572" y="2000"/>
                  </a:lnTo>
                  <a:lnTo>
                    <a:pt x="1638" y="2046"/>
                  </a:lnTo>
                  <a:lnTo>
                    <a:pt x="1710" y="2082"/>
                  </a:lnTo>
                  <a:lnTo>
                    <a:pt x="1787" y="2108"/>
                  </a:lnTo>
                  <a:lnTo>
                    <a:pt x="1869" y="2124"/>
                  </a:lnTo>
                  <a:lnTo>
                    <a:pt x="1952" y="2131"/>
                  </a:lnTo>
                  <a:lnTo>
                    <a:pt x="2007" y="2137"/>
                  </a:lnTo>
                  <a:lnTo>
                    <a:pt x="2056" y="2151"/>
                  </a:lnTo>
                  <a:lnTo>
                    <a:pt x="2101" y="2177"/>
                  </a:lnTo>
                  <a:lnTo>
                    <a:pt x="2141" y="2210"/>
                  </a:lnTo>
                  <a:lnTo>
                    <a:pt x="2172" y="2250"/>
                  </a:lnTo>
                  <a:lnTo>
                    <a:pt x="2198" y="2295"/>
                  </a:lnTo>
                  <a:lnTo>
                    <a:pt x="2214" y="2344"/>
                  </a:lnTo>
                  <a:lnTo>
                    <a:pt x="2219" y="2399"/>
                  </a:lnTo>
                  <a:lnTo>
                    <a:pt x="2214" y="2450"/>
                  </a:lnTo>
                  <a:lnTo>
                    <a:pt x="2199" y="2497"/>
                  </a:lnTo>
                  <a:lnTo>
                    <a:pt x="2176" y="2542"/>
                  </a:lnTo>
                  <a:lnTo>
                    <a:pt x="2147" y="2581"/>
                  </a:lnTo>
                  <a:lnTo>
                    <a:pt x="2110" y="2613"/>
                  </a:lnTo>
                  <a:lnTo>
                    <a:pt x="2069" y="2639"/>
                  </a:lnTo>
                  <a:lnTo>
                    <a:pt x="2021" y="2655"/>
                  </a:lnTo>
                  <a:lnTo>
                    <a:pt x="1970" y="2664"/>
                  </a:lnTo>
                  <a:lnTo>
                    <a:pt x="1963" y="2664"/>
                  </a:lnTo>
                  <a:lnTo>
                    <a:pt x="1945" y="2662"/>
                  </a:lnTo>
                  <a:lnTo>
                    <a:pt x="1921" y="2657"/>
                  </a:lnTo>
                  <a:lnTo>
                    <a:pt x="1890" y="2651"/>
                  </a:lnTo>
                  <a:lnTo>
                    <a:pt x="1858" y="2641"/>
                  </a:lnTo>
                  <a:lnTo>
                    <a:pt x="1823" y="2626"/>
                  </a:lnTo>
                  <a:lnTo>
                    <a:pt x="1789" y="2606"/>
                  </a:lnTo>
                  <a:lnTo>
                    <a:pt x="1758" y="2581"/>
                  </a:lnTo>
                  <a:lnTo>
                    <a:pt x="1725" y="2557"/>
                  </a:lnTo>
                  <a:lnTo>
                    <a:pt x="1689" y="2539"/>
                  </a:lnTo>
                  <a:lnTo>
                    <a:pt x="1650" y="2530"/>
                  </a:lnTo>
                  <a:lnTo>
                    <a:pt x="1612" y="2528"/>
                  </a:lnTo>
                  <a:lnTo>
                    <a:pt x="1574" y="2535"/>
                  </a:lnTo>
                  <a:lnTo>
                    <a:pt x="1538" y="2550"/>
                  </a:lnTo>
                  <a:lnTo>
                    <a:pt x="1505" y="2573"/>
                  </a:lnTo>
                  <a:lnTo>
                    <a:pt x="1480" y="2606"/>
                  </a:lnTo>
                  <a:lnTo>
                    <a:pt x="1461" y="2641"/>
                  </a:lnTo>
                  <a:lnTo>
                    <a:pt x="1452" y="2679"/>
                  </a:lnTo>
                  <a:lnTo>
                    <a:pt x="1450" y="2717"/>
                  </a:lnTo>
                  <a:lnTo>
                    <a:pt x="1458" y="2755"/>
                  </a:lnTo>
                  <a:lnTo>
                    <a:pt x="1474" y="2793"/>
                  </a:lnTo>
                  <a:lnTo>
                    <a:pt x="1498" y="2826"/>
                  </a:lnTo>
                  <a:lnTo>
                    <a:pt x="1547" y="2872"/>
                  </a:lnTo>
                  <a:lnTo>
                    <a:pt x="1598" y="2912"/>
                  </a:lnTo>
                  <a:lnTo>
                    <a:pt x="1654" y="2944"/>
                  </a:lnTo>
                  <a:lnTo>
                    <a:pt x="1712" y="2973"/>
                  </a:lnTo>
                  <a:lnTo>
                    <a:pt x="1774" y="2995"/>
                  </a:lnTo>
                  <a:lnTo>
                    <a:pt x="1774" y="3119"/>
                  </a:lnTo>
                  <a:lnTo>
                    <a:pt x="1779" y="3161"/>
                  </a:lnTo>
                  <a:lnTo>
                    <a:pt x="1792" y="3197"/>
                  </a:lnTo>
                  <a:lnTo>
                    <a:pt x="1814" y="3230"/>
                  </a:lnTo>
                  <a:lnTo>
                    <a:pt x="1841" y="3259"/>
                  </a:lnTo>
                  <a:lnTo>
                    <a:pt x="1874" y="3279"/>
                  </a:lnTo>
                  <a:lnTo>
                    <a:pt x="1912" y="3292"/>
                  </a:lnTo>
                  <a:lnTo>
                    <a:pt x="1952" y="3297"/>
                  </a:lnTo>
                  <a:lnTo>
                    <a:pt x="1994" y="3292"/>
                  </a:lnTo>
                  <a:lnTo>
                    <a:pt x="2030" y="3279"/>
                  </a:lnTo>
                  <a:lnTo>
                    <a:pt x="2065" y="3259"/>
                  </a:lnTo>
                  <a:lnTo>
                    <a:pt x="2092" y="3230"/>
                  </a:lnTo>
                  <a:lnTo>
                    <a:pt x="2112" y="3197"/>
                  </a:lnTo>
                  <a:lnTo>
                    <a:pt x="2127" y="3161"/>
                  </a:lnTo>
                  <a:lnTo>
                    <a:pt x="2130" y="3119"/>
                  </a:lnTo>
                  <a:lnTo>
                    <a:pt x="2130" y="2995"/>
                  </a:lnTo>
                  <a:lnTo>
                    <a:pt x="2205" y="2968"/>
                  </a:lnTo>
                  <a:lnTo>
                    <a:pt x="2276" y="2932"/>
                  </a:lnTo>
                  <a:lnTo>
                    <a:pt x="2339" y="2886"/>
                  </a:lnTo>
                  <a:lnTo>
                    <a:pt x="2398" y="2833"/>
                  </a:lnTo>
                  <a:lnTo>
                    <a:pt x="2448" y="2773"/>
                  </a:lnTo>
                  <a:lnTo>
                    <a:pt x="2492" y="2708"/>
                  </a:lnTo>
                  <a:lnTo>
                    <a:pt x="2528" y="2637"/>
                  </a:lnTo>
                  <a:lnTo>
                    <a:pt x="2554" y="2561"/>
                  </a:lnTo>
                  <a:lnTo>
                    <a:pt x="2570" y="2481"/>
                  </a:lnTo>
                  <a:lnTo>
                    <a:pt x="2576" y="2399"/>
                  </a:lnTo>
                  <a:lnTo>
                    <a:pt x="2570" y="2313"/>
                  </a:lnTo>
                  <a:lnTo>
                    <a:pt x="2552" y="2233"/>
                  </a:lnTo>
                  <a:lnTo>
                    <a:pt x="2527" y="2155"/>
                  </a:lnTo>
                  <a:lnTo>
                    <a:pt x="2490" y="2084"/>
                  </a:lnTo>
                  <a:lnTo>
                    <a:pt x="2445" y="2017"/>
                  </a:lnTo>
                  <a:lnTo>
                    <a:pt x="2392" y="1959"/>
                  </a:lnTo>
                  <a:lnTo>
                    <a:pt x="2332" y="1906"/>
                  </a:lnTo>
                  <a:lnTo>
                    <a:pt x="2267" y="1860"/>
                  </a:lnTo>
                  <a:lnTo>
                    <a:pt x="2194" y="1824"/>
                  </a:lnTo>
                  <a:lnTo>
                    <a:pt x="2118" y="1797"/>
                  </a:lnTo>
                  <a:lnTo>
                    <a:pt x="2038" y="1780"/>
                  </a:lnTo>
                  <a:lnTo>
                    <a:pt x="1952" y="1775"/>
                  </a:lnTo>
                  <a:lnTo>
                    <a:pt x="1899" y="1769"/>
                  </a:lnTo>
                  <a:lnTo>
                    <a:pt x="1849" y="1753"/>
                  </a:lnTo>
                  <a:lnTo>
                    <a:pt x="1803" y="1729"/>
                  </a:lnTo>
                  <a:lnTo>
                    <a:pt x="1765" y="1697"/>
                  </a:lnTo>
                  <a:lnTo>
                    <a:pt x="1732" y="1657"/>
                  </a:lnTo>
                  <a:lnTo>
                    <a:pt x="1707" y="1611"/>
                  </a:lnTo>
                  <a:lnTo>
                    <a:pt x="1692" y="1560"/>
                  </a:lnTo>
                  <a:lnTo>
                    <a:pt x="1687" y="1507"/>
                  </a:lnTo>
                  <a:lnTo>
                    <a:pt x="1690" y="1457"/>
                  </a:lnTo>
                  <a:lnTo>
                    <a:pt x="1705" y="1407"/>
                  </a:lnTo>
                  <a:lnTo>
                    <a:pt x="1729" y="1364"/>
                  </a:lnTo>
                  <a:lnTo>
                    <a:pt x="1758" y="1326"/>
                  </a:lnTo>
                  <a:lnTo>
                    <a:pt x="1796" y="1293"/>
                  </a:lnTo>
                  <a:lnTo>
                    <a:pt x="1838" y="1267"/>
                  </a:lnTo>
                  <a:lnTo>
                    <a:pt x="1883" y="1249"/>
                  </a:lnTo>
                  <a:lnTo>
                    <a:pt x="1934" y="1242"/>
                  </a:lnTo>
                  <a:lnTo>
                    <a:pt x="1941" y="1242"/>
                  </a:lnTo>
                  <a:lnTo>
                    <a:pt x="1956" y="1242"/>
                  </a:lnTo>
                  <a:lnTo>
                    <a:pt x="1978" y="1244"/>
                  </a:lnTo>
                  <a:lnTo>
                    <a:pt x="2005" y="1249"/>
                  </a:lnTo>
                  <a:lnTo>
                    <a:pt x="2034" y="1256"/>
                  </a:lnTo>
                  <a:lnTo>
                    <a:pt x="2065" y="1266"/>
                  </a:lnTo>
                  <a:lnTo>
                    <a:pt x="2096" y="1280"/>
                  </a:lnTo>
                  <a:lnTo>
                    <a:pt x="2123" y="1300"/>
                  </a:lnTo>
                  <a:lnTo>
                    <a:pt x="2149" y="1324"/>
                  </a:lnTo>
                  <a:lnTo>
                    <a:pt x="2174" y="1349"/>
                  </a:lnTo>
                  <a:lnTo>
                    <a:pt x="2203" y="1367"/>
                  </a:lnTo>
                  <a:lnTo>
                    <a:pt x="2236" y="1378"/>
                  </a:lnTo>
                  <a:lnTo>
                    <a:pt x="2270" y="1382"/>
                  </a:lnTo>
                  <a:lnTo>
                    <a:pt x="2305" y="1378"/>
                  </a:lnTo>
                  <a:lnTo>
                    <a:pt x="2338" y="1369"/>
                  </a:lnTo>
                  <a:lnTo>
                    <a:pt x="2370" y="1353"/>
                  </a:lnTo>
                  <a:lnTo>
                    <a:pt x="2399" y="1331"/>
                  </a:lnTo>
                  <a:lnTo>
                    <a:pt x="2425" y="1300"/>
                  </a:lnTo>
                  <a:lnTo>
                    <a:pt x="2443" y="1266"/>
                  </a:lnTo>
                  <a:lnTo>
                    <a:pt x="2454" y="1227"/>
                  </a:lnTo>
                  <a:lnTo>
                    <a:pt x="2454" y="1187"/>
                  </a:lnTo>
                  <a:lnTo>
                    <a:pt x="2447" y="1149"/>
                  </a:lnTo>
                  <a:lnTo>
                    <a:pt x="2430" y="1113"/>
                  </a:lnTo>
                  <a:lnTo>
                    <a:pt x="2407" y="1080"/>
                  </a:lnTo>
                  <a:lnTo>
                    <a:pt x="2359" y="1035"/>
                  </a:lnTo>
                  <a:lnTo>
                    <a:pt x="2307" y="995"/>
                  </a:lnTo>
                  <a:lnTo>
                    <a:pt x="2250" y="960"/>
                  </a:lnTo>
                  <a:lnTo>
                    <a:pt x="2192" y="933"/>
                  </a:lnTo>
                  <a:lnTo>
                    <a:pt x="2130" y="909"/>
                  </a:lnTo>
                  <a:lnTo>
                    <a:pt x="2130" y="787"/>
                  </a:lnTo>
                  <a:lnTo>
                    <a:pt x="2127" y="745"/>
                  </a:lnTo>
                  <a:lnTo>
                    <a:pt x="2112" y="707"/>
                  </a:lnTo>
                  <a:lnTo>
                    <a:pt x="2092" y="674"/>
                  </a:lnTo>
                  <a:lnTo>
                    <a:pt x="2065" y="647"/>
                  </a:lnTo>
                  <a:lnTo>
                    <a:pt x="2030" y="625"/>
                  </a:lnTo>
                  <a:lnTo>
                    <a:pt x="1994" y="613"/>
                  </a:lnTo>
                  <a:lnTo>
                    <a:pt x="1952" y="609"/>
                  </a:lnTo>
                  <a:close/>
                  <a:moveTo>
                    <a:pt x="1952" y="0"/>
                  </a:moveTo>
                  <a:lnTo>
                    <a:pt x="2098" y="5"/>
                  </a:lnTo>
                  <a:lnTo>
                    <a:pt x="2241" y="22"/>
                  </a:lnTo>
                  <a:lnTo>
                    <a:pt x="2381" y="47"/>
                  </a:lnTo>
                  <a:lnTo>
                    <a:pt x="2516" y="82"/>
                  </a:lnTo>
                  <a:lnTo>
                    <a:pt x="2648" y="127"/>
                  </a:lnTo>
                  <a:lnTo>
                    <a:pt x="2776" y="182"/>
                  </a:lnTo>
                  <a:lnTo>
                    <a:pt x="2897" y="243"/>
                  </a:lnTo>
                  <a:lnTo>
                    <a:pt x="3016" y="314"/>
                  </a:lnTo>
                  <a:lnTo>
                    <a:pt x="3128" y="393"/>
                  </a:lnTo>
                  <a:lnTo>
                    <a:pt x="3234" y="478"/>
                  </a:lnTo>
                  <a:lnTo>
                    <a:pt x="3334" y="571"/>
                  </a:lnTo>
                  <a:lnTo>
                    <a:pt x="3426" y="671"/>
                  </a:lnTo>
                  <a:lnTo>
                    <a:pt x="3512" y="776"/>
                  </a:lnTo>
                  <a:lnTo>
                    <a:pt x="3590" y="889"/>
                  </a:lnTo>
                  <a:lnTo>
                    <a:pt x="3661" y="1005"/>
                  </a:lnTo>
                  <a:lnTo>
                    <a:pt x="3723" y="1129"/>
                  </a:lnTo>
                  <a:lnTo>
                    <a:pt x="3777" y="1256"/>
                  </a:lnTo>
                  <a:lnTo>
                    <a:pt x="3823" y="1387"/>
                  </a:lnTo>
                  <a:lnTo>
                    <a:pt x="3857" y="1524"/>
                  </a:lnTo>
                  <a:lnTo>
                    <a:pt x="3885" y="1664"/>
                  </a:lnTo>
                  <a:lnTo>
                    <a:pt x="3899" y="1806"/>
                  </a:lnTo>
                  <a:lnTo>
                    <a:pt x="3905" y="1951"/>
                  </a:lnTo>
                  <a:lnTo>
                    <a:pt x="3899" y="2099"/>
                  </a:lnTo>
                  <a:lnTo>
                    <a:pt x="3885" y="2240"/>
                  </a:lnTo>
                  <a:lnTo>
                    <a:pt x="3857" y="2380"/>
                  </a:lnTo>
                  <a:lnTo>
                    <a:pt x="3823" y="2517"/>
                  </a:lnTo>
                  <a:lnTo>
                    <a:pt x="3777" y="2648"/>
                  </a:lnTo>
                  <a:lnTo>
                    <a:pt x="3723" y="2775"/>
                  </a:lnTo>
                  <a:lnTo>
                    <a:pt x="3661" y="2899"/>
                  </a:lnTo>
                  <a:lnTo>
                    <a:pt x="3590" y="3015"/>
                  </a:lnTo>
                  <a:lnTo>
                    <a:pt x="3512" y="3128"/>
                  </a:lnTo>
                  <a:lnTo>
                    <a:pt x="3426" y="3233"/>
                  </a:lnTo>
                  <a:lnTo>
                    <a:pt x="3334" y="3334"/>
                  </a:lnTo>
                  <a:lnTo>
                    <a:pt x="3234" y="3426"/>
                  </a:lnTo>
                  <a:lnTo>
                    <a:pt x="3128" y="3512"/>
                  </a:lnTo>
                  <a:lnTo>
                    <a:pt x="3016" y="3592"/>
                  </a:lnTo>
                  <a:lnTo>
                    <a:pt x="2897" y="3661"/>
                  </a:lnTo>
                  <a:lnTo>
                    <a:pt x="2776" y="3725"/>
                  </a:lnTo>
                  <a:lnTo>
                    <a:pt x="2648" y="3777"/>
                  </a:lnTo>
                  <a:lnTo>
                    <a:pt x="2516" y="3823"/>
                  </a:lnTo>
                  <a:lnTo>
                    <a:pt x="2381" y="3859"/>
                  </a:lnTo>
                  <a:lnTo>
                    <a:pt x="2241" y="3885"/>
                  </a:lnTo>
                  <a:lnTo>
                    <a:pt x="2098" y="3901"/>
                  </a:lnTo>
                  <a:lnTo>
                    <a:pt x="1952" y="3906"/>
                  </a:lnTo>
                  <a:lnTo>
                    <a:pt x="1807" y="3901"/>
                  </a:lnTo>
                  <a:lnTo>
                    <a:pt x="1663" y="3885"/>
                  </a:lnTo>
                  <a:lnTo>
                    <a:pt x="1525" y="3859"/>
                  </a:lnTo>
                  <a:lnTo>
                    <a:pt x="1389" y="3823"/>
                  </a:lnTo>
                  <a:lnTo>
                    <a:pt x="1256" y="3779"/>
                  </a:lnTo>
                  <a:lnTo>
                    <a:pt x="1129" y="3725"/>
                  </a:lnTo>
                  <a:lnTo>
                    <a:pt x="1007" y="3663"/>
                  </a:lnTo>
                  <a:lnTo>
                    <a:pt x="889" y="3592"/>
                  </a:lnTo>
                  <a:lnTo>
                    <a:pt x="778" y="3514"/>
                  </a:lnTo>
                  <a:lnTo>
                    <a:pt x="671" y="3426"/>
                  </a:lnTo>
                  <a:lnTo>
                    <a:pt x="572" y="3334"/>
                  </a:lnTo>
                  <a:lnTo>
                    <a:pt x="478" y="3235"/>
                  </a:lnTo>
                  <a:lnTo>
                    <a:pt x="392" y="3128"/>
                  </a:lnTo>
                  <a:lnTo>
                    <a:pt x="314" y="3017"/>
                  </a:lnTo>
                  <a:lnTo>
                    <a:pt x="243" y="2899"/>
                  </a:lnTo>
                  <a:lnTo>
                    <a:pt x="182" y="2777"/>
                  </a:lnTo>
                  <a:lnTo>
                    <a:pt x="127" y="2650"/>
                  </a:lnTo>
                  <a:lnTo>
                    <a:pt x="82" y="2517"/>
                  </a:lnTo>
                  <a:lnTo>
                    <a:pt x="47" y="2382"/>
                  </a:lnTo>
                  <a:lnTo>
                    <a:pt x="22" y="2242"/>
                  </a:lnTo>
                  <a:lnTo>
                    <a:pt x="5" y="2099"/>
                  </a:lnTo>
                  <a:lnTo>
                    <a:pt x="0" y="1953"/>
                  </a:lnTo>
                  <a:lnTo>
                    <a:pt x="5" y="1808"/>
                  </a:lnTo>
                  <a:lnTo>
                    <a:pt x="22" y="1664"/>
                  </a:lnTo>
                  <a:lnTo>
                    <a:pt x="47" y="1526"/>
                  </a:lnTo>
                  <a:lnTo>
                    <a:pt x="82" y="1389"/>
                  </a:lnTo>
                  <a:lnTo>
                    <a:pt x="127" y="1256"/>
                  </a:lnTo>
                  <a:lnTo>
                    <a:pt x="182" y="1129"/>
                  </a:lnTo>
                  <a:lnTo>
                    <a:pt x="243" y="1007"/>
                  </a:lnTo>
                  <a:lnTo>
                    <a:pt x="314" y="889"/>
                  </a:lnTo>
                  <a:lnTo>
                    <a:pt x="392" y="778"/>
                  </a:lnTo>
                  <a:lnTo>
                    <a:pt x="478" y="671"/>
                  </a:lnTo>
                  <a:lnTo>
                    <a:pt x="572" y="573"/>
                  </a:lnTo>
                  <a:lnTo>
                    <a:pt x="671" y="478"/>
                  </a:lnTo>
                  <a:lnTo>
                    <a:pt x="778" y="393"/>
                  </a:lnTo>
                  <a:lnTo>
                    <a:pt x="889" y="314"/>
                  </a:lnTo>
                  <a:lnTo>
                    <a:pt x="1007" y="243"/>
                  </a:lnTo>
                  <a:lnTo>
                    <a:pt x="1129" y="182"/>
                  </a:lnTo>
                  <a:lnTo>
                    <a:pt x="1256" y="127"/>
                  </a:lnTo>
                  <a:lnTo>
                    <a:pt x="1389" y="82"/>
                  </a:lnTo>
                  <a:lnTo>
                    <a:pt x="1525" y="47"/>
                  </a:lnTo>
                  <a:lnTo>
                    <a:pt x="1663" y="22"/>
                  </a:lnTo>
                  <a:lnTo>
                    <a:pt x="1807" y="5"/>
                  </a:lnTo>
                  <a:lnTo>
                    <a:pt x="1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7F5CD38D-CF1D-E688-115E-A4BD3CD7D006}"/>
              </a:ext>
            </a:extLst>
          </p:cNvPr>
          <p:cNvSpPr>
            <a:spLocks noEditPoints="1"/>
          </p:cNvSpPr>
          <p:nvPr/>
        </p:nvSpPr>
        <p:spPr bwMode="auto">
          <a:xfrm>
            <a:off x="711992" y="3585559"/>
            <a:ext cx="1071587" cy="837930"/>
          </a:xfrm>
          <a:custGeom>
            <a:avLst/>
            <a:gdLst>
              <a:gd name="T0" fmla="*/ 1641 w 4284"/>
              <a:gd name="T1" fmla="*/ 2965 h 3176"/>
              <a:gd name="T2" fmla="*/ 1822 w 4284"/>
              <a:gd name="T3" fmla="*/ 3007 h 3176"/>
              <a:gd name="T4" fmla="*/ 1764 w 4284"/>
              <a:gd name="T5" fmla="*/ 2822 h 3176"/>
              <a:gd name="T6" fmla="*/ 1383 w 4284"/>
              <a:gd name="T7" fmla="*/ 2691 h 3176"/>
              <a:gd name="T8" fmla="*/ 1552 w 4284"/>
              <a:gd name="T9" fmla="*/ 2770 h 3176"/>
              <a:gd name="T10" fmla="*/ 1534 w 4284"/>
              <a:gd name="T11" fmla="*/ 2577 h 3176"/>
              <a:gd name="T12" fmla="*/ 1127 w 4284"/>
              <a:gd name="T13" fmla="*/ 2399 h 3176"/>
              <a:gd name="T14" fmla="*/ 1270 w 4284"/>
              <a:gd name="T15" fmla="*/ 2524 h 3176"/>
              <a:gd name="T16" fmla="*/ 1295 w 4284"/>
              <a:gd name="T17" fmla="*/ 2329 h 3176"/>
              <a:gd name="T18" fmla="*/ 2756 w 4284"/>
              <a:gd name="T19" fmla="*/ 891 h 3176"/>
              <a:gd name="T20" fmla="*/ 2285 w 4284"/>
              <a:gd name="T21" fmla="*/ 833 h 3176"/>
              <a:gd name="T22" fmla="*/ 1572 w 4284"/>
              <a:gd name="T23" fmla="*/ 1501 h 3176"/>
              <a:gd name="T24" fmla="*/ 1762 w 4284"/>
              <a:gd name="T25" fmla="*/ 1629 h 3176"/>
              <a:gd name="T26" fmla="*/ 2248 w 4284"/>
              <a:gd name="T27" fmla="*/ 1206 h 3176"/>
              <a:gd name="T28" fmla="*/ 2272 w 4284"/>
              <a:gd name="T29" fmla="*/ 1444 h 3176"/>
              <a:gd name="T30" fmla="*/ 2381 w 4284"/>
              <a:gd name="T31" fmla="*/ 1533 h 3176"/>
              <a:gd name="T32" fmla="*/ 2705 w 4284"/>
              <a:gd name="T33" fmla="*/ 1595 h 3176"/>
              <a:gd name="T34" fmla="*/ 2756 w 4284"/>
              <a:gd name="T35" fmla="*/ 1717 h 3176"/>
              <a:gd name="T36" fmla="*/ 3212 w 4284"/>
              <a:gd name="T37" fmla="*/ 1937 h 3176"/>
              <a:gd name="T38" fmla="*/ 3618 w 4284"/>
              <a:gd name="T39" fmla="*/ 1257 h 3176"/>
              <a:gd name="T40" fmla="*/ 888 w 4284"/>
              <a:gd name="T41" fmla="*/ 1717 h 3176"/>
              <a:gd name="T42" fmla="*/ 1283 w 4284"/>
              <a:gd name="T43" fmla="*/ 2179 h 3176"/>
              <a:gd name="T44" fmla="*/ 1480 w 4284"/>
              <a:gd name="T45" fmla="*/ 2432 h 3176"/>
              <a:gd name="T46" fmla="*/ 1736 w 4284"/>
              <a:gd name="T47" fmla="*/ 2645 h 3176"/>
              <a:gd name="T48" fmla="*/ 1978 w 4284"/>
              <a:gd name="T49" fmla="*/ 2855 h 3176"/>
              <a:gd name="T50" fmla="*/ 2095 w 4284"/>
              <a:gd name="T51" fmla="*/ 2899 h 3176"/>
              <a:gd name="T52" fmla="*/ 1611 w 4284"/>
              <a:gd name="T53" fmla="*/ 2282 h 3176"/>
              <a:gd name="T54" fmla="*/ 2389 w 4284"/>
              <a:gd name="T55" fmla="*/ 2895 h 3176"/>
              <a:gd name="T56" fmla="*/ 1900 w 4284"/>
              <a:gd name="T57" fmla="*/ 2181 h 3176"/>
              <a:gd name="T58" fmla="*/ 1996 w 4284"/>
              <a:gd name="T59" fmla="*/ 2084 h 3176"/>
              <a:gd name="T60" fmla="*/ 2807 w 4284"/>
              <a:gd name="T61" fmla="*/ 2762 h 3176"/>
              <a:gd name="T62" fmla="*/ 2071 w 4284"/>
              <a:gd name="T63" fmla="*/ 1857 h 3176"/>
              <a:gd name="T64" fmla="*/ 2894 w 4284"/>
              <a:gd name="T65" fmla="*/ 2506 h 3176"/>
              <a:gd name="T66" fmla="*/ 2983 w 4284"/>
              <a:gd name="T67" fmla="*/ 2350 h 3176"/>
              <a:gd name="T68" fmla="*/ 1876 w 4284"/>
              <a:gd name="T69" fmla="*/ 1720 h 3176"/>
              <a:gd name="T70" fmla="*/ 1545 w 4284"/>
              <a:gd name="T71" fmla="*/ 1720 h 3176"/>
              <a:gd name="T72" fmla="*/ 1487 w 4284"/>
              <a:gd name="T73" fmla="*/ 1341 h 3176"/>
              <a:gd name="T74" fmla="*/ 1624 w 4284"/>
              <a:gd name="T75" fmla="*/ 895 h 3176"/>
              <a:gd name="T76" fmla="*/ 993 w 4284"/>
              <a:gd name="T77" fmla="*/ 165 h 3176"/>
              <a:gd name="T78" fmla="*/ 1468 w 4284"/>
              <a:gd name="T79" fmla="*/ 449 h 3176"/>
              <a:gd name="T80" fmla="*/ 1696 w 4284"/>
              <a:gd name="T81" fmla="*/ 775 h 3176"/>
              <a:gd name="T82" fmla="*/ 2153 w 4284"/>
              <a:gd name="T83" fmla="*/ 731 h 3176"/>
              <a:gd name="T84" fmla="*/ 2700 w 4284"/>
              <a:gd name="T85" fmla="*/ 756 h 3176"/>
              <a:gd name="T86" fmla="*/ 2900 w 4284"/>
              <a:gd name="T87" fmla="*/ 510 h 3176"/>
              <a:gd name="T88" fmla="*/ 4264 w 4284"/>
              <a:gd name="T89" fmla="*/ 877 h 3176"/>
              <a:gd name="T90" fmla="*/ 3801 w 4284"/>
              <a:gd name="T91" fmla="*/ 1409 h 3176"/>
              <a:gd name="T92" fmla="*/ 3441 w 4284"/>
              <a:gd name="T93" fmla="*/ 1737 h 3176"/>
              <a:gd name="T94" fmla="*/ 3137 w 4284"/>
              <a:gd name="T95" fmla="*/ 2346 h 3176"/>
              <a:gd name="T96" fmla="*/ 2997 w 4284"/>
              <a:gd name="T97" fmla="*/ 2632 h 3176"/>
              <a:gd name="T98" fmla="*/ 2843 w 4284"/>
              <a:gd name="T99" fmla="*/ 2901 h 3176"/>
              <a:gd name="T100" fmla="*/ 2552 w 4284"/>
              <a:gd name="T101" fmla="*/ 2965 h 3176"/>
              <a:gd name="T102" fmla="*/ 2226 w 4284"/>
              <a:gd name="T103" fmla="*/ 2965 h 3176"/>
              <a:gd name="T104" fmla="*/ 1966 w 4284"/>
              <a:gd name="T105" fmla="*/ 3102 h 3176"/>
              <a:gd name="T106" fmla="*/ 1632 w 4284"/>
              <a:gd name="T107" fmla="*/ 3150 h 3176"/>
              <a:gd name="T108" fmla="*/ 1416 w 4284"/>
              <a:gd name="T109" fmla="*/ 2913 h 3176"/>
              <a:gd name="T110" fmla="*/ 1234 w 4284"/>
              <a:gd name="T111" fmla="*/ 2666 h 3176"/>
              <a:gd name="T112" fmla="*/ 988 w 4284"/>
              <a:gd name="T113" fmla="*/ 2420 h 3176"/>
              <a:gd name="T114" fmla="*/ 841 w 4284"/>
              <a:gd name="T115" fmla="*/ 1969 h 3176"/>
              <a:gd name="T116" fmla="*/ 531 w 4284"/>
              <a:gd name="T117" fmla="*/ 1457 h 3176"/>
              <a:gd name="T118" fmla="*/ 0 w 4284"/>
              <a:gd name="T119" fmla="*/ 982 h 3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84" h="3176">
                <a:moveTo>
                  <a:pt x="1744" y="2821"/>
                </a:moveTo>
                <a:lnTo>
                  <a:pt x="1723" y="2822"/>
                </a:lnTo>
                <a:lnTo>
                  <a:pt x="1703" y="2829"/>
                </a:lnTo>
                <a:lnTo>
                  <a:pt x="1684" y="2839"/>
                </a:lnTo>
                <a:lnTo>
                  <a:pt x="1667" y="2852"/>
                </a:lnTo>
                <a:lnTo>
                  <a:pt x="1651" y="2873"/>
                </a:lnTo>
                <a:lnTo>
                  <a:pt x="1641" y="2895"/>
                </a:lnTo>
                <a:lnTo>
                  <a:pt x="1636" y="2918"/>
                </a:lnTo>
                <a:lnTo>
                  <a:pt x="1636" y="2942"/>
                </a:lnTo>
                <a:lnTo>
                  <a:pt x="1641" y="2965"/>
                </a:lnTo>
                <a:lnTo>
                  <a:pt x="1651" y="2987"/>
                </a:lnTo>
                <a:lnTo>
                  <a:pt x="1667" y="3007"/>
                </a:lnTo>
                <a:lnTo>
                  <a:pt x="1684" y="3021"/>
                </a:lnTo>
                <a:lnTo>
                  <a:pt x="1702" y="3032"/>
                </a:lnTo>
                <a:lnTo>
                  <a:pt x="1723" y="3037"/>
                </a:lnTo>
                <a:lnTo>
                  <a:pt x="1744" y="3039"/>
                </a:lnTo>
                <a:lnTo>
                  <a:pt x="1766" y="3037"/>
                </a:lnTo>
                <a:lnTo>
                  <a:pt x="1785" y="3032"/>
                </a:lnTo>
                <a:lnTo>
                  <a:pt x="1805" y="3021"/>
                </a:lnTo>
                <a:lnTo>
                  <a:pt x="1822" y="3007"/>
                </a:lnTo>
                <a:lnTo>
                  <a:pt x="1837" y="2987"/>
                </a:lnTo>
                <a:lnTo>
                  <a:pt x="1848" y="2965"/>
                </a:lnTo>
                <a:lnTo>
                  <a:pt x="1853" y="2942"/>
                </a:lnTo>
                <a:lnTo>
                  <a:pt x="1853" y="2918"/>
                </a:lnTo>
                <a:lnTo>
                  <a:pt x="1848" y="2895"/>
                </a:lnTo>
                <a:lnTo>
                  <a:pt x="1837" y="2873"/>
                </a:lnTo>
                <a:lnTo>
                  <a:pt x="1822" y="2852"/>
                </a:lnTo>
                <a:lnTo>
                  <a:pt x="1805" y="2839"/>
                </a:lnTo>
                <a:lnTo>
                  <a:pt x="1785" y="2829"/>
                </a:lnTo>
                <a:lnTo>
                  <a:pt x="1764" y="2822"/>
                </a:lnTo>
                <a:lnTo>
                  <a:pt x="1744" y="2821"/>
                </a:lnTo>
                <a:close/>
                <a:moveTo>
                  <a:pt x="1493" y="2568"/>
                </a:moveTo>
                <a:lnTo>
                  <a:pt x="1472" y="2571"/>
                </a:lnTo>
                <a:lnTo>
                  <a:pt x="1451" y="2577"/>
                </a:lnTo>
                <a:lnTo>
                  <a:pt x="1433" y="2587"/>
                </a:lnTo>
                <a:lnTo>
                  <a:pt x="1414" y="2601"/>
                </a:lnTo>
                <a:lnTo>
                  <a:pt x="1399" y="2620"/>
                </a:lnTo>
                <a:lnTo>
                  <a:pt x="1388" y="2643"/>
                </a:lnTo>
                <a:lnTo>
                  <a:pt x="1383" y="2666"/>
                </a:lnTo>
                <a:lnTo>
                  <a:pt x="1383" y="2691"/>
                </a:lnTo>
                <a:lnTo>
                  <a:pt x="1388" y="2714"/>
                </a:lnTo>
                <a:lnTo>
                  <a:pt x="1399" y="2736"/>
                </a:lnTo>
                <a:lnTo>
                  <a:pt x="1414" y="2756"/>
                </a:lnTo>
                <a:lnTo>
                  <a:pt x="1431" y="2770"/>
                </a:lnTo>
                <a:lnTo>
                  <a:pt x="1451" y="2779"/>
                </a:lnTo>
                <a:lnTo>
                  <a:pt x="1470" y="2786"/>
                </a:lnTo>
                <a:lnTo>
                  <a:pt x="1493" y="2788"/>
                </a:lnTo>
                <a:lnTo>
                  <a:pt x="1513" y="2786"/>
                </a:lnTo>
                <a:lnTo>
                  <a:pt x="1534" y="2779"/>
                </a:lnTo>
                <a:lnTo>
                  <a:pt x="1552" y="2770"/>
                </a:lnTo>
                <a:lnTo>
                  <a:pt x="1569" y="2756"/>
                </a:lnTo>
                <a:lnTo>
                  <a:pt x="1585" y="2736"/>
                </a:lnTo>
                <a:lnTo>
                  <a:pt x="1595" y="2714"/>
                </a:lnTo>
                <a:lnTo>
                  <a:pt x="1601" y="2691"/>
                </a:lnTo>
                <a:lnTo>
                  <a:pt x="1601" y="2666"/>
                </a:lnTo>
                <a:lnTo>
                  <a:pt x="1595" y="2643"/>
                </a:lnTo>
                <a:lnTo>
                  <a:pt x="1585" y="2620"/>
                </a:lnTo>
                <a:lnTo>
                  <a:pt x="1569" y="2601"/>
                </a:lnTo>
                <a:lnTo>
                  <a:pt x="1552" y="2587"/>
                </a:lnTo>
                <a:lnTo>
                  <a:pt x="1534" y="2577"/>
                </a:lnTo>
                <a:lnTo>
                  <a:pt x="1513" y="2571"/>
                </a:lnTo>
                <a:lnTo>
                  <a:pt x="1493" y="2568"/>
                </a:lnTo>
                <a:close/>
                <a:moveTo>
                  <a:pt x="1234" y="2311"/>
                </a:moveTo>
                <a:lnTo>
                  <a:pt x="1213" y="2313"/>
                </a:lnTo>
                <a:lnTo>
                  <a:pt x="1193" y="2319"/>
                </a:lnTo>
                <a:lnTo>
                  <a:pt x="1174" y="2329"/>
                </a:lnTo>
                <a:lnTo>
                  <a:pt x="1157" y="2343"/>
                </a:lnTo>
                <a:lnTo>
                  <a:pt x="1143" y="2359"/>
                </a:lnTo>
                <a:lnTo>
                  <a:pt x="1133" y="2378"/>
                </a:lnTo>
                <a:lnTo>
                  <a:pt x="1127" y="2399"/>
                </a:lnTo>
                <a:lnTo>
                  <a:pt x="1124" y="2420"/>
                </a:lnTo>
                <a:lnTo>
                  <a:pt x="1127" y="2442"/>
                </a:lnTo>
                <a:lnTo>
                  <a:pt x="1133" y="2462"/>
                </a:lnTo>
                <a:lnTo>
                  <a:pt x="1143" y="2481"/>
                </a:lnTo>
                <a:lnTo>
                  <a:pt x="1157" y="2498"/>
                </a:lnTo>
                <a:lnTo>
                  <a:pt x="1176" y="2514"/>
                </a:lnTo>
                <a:lnTo>
                  <a:pt x="1199" y="2524"/>
                </a:lnTo>
                <a:lnTo>
                  <a:pt x="1222" y="2529"/>
                </a:lnTo>
                <a:lnTo>
                  <a:pt x="1247" y="2529"/>
                </a:lnTo>
                <a:lnTo>
                  <a:pt x="1270" y="2524"/>
                </a:lnTo>
                <a:lnTo>
                  <a:pt x="1292" y="2514"/>
                </a:lnTo>
                <a:lnTo>
                  <a:pt x="1312" y="2498"/>
                </a:lnTo>
                <a:lnTo>
                  <a:pt x="1327" y="2477"/>
                </a:lnTo>
                <a:lnTo>
                  <a:pt x="1338" y="2455"/>
                </a:lnTo>
                <a:lnTo>
                  <a:pt x="1343" y="2432"/>
                </a:lnTo>
                <a:lnTo>
                  <a:pt x="1343" y="2408"/>
                </a:lnTo>
                <a:lnTo>
                  <a:pt x="1338" y="2385"/>
                </a:lnTo>
                <a:lnTo>
                  <a:pt x="1327" y="2363"/>
                </a:lnTo>
                <a:lnTo>
                  <a:pt x="1312" y="2343"/>
                </a:lnTo>
                <a:lnTo>
                  <a:pt x="1295" y="2329"/>
                </a:lnTo>
                <a:lnTo>
                  <a:pt x="1275" y="2319"/>
                </a:lnTo>
                <a:lnTo>
                  <a:pt x="1254" y="2313"/>
                </a:lnTo>
                <a:lnTo>
                  <a:pt x="1234" y="2311"/>
                </a:lnTo>
                <a:close/>
                <a:moveTo>
                  <a:pt x="3059" y="696"/>
                </a:moveTo>
                <a:lnTo>
                  <a:pt x="2964" y="792"/>
                </a:lnTo>
                <a:lnTo>
                  <a:pt x="2928" y="824"/>
                </a:lnTo>
                <a:lnTo>
                  <a:pt x="2889" y="848"/>
                </a:lnTo>
                <a:lnTo>
                  <a:pt x="2846" y="869"/>
                </a:lnTo>
                <a:lnTo>
                  <a:pt x="2801" y="882"/>
                </a:lnTo>
                <a:lnTo>
                  <a:pt x="2756" y="891"/>
                </a:lnTo>
                <a:lnTo>
                  <a:pt x="2709" y="892"/>
                </a:lnTo>
                <a:lnTo>
                  <a:pt x="2662" y="889"/>
                </a:lnTo>
                <a:lnTo>
                  <a:pt x="2617" y="878"/>
                </a:lnTo>
                <a:lnTo>
                  <a:pt x="2571" y="861"/>
                </a:lnTo>
                <a:lnTo>
                  <a:pt x="2527" y="844"/>
                </a:lnTo>
                <a:lnTo>
                  <a:pt x="2480" y="831"/>
                </a:lnTo>
                <a:lnTo>
                  <a:pt x="2432" y="824"/>
                </a:lnTo>
                <a:lnTo>
                  <a:pt x="2384" y="821"/>
                </a:lnTo>
                <a:lnTo>
                  <a:pt x="2334" y="824"/>
                </a:lnTo>
                <a:lnTo>
                  <a:pt x="2285" y="833"/>
                </a:lnTo>
                <a:lnTo>
                  <a:pt x="2237" y="846"/>
                </a:lnTo>
                <a:lnTo>
                  <a:pt x="2190" y="864"/>
                </a:lnTo>
                <a:lnTo>
                  <a:pt x="2146" y="889"/>
                </a:lnTo>
                <a:lnTo>
                  <a:pt x="2103" y="919"/>
                </a:lnTo>
                <a:lnTo>
                  <a:pt x="2064" y="954"/>
                </a:lnTo>
                <a:lnTo>
                  <a:pt x="1612" y="1405"/>
                </a:lnTo>
                <a:lnTo>
                  <a:pt x="1595" y="1426"/>
                </a:lnTo>
                <a:lnTo>
                  <a:pt x="1582" y="1449"/>
                </a:lnTo>
                <a:lnTo>
                  <a:pt x="1575" y="1475"/>
                </a:lnTo>
                <a:lnTo>
                  <a:pt x="1572" y="1501"/>
                </a:lnTo>
                <a:lnTo>
                  <a:pt x="1575" y="1529"/>
                </a:lnTo>
                <a:lnTo>
                  <a:pt x="1582" y="1555"/>
                </a:lnTo>
                <a:lnTo>
                  <a:pt x="1595" y="1578"/>
                </a:lnTo>
                <a:lnTo>
                  <a:pt x="1612" y="1599"/>
                </a:lnTo>
                <a:lnTo>
                  <a:pt x="1634" y="1617"/>
                </a:lnTo>
                <a:lnTo>
                  <a:pt x="1658" y="1629"/>
                </a:lnTo>
                <a:lnTo>
                  <a:pt x="1684" y="1637"/>
                </a:lnTo>
                <a:lnTo>
                  <a:pt x="1710" y="1639"/>
                </a:lnTo>
                <a:lnTo>
                  <a:pt x="1736" y="1637"/>
                </a:lnTo>
                <a:lnTo>
                  <a:pt x="1762" y="1629"/>
                </a:lnTo>
                <a:lnTo>
                  <a:pt x="1785" y="1617"/>
                </a:lnTo>
                <a:lnTo>
                  <a:pt x="1807" y="1599"/>
                </a:lnTo>
                <a:lnTo>
                  <a:pt x="2069" y="1339"/>
                </a:lnTo>
                <a:lnTo>
                  <a:pt x="2069" y="1337"/>
                </a:lnTo>
                <a:lnTo>
                  <a:pt x="2069" y="1337"/>
                </a:lnTo>
                <a:lnTo>
                  <a:pt x="2182" y="1224"/>
                </a:lnTo>
                <a:lnTo>
                  <a:pt x="2196" y="1214"/>
                </a:lnTo>
                <a:lnTo>
                  <a:pt x="2213" y="1206"/>
                </a:lnTo>
                <a:lnTo>
                  <a:pt x="2230" y="1205"/>
                </a:lnTo>
                <a:lnTo>
                  <a:pt x="2248" y="1206"/>
                </a:lnTo>
                <a:lnTo>
                  <a:pt x="2264" y="1214"/>
                </a:lnTo>
                <a:lnTo>
                  <a:pt x="2278" y="1224"/>
                </a:lnTo>
                <a:lnTo>
                  <a:pt x="2291" y="1242"/>
                </a:lnTo>
                <a:lnTo>
                  <a:pt x="2298" y="1262"/>
                </a:lnTo>
                <a:lnTo>
                  <a:pt x="2298" y="1283"/>
                </a:lnTo>
                <a:lnTo>
                  <a:pt x="2291" y="1304"/>
                </a:lnTo>
                <a:lnTo>
                  <a:pt x="2278" y="1321"/>
                </a:lnTo>
                <a:lnTo>
                  <a:pt x="2213" y="1387"/>
                </a:lnTo>
                <a:lnTo>
                  <a:pt x="2272" y="1444"/>
                </a:lnTo>
                <a:lnTo>
                  <a:pt x="2272" y="1444"/>
                </a:lnTo>
                <a:lnTo>
                  <a:pt x="2273" y="1447"/>
                </a:lnTo>
                <a:lnTo>
                  <a:pt x="2273" y="1447"/>
                </a:lnTo>
                <a:lnTo>
                  <a:pt x="2276" y="1449"/>
                </a:lnTo>
                <a:lnTo>
                  <a:pt x="2277" y="1449"/>
                </a:lnTo>
                <a:lnTo>
                  <a:pt x="2284" y="1457"/>
                </a:lnTo>
                <a:lnTo>
                  <a:pt x="2297" y="1468"/>
                </a:lnTo>
                <a:lnTo>
                  <a:pt x="2312" y="1481"/>
                </a:lnTo>
                <a:lnTo>
                  <a:pt x="2332" y="1498"/>
                </a:lnTo>
                <a:lnTo>
                  <a:pt x="2355" y="1514"/>
                </a:lnTo>
                <a:lnTo>
                  <a:pt x="2381" y="1533"/>
                </a:lnTo>
                <a:lnTo>
                  <a:pt x="2410" y="1551"/>
                </a:lnTo>
                <a:lnTo>
                  <a:pt x="2441" y="1569"/>
                </a:lnTo>
                <a:lnTo>
                  <a:pt x="2474" y="1585"/>
                </a:lnTo>
                <a:lnTo>
                  <a:pt x="2509" y="1598"/>
                </a:lnTo>
                <a:lnTo>
                  <a:pt x="2544" y="1608"/>
                </a:lnTo>
                <a:lnTo>
                  <a:pt x="2580" y="1613"/>
                </a:lnTo>
                <a:lnTo>
                  <a:pt x="2617" y="1615"/>
                </a:lnTo>
                <a:lnTo>
                  <a:pt x="2652" y="1611"/>
                </a:lnTo>
                <a:lnTo>
                  <a:pt x="2688" y="1599"/>
                </a:lnTo>
                <a:lnTo>
                  <a:pt x="2705" y="1595"/>
                </a:lnTo>
                <a:lnTo>
                  <a:pt x="2723" y="1595"/>
                </a:lnTo>
                <a:lnTo>
                  <a:pt x="2740" y="1599"/>
                </a:lnTo>
                <a:lnTo>
                  <a:pt x="2756" y="1608"/>
                </a:lnTo>
                <a:lnTo>
                  <a:pt x="2768" y="1621"/>
                </a:lnTo>
                <a:lnTo>
                  <a:pt x="2777" y="1637"/>
                </a:lnTo>
                <a:lnTo>
                  <a:pt x="2782" y="1655"/>
                </a:lnTo>
                <a:lnTo>
                  <a:pt x="2782" y="1672"/>
                </a:lnTo>
                <a:lnTo>
                  <a:pt x="2777" y="1689"/>
                </a:lnTo>
                <a:lnTo>
                  <a:pt x="2768" y="1704"/>
                </a:lnTo>
                <a:lnTo>
                  <a:pt x="2756" y="1717"/>
                </a:lnTo>
                <a:lnTo>
                  <a:pt x="2740" y="1727"/>
                </a:lnTo>
                <a:lnTo>
                  <a:pt x="2695" y="1741"/>
                </a:lnTo>
                <a:lnTo>
                  <a:pt x="2650" y="1750"/>
                </a:lnTo>
                <a:lnTo>
                  <a:pt x="2606" y="1753"/>
                </a:lnTo>
                <a:lnTo>
                  <a:pt x="2578" y="1751"/>
                </a:lnTo>
                <a:lnTo>
                  <a:pt x="3011" y="2183"/>
                </a:lnTo>
                <a:lnTo>
                  <a:pt x="3063" y="2131"/>
                </a:lnTo>
                <a:lnTo>
                  <a:pt x="3119" y="2070"/>
                </a:lnTo>
                <a:lnTo>
                  <a:pt x="3170" y="2005"/>
                </a:lnTo>
                <a:lnTo>
                  <a:pt x="3212" y="1937"/>
                </a:lnTo>
                <a:lnTo>
                  <a:pt x="3250" y="1864"/>
                </a:lnTo>
                <a:lnTo>
                  <a:pt x="3281" y="1790"/>
                </a:lnTo>
                <a:lnTo>
                  <a:pt x="3306" y="1712"/>
                </a:lnTo>
                <a:lnTo>
                  <a:pt x="3324" y="1632"/>
                </a:lnTo>
                <a:lnTo>
                  <a:pt x="3333" y="1594"/>
                </a:lnTo>
                <a:lnTo>
                  <a:pt x="3348" y="1557"/>
                </a:lnTo>
                <a:lnTo>
                  <a:pt x="3366" y="1524"/>
                </a:lnTo>
                <a:lnTo>
                  <a:pt x="3388" y="1491"/>
                </a:lnTo>
                <a:lnTo>
                  <a:pt x="3414" y="1461"/>
                </a:lnTo>
                <a:lnTo>
                  <a:pt x="3618" y="1257"/>
                </a:lnTo>
                <a:lnTo>
                  <a:pt x="3059" y="696"/>
                </a:lnTo>
                <a:close/>
                <a:moveTo>
                  <a:pt x="1339" y="649"/>
                </a:moveTo>
                <a:lnTo>
                  <a:pt x="653" y="1335"/>
                </a:lnTo>
                <a:lnTo>
                  <a:pt x="773" y="1456"/>
                </a:lnTo>
                <a:lnTo>
                  <a:pt x="802" y="1487"/>
                </a:lnTo>
                <a:lnTo>
                  <a:pt x="825" y="1522"/>
                </a:lnTo>
                <a:lnTo>
                  <a:pt x="845" y="1559"/>
                </a:lnTo>
                <a:lnTo>
                  <a:pt x="859" y="1598"/>
                </a:lnTo>
                <a:lnTo>
                  <a:pt x="869" y="1638"/>
                </a:lnTo>
                <a:lnTo>
                  <a:pt x="888" y="1717"/>
                </a:lnTo>
                <a:lnTo>
                  <a:pt x="912" y="1794"/>
                </a:lnTo>
                <a:lnTo>
                  <a:pt x="944" y="1868"/>
                </a:lnTo>
                <a:lnTo>
                  <a:pt x="981" y="1940"/>
                </a:lnTo>
                <a:lnTo>
                  <a:pt x="1025" y="2008"/>
                </a:lnTo>
                <a:lnTo>
                  <a:pt x="1075" y="2071"/>
                </a:lnTo>
                <a:lnTo>
                  <a:pt x="1130" y="2131"/>
                </a:lnTo>
                <a:lnTo>
                  <a:pt x="1179" y="2181"/>
                </a:lnTo>
                <a:lnTo>
                  <a:pt x="1213" y="2175"/>
                </a:lnTo>
                <a:lnTo>
                  <a:pt x="1248" y="2174"/>
                </a:lnTo>
                <a:lnTo>
                  <a:pt x="1283" y="2179"/>
                </a:lnTo>
                <a:lnTo>
                  <a:pt x="1317" y="2188"/>
                </a:lnTo>
                <a:lnTo>
                  <a:pt x="1349" y="2203"/>
                </a:lnTo>
                <a:lnTo>
                  <a:pt x="1381" y="2222"/>
                </a:lnTo>
                <a:lnTo>
                  <a:pt x="1408" y="2246"/>
                </a:lnTo>
                <a:lnTo>
                  <a:pt x="1431" y="2273"/>
                </a:lnTo>
                <a:lnTo>
                  <a:pt x="1451" y="2302"/>
                </a:lnTo>
                <a:lnTo>
                  <a:pt x="1465" y="2333"/>
                </a:lnTo>
                <a:lnTo>
                  <a:pt x="1474" y="2365"/>
                </a:lnTo>
                <a:lnTo>
                  <a:pt x="1480" y="2399"/>
                </a:lnTo>
                <a:lnTo>
                  <a:pt x="1480" y="2432"/>
                </a:lnTo>
                <a:lnTo>
                  <a:pt x="1493" y="2432"/>
                </a:lnTo>
                <a:lnTo>
                  <a:pt x="1532" y="2436"/>
                </a:lnTo>
                <a:lnTo>
                  <a:pt x="1569" y="2443"/>
                </a:lnTo>
                <a:lnTo>
                  <a:pt x="1604" y="2459"/>
                </a:lnTo>
                <a:lnTo>
                  <a:pt x="1637" y="2479"/>
                </a:lnTo>
                <a:lnTo>
                  <a:pt x="1667" y="2505"/>
                </a:lnTo>
                <a:lnTo>
                  <a:pt x="1693" y="2536"/>
                </a:lnTo>
                <a:lnTo>
                  <a:pt x="1714" y="2570"/>
                </a:lnTo>
                <a:lnTo>
                  <a:pt x="1728" y="2607"/>
                </a:lnTo>
                <a:lnTo>
                  <a:pt x="1736" y="2645"/>
                </a:lnTo>
                <a:lnTo>
                  <a:pt x="1738" y="2684"/>
                </a:lnTo>
                <a:lnTo>
                  <a:pt x="1744" y="2684"/>
                </a:lnTo>
                <a:lnTo>
                  <a:pt x="1783" y="2687"/>
                </a:lnTo>
                <a:lnTo>
                  <a:pt x="1820" y="2696"/>
                </a:lnTo>
                <a:lnTo>
                  <a:pt x="1856" y="2710"/>
                </a:lnTo>
                <a:lnTo>
                  <a:pt x="1888" y="2731"/>
                </a:lnTo>
                <a:lnTo>
                  <a:pt x="1918" y="2756"/>
                </a:lnTo>
                <a:lnTo>
                  <a:pt x="1944" y="2786"/>
                </a:lnTo>
                <a:lnTo>
                  <a:pt x="1964" y="2819"/>
                </a:lnTo>
                <a:lnTo>
                  <a:pt x="1978" y="2855"/>
                </a:lnTo>
                <a:lnTo>
                  <a:pt x="1987" y="2891"/>
                </a:lnTo>
                <a:lnTo>
                  <a:pt x="1990" y="2929"/>
                </a:lnTo>
                <a:lnTo>
                  <a:pt x="1987" y="2967"/>
                </a:lnTo>
                <a:lnTo>
                  <a:pt x="1996" y="2968"/>
                </a:lnTo>
                <a:lnTo>
                  <a:pt x="2005" y="2968"/>
                </a:lnTo>
                <a:lnTo>
                  <a:pt x="2030" y="2965"/>
                </a:lnTo>
                <a:lnTo>
                  <a:pt x="2052" y="2956"/>
                </a:lnTo>
                <a:lnTo>
                  <a:pt x="2071" y="2940"/>
                </a:lnTo>
                <a:lnTo>
                  <a:pt x="2086" y="2921"/>
                </a:lnTo>
                <a:lnTo>
                  <a:pt x="2095" y="2899"/>
                </a:lnTo>
                <a:lnTo>
                  <a:pt x="2099" y="2875"/>
                </a:lnTo>
                <a:lnTo>
                  <a:pt x="2095" y="2851"/>
                </a:lnTo>
                <a:lnTo>
                  <a:pt x="2086" y="2829"/>
                </a:lnTo>
                <a:lnTo>
                  <a:pt x="2071" y="2809"/>
                </a:lnTo>
                <a:lnTo>
                  <a:pt x="2070" y="2809"/>
                </a:lnTo>
                <a:lnTo>
                  <a:pt x="1624" y="2361"/>
                </a:lnTo>
                <a:lnTo>
                  <a:pt x="1611" y="2343"/>
                </a:lnTo>
                <a:lnTo>
                  <a:pt x="1604" y="2324"/>
                </a:lnTo>
                <a:lnTo>
                  <a:pt x="1604" y="2303"/>
                </a:lnTo>
                <a:lnTo>
                  <a:pt x="1611" y="2282"/>
                </a:lnTo>
                <a:lnTo>
                  <a:pt x="1624" y="2265"/>
                </a:lnTo>
                <a:lnTo>
                  <a:pt x="1641" y="2252"/>
                </a:lnTo>
                <a:lnTo>
                  <a:pt x="1662" y="2246"/>
                </a:lnTo>
                <a:lnTo>
                  <a:pt x="1682" y="2246"/>
                </a:lnTo>
                <a:lnTo>
                  <a:pt x="1702" y="2252"/>
                </a:lnTo>
                <a:lnTo>
                  <a:pt x="1720" y="2265"/>
                </a:lnTo>
                <a:lnTo>
                  <a:pt x="2324" y="2868"/>
                </a:lnTo>
                <a:lnTo>
                  <a:pt x="2343" y="2883"/>
                </a:lnTo>
                <a:lnTo>
                  <a:pt x="2366" y="2892"/>
                </a:lnTo>
                <a:lnTo>
                  <a:pt x="2389" y="2895"/>
                </a:lnTo>
                <a:lnTo>
                  <a:pt x="2414" y="2892"/>
                </a:lnTo>
                <a:lnTo>
                  <a:pt x="2436" y="2883"/>
                </a:lnTo>
                <a:lnTo>
                  <a:pt x="2455" y="2868"/>
                </a:lnTo>
                <a:lnTo>
                  <a:pt x="2470" y="2848"/>
                </a:lnTo>
                <a:lnTo>
                  <a:pt x="2480" y="2826"/>
                </a:lnTo>
                <a:lnTo>
                  <a:pt x="2483" y="2803"/>
                </a:lnTo>
                <a:lnTo>
                  <a:pt x="2480" y="2778"/>
                </a:lnTo>
                <a:lnTo>
                  <a:pt x="2471" y="2756"/>
                </a:lnTo>
                <a:lnTo>
                  <a:pt x="2457" y="2738"/>
                </a:lnTo>
                <a:lnTo>
                  <a:pt x="1900" y="2181"/>
                </a:lnTo>
                <a:lnTo>
                  <a:pt x="1887" y="2162"/>
                </a:lnTo>
                <a:lnTo>
                  <a:pt x="1880" y="2143"/>
                </a:lnTo>
                <a:lnTo>
                  <a:pt x="1880" y="2122"/>
                </a:lnTo>
                <a:lnTo>
                  <a:pt x="1887" y="2101"/>
                </a:lnTo>
                <a:lnTo>
                  <a:pt x="1900" y="2084"/>
                </a:lnTo>
                <a:lnTo>
                  <a:pt x="1918" y="2071"/>
                </a:lnTo>
                <a:lnTo>
                  <a:pt x="1937" y="2065"/>
                </a:lnTo>
                <a:lnTo>
                  <a:pt x="1958" y="2065"/>
                </a:lnTo>
                <a:lnTo>
                  <a:pt x="1979" y="2071"/>
                </a:lnTo>
                <a:lnTo>
                  <a:pt x="1996" y="2084"/>
                </a:lnTo>
                <a:lnTo>
                  <a:pt x="2552" y="2639"/>
                </a:lnTo>
                <a:lnTo>
                  <a:pt x="2552" y="2639"/>
                </a:lnTo>
                <a:lnTo>
                  <a:pt x="2554" y="2641"/>
                </a:lnTo>
                <a:lnTo>
                  <a:pt x="2675" y="2762"/>
                </a:lnTo>
                <a:lnTo>
                  <a:pt x="2695" y="2777"/>
                </a:lnTo>
                <a:lnTo>
                  <a:pt x="2717" y="2786"/>
                </a:lnTo>
                <a:lnTo>
                  <a:pt x="2740" y="2790"/>
                </a:lnTo>
                <a:lnTo>
                  <a:pt x="2764" y="2786"/>
                </a:lnTo>
                <a:lnTo>
                  <a:pt x="2787" y="2777"/>
                </a:lnTo>
                <a:lnTo>
                  <a:pt x="2807" y="2762"/>
                </a:lnTo>
                <a:lnTo>
                  <a:pt x="2821" y="2743"/>
                </a:lnTo>
                <a:lnTo>
                  <a:pt x="2830" y="2721"/>
                </a:lnTo>
                <a:lnTo>
                  <a:pt x="2834" y="2696"/>
                </a:lnTo>
                <a:lnTo>
                  <a:pt x="2830" y="2671"/>
                </a:lnTo>
                <a:lnTo>
                  <a:pt x="2821" y="2649"/>
                </a:lnTo>
                <a:lnTo>
                  <a:pt x="2807" y="2630"/>
                </a:lnTo>
                <a:lnTo>
                  <a:pt x="2091" y="1915"/>
                </a:lnTo>
                <a:lnTo>
                  <a:pt x="2078" y="1897"/>
                </a:lnTo>
                <a:lnTo>
                  <a:pt x="2071" y="1877"/>
                </a:lnTo>
                <a:lnTo>
                  <a:pt x="2071" y="1857"/>
                </a:lnTo>
                <a:lnTo>
                  <a:pt x="2078" y="1836"/>
                </a:lnTo>
                <a:lnTo>
                  <a:pt x="2091" y="1818"/>
                </a:lnTo>
                <a:lnTo>
                  <a:pt x="2109" y="1806"/>
                </a:lnTo>
                <a:lnTo>
                  <a:pt x="2129" y="1799"/>
                </a:lnTo>
                <a:lnTo>
                  <a:pt x="2150" y="1799"/>
                </a:lnTo>
                <a:lnTo>
                  <a:pt x="2170" y="1806"/>
                </a:lnTo>
                <a:lnTo>
                  <a:pt x="2189" y="1818"/>
                </a:lnTo>
                <a:lnTo>
                  <a:pt x="2852" y="2482"/>
                </a:lnTo>
                <a:lnTo>
                  <a:pt x="2872" y="2497"/>
                </a:lnTo>
                <a:lnTo>
                  <a:pt x="2894" y="2506"/>
                </a:lnTo>
                <a:lnTo>
                  <a:pt x="2917" y="2510"/>
                </a:lnTo>
                <a:lnTo>
                  <a:pt x="2942" y="2506"/>
                </a:lnTo>
                <a:lnTo>
                  <a:pt x="2964" y="2497"/>
                </a:lnTo>
                <a:lnTo>
                  <a:pt x="2983" y="2482"/>
                </a:lnTo>
                <a:lnTo>
                  <a:pt x="2999" y="2463"/>
                </a:lnTo>
                <a:lnTo>
                  <a:pt x="3008" y="2441"/>
                </a:lnTo>
                <a:lnTo>
                  <a:pt x="3011" y="2416"/>
                </a:lnTo>
                <a:lnTo>
                  <a:pt x="3008" y="2391"/>
                </a:lnTo>
                <a:lnTo>
                  <a:pt x="2999" y="2369"/>
                </a:lnTo>
                <a:lnTo>
                  <a:pt x="2983" y="2350"/>
                </a:lnTo>
                <a:lnTo>
                  <a:pt x="2181" y="1548"/>
                </a:lnTo>
                <a:lnTo>
                  <a:pt x="2179" y="1546"/>
                </a:lnTo>
                <a:lnTo>
                  <a:pt x="2179" y="1546"/>
                </a:lnTo>
                <a:lnTo>
                  <a:pt x="2179" y="1546"/>
                </a:lnTo>
                <a:lnTo>
                  <a:pt x="2177" y="1543"/>
                </a:lnTo>
                <a:lnTo>
                  <a:pt x="2174" y="1540"/>
                </a:lnTo>
                <a:lnTo>
                  <a:pt x="2174" y="1540"/>
                </a:lnTo>
                <a:lnTo>
                  <a:pt x="2117" y="1483"/>
                </a:lnTo>
                <a:lnTo>
                  <a:pt x="1904" y="1697"/>
                </a:lnTo>
                <a:lnTo>
                  <a:pt x="1876" y="1720"/>
                </a:lnTo>
                <a:lnTo>
                  <a:pt x="1845" y="1741"/>
                </a:lnTo>
                <a:lnTo>
                  <a:pt x="1814" y="1756"/>
                </a:lnTo>
                <a:lnTo>
                  <a:pt x="1780" y="1767"/>
                </a:lnTo>
                <a:lnTo>
                  <a:pt x="1745" y="1775"/>
                </a:lnTo>
                <a:lnTo>
                  <a:pt x="1710" y="1776"/>
                </a:lnTo>
                <a:lnTo>
                  <a:pt x="1675" y="1775"/>
                </a:lnTo>
                <a:lnTo>
                  <a:pt x="1641" y="1767"/>
                </a:lnTo>
                <a:lnTo>
                  <a:pt x="1607" y="1756"/>
                </a:lnTo>
                <a:lnTo>
                  <a:pt x="1575" y="1741"/>
                </a:lnTo>
                <a:lnTo>
                  <a:pt x="1545" y="1720"/>
                </a:lnTo>
                <a:lnTo>
                  <a:pt x="1516" y="1697"/>
                </a:lnTo>
                <a:lnTo>
                  <a:pt x="1487" y="1663"/>
                </a:lnTo>
                <a:lnTo>
                  <a:pt x="1465" y="1626"/>
                </a:lnTo>
                <a:lnTo>
                  <a:pt x="1448" y="1587"/>
                </a:lnTo>
                <a:lnTo>
                  <a:pt x="1439" y="1546"/>
                </a:lnTo>
                <a:lnTo>
                  <a:pt x="1435" y="1501"/>
                </a:lnTo>
                <a:lnTo>
                  <a:pt x="1439" y="1458"/>
                </a:lnTo>
                <a:lnTo>
                  <a:pt x="1448" y="1417"/>
                </a:lnTo>
                <a:lnTo>
                  <a:pt x="1465" y="1378"/>
                </a:lnTo>
                <a:lnTo>
                  <a:pt x="1487" y="1341"/>
                </a:lnTo>
                <a:lnTo>
                  <a:pt x="1516" y="1308"/>
                </a:lnTo>
                <a:lnTo>
                  <a:pt x="1940" y="885"/>
                </a:lnTo>
                <a:lnTo>
                  <a:pt x="1909" y="890"/>
                </a:lnTo>
                <a:lnTo>
                  <a:pt x="1880" y="899"/>
                </a:lnTo>
                <a:lnTo>
                  <a:pt x="1840" y="912"/>
                </a:lnTo>
                <a:lnTo>
                  <a:pt x="1798" y="919"/>
                </a:lnTo>
                <a:lnTo>
                  <a:pt x="1757" y="921"/>
                </a:lnTo>
                <a:lnTo>
                  <a:pt x="1711" y="919"/>
                </a:lnTo>
                <a:lnTo>
                  <a:pt x="1667" y="909"/>
                </a:lnTo>
                <a:lnTo>
                  <a:pt x="1624" y="895"/>
                </a:lnTo>
                <a:lnTo>
                  <a:pt x="1584" y="876"/>
                </a:lnTo>
                <a:lnTo>
                  <a:pt x="1545" y="851"/>
                </a:lnTo>
                <a:lnTo>
                  <a:pt x="1511" y="820"/>
                </a:lnTo>
                <a:lnTo>
                  <a:pt x="1339" y="649"/>
                </a:lnTo>
                <a:close/>
                <a:moveTo>
                  <a:pt x="3384" y="191"/>
                </a:moveTo>
                <a:lnTo>
                  <a:pt x="3065" y="510"/>
                </a:lnTo>
                <a:lnTo>
                  <a:pt x="3801" y="1244"/>
                </a:lnTo>
                <a:lnTo>
                  <a:pt x="4119" y="925"/>
                </a:lnTo>
                <a:lnTo>
                  <a:pt x="3384" y="191"/>
                </a:lnTo>
                <a:close/>
                <a:moveTo>
                  <a:pt x="993" y="165"/>
                </a:moveTo>
                <a:lnTo>
                  <a:pt x="164" y="993"/>
                </a:lnTo>
                <a:lnTo>
                  <a:pt x="483" y="1311"/>
                </a:lnTo>
                <a:lnTo>
                  <a:pt x="1312" y="484"/>
                </a:lnTo>
                <a:lnTo>
                  <a:pt x="993" y="165"/>
                </a:lnTo>
                <a:close/>
                <a:moveTo>
                  <a:pt x="983" y="0"/>
                </a:moveTo>
                <a:lnTo>
                  <a:pt x="1003" y="0"/>
                </a:lnTo>
                <a:lnTo>
                  <a:pt x="1023" y="6"/>
                </a:lnTo>
                <a:lnTo>
                  <a:pt x="1041" y="19"/>
                </a:lnTo>
                <a:lnTo>
                  <a:pt x="1456" y="434"/>
                </a:lnTo>
                <a:lnTo>
                  <a:pt x="1468" y="449"/>
                </a:lnTo>
                <a:lnTo>
                  <a:pt x="1474" y="466"/>
                </a:lnTo>
                <a:lnTo>
                  <a:pt x="1477" y="484"/>
                </a:lnTo>
                <a:lnTo>
                  <a:pt x="1474" y="501"/>
                </a:lnTo>
                <a:lnTo>
                  <a:pt x="1468" y="518"/>
                </a:lnTo>
                <a:lnTo>
                  <a:pt x="1456" y="532"/>
                </a:lnTo>
                <a:lnTo>
                  <a:pt x="1437" y="553"/>
                </a:lnTo>
                <a:lnTo>
                  <a:pt x="1607" y="723"/>
                </a:lnTo>
                <a:lnTo>
                  <a:pt x="1634" y="745"/>
                </a:lnTo>
                <a:lnTo>
                  <a:pt x="1663" y="764"/>
                </a:lnTo>
                <a:lnTo>
                  <a:pt x="1696" y="775"/>
                </a:lnTo>
                <a:lnTo>
                  <a:pt x="1729" y="783"/>
                </a:lnTo>
                <a:lnTo>
                  <a:pt x="1763" y="784"/>
                </a:lnTo>
                <a:lnTo>
                  <a:pt x="1798" y="781"/>
                </a:lnTo>
                <a:lnTo>
                  <a:pt x="1833" y="770"/>
                </a:lnTo>
                <a:lnTo>
                  <a:pt x="1884" y="756"/>
                </a:lnTo>
                <a:lnTo>
                  <a:pt x="1937" y="747"/>
                </a:lnTo>
                <a:lnTo>
                  <a:pt x="1991" y="743"/>
                </a:lnTo>
                <a:lnTo>
                  <a:pt x="2047" y="747"/>
                </a:lnTo>
                <a:lnTo>
                  <a:pt x="2101" y="756"/>
                </a:lnTo>
                <a:lnTo>
                  <a:pt x="2153" y="731"/>
                </a:lnTo>
                <a:lnTo>
                  <a:pt x="2209" y="710"/>
                </a:lnTo>
                <a:lnTo>
                  <a:pt x="2267" y="696"/>
                </a:lnTo>
                <a:lnTo>
                  <a:pt x="2325" y="687"/>
                </a:lnTo>
                <a:lnTo>
                  <a:pt x="2384" y="684"/>
                </a:lnTo>
                <a:lnTo>
                  <a:pt x="2446" y="688"/>
                </a:lnTo>
                <a:lnTo>
                  <a:pt x="2509" y="697"/>
                </a:lnTo>
                <a:lnTo>
                  <a:pt x="2570" y="714"/>
                </a:lnTo>
                <a:lnTo>
                  <a:pt x="2628" y="736"/>
                </a:lnTo>
                <a:lnTo>
                  <a:pt x="2663" y="749"/>
                </a:lnTo>
                <a:lnTo>
                  <a:pt x="2700" y="756"/>
                </a:lnTo>
                <a:lnTo>
                  <a:pt x="2736" y="756"/>
                </a:lnTo>
                <a:lnTo>
                  <a:pt x="2773" y="749"/>
                </a:lnTo>
                <a:lnTo>
                  <a:pt x="2807" y="736"/>
                </a:lnTo>
                <a:lnTo>
                  <a:pt x="2838" y="718"/>
                </a:lnTo>
                <a:lnTo>
                  <a:pt x="2866" y="695"/>
                </a:lnTo>
                <a:lnTo>
                  <a:pt x="2961" y="600"/>
                </a:lnTo>
                <a:lnTo>
                  <a:pt x="2921" y="558"/>
                </a:lnTo>
                <a:lnTo>
                  <a:pt x="2909" y="544"/>
                </a:lnTo>
                <a:lnTo>
                  <a:pt x="2903" y="528"/>
                </a:lnTo>
                <a:lnTo>
                  <a:pt x="2900" y="510"/>
                </a:lnTo>
                <a:lnTo>
                  <a:pt x="2903" y="492"/>
                </a:lnTo>
                <a:lnTo>
                  <a:pt x="2909" y="476"/>
                </a:lnTo>
                <a:lnTo>
                  <a:pt x="2921" y="462"/>
                </a:lnTo>
                <a:lnTo>
                  <a:pt x="3336" y="45"/>
                </a:lnTo>
                <a:lnTo>
                  <a:pt x="3354" y="34"/>
                </a:lnTo>
                <a:lnTo>
                  <a:pt x="3374" y="27"/>
                </a:lnTo>
                <a:lnTo>
                  <a:pt x="3395" y="27"/>
                </a:lnTo>
                <a:lnTo>
                  <a:pt x="3415" y="34"/>
                </a:lnTo>
                <a:lnTo>
                  <a:pt x="3432" y="45"/>
                </a:lnTo>
                <a:lnTo>
                  <a:pt x="4264" y="877"/>
                </a:lnTo>
                <a:lnTo>
                  <a:pt x="4275" y="891"/>
                </a:lnTo>
                <a:lnTo>
                  <a:pt x="4282" y="908"/>
                </a:lnTo>
                <a:lnTo>
                  <a:pt x="4284" y="925"/>
                </a:lnTo>
                <a:lnTo>
                  <a:pt x="4282" y="943"/>
                </a:lnTo>
                <a:lnTo>
                  <a:pt x="4275" y="960"/>
                </a:lnTo>
                <a:lnTo>
                  <a:pt x="4264" y="974"/>
                </a:lnTo>
                <a:lnTo>
                  <a:pt x="3849" y="1390"/>
                </a:lnTo>
                <a:lnTo>
                  <a:pt x="3834" y="1400"/>
                </a:lnTo>
                <a:lnTo>
                  <a:pt x="3817" y="1408"/>
                </a:lnTo>
                <a:lnTo>
                  <a:pt x="3801" y="1409"/>
                </a:lnTo>
                <a:lnTo>
                  <a:pt x="3782" y="1408"/>
                </a:lnTo>
                <a:lnTo>
                  <a:pt x="3767" y="1400"/>
                </a:lnTo>
                <a:lnTo>
                  <a:pt x="3751" y="1390"/>
                </a:lnTo>
                <a:lnTo>
                  <a:pt x="3716" y="1353"/>
                </a:lnTo>
                <a:lnTo>
                  <a:pt x="3512" y="1557"/>
                </a:lnTo>
                <a:lnTo>
                  <a:pt x="3492" y="1579"/>
                </a:lnTo>
                <a:lnTo>
                  <a:pt x="3478" y="1603"/>
                </a:lnTo>
                <a:lnTo>
                  <a:pt x="3466" y="1629"/>
                </a:lnTo>
                <a:lnTo>
                  <a:pt x="3460" y="1656"/>
                </a:lnTo>
                <a:lnTo>
                  <a:pt x="3441" y="1737"/>
                </a:lnTo>
                <a:lnTo>
                  <a:pt x="3418" y="1815"/>
                </a:lnTo>
                <a:lnTo>
                  <a:pt x="3388" y="1892"/>
                </a:lnTo>
                <a:lnTo>
                  <a:pt x="3354" y="1965"/>
                </a:lnTo>
                <a:lnTo>
                  <a:pt x="3314" y="2035"/>
                </a:lnTo>
                <a:lnTo>
                  <a:pt x="3267" y="2103"/>
                </a:lnTo>
                <a:lnTo>
                  <a:pt x="3216" y="2168"/>
                </a:lnTo>
                <a:lnTo>
                  <a:pt x="3160" y="2227"/>
                </a:lnTo>
                <a:lnTo>
                  <a:pt x="3106" y="2283"/>
                </a:lnTo>
                <a:lnTo>
                  <a:pt x="3124" y="2313"/>
                </a:lnTo>
                <a:lnTo>
                  <a:pt x="3137" y="2346"/>
                </a:lnTo>
                <a:lnTo>
                  <a:pt x="3145" y="2380"/>
                </a:lnTo>
                <a:lnTo>
                  <a:pt x="3147" y="2416"/>
                </a:lnTo>
                <a:lnTo>
                  <a:pt x="3145" y="2453"/>
                </a:lnTo>
                <a:lnTo>
                  <a:pt x="3137" y="2488"/>
                </a:lnTo>
                <a:lnTo>
                  <a:pt x="3123" y="2520"/>
                </a:lnTo>
                <a:lnTo>
                  <a:pt x="3104" y="2551"/>
                </a:lnTo>
                <a:lnTo>
                  <a:pt x="3081" y="2579"/>
                </a:lnTo>
                <a:lnTo>
                  <a:pt x="3055" y="2601"/>
                </a:lnTo>
                <a:lnTo>
                  <a:pt x="3026" y="2619"/>
                </a:lnTo>
                <a:lnTo>
                  <a:pt x="2997" y="2632"/>
                </a:lnTo>
                <a:lnTo>
                  <a:pt x="2964" y="2641"/>
                </a:lnTo>
                <a:lnTo>
                  <a:pt x="2969" y="2669"/>
                </a:lnTo>
                <a:lnTo>
                  <a:pt x="2970" y="2696"/>
                </a:lnTo>
                <a:lnTo>
                  <a:pt x="2968" y="2732"/>
                </a:lnTo>
                <a:lnTo>
                  <a:pt x="2959" y="2767"/>
                </a:lnTo>
                <a:lnTo>
                  <a:pt x="2946" y="2800"/>
                </a:lnTo>
                <a:lnTo>
                  <a:pt x="2926" y="2831"/>
                </a:lnTo>
                <a:lnTo>
                  <a:pt x="2903" y="2859"/>
                </a:lnTo>
                <a:lnTo>
                  <a:pt x="2874" y="2883"/>
                </a:lnTo>
                <a:lnTo>
                  <a:pt x="2843" y="2901"/>
                </a:lnTo>
                <a:lnTo>
                  <a:pt x="2810" y="2916"/>
                </a:lnTo>
                <a:lnTo>
                  <a:pt x="2775" y="2924"/>
                </a:lnTo>
                <a:lnTo>
                  <a:pt x="2740" y="2926"/>
                </a:lnTo>
                <a:lnTo>
                  <a:pt x="2705" y="2924"/>
                </a:lnTo>
                <a:lnTo>
                  <a:pt x="2670" y="2914"/>
                </a:lnTo>
                <a:lnTo>
                  <a:pt x="2636" y="2901"/>
                </a:lnTo>
                <a:lnTo>
                  <a:pt x="2605" y="2882"/>
                </a:lnTo>
                <a:lnTo>
                  <a:pt x="2592" y="2912"/>
                </a:lnTo>
                <a:lnTo>
                  <a:pt x="2574" y="2939"/>
                </a:lnTo>
                <a:lnTo>
                  <a:pt x="2552" y="2965"/>
                </a:lnTo>
                <a:lnTo>
                  <a:pt x="2524" y="2989"/>
                </a:lnTo>
                <a:lnTo>
                  <a:pt x="2493" y="3008"/>
                </a:lnTo>
                <a:lnTo>
                  <a:pt x="2459" y="3021"/>
                </a:lnTo>
                <a:lnTo>
                  <a:pt x="2424" y="3029"/>
                </a:lnTo>
                <a:lnTo>
                  <a:pt x="2389" y="3032"/>
                </a:lnTo>
                <a:lnTo>
                  <a:pt x="2354" y="3029"/>
                </a:lnTo>
                <a:lnTo>
                  <a:pt x="2320" y="3021"/>
                </a:lnTo>
                <a:lnTo>
                  <a:pt x="2286" y="3008"/>
                </a:lnTo>
                <a:lnTo>
                  <a:pt x="2255" y="2989"/>
                </a:lnTo>
                <a:lnTo>
                  <a:pt x="2226" y="2965"/>
                </a:lnTo>
                <a:lnTo>
                  <a:pt x="2220" y="2957"/>
                </a:lnTo>
                <a:lnTo>
                  <a:pt x="2207" y="2986"/>
                </a:lnTo>
                <a:lnTo>
                  <a:pt x="2189" y="3013"/>
                </a:lnTo>
                <a:lnTo>
                  <a:pt x="2168" y="3038"/>
                </a:lnTo>
                <a:lnTo>
                  <a:pt x="2140" y="3061"/>
                </a:lnTo>
                <a:lnTo>
                  <a:pt x="2109" y="3080"/>
                </a:lnTo>
                <a:lnTo>
                  <a:pt x="2077" y="3094"/>
                </a:lnTo>
                <a:lnTo>
                  <a:pt x="2042" y="3102"/>
                </a:lnTo>
                <a:lnTo>
                  <a:pt x="2005" y="3104"/>
                </a:lnTo>
                <a:lnTo>
                  <a:pt x="1966" y="3102"/>
                </a:lnTo>
                <a:lnTo>
                  <a:pt x="1930" y="3091"/>
                </a:lnTo>
                <a:lnTo>
                  <a:pt x="1918" y="3104"/>
                </a:lnTo>
                <a:lnTo>
                  <a:pt x="1888" y="3129"/>
                </a:lnTo>
                <a:lnTo>
                  <a:pt x="1856" y="3150"/>
                </a:lnTo>
                <a:lnTo>
                  <a:pt x="1820" y="3164"/>
                </a:lnTo>
                <a:lnTo>
                  <a:pt x="1783" y="3173"/>
                </a:lnTo>
                <a:lnTo>
                  <a:pt x="1744" y="3176"/>
                </a:lnTo>
                <a:lnTo>
                  <a:pt x="1705" y="3173"/>
                </a:lnTo>
                <a:lnTo>
                  <a:pt x="1668" y="3164"/>
                </a:lnTo>
                <a:lnTo>
                  <a:pt x="1632" y="3150"/>
                </a:lnTo>
                <a:lnTo>
                  <a:pt x="1599" y="3129"/>
                </a:lnTo>
                <a:lnTo>
                  <a:pt x="1569" y="3104"/>
                </a:lnTo>
                <a:lnTo>
                  <a:pt x="1543" y="3073"/>
                </a:lnTo>
                <a:lnTo>
                  <a:pt x="1522" y="3038"/>
                </a:lnTo>
                <a:lnTo>
                  <a:pt x="1508" y="3002"/>
                </a:lnTo>
                <a:lnTo>
                  <a:pt x="1500" y="2964"/>
                </a:lnTo>
                <a:lnTo>
                  <a:pt x="1498" y="2925"/>
                </a:lnTo>
                <a:lnTo>
                  <a:pt x="1493" y="2925"/>
                </a:lnTo>
                <a:lnTo>
                  <a:pt x="1454" y="2922"/>
                </a:lnTo>
                <a:lnTo>
                  <a:pt x="1416" y="2913"/>
                </a:lnTo>
                <a:lnTo>
                  <a:pt x="1381" y="2898"/>
                </a:lnTo>
                <a:lnTo>
                  <a:pt x="1348" y="2878"/>
                </a:lnTo>
                <a:lnTo>
                  <a:pt x="1318" y="2852"/>
                </a:lnTo>
                <a:lnTo>
                  <a:pt x="1295" y="2826"/>
                </a:lnTo>
                <a:lnTo>
                  <a:pt x="1277" y="2796"/>
                </a:lnTo>
                <a:lnTo>
                  <a:pt x="1262" y="2765"/>
                </a:lnTo>
                <a:lnTo>
                  <a:pt x="1252" y="2732"/>
                </a:lnTo>
                <a:lnTo>
                  <a:pt x="1247" y="2700"/>
                </a:lnTo>
                <a:lnTo>
                  <a:pt x="1247" y="2666"/>
                </a:lnTo>
                <a:lnTo>
                  <a:pt x="1234" y="2666"/>
                </a:lnTo>
                <a:lnTo>
                  <a:pt x="1196" y="2663"/>
                </a:lnTo>
                <a:lnTo>
                  <a:pt x="1159" y="2654"/>
                </a:lnTo>
                <a:lnTo>
                  <a:pt x="1124" y="2640"/>
                </a:lnTo>
                <a:lnTo>
                  <a:pt x="1091" y="2620"/>
                </a:lnTo>
                <a:lnTo>
                  <a:pt x="1061" y="2594"/>
                </a:lnTo>
                <a:lnTo>
                  <a:pt x="1035" y="2564"/>
                </a:lnTo>
                <a:lnTo>
                  <a:pt x="1015" y="2532"/>
                </a:lnTo>
                <a:lnTo>
                  <a:pt x="999" y="2497"/>
                </a:lnTo>
                <a:lnTo>
                  <a:pt x="990" y="2459"/>
                </a:lnTo>
                <a:lnTo>
                  <a:pt x="988" y="2420"/>
                </a:lnTo>
                <a:lnTo>
                  <a:pt x="990" y="2382"/>
                </a:lnTo>
                <a:lnTo>
                  <a:pt x="999" y="2346"/>
                </a:lnTo>
                <a:lnTo>
                  <a:pt x="1012" y="2312"/>
                </a:lnTo>
                <a:lnTo>
                  <a:pt x="1032" y="2280"/>
                </a:lnTo>
                <a:lnTo>
                  <a:pt x="1055" y="2251"/>
                </a:lnTo>
                <a:lnTo>
                  <a:pt x="1033" y="2227"/>
                </a:lnTo>
                <a:lnTo>
                  <a:pt x="977" y="2168"/>
                </a:lnTo>
                <a:lnTo>
                  <a:pt x="927" y="2105"/>
                </a:lnTo>
                <a:lnTo>
                  <a:pt x="881" y="2037"/>
                </a:lnTo>
                <a:lnTo>
                  <a:pt x="841" y="1969"/>
                </a:lnTo>
                <a:lnTo>
                  <a:pt x="806" y="1896"/>
                </a:lnTo>
                <a:lnTo>
                  <a:pt x="777" y="1820"/>
                </a:lnTo>
                <a:lnTo>
                  <a:pt x="754" y="1742"/>
                </a:lnTo>
                <a:lnTo>
                  <a:pt x="735" y="1663"/>
                </a:lnTo>
                <a:lnTo>
                  <a:pt x="728" y="1633"/>
                </a:lnTo>
                <a:lnTo>
                  <a:pt x="715" y="1604"/>
                </a:lnTo>
                <a:lnTo>
                  <a:pt x="698" y="1577"/>
                </a:lnTo>
                <a:lnTo>
                  <a:pt x="677" y="1553"/>
                </a:lnTo>
                <a:lnTo>
                  <a:pt x="556" y="1432"/>
                </a:lnTo>
                <a:lnTo>
                  <a:pt x="531" y="1457"/>
                </a:lnTo>
                <a:lnTo>
                  <a:pt x="517" y="1468"/>
                </a:lnTo>
                <a:lnTo>
                  <a:pt x="501" y="1475"/>
                </a:lnTo>
                <a:lnTo>
                  <a:pt x="483" y="1477"/>
                </a:lnTo>
                <a:lnTo>
                  <a:pt x="465" y="1475"/>
                </a:lnTo>
                <a:lnTo>
                  <a:pt x="449" y="1468"/>
                </a:lnTo>
                <a:lnTo>
                  <a:pt x="435" y="1457"/>
                </a:lnTo>
                <a:lnTo>
                  <a:pt x="19" y="1042"/>
                </a:lnTo>
                <a:lnTo>
                  <a:pt x="7" y="1024"/>
                </a:lnTo>
                <a:lnTo>
                  <a:pt x="0" y="1003"/>
                </a:lnTo>
                <a:lnTo>
                  <a:pt x="0" y="982"/>
                </a:lnTo>
                <a:lnTo>
                  <a:pt x="7" y="963"/>
                </a:lnTo>
                <a:lnTo>
                  <a:pt x="19" y="945"/>
                </a:lnTo>
                <a:lnTo>
                  <a:pt x="944" y="19"/>
                </a:lnTo>
                <a:lnTo>
                  <a:pt x="962" y="6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38" name="Picture Placeholder 45" descr="Team">
            <a:extLst>
              <a:ext uri="{FF2B5EF4-FFF2-40B4-BE49-F238E27FC236}">
                <a16:creationId xmlns:a16="http://schemas.microsoft.com/office/drawing/2014/main" id="{6FF61223-A102-7710-BC53-E1CA668C25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4310" y="4898384"/>
            <a:ext cx="1013383" cy="10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person, standing&#10;&#10;Description automatically generated">
            <a:extLst>
              <a:ext uri="{FF2B5EF4-FFF2-40B4-BE49-F238E27FC236}">
                <a16:creationId xmlns:a16="http://schemas.microsoft.com/office/drawing/2014/main" id="{1FB25248-66D5-7F80-0427-888F50A4B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9" r="1" b="10680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64A48EC1-C949-BD8A-420C-31E1F1431C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CC7194-A4D0-457B-9D3E-53681723AFF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2A28E7F-8ABA-EC13-5148-66F62CD3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3508" y="68263"/>
            <a:ext cx="8644983" cy="67214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65788844-44E7-97D7-BAB9-CDB2DD5F52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CC7194-A4D0-457B-9D3E-53681723AFF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4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FBE5C1-D457-3ACF-6F51-7C60DB1FCA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12094-B7C7-A2D9-3E13-C838500EF2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E75C16-0202-028F-236E-0FC8366A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96767E5-0277-463A-895B-5A94B8AB0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7"/>
            <a:ext cx="10893738" cy="68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5F6E9D-DB03-276C-4D93-A2EFCBD3A9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83C7771-A958-4B0B-5BD2-1155D695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9776182" cy="370166"/>
          </a:xfrm>
        </p:spPr>
        <p:txBody>
          <a:bodyPr/>
          <a:lstStyle/>
          <a:p>
            <a:r>
              <a:rPr lang="en-US" dirty="0"/>
              <a:t>Life Expectancy &amp; Health expenditures</a:t>
            </a:r>
          </a:p>
        </p:txBody>
      </p:sp>
      <p:pic>
        <p:nvPicPr>
          <p:cNvPr id="9" name="Picture Placeholder 8" descr="Chart&#10;&#10;Description automatically generated">
            <a:extLst>
              <a:ext uri="{FF2B5EF4-FFF2-40B4-BE49-F238E27FC236}">
                <a16:creationId xmlns:a16="http://schemas.microsoft.com/office/drawing/2014/main" id="{62F609F9-053B-8C01-BBC0-25C266DFB81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4" b="11009"/>
          <a:stretch/>
        </p:blipFill>
        <p:spPr>
          <a:xfrm>
            <a:off x="1141200" y="1492836"/>
            <a:ext cx="9318982" cy="5019402"/>
          </a:xfrm>
        </p:spPr>
      </p:pic>
    </p:spTree>
    <p:extLst>
      <p:ext uri="{BB962C8B-B14F-4D97-AF65-F5344CB8AC3E}">
        <p14:creationId xmlns:p14="http://schemas.microsoft.com/office/powerpoint/2010/main" val="242754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F7DCB-B043-5440-D5CD-EEA94312EB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DC9E94-F2F9-0C80-72A9-5804008E0A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28DACF-7E66-3789-389A-9FDE1439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1B79F0E-E163-C26E-5F48-621BC57E7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5730" r="2737" b="6287"/>
          <a:stretch/>
        </p:blipFill>
        <p:spPr>
          <a:xfrm>
            <a:off x="188684" y="159656"/>
            <a:ext cx="11970003" cy="60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8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31F02B-94AF-BAD3-0928-11203BD1BA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773B8-DB46-4C7B-37DC-5D8829B63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170F96-7024-9EC3-00EA-16BEEDCE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F36E2035-2A10-4DFB-427D-6E914D618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16185" r="21195" b="38499"/>
          <a:stretch/>
        </p:blipFill>
        <p:spPr>
          <a:xfrm>
            <a:off x="190514" y="198100"/>
            <a:ext cx="11799886" cy="58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9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9192B0ED-D04C-E2AA-BCB6-0511BC9BD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307752"/>
            <a:ext cx="11950700" cy="4242496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3E0195F-88E1-A30A-2AF2-BACC72562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CC7194-A4D0-457B-9D3E-53681723AFF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1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B Healthcare Pitch Deck SB_v3" id="{F20654C3-30CB-4A23-AE37-CA3918CCFD51}" vid="{71C4247B-9648-406B-9B0E-E712402798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4BDB64-2AF8-42D4-96C8-B6B6F098993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3958</TotalTime>
  <Words>153</Words>
  <Application>Microsoft Macintosh PowerPoint</Application>
  <PresentationFormat>Widescreen</PresentationFormat>
  <Paragraphs>42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</vt:lpstr>
      <vt:lpstr>Calibri</vt:lpstr>
      <vt:lpstr>Courier New</vt:lpstr>
      <vt:lpstr>Gill Sans MT</vt:lpstr>
      <vt:lpstr>Office Theme</vt:lpstr>
      <vt:lpstr>The changing environment of Healthcare Payment &amp; Delivery</vt:lpstr>
      <vt:lpstr>Objectives </vt:lpstr>
      <vt:lpstr>PowerPoint Presentation</vt:lpstr>
      <vt:lpstr>PowerPoint Presentation</vt:lpstr>
      <vt:lpstr>PowerPoint Presentation</vt:lpstr>
      <vt:lpstr>Life Expectancy &amp; Health expenditures</vt:lpstr>
      <vt:lpstr>PowerPoint Presentation</vt:lpstr>
      <vt:lpstr>PowerPoint Presentation</vt:lpstr>
      <vt:lpstr>PowerPoint Presentation</vt:lpstr>
      <vt:lpstr>EMPLOYERS</vt:lpstr>
      <vt:lpstr>PowerPoint Presentation</vt:lpstr>
      <vt:lpstr>How Employer’s Purchase Benefits</vt:lpstr>
      <vt:lpstr>VALUE-BASED DESIGN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environment of Healthcare Payment &amp; Delivery</dc:title>
  <dc:creator>Murray Harber</dc:creator>
  <cp:lastModifiedBy>Murray Harber</cp:lastModifiedBy>
  <cp:revision>5</cp:revision>
  <dcterms:created xsi:type="dcterms:W3CDTF">2022-08-16T16:00:39Z</dcterms:created>
  <dcterms:modified xsi:type="dcterms:W3CDTF">2022-08-19T14:03:23Z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