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F9F9"/>
    <a:srgbClr val="FBFB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1EC933-4D15-4FA9-B2CB-241ABF688083}" v="6" dt="2019-02-25T17:26:48.7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8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tty Hintch" userId="1e9da171-47c9-4f61-9fd2-04cb304fe549" providerId="ADAL" clId="{8F1EC933-4D15-4FA9-B2CB-241ABF688083}"/>
    <pc:docChg chg="modSld">
      <pc:chgData name="Betty Hintch" userId="1e9da171-47c9-4f61-9fd2-04cb304fe549" providerId="ADAL" clId="{8F1EC933-4D15-4FA9-B2CB-241ABF688083}" dt="2019-02-25T17:26:53.808" v="9" actId="255"/>
      <pc:docMkLst>
        <pc:docMk/>
      </pc:docMkLst>
      <pc:sldChg chg="addSp modSp">
        <pc:chgData name="Betty Hintch" userId="1e9da171-47c9-4f61-9fd2-04cb304fe549" providerId="ADAL" clId="{8F1EC933-4D15-4FA9-B2CB-241ABF688083}" dt="2019-02-25T17:26:12.520" v="3" actId="255"/>
        <pc:sldMkLst>
          <pc:docMk/>
          <pc:sldMk cId="3427377428" sldId="256"/>
        </pc:sldMkLst>
        <pc:spChg chg="mod">
          <ac:chgData name="Betty Hintch" userId="1e9da171-47c9-4f61-9fd2-04cb304fe549" providerId="ADAL" clId="{8F1EC933-4D15-4FA9-B2CB-241ABF688083}" dt="2019-02-25T17:25:46.211" v="0" actId="14100"/>
          <ac:spMkLst>
            <pc:docMk/>
            <pc:sldMk cId="3427377428" sldId="256"/>
            <ac:spMk id="3" creationId="{317E82FA-FDE9-4869-8DE2-A074C5565E64}"/>
          </ac:spMkLst>
        </pc:spChg>
        <pc:spChg chg="add mod">
          <ac:chgData name="Betty Hintch" userId="1e9da171-47c9-4f61-9fd2-04cb304fe549" providerId="ADAL" clId="{8F1EC933-4D15-4FA9-B2CB-241ABF688083}" dt="2019-02-25T17:26:12.520" v="3" actId="255"/>
          <ac:spMkLst>
            <pc:docMk/>
            <pc:sldMk cId="3427377428" sldId="256"/>
            <ac:spMk id="10" creationId="{8BFDF8FD-F12B-4735-BDF5-96818918324A}"/>
          </ac:spMkLst>
        </pc:spChg>
      </pc:sldChg>
      <pc:sldChg chg="addSp delSp modSp">
        <pc:chgData name="Betty Hintch" userId="1e9da171-47c9-4f61-9fd2-04cb304fe549" providerId="ADAL" clId="{8F1EC933-4D15-4FA9-B2CB-241ABF688083}" dt="2019-02-25T17:26:53.808" v="9" actId="255"/>
        <pc:sldMkLst>
          <pc:docMk/>
          <pc:sldMk cId="954480988" sldId="257"/>
        </pc:sldMkLst>
        <pc:spChg chg="add del">
          <ac:chgData name="Betty Hintch" userId="1e9da171-47c9-4f61-9fd2-04cb304fe549" providerId="ADAL" clId="{8F1EC933-4D15-4FA9-B2CB-241ABF688083}" dt="2019-02-25T17:26:40.071" v="6"/>
          <ac:spMkLst>
            <pc:docMk/>
            <pc:sldMk cId="954480988" sldId="257"/>
            <ac:spMk id="2" creationId="{F387E303-3839-4891-9279-45B5017BDD8C}"/>
          </ac:spMkLst>
        </pc:spChg>
        <pc:spChg chg="add mod">
          <ac:chgData name="Betty Hintch" userId="1e9da171-47c9-4f61-9fd2-04cb304fe549" providerId="ADAL" clId="{8F1EC933-4D15-4FA9-B2CB-241ABF688083}" dt="2019-02-25T17:26:53.808" v="9" actId="255"/>
          <ac:spMkLst>
            <pc:docMk/>
            <pc:sldMk cId="954480988" sldId="257"/>
            <ac:spMk id="3" creationId="{B19EBAB8-C11E-4DE4-B75C-BF27BC71F6D0}"/>
          </ac:spMkLst>
        </pc:spChg>
        <pc:spChg chg="mod">
          <ac:chgData name="Betty Hintch" userId="1e9da171-47c9-4f61-9fd2-04cb304fe549" providerId="ADAL" clId="{8F1EC933-4D15-4FA9-B2CB-241ABF688083}" dt="2019-02-25T17:26:31.578" v="4" actId="14100"/>
          <ac:spMkLst>
            <pc:docMk/>
            <pc:sldMk cId="954480988" sldId="257"/>
            <ac:spMk id="20" creationId="{733E382C-C9E0-46BF-8CB9-6D6402CFEF40}"/>
          </ac:spMkLst>
        </pc:spChg>
      </pc:sldChg>
    </pc:docChg>
  </pc:docChgLst>
  <pc:docChgLst>
    <pc:chgData name="Betty Hintch" userId="1e9da171-47c9-4f61-9fd2-04cb304fe549" providerId="ADAL" clId="{3B8D2F1C-5E6C-4467-B510-93B4DBBC6615}"/>
    <pc:docChg chg="modSld">
      <pc:chgData name="Betty Hintch" userId="1e9da171-47c9-4f61-9fd2-04cb304fe549" providerId="ADAL" clId="{3B8D2F1C-5E6C-4467-B510-93B4DBBC6615}" dt="2018-12-03T20:18:23.933" v="64"/>
      <pc:docMkLst>
        <pc:docMk/>
      </pc:docMkLst>
      <pc:sldChg chg="addSp modSp">
        <pc:chgData name="Betty Hintch" userId="1e9da171-47c9-4f61-9fd2-04cb304fe549" providerId="ADAL" clId="{3B8D2F1C-5E6C-4467-B510-93B4DBBC6615}" dt="2018-12-03T20:18:10.732" v="63" actId="255"/>
        <pc:sldMkLst>
          <pc:docMk/>
          <pc:sldMk cId="3427377428" sldId="256"/>
        </pc:sldMkLst>
        <pc:spChg chg="add mod">
          <ac:chgData name="Betty Hintch" userId="1e9da171-47c9-4f61-9fd2-04cb304fe549" providerId="ADAL" clId="{3B8D2F1C-5E6C-4467-B510-93B4DBBC6615}" dt="2018-12-03T20:16:06.815" v="59" actId="255"/>
          <ac:spMkLst>
            <pc:docMk/>
            <pc:sldMk cId="3427377428" sldId="256"/>
            <ac:spMk id="3" creationId="{317E82FA-FDE9-4869-8DE2-A074C5565E64}"/>
          </ac:spMkLst>
        </pc:spChg>
        <pc:spChg chg="add mod">
          <ac:chgData name="Betty Hintch" userId="1e9da171-47c9-4f61-9fd2-04cb304fe549" providerId="ADAL" clId="{3B8D2F1C-5E6C-4467-B510-93B4DBBC6615}" dt="2018-12-03T20:18:10.732" v="63" actId="255"/>
          <ac:spMkLst>
            <pc:docMk/>
            <pc:sldMk cId="3427377428" sldId="256"/>
            <ac:spMk id="9" creationId="{C8E84479-2B00-4F19-B380-47B24E3AB449}"/>
          </ac:spMkLst>
        </pc:spChg>
        <pc:picChg chg="mod">
          <ac:chgData name="Betty Hintch" userId="1e9da171-47c9-4f61-9fd2-04cb304fe549" providerId="ADAL" clId="{3B8D2F1C-5E6C-4467-B510-93B4DBBC6615}" dt="2018-12-03T20:15:20.671" v="0" actId="1076"/>
          <ac:picMkLst>
            <pc:docMk/>
            <pc:sldMk cId="3427377428" sldId="256"/>
            <ac:picMk id="4" creationId="{E814EAD6-152C-4516-A2DE-EEFDC2D72E11}"/>
          </ac:picMkLst>
        </pc:picChg>
      </pc:sldChg>
      <pc:sldChg chg="addSp">
        <pc:chgData name="Betty Hintch" userId="1e9da171-47c9-4f61-9fd2-04cb304fe549" providerId="ADAL" clId="{3B8D2F1C-5E6C-4467-B510-93B4DBBC6615}" dt="2018-12-03T20:18:23.933" v="64"/>
        <pc:sldMkLst>
          <pc:docMk/>
          <pc:sldMk cId="954480988" sldId="257"/>
        </pc:sldMkLst>
        <pc:spChg chg="add">
          <ac:chgData name="Betty Hintch" userId="1e9da171-47c9-4f61-9fd2-04cb304fe549" providerId="ADAL" clId="{3B8D2F1C-5E6C-4467-B510-93B4DBBC6615}" dt="2018-12-03T20:16:26.136" v="60"/>
          <ac:spMkLst>
            <pc:docMk/>
            <pc:sldMk cId="954480988" sldId="257"/>
            <ac:spMk id="20" creationId="{733E382C-C9E0-46BF-8CB9-6D6402CFEF40}"/>
          </ac:spMkLst>
        </pc:spChg>
        <pc:spChg chg="add">
          <ac:chgData name="Betty Hintch" userId="1e9da171-47c9-4f61-9fd2-04cb304fe549" providerId="ADAL" clId="{3B8D2F1C-5E6C-4467-B510-93B4DBBC6615}" dt="2018-12-03T20:18:23.933" v="64"/>
          <ac:spMkLst>
            <pc:docMk/>
            <pc:sldMk cId="954480988" sldId="257"/>
            <ac:spMk id="21" creationId="{AFCCE01C-F9F3-4591-B4D0-FF0CACAFDC1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DC27F-57FC-459D-A100-D64AB926C8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C40E9C-AA8A-4B50-AAA6-5FA484825E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CAA503-3EE4-4ACF-B880-1A77FB2A5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C081-2C33-473D-8DB4-E79646617F8F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9689BF-77D4-4B08-B82B-777CF75B1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CCC1B3-983D-440D-9ABA-F9116EE93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88158-3893-42EE-9113-5AD422E7D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089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F1594-B498-4766-8E67-5B49FD9E1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7AB7F5-4083-4BF4-AEAF-880E7BC131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3F1562-4B3F-4499-BBA0-4827D737F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C081-2C33-473D-8DB4-E79646617F8F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4EB855-C8AF-4189-AE19-2FD43C410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060E26-8FB9-44EC-A619-E501FAF25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88158-3893-42EE-9113-5AD422E7D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847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DEC591-48FD-4A17-AFAF-AB1F64C92E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D67FC7-A0C7-4712-A455-0C9E74118F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6B4D88-F076-4A40-826F-6CD580C2E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C081-2C33-473D-8DB4-E79646617F8F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DEA9A4-2906-4584-B859-FA43D7923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07EC68-F6F6-4D4E-8936-ADAFA9B93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88158-3893-42EE-9113-5AD422E7D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604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8309B-8559-4418-AE18-B08E17CF2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8945D-0252-45DE-A31C-5F6A3CEE50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17A643-BC7B-4F45-8003-20D36B80C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C081-2C33-473D-8DB4-E79646617F8F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BE2E6-565E-4A61-B31E-B64FD17A2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DA4EED-9885-40B7-A585-6807B608E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88158-3893-42EE-9113-5AD422E7D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774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12F82-F1D5-4DC6-A185-CE10CC39D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7D8F64-2EFD-4AAB-957F-17DFEFFBF8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57ED81-B3B1-4E01-88AD-7481CC19A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C081-2C33-473D-8DB4-E79646617F8F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0B1F20-26F1-4000-B1FA-5F1441BAE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592691-A336-4307-8341-2D81D5145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88158-3893-42EE-9113-5AD422E7D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806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B1162-B65A-4530-ACCE-32432FB7E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D79B29-CA80-4183-8FF5-82C918A315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A9C4FF-421D-47CA-8CAA-C45128572B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C54A48-35B1-4DDB-AC2A-79D261CD7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C081-2C33-473D-8DB4-E79646617F8F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849D94-F9AF-4F2E-BD38-F0A042FB0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F52576-D172-4A65-905F-D10F95D57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88158-3893-42EE-9113-5AD422E7D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080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8D08E-D9B1-479C-B258-0BB9A2E3B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8A3E3A-09AC-464B-9482-FBE2D6C6BB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85E402-80DD-4898-811E-B9E3E7C35D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48355F-CDA0-40D9-8C9F-9128879E3B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BFA360-2960-46D5-A76A-6529B5E523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40814F-7CEC-4E58-B599-B37874F84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C081-2C33-473D-8DB4-E79646617F8F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2BBA04-1479-480C-8B4E-3E04F172F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D4BACD-2A10-4DD0-B5E7-07F9DB7DC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88158-3893-42EE-9113-5AD422E7D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841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5159F-F386-43BE-A22E-A1D29A198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FC5CBB-799E-407D-BF34-6292A3119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C081-2C33-473D-8DB4-E79646617F8F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2DDBCA-D5E5-41BD-9DF6-8F2C275BB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444B9F-5B08-4928-84B4-C4D1F5B27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88158-3893-42EE-9113-5AD422E7D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100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42B6DB-BEE7-4B62-A717-C41EE8B39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C081-2C33-473D-8DB4-E79646617F8F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C8BC0F-FE67-4DE2-832F-396C5F097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B1084B-FDD3-409B-84F0-9AD7F6FC4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88158-3893-42EE-9113-5AD422E7D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026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7E177-A6B1-4966-B128-8C383C035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0B7166-734C-48E2-8608-3CA7068BA2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76332E-467C-4C32-A88F-E1902EDE26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8B332F-758D-40F1-887F-156CFC215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C081-2C33-473D-8DB4-E79646617F8F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FA8409-CA08-4D65-A356-84D64AF44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3C35C2-599C-4CF5-99C5-69426D5BC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88158-3893-42EE-9113-5AD422E7D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085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4379E-120E-4C09-8F41-1BBE69DCD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0E5BA2-35FF-4623-B8A8-13A6FC34B0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D35C5B-4E7A-46F3-A8D0-9E6A85BCA4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FD5195-5CDF-495F-B144-41957F6F9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C081-2C33-473D-8DB4-E79646617F8F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6B4F2B-E089-458F-AD21-FC218D90F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69114E-CE98-49EE-9301-81CCEDC50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88158-3893-42EE-9113-5AD422E7D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137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897DD9-A784-4671-AD11-53FD8C257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69D963-6835-4838-8B0C-2C22B10F6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99DE73-F226-4AD4-9890-F47384E368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7C081-2C33-473D-8DB4-E79646617F8F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2B044-B0F8-4618-AFDE-737053BF8A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1D0EB8-C33C-4076-8246-10AEBAE784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788158-3893-42EE-9113-5AD422E7D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12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hfma.org/Content.aspx?id=62606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hfma.org/Content.aspx?id=62606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2F68F9AA-51EE-4BCE-AE0D-B3F9702B8A5B}"/>
              </a:ext>
            </a:extLst>
          </p:cNvPr>
          <p:cNvGrpSpPr/>
          <p:nvPr/>
        </p:nvGrpSpPr>
        <p:grpSpPr>
          <a:xfrm>
            <a:off x="-66805" y="363381"/>
            <a:ext cx="12192000" cy="6131237"/>
            <a:chOff x="-66805" y="367128"/>
            <a:chExt cx="12192000" cy="6131237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E814EAD6-152C-4516-A2DE-EEFDC2D72E1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66805" y="367128"/>
              <a:ext cx="12192000" cy="6131237"/>
            </a:xfrm>
            <a:prstGeom prst="rect">
              <a:avLst/>
            </a:prstGeom>
          </p:spPr>
        </p:pic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460AD1EB-90BF-4BC2-9472-C60DE927FEBF}"/>
                </a:ext>
              </a:extLst>
            </p:cNvPr>
            <p:cNvSpPr/>
            <p:nvPr/>
          </p:nvSpPr>
          <p:spPr>
            <a:xfrm>
              <a:off x="11761365" y="6209250"/>
              <a:ext cx="345346" cy="208327"/>
            </a:xfrm>
            <a:prstGeom prst="roundRect">
              <a:avLst/>
            </a:prstGeom>
            <a:solidFill>
              <a:srgbClr val="F9F9F9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1FFB835-AA2C-4342-8285-CEE7E7C69AC0}"/>
              </a:ext>
            </a:extLst>
          </p:cNvPr>
          <p:cNvSpPr/>
          <p:nvPr/>
        </p:nvSpPr>
        <p:spPr>
          <a:xfrm>
            <a:off x="83889" y="755009"/>
            <a:ext cx="1006679" cy="100668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F058334-5ECD-480C-AE54-449749717837}"/>
              </a:ext>
            </a:extLst>
          </p:cNvPr>
          <p:cNvSpPr/>
          <p:nvPr/>
        </p:nvSpPr>
        <p:spPr>
          <a:xfrm>
            <a:off x="5429074" y="521514"/>
            <a:ext cx="1357620" cy="141215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FEC4A0B-C558-47C5-B6F7-85E5464488D1}"/>
              </a:ext>
            </a:extLst>
          </p:cNvPr>
          <p:cNvSpPr txBox="1"/>
          <p:nvPr/>
        </p:nvSpPr>
        <p:spPr>
          <a:xfrm>
            <a:off x="5375749" y="409968"/>
            <a:ext cx="1464267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5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Surgeon Scorecard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1BC48-6D2F-4265-8E7C-E4C7888B3BEB}"/>
              </a:ext>
            </a:extLst>
          </p:cNvPr>
          <p:cNvSpPr txBox="1"/>
          <p:nvPr/>
        </p:nvSpPr>
        <p:spPr>
          <a:xfrm>
            <a:off x="83889" y="734781"/>
            <a:ext cx="914063" cy="1446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sz="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Choose Surgeon…      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AD4F912-10C5-4AD0-AECA-E12F9F4EB55C}"/>
              </a:ext>
            </a:extLst>
          </p:cNvPr>
          <p:cNvSpPr txBox="1"/>
          <p:nvPr/>
        </p:nvSpPr>
        <p:spPr>
          <a:xfrm>
            <a:off x="1466862" y="732996"/>
            <a:ext cx="434963" cy="1446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sz="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Single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63E18D0-EF76-4CA5-84B5-2E9651B4EECF}"/>
              </a:ext>
            </a:extLst>
          </p:cNvPr>
          <p:cNvSpPr txBox="1"/>
          <p:nvPr/>
        </p:nvSpPr>
        <p:spPr>
          <a:xfrm>
            <a:off x="4527885" y="612649"/>
            <a:ext cx="3230309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Community: Northwest / Specialty Orthopedic Surgery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C27F1F71-1171-43D1-A8DB-096D1770FC28}"/>
              </a:ext>
            </a:extLst>
          </p:cNvPr>
          <p:cNvSpPr/>
          <p:nvPr/>
        </p:nvSpPr>
        <p:spPr>
          <a:xfrm>
            <a:off x="8908419" y="1233377"/>
            <a:ext cx="1174459" cy="90881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26EE4207-AE9F-4D11-9E09-DF99DFE0CDC6}"/>
              </a:ext>
            </a:extLst>
          </p:cNvPr>
          <p:cNvSpPr/>
          <p:nvPr/>
        </p:nvSpPr>
        <p:spPr>
          <a:xfrm>
            <a:off x="7333376" y="1333850"/>
            <a:ext cx="1013669" cy="125834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9699716-D36B-4CA1-B84F-219E1541D8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0634" y="1316941"/>
            <a:ext cx="729837" cy="125834"/>
          </a:xfrm>
          <a:prstGeom prst="rect">
            <a:avLst/>
          </a:prstGeom>
        </p:spPr>
      </p:pic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87076DC2-75C9-4E8E-9586-30F0961C8416}"/>
              </a:ext>
            </a:extLst>
          </p:cNvPr>
          <p:cNvSpPr/>
          <p:nvPr/>
        </p:nvSpPr>
        <p:spPr>
          <a:xfrm>
            <a:off x="9255853" y="1316940"/>
            <a:ext cx="1174459" cy="176300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13DE0C13-6C6F-4586-B66F-1BD25EC24E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61270" y="1324258"/>
            <a:ext cx="983085" cy="118648"/>
          </a:xfrm>
          <a:prstGeom prst="rect">
            <a:avLst/>
          </a:prstGeom>
        </p:spPr>
      </p:pic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2E843923-ADA4-4114-BE22-429F45279BCB}"/>
              </a:ext>
            </a:extLst>
          </p:cNvPr>
          <p:cNvSpPr/>
          <p:nvPr/>
        </p:nvSpPr>
        <p:spPr>
          <a:xfrm>
            <a:off x="6799297" y="1217605"/>
            <a:ext cx="1174459" cy="90881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7E82FA-FDE9-4869-8DE2-A074C5565E64}"/>
              </a:ext>
            </a:extLst>
          </p:cNvPr>
          <p:cNvSpPr txBox="1"/>
          <p:nvPr/>
        </p:nvSpPr>
        <p:spPr>
          <a:xfrm>
            <a:off x="1" y="-1"/>
            <a:ext cx="17575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An HFMA Tool (hfma.org)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8E84479-2B00-4F19-B380-47B24E3AB449}"/>
              </a:ext>
            </a:extLst>
          </p:cNvPr>
          <p:cNvSpPr txBox="1"/>
          <p:nvPr/>
        </p:nvSpPr>
        <p:spPr>
          <a:xfrm>
            <a:off x="83889" y="6494618"/>
            <a:ext cx="691907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Source</a:t>
            </a:r>
            <a:r>
              <a:rPr lang="en-US" sz="1200" dirty="0"/>
              <a:t>: Mercy, Chesterfield, Mo. Used with permission.</a:t>
            </a:r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BFDF8FD-F12B-4735-BDF5-96818918324A}"/>
              </a:ext>
            </a:extLst>
          </p:cNvPr>
          <p:cNvSpPr txBox="1"/>
          <p:nvPr/>
        </p:nvSpPr>
        <p:spPr>
          <a:xfrm>
            <a:off x="2101932" y="0"/>
            <a:ext cx="986839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Read the related article: </a:t>
            </a:r>
            <a:r>
              <a:rPr lang="en-US" sz="1200" dirty="0"/>
              <a:t>“</a:t>
            </a:r>
            <a:r>
              <a:rPr lang="en-US" sz="1200" u="sng" dirty="0">
                <a:hlinkClick r:id="rId5"/>
              </a:rPr>
              <a:t>Mercy Saves Millions in the OR Through Standardization and Automation</a:t>
            </a:r>
            <a:r>
              <a:rPr lang="en-US" sz="1200" dirty="0"/>
              <a:t>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377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2F68F9AA-51EE-4BCE-AE0D-B3F9702B8A5B}"/>
              </a:ext>
            </a:extLst>
          </p:cNvPr>
          <p:cNvGrpSpPr/>
          <p:nvPr/>
        </p:nvGrpSpPr>
        <p:grpSpPr>
          <a:xfrm>
            <a:off x="0" y="363381"/>
            <a:ext cx="12192000" cy="6131237"/>
            <a:chOff x="0" y="363381"/>
            <a:chExt cx="12192000" cy="6131237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E814EAD6-152C-4516-A2DE-EEFDC2D72E1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363381"/>
              <a:ext cx="12192000" cy="6131237"/>
            </a:xfrm>
            <a:prstGeom prst="rect">
              <a:avLst/>
            </a:prstGeom>
          </p:spPr>
        </p:pic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460AD1EB-90BF-4BC2-9472-C60DE927FEBF}"/>
                </a:ext>
              </a:extLst>
            </p:cNvPr>
            <p:cNvSpPr/>
            <p:nvPr/>
          </p:nvSpPr>
          <p:spPr>
            <a:xfrm>
              <a:off x="11761365" y="6209250"/>
              <a:ext cx="345346" cy="208327"/>
            </a:xfrm>
            <a:prstGeom prst="roundRect">
              <a:avLst/>
            </a:prstGeom>
            <a:solidFill>
              <a:srgbClr val="F9F9F9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1FFB835-AA2C-4342-8285-CEE7E7C69AC0}"/>
              </a:ext>
            </a:extLst>
          </p:cNvPr>
          <p:cNvSpPr/>
          <p:nvPr/>
        </p:nvSpPr>
        <p:spPr>
          <a:xfrm>
            <a:off x="83889" y="755009"/>
            <a:ext cx="1006679" cy="100668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F058334-5ECD-480C-AE54-449749717837}"/>
              </a:ext>
            </a:extLst>
          </p:cNvPr>
          <p:cNvSpPr/>
          <p:nvPr/>
        </p:nvSpPr>
        <p:spPr>
          <a:xfrm>
            <a:off x="5429074" y="521514"/>
            <a:ext cx="1357620" cy="141215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63E18D0-EF76-4CA5-84B5-2E9651B4EECF}"/>
              </a:ext>
            </a:extLst>
          </p:cNvPr>
          <p:cNvSpPr txBox="1"/>
          <p:nvPr/>
        </p:nvSpPr>
        <p:spPr>
          <a:xfrm>
            <a:off x="4492729" y="625412"/>
            <a:ext cx="3230309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Community: Northwest / Specialty Orthopedic Surgery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FEC4A0B-C558-47C5-B6F7-85E5464488D1}"/>
              </a:ext>
            </a:extLst>
          </p:cNvPr>
          <p:cNvSpPr txBox="1"/>
          <p:nvPr/>
        </p:nvSpPr>
        <p:spPr>
          <a:xfrm>
            <a:off x="5375749" y="409968"/>
            <a:ext cx="1464267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5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Surgeon Scorecard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054867B-9D76-44EC-BE3F-936EA2D1229F}"/>
              </a:ext>
            </a:extLst>
          </p:cNvPr>
          <p:cNvSpPr/>
          <p:nvPr/>
        </p:nvSpPr>
        <p:spPr>
          <a:xfrm>
            <a:off x="4352983" y="662728"/>
            <a:ext cx="3552767" cy="178127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B423D58-21F5-4306-9898-B48A16CEBF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7307" y="671999"/>
            <a:ext cx="1581150" cy="133350"/>
          </a:xfrm>
          <a:prstGeom prst="rect">
            <a:avLst/>
          </a:prstGeom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D0AAB10-914E-4BBE-8FC5-24CEFD891F62}"/>
              </a:ext>
            </a:extLst>
          </p:cNvPr>
          <p:cNvSpPr/>
          <p:nvPr/>
        </p:nvSpPr>
        <p:spPr>
          <a:xfrm>
            <a:off x="8908419" y="1233377"/>
            <a:ext cx="1174459" cy="90881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2F13843F-4C2D-4B7B-88F1-66E64984EDB4}"/>
              </a:ext>
            </a:extLst>
          </p:cNvPr>
          <p:cNvSpPr/>
          <p:nvPr/>
        </p:nvSpPr>
        <p:spPr>
          <a:xfrm>
            <a:off x="7333376" y="1333850"/>
            <a:ext cx="1013669" cy="125834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1E30A0B-3AE6-4FA0-A21C-5C5D96E7BD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60634" y="1316941"/>
            <a:ext cx="729837" cy="125834"/>
          </a:xfrm>
          <a:prstGeom prst="rect">
            <a:avLst/>
          </a:prstGeom>
        </p:spPr>
      </p:pic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DD264EFE-36E4-467B-AC47-9D3341196F61}"/>
              </a:ext>
            </a:extLst>
          </p:cNvPr>
          <p:cNvSpPr/>
          <p:nvPr/>
        </p:nvSpPr>
        <p:spPr>
          <a:xfrm>
            <a:off x="9255853" y="1316940"/>
            <a:ext cx="1174459" cy="176300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B1E9A213-887F-41B5-8EEF-A26BDF5EF0F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61270" y="1324258"/>
            <a:ext cx="983085" cy="118648"/>
          </a:xfrm>
          <a:prstGeom prst="rect">
            <a:avLst/>
          </a:prstGeom>
        </p:spPr>
      </p:pic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5ADAF620-447D-416E-86D1-171984F24001}"/>
              </a:ext>
            </a:extLst>
          </p:cNvPr>
          <p:cNvSpPr/>
          <p:nvPr/>
        </p:nvSpPr>
        <p:spPr>
          <a:xfrm>
            <a:off x="6799297" y="1217605"/>
            <a:ext cx="1174459" cy="90881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33E382C-C9E0-46BF-8CB9-6D6402CFEF40}"/>
              </a:ext>
            </a:extLst>
          </p:cNvPr>
          <p:cNvSpPr txBox="1"/>
          <p:nvPr/>
        </p:nvSpPr>
        <p:spPr>
          <a:xfrm>
            <a:off x="1" y="0"/>
            <a:ext cx="18644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An HFMA Tool (hfma.org)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FCCE01C-F9F3-4591-B4D0-FF0CACAFDC1C}"/>
              </a:ext>
            </a:extLst>
          </p:cNvPr>
          <p:cNvSpPr txBox="1"/>
          <p:nvPr/>
        </p:nvSpPr>
        <p:spPr>
          <a:xfrm>
            <a:off x="83889" y="6494618"/>
            <a:ext cx="691907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Source</a:t>
            </a:r>
            <a:r>
              <a:rPr lang="en-US" sz="1200" dirty="0"/>
              <a:t>: Mercy, Chesterfield, Mo. Used with permission.</a:t>
            </a:r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9EBAB8-C11E-4DE4-B75C-BF27BC71F6D0}"/>
              </a:ext>
            </a:extLst>
          </p:cNvPr>
          <p:cNvSpPr txBox="1"/>
          <p:nvPr/>
        </p:nvSpPr>
        <p:spPr>
          <a:xfrm>
            <a:off x="1864427" y="0"/>
            <a:ext cx="95477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Read the related article: </a:t>
            </a:r>
            <a:r>
              <a:rPr lang="en-US" sz="1200" dirty="0"/>
              <a:t>“</a:t>
            </a:r>
            <a:r>
              <a:rPr lang="en-US" sz="1200" u="sng" dirty="0">
                <a:hlinkClick r:id="rId6"/>
              </a:rPr>
              <a:t>Mercy Saves Millions in the OR Through Standardization and Automation</a:t>
            </a:r>
            <a:r>
              <a:rPr lang="en-US" sz="1200" dirty="0"/>
              <a:t>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480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2F4B2000D6F94A8B573DE31E29ADC0" ma:contentTypeVersion="18" ma:contentTypeDescription="Create a new document." ma:contentTypeScope="" ma:versionID="20911b9b5ee47276bdeea558fb16d3c7">
  <xsd:schema xmlns:xsd="http://www.w3.org/2001/XMLSchema" xmlns:xs="http://www.w3.org/2001/XMLSchema" xmlns:p="http://schemas.microsoft.com/office/2006/metadata/properties" xmlns:ns2="c714058f-4a6e-4e5a-8e7b-04766cc098e5" xmlns:ns3="5b4b86c5-475f-485b-ac30-381e64ef08ac" targetNamespace="http://schemas.microsoft.com/office/2006/metadata/properties" ma:root="true" ma:fieldsID="b1527d6c20c77eacd5b43039d275864f" ns2:_="" ns3:_="">
    <xsd:import namespace="c714058f-4a6e-4e5a-8e7b-04766cc098e5"/>
    <xsd:import namespace="5b4b86c5-475f-485b-ac30-381e64ef08a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14058f-4a6e-4e5a-8e7b-04766cc098e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4b86c5-475f-485b-ac30-381e64ef08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7F8029C-FB70-436B-B159-10BD8DC2AC6B}">
  <ds:schemaRefs>
    <ds:schemaRef ds:uri="http://purl.org/dc/terms/"/>
    <ds:schemaRef ds:uri="http://schemas.openxmlformats.org/package/2006/metadata/core-properties"/>
    <ds:schemaRef ds:uri="5b4b86c5-475f-485b-ac30-381e64ef08ac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c714058f-4a6e-4e5a-8e7b-04766cc098e5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D492B09-7613-4BD6-88BE-7062FD4C6125}"/>
</file>

<file path=customXml/itemProps3.xml><?xml version="1.0" encoding="utf-8"?>
<ds:datastoreItem xmlns:ds="http://schemas.openxmlformats.org/officeDocument/2006/customXml" ds:itemID="{B451615E-4833-4E95-8FA2-52A936A6353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96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Thebeau, Perry J</dc:creator>
  <cp:lastModifiedBy>Betty Hintch</cp:lastModifiedBy>
  <cp:revision>8</cp:revision>
  <dcterms:created xsi:type="dcterms:W3CDTF">2018-11-02T18:36:44Z</dcterms:created>
  <dcterms:modified xsi:type="dcterms:W3CDTF">2019-02-25T17:26:56Z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0x010100E42F4B2000D6F94A8B573DE31E29ADC0</vt:lpwstr>
  </property>
  <property fmtid="{D5CDD505-2E9C-101B-9397-08002B2CF9AE}" pid="3" name="AuthorIds_UIVersion_2048">
    <vt:lpwstr>19</vt:lpwstr>
  </property>
</Properties>
</file>