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9"/>
  </p:notesMasterIdLst>
  <p:handoutMasterIdLst>
    <p:handoutMasterId r:id="rId10"/>
  </p:handoutMasterIdLst>
  <p:sldIdLst>
    <p:sldId id="269" r:id="rId2"/>
    <p:sldId id="274" r:id="rId3"/>
    <p:sldId id="270" r:id="rId4"/>
    <p:sldId id="271" r:id="rId5"/>
    <p:sldId id="272" r:id="rId6"/>
    <p:sldId id="273" r:id="rId7"/>
    <p:sldId id="275" r:id="rId8"/>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57"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A82424"/>
    <a:srgbClr val="0066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19749" autoAdjust="0"/>
    <p:restoredTop sz="49939" autoAdjust="0"/>
  </p:normalViewPr>
  <p:slideViewPr>
    <p:cSldViewPr snapToObjects="1" showGuides="1">
      <p:cViewPr varScale="1">
        <p:scale>
          <a:sx n="86" d="100"/>
          <a:sy n="86" d="100"/>
        </p:scale>
        <p:origin x="341" y="72"/>
      </p:cViewPr>
      <p:guideLst>
        <p:guide orient="horz" pos="4157"/>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82" d="100"/>
          <a:sy n="82" d="100"/>
        </p:scale>
        <p:origin x="-2742" y="-84"/>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09FF62DD-3E6F-E344-9909-3B4D3B5976CA}" type="datetimeFigureOut">
              <a:rPr lang="en-US" smtClean="0"/>
              <a:pPr/>
              <a:t>4/8/2019</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84D7EF22-CF73-D947-8360-F9DA40925FE3}"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E84E9F64-1D83-334E-89A2-4B817D248A21}" type="datetimeFigureOut">
              <a:rPr lang="en-US" smtClean="0"/>
              <a:pPr/>
              <a:t>4/8/2019</a:t>
            </a:fld>
            <a:endParaRPr lang="en-US" dirty="0"/>
          </a:p>
        </p:txBody>
      </p:sp>
      <p:sp>
        <p:nvSpPr>
          <p:cNvPr id="4" name="Slide Image Placeholder 3"/>
          <p:cNvSpPr>
            <a:spLocks noGrp="1" noRot="1" noChangeAspect="1"/>
          </p:cNvSpPr>
          <p:nvPr>
            <p:ph type="sldImg" idx="2"/>
          </p:nvPr>
        </p:nvSpPr>
        <p:spPr>
          <a:xfrm>
            <a:off x="409575" y="698500"/>
            <a:ext cx="6203950" cy="3490913"/>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F425FBC4-EDDB-9748-96F0-0D05920672FF}"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HFMA’s </a:t>
            </a:r>
            <a:r>
              <a:rPr lang="en-US" sz="1200" i="1" kern="1200" dirty="0">
                <a:solidFill>
                  <a:schemeClr val="tx1"/>
                </a:solidFill>
                <a:latin typeface="+mn-lt"/>
                <a:ea typeface="+mn-ea"/>
                <a:cs typeface="+mn-cs"/>
              </a:rPr>
              <a:t>The Business of Health Care </a:t>
            </a:r>
            <a:r>
              <a:rPr lang="en-US" sz="1200" kern="1200" dirty="0">
                <a:solidFill>
                  <a:schemeClr val="tx1"/>
                </a:solidFill>
                <a:latin typeface="+mn-lt"/>
                <a:ea typeface="+mn-ea"/>
                <a:cs typeface="+mn-cs"/>
              </a:rPr>
              <a:t>presents the comprehensive analysis of today’s healthcare environment and provides a broad overview of the shift in healthcare service delivery and evolving payment models.  The course offers participants the unique opportunity to expand their breadth of industry understanding and sharpen their ability to engage in healthcare business issues.</a:t>
            </a:r>
          </a:p>
        </p:txBody>
      </p:sp>
      <p:sp>
        <p:nvSpPr>
          <p:cNvPr id="4" name="Slide Number Placeholder 3"/>
          <p:cNvSpPr>
            <a:spLocks noGrp="1"/>
          </p:cNvSpPr>
          <p:nvPr>
            <p:ph type="sldNum" sz="quarter" idx="10"/>
          </p:nvPr>
        </p:nvSpPr>
        <p:spPr/>
        <p:txBody>
          <a:bodyPr/>
          <a:lstStyle/>
          <a:p>
            <a:fld id="{F425FBC4-EDDB-9748-96F0-0D05920672FF}" type="slidenum">
              <a:rPr lang="en-US" smtClean="0"/>
              <a:pPr/>
              <a:t>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After completing </a:t>
            </a:r>
            <a:r>
              <a:rPr lang="en-US" sz="1200" i="1" kern="1200" dirty="0">
                <a:solidFill>
                  <a:schemeClr val="tx1"/>
                </a:solidFill>
                <a:latin typeface="+mn-lt"/>
                <a:ea typeface="+mn-ea"/>
                <a:cs typeface="+mn-cs"/>
              </a:rPr>
              <a:t>The Business of Health Care</a:t>
            </a:r>
            <a:r>
              <a:rPr lang="en-US" sz="1200" kern="1200" dirty="0">
                <a:solidFill>
                  <a:schemeClr val="tx1"/>
                </a:solidFill>
                <a:latin typeface="+mn-lt"/>
                <a:ea typeface="+mn-ea"/>
                <a:cs typeface="+mn-cs"/>
              </a:rPr>
              <a:t> you will be better prepared to: </a:t>
            </a:r>
          </a:p>
          <a:p>
            <a:r>
              <a:rPr lang="en-US" sz="1200" kern="1200" dirty="0">
                <a:solidFill>
                  <a:schemeClr val="tx1"/>
                </a:solidFill>
                <a:latin typeface="+mn-lt"/>
                <a:ea typeface="+mn-ea"/>
                <a:cs typeface="+mn-cs"/>
              </a:rPr>
              <a:t> </a:t>
            </a:r>
          </a:p>
          <a:p>
            <a:pPr lvl="0">
              <a:buFont typeface="Arial" pitchFamily="34" charset="0"/>
              <a:buNone/>
            </a:pPr>
            <a:r>
              <a:rPr lang="en-US" sz="1200" kern="1200" dirty="0">
                <a:solidFill>
                  <a:schemeClr val="tx1"/>
                </a:solidFill>
                <a:latin typeface="+mn-lt"/>
                <a:ea typeface="+mn-ea"/>
                <a:cs typeface="+mn-cs"/>
              </a:rPr>
              <a:t>Objectives:</a:t>
            </a:r>
          </a:p>
          <a:p>
            <a:pPr lvl="0">
              <a:buFont typeface="Arial" pitchFamily="34" charset="0"/>
              <a:buChar char="•"/>
            </a:pP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Gain a “big picture” perspective enabling you to articulate the current healthcare business environment</a:t>
            </a:r>
          </a:p>
          <a:p>
            <a:pPr lvl="0">
              <a:buFont typeface="Arial" pitchFamily="34" charset="0"/>
              <a:buChar char="•"/>
            </a:pP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Realize an integrated, multi-disciplinary business perspective with deep awareness of the business issues for providers, payers and physicians</a:t>
            </a:r>
          </a:p>
          <a:p>
            <a:pPr lvl="0">
              <a:buFont typeface="Arial" pitchFamily="34" charset="0"/>
              <a:buChar char="•"/>
            </a:pP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Build professional practice knowledge and skills integrating:</a:t>
            </a:r>
          </a:p>
          <a:p>
            <a:r>
              <a:rPr lang="en-US" sz="1200" kern="1200" dirty="0">
                <a:solidFill>
                  <a:schemeClr val="tx1"/>
                </a:solidFill>
                <a:latin typeface="+mn-lt"/>
                <a:ea typeface="+mn-ea"/>
                <a:cs typeface="+mn-cs"/>
              </a:rPr>
              <a:t>	- Financial accounting and management</a:t>
            </a:r>
          </a:p>
          <a:p>
            <a:r>
              <a:rPr lang="en-US" sz="1200" kern="1200" dirty="0">
                <a:solidFill>
                  <a:schemeClr val="tx1"/>
                </a:solidFill>
                <a:latin typeface="+mn-lt"/>
                <a:ea typeface="+mn-ea"/>
                <a:cs typeface="+mn-cs"/>
              </a:rPr>
              <a:t>	- Cost Accounting</a:t>
            </a:r>
          </a:p>
          <a:p>
            <a:r>
              <a:rPr lang="en-US" sz="1200" kern="1200" dirty="0">
                <a:solidFill>
                  <a:schemeClr val="tx1"/>
                </a:solidFill>
                <a:latin typeface="+mn-lt"/>
                <a:ea typeface="+mn-ea"/>
                <a:cs typeface="+mn-cs"/>
              </a:rPr>
              <a:t>	- Strategic Financial Management</a:t>
            </a:r>
          </a:p>
          <a:p>
            <a:pPr lvl="0">
              <a:buFont typeface="Arial" pitchFamily="34" charset="0"/>
              <a:buChar char="•"/>
            </a:pPr>
            <a:r>
              <a:rPr lang="en-US" sz="1200" kern="1200" dirty="0">
                <a:solidFill>
                  <a:schemeClr val="tx1"/>
                </a:solidFill>
                <a:latin typeface="+mn-lt"/>
                <a:ea typeface="+mn-ea"/>
                <a:cs typeface="+mn-cs"/>
              </a:rPr>
              <a:t> Recognize payment trends and opportunities for providing value in healthcare service delivery </a:t>
            </a:r>
          </a:p>
          <a:p>
            <a:pPr lvl="0">
              <a:buFont typeface="Arial" pitchFamily="34" charset="0"/>
              <a:buChar char="•"/>
            </a:pPr>
            <a:r>
              <a:rPr lang="en-US" sz="1200" kern="1200" baseline="0" dirty="0">
                <a:solidFill>
                  <a:schemeClr val="tx1"/>
                </a:solidFill>
                <a:latin typeface="+mn-lt"/>
                <a:ea typeface="+mn-ea"/>
                <a:cs typeface="+mn-cs"/>
              </a:rPr>
              <a:t> </a:t>
            </a:r>
            <a:r>
              <a:rPr lang="en-US" sz="1200" kern="1200" dirty="0">
                <a:solidFill>
                  <a:schemeClr val="tx1"/>
                </a:solidFill>
                <a:latin typeface="+mn-lt"/>
                <a:ea typeface="+mn-ea"/>
                <a:cs typeface="+mn-cs"/>
              </a:rPr>
              <a:t>Establish strong  multi-disciplinary and collaborative  business skills </a:t>
            </a:r>
          </a:p>
          <a:p>
            <a:pPr lvl="0">
              <a:buFont typeface="Arial" pitchFamily="34" charset="0"/>
              <a:buChar char="•"/>
            </a:pPr>
            <a:r>
              <a:rPr lang="en-US" sz="1200" kern="1200" dirty="0">
                <a:solidFill>
                  <a:schemeClr val="tx1"/>
                </a:solidFill>
                <a:latin typeface="+mn-lt"/>
                <a:ea typeface="+mn-ea"/>
                <a:cs typeface="+mn-cs"/>
              </a:rPr>
              <a:t> Gain the knowledge to work in contemporary healthcare  business environment</a:t>
            </a:r>
          </a:p>
        </p:txBody>
      </p:sp>
      <p:sp>
        <p:nvSpPr>
          <p:cNvPr id="4" name="Slide Number Placeholder 3"/>
          <p:cNvSpPr>
            <a:spLocks noGrp="1"/>
          </p:cNvSpPr>
          <p:nvPr>
            <p:ph type="sldNum" sz="quarter" idx="10"/>
          </p:nvPr>
        </p:nvSpPr>
        <p:spPr/>
        <p:txBody>
          <a:bodyPr/>
          <a:lstStyle/>
          <a:p>
            <a:fld id="{F425FBC4-EDDB-9748-96F0-0D05920672FF}" type="slidenum">
              <a:rPr lang="en-US" smtClean="0"/>
              <a:pPr/>
              <a:t>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The </a:t>
            </a:r>
            <a:r>
              <a:rPr lang="en-US" sz="1200" i="1" kern="1200" dirty="0">
                <a:solidFill>
                  <a:schemeClr val="tx1"/>
                </a:solidFill>
                <a:latin typeface="+mn-lt"/>
                <a:ea typeface="+mn-ea"/>
                <a:cs typeface="+mn-cs"/>
              </a:rPr>
              <a:t>Business of Health Care </a:t>
            </a:r>
            <a:r>
              <a:rPr lang="en-US" sz="1200" kern="1200" dirty="0">
                <a:solidFill>
                  <a:schemeClr val="tx1"/>
                </a:solidFill>
                <a:latin typeface="+mn-lt"/>
                <a:ea typeface="+mn-ea"/>
                <a:cs typeface="+mn-cs"/>
              </a:rPr>
              <a:t>consists of six courses:</a:t>
            </a:r>
          </a:p>
          <a:p>
            <a:r>
              <a:rPr lang="en-US" sz="1200" kern="1200" dirty="0">
                <a:solidFill>
                  <a:schemeClr val="tx1"/>
                </a:solidFill>
                <a:latin typeface="+mn-lt"/>
                <a:ea typeface="+mn-ea"/>
                <a:cs typeface="+mn-cs"/>
              </a:rPr>
              <a:t> </a:t>
            </a:r>
          </a:p>
          <a:p>
            <a:pPr>
              <a:buFont typeface="Arial" pitchFamily="34" charset="0"/>
              <a:buChar char="•"/>
            </a:pPr>
            <a:r>
              <a:rPr lang="en-US" sz="1200" kern="1200" dirty="0">
                <a:solidFill>
                  <a:schemeClr val="tx1"/>
                </a:solidFill>
                <a:latin typeface="+mn-lt"/>
                <a:ea typeface="+mn-ea"/>
                <a:cs typeface="+mn-cs"/>
              </a:rPr>
              <a:t>Healthcare Finance: The Big Picture</a:t>
            </a:r>
          </a:p>
          <a:p>
            <a:pPr>
              <a:buFont typeface="Arial" pitchFamily="34" charset="0"/>
              <a:buChar char="•"/>
            </a:pPr>
            <a:r>
              <a:rPr lang="en-US" sz="1200" kern="1200" dirty="0">
                <a:solidFill>
                  <a:schemeClr val="tx1"/>
                </a:solidFill>
                <a:latin typeface="+mn-lt"/>
                <a:ea typeface="+mn-ea"/>
                <a:cs typeface="+mn-cs"/>
              </a:rPr>
              <a:t>Financial Accounting Concepts</a:t>
            </a:r>
          </a:p>
          <a:p>
            <a:pPr>
              <a:buFont typeface="Arial" pitchFamily="34" charset="0"/>
              <a:buChar char="•"/>
            </a:pPr>
            <a:r>
              <a:rPr lang="en-US" sz="1200" kern="1200" dirty="0">
                <a:solidFill>
                  <a:schemeClr val="tx1"/>
                </a:solidFill>
                <a:latin typeface="+mn-lt"/>
                <a:ea typeface="+mn-ea"/>
                <a:cs typeface="+mn-cs"/>
              </a:rPr>
              <a:t>Cost Analysis Principles</a:t>
            </a:r>
          </a:p>
          <a:p>
            <a:pPr>
              <a:buFont typeface="Arial" pitchFamily="34" charset="0"/>
              <a:buChar char="•"/>
            </a:pPr>
            <a:r>
              <a:rPr lang="en-US" sz="1200" kern="1200" dirty="0">
                <a:solidFill>
                  <a:schemeClr val="tx1"/>
                </a:solidFill>
                <a:latin typeface="+mn-lt"/>
                <a:ea typeface="+mn-ea"/>
                <a:cs typeface="+mn-cs"/>
              </a:rPr>
              <a:t>Strategic Financial Issues</a:t>
            </a:r>
          </a:p>
          <a:p>
            <a:pPr>
              <a:buFont typeface="Arial" pitchFamily="34" charset="0"/>
              <a:buChar char="•"/>
            </a:pPr>
            <a:r>
              <a:rPr lang="en-US" sz="1200" kern="1200" dirty="0">
                <a:solidFill>
                  <a:schemeClr val="tx1"/>
                </a:solidFill>
                <a:latin typeface="+mn-lt"/>
                <a:ea typeface="+mn-ea"/>
                <a:cs typeface="+mn-cs"/>
              </a:rPr>
              <a:t>Managing Financial Resources</a:t>
            </a:r>
          </a:p>
          <a:p>
            <a:pPr>
              <a:buFont typeface="Arial" pitchFamily="34" charset="0"/>
              <a:buChar char="•"/>
            </a:pPr>
            <a:r>
              <a:rPr lang="en-US" sz="1200" kern="1200" dirty="0">
                <a:solidFill>
                  <a:schemeClr val="tx1"/>
                </a:solidFill>
                <a:latin typeface="+mn-lt"/>
                <a:ea typeface="+mn-ea"/>
                <a:cs typeface="+mn-cs"/>
              </a:rPr>
              <a:t>Looking to the Future</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5</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a:t>
            </a:r>
            <a:r>
              <a:rPr lang="en-US" sz="1200" i="1" kern="1200" dirty="0">
                <a:solidFill>
                  <a:schemeClr val="tx1"/>
                </a:solidFill>
                <a:latin typeface="+mn-lt"/>
                <a:ea typeface="+mn-ea"/>
                <a:cs typeface="+mn-cs"/>
              </a:rPr>
              <a:t>Business of Healthcare</a:t>
            </a:r>
            <a:r>
              <a:rPr lang="en-US" sz="1200" kern="1200" dirty="0">
                <a:solidFill>
                  <a:schemeClr val="tx1"/>
                </a:solidFill>
                <a:latin typeface="+mn-lt"/>
                <a:ea typeface="+mn-ea"/>
                <a:cs typeface="+mn-cs"/>
              </a:rPr>
              <a:t> is designed as an online learning experience. Each course is designed to assist you in learning at your own pace. There are brief knowledge demonstration exercises through each course as well as a quiz to conclude each course. Additionally, once you have completed all courses, there is a comprehensive examination to validate your knowledge.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In addition, there is a Concept Guide that can be used as a study guide as you review each course.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The Concept Guide is available in the elearning</a:t>
            </a:r>
            <a:r>
              <a:rPr lang="en-US" sz="1200" kern="1200" baseline="0" dirty="0">
                <a:solidFill>
                  <a:schemeClr val="tx1"/>
                </a:solidFill>
                <a:latin typeface="+mn-lt"/>
                <a:ea typeface="+mn-ea"/>
                <a:cs typeface="+mn-cs"/>
              </a:rPr>
              <a:t> course materials as part of the purchase price.</a:t>
            </a:r>
            <a:endParaRPr lang="en-US" sz="1200" kern="120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normAutofit/>
          </a:bodyPr>
          <a:lstStyle/>
          <a:p>
            <a:r>
              <a:rPr lang="en-US" sz="1200" b="1" kern="1200" dirty="0">
                <a:solidFill>
                  <a:schemeClr val="tx1"/>
                </a:solidFill>
                <a:latin typeface="+mn-lt"/>
                <a:ea typeface="+mn-ea"/>
                <a:cs typeface="+mn-cs"/>
              </a:rPr>
              <a:t>For the learner:</a:t>
            </a:r>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The Learner's Guide provides an opportunity to candidates to understand, integrate and apply the concepts covered. As we go through the course presentations we will reference items that you may follow along with using the Learner’s Guide provided as a handout. </a:t>
            </a:r>
          </a:p>
          <a:p>
            <a:r>
              <a:rPr lang="en-US" sz="1200" kern="1200" dirty="0">
                <a:solidFill>
                  <a:schemeClr val="tx1"/>
                </a:solidFill>
                <a:latin typeface="+mn-lt"/>
                <a:ea typeface="+mn-ea"/>
                <a:cs typeface="+mn-cs"/>
              </a:rPr>
              <a:t>Please take notes using the blank sheets as needed.</a:t>
            </a:r>
          </a:p>
          <a:p>
            <a:r>
              <a:rPr lang="en-US" sz="1200" b="1" kern="1200" dirty="0">
                <a:solidFill>
                  <a:schemeClr val="tx1"/>
                </a:solidFill>
                <a:latin typeface="+mn-lt"/>
                <a:ea typeface="+mn-ea"/>
                <a:cs typeface="+mn-cs"/>
              </a:rPr>
              <a:t> </a:t>
            </a:r>
            <a:endParaRPr lang="en-US" sz="1200" kern="1200" dirty="0">
              <a:solidFill>
                <a:schemeClr val="tx1"/>
              </a:solidFill>
              <a:latin typeface="+mn-lt"/>
              <a:ea typeface="+mn-ea"/>
              <a:cs typeface="+mn-cs"/>
            </a:endParaRPr>
          </a:p>
          <a:p>
            <a:r>
              <a:rPr lang="en-US" sz="1200" b="1" kern="1200" dirty="0">
                <a:solidFill>
                  <a:schemeClr val="tx1"/>
                </a:solidFill>
                <a:latin typeface="+mn-lt"/>
                <a:ea typeface="+mn-ea"/>
                <a:cs typeface="+mn-cs"/>
              </a:rPr>
              <a:t>For the facilitator:</a:t>
            </a:r>
            <a:endParaRPr lang="en-US" sz="1200" kern="1200" dirty="0">
              <a:solidFill>
                <a:schemeClr val="tx1"/>
              </a:solidFill>
              <a:latin typeface="+mn-lt"/>
              <a:ea typeface="+mn-ea"/>
              <a:cs typeface="+mn-cs"/>
            </a:endParaRPr>
          </a:p>
          <a:p>
            <a:r>
              <a:rPr lang="en-US" sz="1200" kern="1200" dirty="0">
                <a:solidFill>
                  <a:schemeClr val="tx1"/>
                </a:solidFill>
                <a:latin typeface="+mn-lt"/>
                <a:ea typeface="+mn-ea"/>
                <a:cs typeface="+mn-cs"/>
              </a:rPr>
              <a:t>There are a variety of exercises that the candidates may complete together or undertake as homework.</a:t>
            </a:r>
          </a:p>
          <a:p>
            <a:r>
              <a:rPr lang="en-US" sz="1200" kern="1200" dirty="0">
                <a:solidFill>
                  <a:schemeClr val="tx1"/>
                </a:solidFill>
                <a:latin typeface="+mn-lt"/>
                <a:ea typeface="+mn-ea"/>
                <a:cs typeface="+mn-cs"/>
              </a:rPr>
              <a:t>The Learner's Guide may also be used as a sample guide for chapters to design exercises as well. The guide may be used as a brief assessment to determine if candidates understanding of the concepts covered.</a:t>
            </a:r>
          </a:p>
          <a:p>
            <a:r>
              <a:rPr lang="en-US" sz="1200" kern="1200" dirty="0">
                <a:solidFill>
                  <a:schemeClr val="tx1"/>
                </a:solidFill>
                <a:latin typeface="+mn-lt"/>
                <a:ea typeface="+mn-ea"/>
                <a:cs typeface="+mn-cs"/>
              </a:rPr>
              <a:t>Chapter leaders are encouraged to be creative in using the Learner's Guide</a:t>
            </a:r>
          </a:p>
          <a:p>
            <a:r>
              <a:rPr lang="en-US" sz="1200" kern="1200" dirty="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F425FBC4-EDDB-9748-96F0-0D05920672FF}" type="slidenum">
              <a:rPr lang="en-US" smtClean="0"/>
              <a:pPr/>
              <a:t>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4400" y="381001"/>
            <a:ext cx="10363200" cy="2244101"/>
          </a:xfrm>
          <a:ln>
            <a:noFill/>
          </a:ln>
        </p:spPr>
        <p:txBody>
          <a:bodyPr bIns="228600" anchor="b" anchorCtr="0">
            <a:noAutofit/>
          </a:bodyPr>
          <a:lstStyle>
            <a:lvl1pPr>
              <a:defRPr sz="3600" b="1" i="0" cap="none" spc="0">
                <a:solidFill>
                  <a:schemeClr val="tx2"/>
                </a:solidFill>
                <a:effectLst/>
              </a:defRPr>
            </a:lvl1pPr>
          </a:lstStyle>
          <a:p>
            <a:r>
              <a:rPr lang="en-US" dirty="0"/>
              <a:t>Click to Add Title</a:t>
            </a:r>
          </a:p>
        </p:txBody>
      </p:sp>
      <p:sp>
        <p:nvSpPr>
          <p:cNvPr id="14" name="Subtitle 2"/>
          <p:cNvSpPr>
            <a:spLocks noGrp="1"/>
          </p:cNvSpPr>
          <p:nvPr>
            <p:ph type="subTitle" idx="10" hasCustomPrompt="1"/>
          </p:nvPr>
        </p:nvSpPr>
        <p:spPr>
          <a:xfrm>
            <a:off x="914400" y="2634440"/>
            <a:ext cx="10363200" cy="718361"/>
          </a:xfrm>
        </p:spPr>
        <p:txBody>
          <a:bodyPr tIns="228600">
            <a:noAutofit/>
          </a:bodyPr>
          <a:lstStyle>
            <a:lvl1pPr marL="0" indent="0" algn="ctr">
              <a:lnSpc>
                <a:spcPts val="2600"/>
              </a:lnSpc>
              <a:spcBef>
                <a:spcPts val="0"/>
              </a:spcBef>
              <a:buNone/>
              <a:defRPr sz="2400" i="0">
                <a:solidFill>
                  <a:schemeClr val="bg2"/>
                </a:solidFill>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cxnSp>
        <p:nvCxnSpPr>
          <p:cNvPr id="8" name="Straight Connector 7"/>
          <p:cNvCxnSpPr/>
          <p:nvPr userDrawn="1"/>
        </p:nvCxnSpPr>
        <p:spPr>
          <a:xfrm>
            <a:off x="914400" y="2634439"/>
            <a:ext cx="10363200" cy="1"/>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Text Placeholder 16"/>
          <p:cNvSpPr>
            <a:spLocks noGrp="1"/>
          </p:cNvSpPr>
          <p:nvPr>
            <p:ph type="body" sz="quarter" idx="12" hasCustomPrompt="1"/>
          </p:nvPr>
        </p:nvSpPr>
        <p:spPr>
          <a:xfrm>
            <a:off x="914400" y="3352800"/>
            <a:ext cx="10363200" cy="609600"/>
          </a:xfrm>
        </p:spPr>
        <p:txBody>
          <a:bodyPr>
            <a:noAutofit/>
          </a:bodyPr>
          <a:lstStyle>
            <a:lvl1pPr algn="ctr">
              <a:lnSpc>
                <a:spcPts val="2600"/>
              </a:lnSpc>
              <a:spcBef>
                <a:spcPts val="0"/>
              </a:spcBef>
              <a:buNone/>
              <a:defRPr sz="2400" i="1">
                <a:solidFill>
                  <a:schemeClr val="bg2"/>
                </a:solidFill>
              </a:defRPr>
            </a:lvl1pPr>
            <a:lvl2pPr>
              <a:buNone/>
              <a:defRPr sz="2400" i="1">
                <a:solidFill>
                  <a:srgbClr val="FF0000"/>
                </a:solidFill>
              </a:defRPr>
            </a:lvl2pPr>
            <a:lvl3pPr>
              <a:buNone/>
              <a:defRPr sz="2400" i="1">
                <a:solidFill>
                  <a:srgbClr val="FF0000"/>
                </a:solidFill>
              </a:defRPr>
            </a:lvl3pPr>
            <a:lvl4pPr>
              <a:buNone/>
              <a:defRPr sz="2400" i="1">
                <a:solidFill>
                  <a:srgbClr val="FF0000"/>
                </a:solidFill>
              </a:defRPr>
            </a:lvl4pPr>
            <a:lvl5pPr>
              <a:buNone/>
              <a:defRPr sz="2400" i="1">
                <a:solidFill>
                  <a:srgbClr val="FF0000"/>
                </a:solidFill>
              </a:defRPr>
            </a:lvl5pPr>
          </a:lstStyle>
          <a:p>
            <a:pPr lvl="0"/>
            <a:r>
              <a:rPr lang="en-US" dirty="0"/>
              <a:t>Click to add date</a:t>
            </a:r>
          </a:p>
        </p:txBody>
      </p:sp>
      <p:sp>
        <p:nvSpPr>
          <p:cNvPr id="19" name="Text Placeholder 18"/>
          <p:cNvSpPr>
            <a:spLocks noGrp="1"/>
          </p:cNvSpPr>
          <p:nvPr>
            <p:ph type="body" sz="quarter" idx="13" hasCustomPrompt="1"/>
          </p:nvPr>
        </p:nvSpPr>
        <p:spPr>
          <a:xfrm>
            <a:off x="4064000" y="4765106"/>
            <a:ext cx="7213600" cy="645095"/>
          </a:xfrm>
        </p:spPr>
        <p:txBody>
          <a:bodyPr anchor="b" anchorCtr="0">
            <a:noAutofit/>
          </a:bodyPr>
          <a:lstStyle>
            <a:lvl1pPr algn="r">
              <a:lnSpc>
                <a:spcPts val="2200"/>
              </a:lnSpc>
              <a:spcBef>
                <a:spcPts val="0"/>
              </a:spcBef>
              <a:buNone/>
              <a:defRPr sz="1600" b="1" i="0" baseline="0">
                <a:solidFill>
                  <a:schemeClr val="bg2"/>
                </a:solidFill>
                <a:latin typeface="Arial"/>
                <a:cs typeface="Arial"/>
              </a:defRPr>
            </a:lvl1pPr>
            <a:lvl2pPr>
              <a:buNone/>
              <a:defRPr sz="1600" b="1">
                <a:latin typeface="Arial"/>
                <a:cs typeface="Arial"/>
              </a:defRPr>
            </a:lvl2pPr>
            <a:lvl3pPr>
              <a:buNone/>
              <a:defRPr sz="1600" b="1">
                <a:latin typeface="Arial"/>
                <a:cs typeface="Arial"/>
              </a:defRPr>
            </a:lvl3pPr>
            <a:lvl4pPr>
              <a:buNone/>
              <a:defRPr sz="1600" b="1">
                <a:latin typeface="Arial"/>
                <a:cs typeface="Arial"/>
              </a:defRPr>
            </a:lvl4pPr>
            <a:lvl5pPr>
              <a:buNone/>
              <a:defRPr sz="1600" b="1">
                <a:latin typeface="Arial"/>
                <a:cs typeface="Arial"/>
              </a:defRPr>
            </a:lvl5pPr>
          </a:lstStyle>
          <a:p>
            <a:pPr lvl="0"/>
            <a:r>
              <a:rPr lang="en-US" dirty="0"/>
              <a:t>Click to add presenter’s name </a:t>
            </a:r>
          </a:p>
        </p:txBody>
      </p:sp>
      <p:sp>
        <p:nvSpPr>
          <p:cNvPr id="11" name="Text Placeholder 18"/>
          <p:cNvSpPr>
            <a:spLocks noGrp="1"/>
          </p:cNvSpPr>
          <p:nvPr>
            <p:ph type="body" sz="quarter" idx="14" hasCustomPrompt="1"/>
          </p:nvPr>
        </p:nvSpPr>
        <p:spPr>
          <a:xfrm>
            <a:off x="4064000" y="5473517"/>
            <a:ext cx="7213600" cy="474947"/>
          </a:xfrm>
        </p:spPr>
        <p:txBody>
          <a:bodyPr anchor="t" anchorCtr="0">
            <a:noAutofit/>
          </a:bodyPr>
          <a:lstStyle>
            <a:lvl1pPr algn="r">
              <a:lnSpc>
                <a:spcPts val="2200"/>
              </a:lnSpc>
              <a:spcBef>
                <a:spcPts val="0"/>
              </a:spcBef>
              <a:buNone/>
              <a:defRPr sz="1600" b="0" i="0" baseline="0">
                <a:solidFill>
                  <a:srgbClr val="006699"/>
                </a:solidFill>
                <a:latin typeface="Arial"/>
                <a:cs typeface="Arial"/>
              </a:defRPr>
            </a:lvl1pPr>
            <a:lvl2pPr>
              <a:buNone/>
              <a:defRPr sz="1600" b="1">
                <a:latin typeface="Arial"/>
                <a:cs typeface="Arial"/>
              </a:defRPr>
            </a:lvl2pPr>
            <a:lvl3pPr>
              <a:buNone/>
              <a:defRPr sz="1600" b="1">
                <a:latin typeface="Arial"/>
                <a:cs typeface="Arial"/>
              </a:defRPr>
            </a:lvl3pPr>
            <a:lvl4pPr>
              <a:buNone/>
              <a:defRPr sz="1600" b="1">
                <a:latin typeface="Arial"/>
                <a:cs typeface="Arial"/>
              </a:defRPr>
            </a:lvl4pPr>
            <a:lvl5pPr>
              <a:buNone/>
              <a:defRPr sz="1600" b="1">
                <a:latin typeface="Arial"/>
                <a:cs typeface="Arial"/>
              </a:defRPr>
            </a:lvl5pPr>
          </a:lstStyle>
          <a:p>
            <a:pPr lvl="0"/>
            <a:r>
              <a:rPr lang="en-US" dirty="0"/>
              <a:t>Click to add presenter’s title </a:t>
            </a:r>
          </a:p>
        </p:txBody>
      </p:sp>
      <p:sp>
        <p:nvSpPr>
          <p:cNvPr id="15" name="Slide Number Placeholder 2"/>
          <p:cNvSpPr>
            <a:spLocks noGrp="1"/>
          </p:cNvSpPr>
          <p:nvPr>
            <p:ph type="sldNum" sz="quarter" idx="15"/>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10" name="Picture 9">
            <a:extLst>
              <a:ext uri="{FF2B5EF4-FFF2-40B4-BE49-F238E27FC236}">
                <a16:creationId xmlns:a16="http://schemas.microsoft.com/office/drawing/2014/main" id="{DCFC3F23-408D-4CBB-AB90-D0CECC8890C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5381" y="5948464"/>
            <a:ext cx="1306605" cy="474947"/>
          </a:xfrm>
          <a:prstGeom prst="rect">
            <a:avLst/>
          </a:prstGeom>
        </p:spPr>
      </p:pic>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6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sz="half" idx="1" hasCustomPrompt="1"/>
          </p:nvPr>
        </p:nvSpPr>
        <p:spPr>
          <a:xfrm>
            <a:off x="914400" y="1600200"/>
            <a:ext cx="10363200" cy="4191000"/>
          </a:xfrm>
        </p:spPr>
        <p:txBody>
          <a:bodyPr lIns="0" tIns="0" rIns="0" bIns="0">
            <a:noAutofit/>
          </a:bodyPr>
          <a:lstStyle>
            <a:lvl1pPr marL="347472" indent="-347472">
              <a:lnSpc>
                <a:spcPts val="3000"/>
              </a:lnSpc>
              <a:spcBef>
                <a:spcPts val="1200"/>
              </a:spcBef>
              <a:buSzPct val="100000"/>
              <a:defRPr sz="2800">
                <a:solidFill>
                  <a:srgbClr val="006699"/>
                </a:solidFill>
                <a:effectLst/>
              </a:defRPr>
            </a:lvl1pPr>
            <a:lvl2pPr marL="685800" indent="-320040">
              <a:lnSpc>
                <a:spcPts val="2800"/>
              </a:lnSpc>
              <a:spcBef>
                <a:spcPts val="1200"/>
              </a:spcBef>
              <a:buClr>
                <a:schemeClr val="bg2"/>
              </a:buClr>
              <a:defRPr sz="2600">
                <a:solidFill>
                  <a:srgbClr val="006699"/>
                </a:solidFill>
                <a:effectLst/>
              </a:defRPr>
            </a:lvl2pPr>
            <a:lvl3pPr marL="1005840" indent="-320040">
              <a:lnSpc>
                <a:spcPts val="2800"/>
              </a:lnSpc>
              <a:spcBef>
                <a:spcPts val="1200"/>
              </a:spcBef>
              <a:defRPr sz="2400">
                <a:solidFill>
                  <a:srgbClr val="006699"/>
                </a:solidFill>
                <a:effectLst/>
              </a:defRPr>
            </a:lvl3pPr>
            <a:lvl4pPr>
              <a:lnSpc>
                <a:spcPts val="2800"/>
              </a:lnSpc>
              <a:defRPr sz="22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 </a:t>
            </a:r>
          </a:p>
          <a:p>
            <a:pPr lvl="1"/>
            <a:r>
              <a:rPr lang="en-US" dirty="0"/>
              <a:t>Second level</a:t>
            </a:r>
          </a:p>
          <a:p>
            <a:pPr lvl="2"/>
            <a:r>
              <a:rPr lang="en-US" dirty="0"/>
              <a:t>Third level</a:t>
            </a:r>
          </a:p>
          <a:p>
            <a:pPr lvl="3"/>
            <a:r>
              <a:rPr lang="en-US" dirty="0"/>
              <a:t>Fourth level</a:t>
            </a:r>
          </a:p>
        </p:txBody>
      </p:sp>
      <p:cxnSp>
        <p:nvCxnSpPr>
          <p:cNvPr id="14" name="Straight Connector 13"/>
          <p:cNvCxnSpPr/>
          <p:nvPr userDrawn="1"/>
        </p:nvCxnSpPr>
        <p:spPr>
          <a:xfrm>
            <a:off x="914400" y="1219200"/>
            <a:ext cx="10363200" cy="1588"/>
          </a:xfrm>
          <a:prstGeom prst="line">
            <a:avLst/>
          </a:prstGeom>
          <a:ln w="1270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2"/>
          <p:cNvSpPr>
            <a:spLocks noGrp="1"/>
          </p:cNvSpPr>
          <p:nvPr>
            <p:ph type="sldNum" sz="quarter" idx="15"/>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a:extLst>
              <a:ext uri="{FF2B5EF4-FFF2-40B4-BE49-F238E27FC236}">
                <a16:creationId xmlns:a16="http://schemas.microsoft.com/office/drawing/2014/main" id="{A30AE9AC-BD7D-4135-95E1-996E4199BEF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804517"/>
            <a:ext cx="1203158" cy="583126"/>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4" name="Content Placeholder 2"/>
          <p:cNvSpPr>
            <a:spLocks noGrp="1"/>
          </p:cNvSpPr>
          <p:nvPr>
            <p:ph sz="half" idx="1" hasCustomPrompt="1"/>
          </p:nvPr>
        </p:nvSpPr>
        <p:spPr>
          <a:xfrm>
            <a:off x="914400" y="1600201"/>
            <a:ext cx="4978400" cy="4190999"/>
          </a:xfrm>
        </p:spPr>
        <p:txBody>
          <a:bodyPr lIns="0" tIns="0" rIns="0" bIns="0">
            <a:noAutofit/>
          </a:bodyPr>
          <a:lstStyle>
            <a:lvl1pPr marL="228600" indent="-228600">
              <a:lnSpc>
                <a:spcPts val="2600"/>
              </a:lnSpc>
              <a:spcBef>
                <a:spcPts val="1200"/>
              </a:spcBef>
              <a:buSzPct val="100000"/>
              <a:defRPr sz="2400">
                <a:solidFill>
                  <a:srgbClr val="006699"/>
                </a:solidFill>
                <a:effectLst/>
              </a:defRPr>
            </a:lvl1pPr>
            <a:lvl2pPr marL="594360" indent="-320040">
              <a:lnSpc>
                <a:spcPts val="2400"/>
              </a:lnSpc>
              <a:spcBef>
                <a:spcPts val="800"/>
              </a:spcBef>
              <a:buClr>
                <a:schemeClr val="bg2"/>
              </a:buClr>
              <a:defRPr sz="2200">
                <a:solidFill>
                  <a:srgbClr val="006699"/>
                </a:solidFill>
                <a:effectLst/>
              </a:defRPr>
            </a:lvl2pPr>
            <a:lvl3pPr marL="914400" indent="-274320">
              <a:lnSpc>
                <a:spcPts val="2400"/>
              </a:lnSpc>
              <a:spcBef>
                <a:spcPts val="800"/>
              </a:spcBef>
              <a:defRPr sz="1800">
                <a:solidFill>
                  <a:srgbClr val="006699"/>
                </a:solidFill>
                <a:effectLst/>
              </a:defRPr>
            </a:lvl3pPr>
            <a:lvl4pPr marL="1143000" indent="-228600">
              <a:lnSpc>
                <a:spcPts val="1800"/>
              </a:lnSpc>
              <a:spcBef>
                <a:spcPts val="800"/>
              </a:spcBef>
              <a:defRPr sz="16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10"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sp>
        <p:nvSpPr>
          <p:cNvPr id="12" name="Content Placeholder 2"/>
          <p:cNvSpPr>
            <a:spLocks noGrp="1"/>
          </p:cNvSpPr>
          <p:nvPr>
            <p:ph sz="half" idx="11" hasCustomPrompt="1"/>
          </p:nvPr>
        </p:nvSpPr>
        <p:spPr>
          <a:xfrm>
            <a:off x="6299200" y="1600200"/>
            <a:ext cx="4978400" cy="4190998"/>
          </a:xfrm>
        </p:spPr>
        <p:txBody>
          <a:bodyPr lIns="0" tIns="0" rIns="0" bIns="0">
            <a:noAutofit/>
          </a:bodyPr>
          <a:lstStyle>
            <a:lvl1pPr marL="228600" indent="-228600">
              <a:lnSpc>
                <a:spcPts val="2600"/>
              </a:lnSpc>
              <a:spcBef>
                <a:spcPts val="1200"/>
              </a:spcBef>
              <a:buSzPct val="100000"/>
              <a:defRPr sz="2400">
                <a:solidFill>
                  <a:srgbClr val="006699"/>
                </a:solidFill>
                <a:effectLst/>
              </a:defRPr>
            </a:lvl1pPr>
            <a:lvl2pPr marL="594360" indent="-320040">
              <a:lnSpc>
                <a:spcPts val="2400"/>
              </a:lnSpc>
              <a:spcBef>
                <a:spcPts val="800"/>
              </a:spcBef>
              <a:buClr>
                <a:schemeClr val="bg2"/>
              </a:buClr>
              <a:defRPr sz="2200">
                <a:solidFill>
                  <a:srgbClr val="006699"/>
                </a:solidFill>
                <a:effectLst/>
              </a:defRPr>
            </a:lvl2pPr>
            <a:lvl3pPr marL="914400" indent="-274320">
              <a:lnSpc>
                <a:spcPts val="2400"/>
              </a:lnSpc>
              <a:spcBef>
                <a:spcPts val="800"/>
              </a:spcBef>
              <a:defRPr sz="1800">
                <a:solidFill>
                  <a:srgbClr val="006699"/>
                </a:solidFill>
                <a:effectLst/>
              </a:defRPr>
            </a:lvl3pPr>
            <a:lvl4pPr marL="1143000" indent="-228600">
              <a:lnSpc>
                <a:spcPts val="1800"/>
              </a:lnSpc>
              <a:spcBef>
                <a:spcPts val="800"/>
              </a:spcBef>
              <a:defRPr sz="1600">
                <a:solidFill>
                  <a:srgbClr val="006699"/>
                </a:solidFill>
                <a:effectLst/>
              </a:defRPr>
            </a:lvl4pPr>
            <a:lvl5pPr>
              <a:defRPr sz="1800"/>
            </a:lvl5pPr>
            <a:lvl6pPr>
              <a:defRPr sz="1800"/>
            </a:lvl6pPr>
            <a:lvl7pPr>
              <a:defRPr sz="1800"/>
            </a:lvl7pPr>
            <a:lvl8pPr>
              <a:defRPr sz="1800"/>
            </a:lvl8pPr>
            <a:lvl9pPr>
              <a:defRPr sz="1800"/>
            </a:lvl9pPr>
          </a:lstStyle>
          <a:p>
            <a:pPr lvl="0"/>
            <a:r>
              <a:rPr lang="en-US" dirty="0"/>
              <a:t>Click to add text</a:t>
            </a:r>
          </a:p>
          <a:p>
            <a:pPr lvl="1"/>
            <a:r>
              <a:rPr lang="en-US" dirty="0"/>
              <a:t>Second level</a:t>
            </a:r>
          </a:p>
          <a:p>
            <a:pPr lvl="2"/>
            <a:r>
              <a:rPr lang="en-US" dirty="0"/>
              <a:t>Third level</a:t>
            </a:r>
          </a:p>
          <a:p>
            <a:pPr lvl="3"/>
            <a:r>
              <a:rPr lang="en-US" dirty="0"/>
              <a:t>Fourth level</a:t>
            </a:r>
          </a:p>
        </p:txBody>
      </p:sp>
      <p:cxnSp>
        <p:nvCxnSpPr>
          <p:cNvPr id="6" name="Straight Connector 5"/>
          <p:cNvCxnSpPr/>
          <p:nvPr userDrawn="1"/>
        </p:nvCxnSpPr>
        <p:spPr>
          <a:xfrm>
            <a:off x="914400" y="1219200"/>
            <a:ext cx="10363200" cy="1588"/>
          </a:xfrm>
          <a:prstGeom prst="line">
            <a:avLst/>
          </a:prstGeom>
          <a:ln w="12700">
            <a:solidFill>
              <a:srgbClr val="FF9900"/>
            </a:solidFill>
          </a:ln>
          <a:effectLst/>
        </p:spPr>
        <p:style>
          <a:lnRef idx="2">
            <a:schemeClr val="accent1"/>
          </a:lnRef>
          <a:fillRef idx="0">
            <a:schemeClr val="accent1"/>
          </a:fillRef>
          <a:effectRef idx="1">
            <a:schemeClr val="accent1"/>
          </a:effectRef>
          <a:fontRef idx="minor">
            <a:schemeClr val="tx1"/>
          </a:fontRef>
        </p:style>
      </p:cxnSp>
      <p:pic>
        <p:nvPicPr>
          <p:cNvPr id="8" name="Picture 7">
            <a:extLst>
              <a:ext uri="{FF2B5EF4-FFF2-40B4-BE49-F238E27FC236}">
                <a16:creationId xmlns:a16="http://schemas.microsoft.com/office/drawing/2014/main" id="{06C5108D-632D-4875-8F20-995170E973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781066"/>
            <a:ext cx="1203158" cy="58312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1000"/>
                                        <p:tgtEl>
                                          <p:spTgt spid="4">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1000"/>
                                        <p:tgtEl>
                                          <p:spTgt spid="4">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
                                            <p:txEl>
                                              <p:pRg st="3" end="3"/>
                                            </p:txEl>
                                          </p:spTgt>
                                        </p:tgtEl>
                                        <p:attrNameLst>
                                          <p:attrName>style.visibility</p:attrName>
                                        </p:attrNameLst>
                                      </p:cBhvr>
                                      <p:to>
                                        <p:strVal val="visible"/>
                                      </p:to>
                                    </p:set>
                                    <p:animEffect transition="in" filter="fade">
                                      <p:cBhvr>
                                        <p:cTn id="16" dur="1000"/>
                                        <p:tgtEl>
                                          <p:spTgt spid="4">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2">
                                            <p:txEl>
                                              <p:pRg st="0" end="0"/>
                                            </p:txEl>
                                          </p:spTgt>
                                        </p:tgtEl>
                                        <p:attrNameLst>
                                          <p:attrName>style.visibility</p:attrName>
                                        </p:attrNameLst>
                                      </p:cBhvr>
                                      <p:to>
                                        <p:strVal val="visible"/>
                                      </p:to>
                                    </p:set>
                                    <p:animEffect transition="in" filter="fade">
                                      <p:cBhvr>
                                        <p:cTn id="21" dur="1000"/>
                                        <p:tgtEl>
                                          <p:spTgt spid="12">
                                            <p:txEl>
                                              <p:pRg st="0" end="0"/>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2">
                                            <p:txEl>
                                              <p:pRg st="1" end="1"/>
                                            </p:txEl>
                                          </p:spTgt>
                                        </p:tgtEl>
                                        <p:attrNameLst>
                                          <p:attrName>style.visibility</p:attrName>
                                        </p:attrNameLst>
                                      </p:cBhvr>
                                      <p:to>
                                        <p:strVal val="visible"/>
                                      </p:to>
                                    </p:set>
                                    <p:animEffect transition="in" filter="fade">
                                      <p:cBhvr>
                                        <p:cTn id="24" dur="1000"/>
                                        <p:tgtEl>
                                          <p:spTgt spid="12">
                                            <p:txEl>
                                              <p:pRg st="1" end="1"/>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2">
                                            <p:txEl>
                                              <p:pRg st="2" end="2"/>
                                            </p:txEl>
                                          </p:spTgt>
                                        </p:tgtEl>
                                        <p:attrNameLst>
                                          <p:attrName>style.visibility</p:attrName>
                                        </p:attrNameLst>
                                      </p:cBhvr>
                                      <p:to>
                                        <p:strVal val="visible"/>
                                      </p:to>
                                    </p:set>
                                    <p:animEffect transition="in" filter="fade">
                                      <p:cBhvr>
                                        <p:cTn id="27" dur="1000"/>
                                        <p:tgtEl>
                                          <p:spTgt spid="12">
                                            <p:txEl>
                                              <p:pRg st="2" end="2"/>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2">
                                            <p:txEl>
                                              <p:pRg st="3" end="3"/>
                                            </p:txEl>
                                          </p:spTgt>
                                        </p:tgtEl>
                                        <p:attrNameLst>
                                          <p:attrName>style.visibility</p:attrName>
                                        </p:attrNameLst>
                                      </p:cBhvr>
                                      <p:to>
                                        <p:strVal val="visible"/>
                                      </p:to>
                                    </p:set>
                                    <p:animEffect transition="in" filter="fade">
                                      <p:cBhvr>
                                        <p:cTn id="30" dur="1000"/>
                                        <p:tgtEl>
                                          <p:spTgt spid="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tmplLst>
          <p:tmpl lvl="1">
            <p:tnLst>
              <p:par>
                <p:cTn presetID="10" presetClass="entr" presetSubtype="0" fill="hold" nodeType="click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1000"/>
                        <p:tgtEl>
                          <p:spTgt spid="4"/>
                        </p:tgtEl>
                      </p:cBhvr>
                    </p:animEffect>
                  </p:childTnLst>
                </p:cTn>
              </p:par>
            </p:tnLst>
          </p:tmpl>
        </p:tmplLst>
      </p:bldP>
      <p:bldP spid="12" grpId="0" build="p">
        <p:tmplLst>
          <p:tmpl lvl="1">
            <p:tnLst>
              <p:par>
                <p:cTn presetID="10" presetClass="entr" presetSubtype="0" fill="hold" nodeType="click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1000"/>
                        <p:tgtEl>
                          <p:spTgt spid="12"/>
                        </p:tgtEl>
                      </p:cBhvr>
                    </p:animEffect>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914400" y="0"/>
            <a:ext cx="10363200" cy="1219200"/>
          </a:xfrm>
        </p:spPr>
        <p:txBody>
          <a:bodyPr bIns="137160" anchor="b" anchorCtr="0">
            <a:noAutofit/>
          </a:bodyPr>
          <a:lstStyle>
            <a:lvl1pPr>
              <a:lnSpc>
                <a:spcPts val="3600"/>
              </a:lnSpc>
              <a:defRPr sz="3200" b="1" i="0" cap="none" spc="0" baseline="0">
                <a:solidFill>
                  <a:schemeClr val="tx2"/>
                </a:solidFill>
                <a:effectLst/>
                <a:latin typeface="+mj-lt"/>
                <a:cs typeface="Verdana"/>
              </a:defRPr>
            </a:lvl1pPr>
          </a:lstStyle>
          <a:p>
            <a:r>
              <a:rPr lang="en-US" dirty="0"/>
              <a:t>Click to add title</a:t>
            </a:r>
          </a:p>
        </p:txBody>
      </p:sp>
      <p:sp>
        <p:nvSpPr>
          <p:cNvPr id="3" name="Content Placeholder 2"/>
          <p:cNvSpPr>
            <a:spLocks noGrp="1"/>
          </p:cNvSpPr>
          <p:nvPr>
            <p:ph idx="1" hasCustomPrompt="1"/>
          </p:nvPr>
        </p:nvSpPr>
        <p:spPr>
          <a:xfrm>
            <a:off x="914400" y="1600200"/>
            <a:ext cx="10363200" cy="4191000"/>
          </a:xfrm>
        </p:spPr>
        <p:txBody>
          <a:bodyPr>
            <a:noAutofit/>
          </a:bodyPr>
          <a:lstStyle>
            <a:lvl1pPr marL="0" indent="0">
              <a:lnSpc>
                <a:spcPts val="3000"/>
              </a:lnSpc>
              <a:buFontTx/>
              <a:buNone/>
              <a:defRPr>
                <a:solidFill>
                  <a:srgbClr val="006699"/>
                </a:solidFill>
                <a:effectLst/>
              </a:defRPr>
            </a:lvl1pPr>
          </a:lstStyle>
          <a:p>
            <a:pPr lvl="0"/>
            <a:r>
              <a:rPr lang="en-US" dirty="0"/>
              <a:t>Click to add chart.</a:t>
            </a:r>
          </a:p>
        </p:txBody>
      </p:sp>
      <p:cxnSp>
        <p:nvCxnSpPr>
          <p:cNvPr id="24" name="Straight Connector 23"/>
          <p:cNvCxnSpPr/>
          <p:nvPr userDrawn="1"/>
        </p:nvCxnSpPr>
        <p:spPr>
          <a:xfrm>
            <a:off x="914400" y="1216152"/>
            <a:ext cx="10363200" cy="1588"/>
          </a:xfrm>
          <a:prstGeom prst="line">
            <a:avLst/>
          </a:prstGeom>
          <a:ln w="12700">
            <a:solidFill>
              <a:srgbClr val="FF9900"/>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2"/>
          <p:cNvSpPr>
            <a:spLocks noGrp="1"/>
          </p:cNvSpPr>
          <p:nvPr>
            <p:ph type="sldNum" sz="quarter" idx="10"/>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pic>
        <p:nvPicPr>
          <p:cNvPr id="7" name="Picture 6">
            <a:extLst>
              <a:ext uri="{FF2B5EF4-FFF2-40B4-BE49-F238E27FC236}">
                <a16:creationId xmlns:a16="http://schemas.microsoft.com/office/drawing/2014/main" id="{8A68470D-5080-4015-BC18-E2142AB1BB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855310"/>
            <a:ext cx="1203158" cy="583126"/>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0"/>
            <a:ext cx="10363200" cy="1219200"/>
          </a:xfrm>
          <a:prstGeom prst="rect">
            <a:avLst/>
          </a:prstGeom>
          <a:ln>
            <a:noFill/>
          </a:ln>
        </p:spPr>
        <p:txBody>
          <a:bodyPr vert="horz" lIns="0" tIns="0" rIns="0" bIns="228600" rtlCol="0" anchor="b" anchorCtr="0">
            <a:normAutofit/>
          </a:bodyPr>
          <a:lstStyle/>
          <a:p>
            <a:r>
              <a:rPr lang="en-US" dirty="0"/>
              <a:t>Click to edit Master title</a:t>
            </a:r>
          </a:p>
        </p:txBody>
      </p:sp>
      <p:sp>
        <p:nvSpPr>
          <p:cNvPr id="3" name="Text Placeholder 2"/>
          <p:cNvSpPr>
            <a:spLocks noGrp="1"/>
          </p:cNvSpPr>
          <p:nvPr>
            <p:ph type="body" idx="1"/>
          </p:nvPr>
        </p:nvSpPr>
        <p:spPr>
          <a:xfrm>
            <a:off x="914400" y="1600201"/>
            <a:ext cx="10363200" cy="45259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9" name="Slide Number Placeholder 2"/>
          <p:cNvSpPr>
            <a:spLocks noGrp="1"/>
          </p:cNvSpPr>
          <p:nvPr>
            <p:ph type="sldNum" sz="quarter" idx="4"/>
          </p:nvPr>
        </p:nvSpPr>
        <p:spPr>
          <a:xfrm>
            <a:off x="9448800" y="6364932"/>
            <a:ext cx="2540000" cy="365125"/>
          </a:xfrm>
          <a:prstGeom prst="rect">
            <a:avLst/>
          </a:prstGeom>
        </p:spPr>
        <p:txBody>
          <a:bodyPr/>
          <a:lstStyle>
            <a:lvl1pPr algn="ctr">
              <a:defRPr sz="900">
                <a:solidFill>
                  <a:srgbClr val="006699"/>
                </a:solidFill>
              </a:defRPr>
            </a:lvl1pPr>
          </a:lstStyle>
          <a:p>
            <a:fld id="{342C256A-E8D1-E44B-A707-3F94590BD37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dt="0"/>
  <p:txStyles>
    <p:titleStyle>
      <a:lvl1pPr algn="ctr" defTabSz="457200" rtl="0" eaLnBrk="1" latinLnBrk="0" hangingPunct="1">
        <a:spcBef>
          <a:spcPct val="0"/>
        </a:spcBef>
        <a:buNone/>
        <a:defRPr sz="3200" b="1" i="0" kern="1200" cap="none">
          <a:solidFill>
            <a:schemeClr val="tx2"/>
          </a:solidFill>
          <a:effectLst/>
          <a:latin typeface="+mj-lt"/>
          <a:ea typeface="+mj-ea"/>
          <a:cs typeface="Verdana"/>
        </a:defRPr>
      </a:lvl1pPr>
    </p:titleStyle>
    <p:bodyStyle>
      <a:lvl1pPr marL="320040" indent="-347472" algn="l" defTabSz="457200" rtl="0" eaLnBrk="1" latinLnBrk="0" hangingPunct="1">
        <a:lnSpc>
          <a:spcPts val="3000"/>
        </a:lnSpc>
        <a:spcBef>
          <a:spcPts val="1200"/>
        </a:spcBef>
        <a:buClr>
          <a:schemeClr val="tx2"/>
        </a:buClr>
        <a:buFont typeface="Arial"/>
        <a:buChar char="•"/>
        <a:defRPr sz="2800" b="0" i="0" kern="1200">
          <a:solidFill>
            <a:schemeClr val="bg2"/>
          </a:solidFill>
          <a:effectLst/>
          <a:latin typeface="Times New Roman" pitchFamily="18" charset="0"/>
          <a:ea typeface="+mn-ea"/>
          <a:cs typeface="Times New Roman" pitchFamily="18" charset="0"/>
        </a:defRPr>
      </a:lvl1pPr>
      <a:lvl2pPr marL="685800" indent="-320040" algn="l" defTabSz="457200" rtl="0" eaLnBrk="1" latinLnBrk="0" hangingPunct="1">
        <a:lnSpc>
          <a:spcPts val="2800"/>
        </a:lnSpc>
        <a:spcBef>
          <a:spcPts val="1200"/>
        </a:spcBef>
        <a:buClr>
          <a:schemeClr val="bg2"/>
        </a:buClr>
        <a:buFont typeface="Arial"/>
        <a:buChar char="–"/>
        <a:defRPr sz="2600" b="0" i="0" kern="1200">
          <a:solidFill>
            <a:srgbClr val="006699"/>
          </a:solidFill>
          <a:effectLst/>
          <a:latin typeface="Times New Roman" pitchFamily="18" charset="0"/>
          <a:ea typeface="+mn-ea"/>
          <a:cs typeface="Times New Roman" pitchFamily="18" charset="0"/>
        </a:defRPr>
      </a:lvl2pPr>
      <a:lvl3pPr marL="1005840" indent="-320040" algn="l" defTabSz="457200" rtl="0" eaLnBrk="1" latinLnBrk="0" hangingPunct="1">
        <a:lnSpc>
          <a:spcPts val="2800"/>
        </a:lnSpc>
        <a:spcBef>
          <a:spcPts val="1200"/>
        </a:spcBef>
        <a:buClr>
          <a:schemeClr val="tx2"/>
        </a:buClr>
        <a:buFont typeface="Wingdings" charset="2"/>
        <a:buChar char="§"/>
        <a:defRPr sz="2400" b="0" i="0" kern="1200">
          <a:solidFill>
            <a:srgbClr val="006699"/>
          </a:solidFill>
          <a:effectLst/>
          <a:latin typeface="Times New Roman" pitchFamily="18" charset="0"/>
          <a:ea typeface="+mn-ea"/>
          <a:cs typeface="Times New Roman" pitchFamily="18" charset="0"/>
        </a:defRPr>
      </a:lvl3pPr>
      <a:lvl4pPr marL="1371600" indent="-320040" algn="l" defTabSz="457200" rtl="0" eaLnBrk="1" latinLnBrk="0" hangingPunct="1">
        <a:lnSpc>
          <a:spcPts val="2800"/>
        </a:lnSpc>
        <a:spcBef>
          <a:spcPts val="1200"/>
        </a:spcBef>
        <a:buFont typeface="Arial"/>
        <a:buChar char="•"/>
        <a:defRPr sz="2200" b="0" i="0" kern="1200">
          <a:solidFill>
            <a:srgbClr val="006699"/>
          </a:solidFill>
          <a:effectLst/>
          <a:latin typeface="Times New Roman" pitchFamily="18" charset="0"/>
          <a:ea typeface="+mn-ea"/>
          <a:cs typeface="Times New Roman" pitchFamily="18" charset="0"/>
        </a:defRPr>
      </a:lvl4pPr>
      <a:lvl5pPr marL="2057400" indent="-228600" algn="l" defTabSz="457200" rtl="0" eaLnBrk="1" latinLnBrk="0" hangingPunct="1">
        <a:spcBef>
          <a:spcPct val="20000"/>
        </a:spcBef>
        <a:buFont typeface="Arial"/>
        <a:buChar char="»"/>
        <a:defRPr sz="2000" kern="1200">
          <a:solidFill>
            <a:schemeClr val="tx1"/>
          </a:solidFill>
          <a:effectLst>
            <a:outerShdw blurRad="50800" dist="38100" dir="2700000">
              <a:srgbClr val="000000">
                <a:alpha val="43000"/>
              </a:srgbClr>
            </a:outerShdw>
          </a:effectLst>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sz="4000" dirty="0"/>
              <a:t>Certified Healthcare </a:t>
            </a:r>
            <a:br>
              <a:rPr lang="en-US" sz="4000" dirty="0"/>
            </a:br>
            <a:r>
              <a:rPr lang="en-US" sz="4000" dirty="0"/>
              <a:t>Financial Professional</a:t>
            </a:r>
          </a:p>
        </p:txBody>
      </p:sp>
      <p:sp>
        <p:nvSpPr>
          <p:cNvPr id="6" name="Subtitle 5"/>
          <p:cNvSpPr>
            <a:spLocks noGrp="1"/>
          </p:cNvSpPr>
          <p:nvPr>
            <p:ph type="subTitle" idx="10"/>
          </p:nvPr>
        </p:nvSpPr>
        <p:spPr/>
        <p:txBody>
          <a:bodyPr/>
          <a:lstStyle/>
          <a:p>
            <a:r>
              <a:rPr lang="en-US" sz="3200" dirty="0"/>
              <a:t>Introduction </a:t>
            </a:r>
          </a:p>
        </p:txBody>
      </p:sp>
      <p:sp>
        <p:nvSpPr>
          <p:cNvPr id="7" name="Text Placeholder 6"/>
          <p:cNvSpPr>
            <a:spLocks noGrp="1"/>
          </p:cNvSpPr>
          <p:nvPr>
            <p:ph type="body" sz="quarter" idx="12"/>
          </p:nvPr>
        </p:nvSpPr>
        <p:spPr>
          <a:xfrm>
            <a:off x="2209800" y="3810000"/>
            <a:ext cx="7772400" cy="609600"/>
          </a:xfrm>
        </p:spPr>
        <p:txBody>
          <a:bodyPr/>
          <a:lstStyle/>
          <a:p>
            <a:endParaRPr lang="en-US" dirty="0"/>
          </a:p>
        </p:txBody>
      </p:sp>
      <p:sp>
        <p:nvSpPr>
          <p:cNvPr id="8" name="Text Placeholder 7"/>
          <p:cNvSpPr>
            <a:spLocks noGrp="1"/>
          </p:cNvSpPr>
          <p:nvPr>
            <p:ph type="body" sz="quarter" idx="13"/>
          </p:nvPr>
        </p:nvSpPr>
        <p:spPr/>
        <p:txBody>
          <a:bodyPr/>
          <a:lstStyle/>
          <a:p>
            <a:endParaRPr lang="en-US" dirty="0"/>
          </a:p>
        </p:txBody>
      </p:sp>
      <p:sp>
        <p:nvSpPr>
          <p:cNvPr id="9" name="Text Placeholder 8"/>
          <p:cNvSpPr>
            <a:spLocks noGrp="1"/>
          </p:cNvSpPr>
          <p:nvPr>
            <p:ph type="body" sz="quarter" idx="14"/>
          </p:nvPr>
        </p:nvSpPr>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76200"/>
            <a:ext cx="7772400" cy="1219200"/>
          </a:xfrm>
        </p:spPr>
        <p:txBody>
          <a:bodyPr/>
          <a:lstStyle/>
          <a:p>
            <a:r>
              <a:rPr lang="en-US" dirty="0"/>
              <a:t>Purpose of this Chapter </a:t>
            </a:r>
            <a:br>
              <a:rPr lang="en-US" dirty="0"/>
            </a:br>
            <a:r>
              <a:rPr lang="en-US" dirty="0"/>
              <a:t>Learning Program</a:t>
            </a:r>
          </a:p>
        </p:txBody>
      </p:sp>
      <p:sp>
        <p:nvSpPr>
          <p:cNvPr id="3" name="Content Placeholder 2"/>
          <p:cNvSpPr>
            <a:spLocks noGrp="1"/>
          </p:cNvSpPr>
          <p:nvPr>
            <p:ph sz="half" idx="1"/>
          </p:nvPr>
        </p:nvSpPr>
        <p:spPr/>
        <p:txBody>
          <a:bodyPr/>
          <a:lstStyle/>
          <a:p>
            <a:pPr>
              <a:lnSpc>
                <a:spcPct val="100000"/>
              </a:lnSpc>
              <a:spcAft>
                <a:spcPts val="2400"/>
              </a:spcAft>
            </a:pPr>
            <a:r>
              <a:rPr lang="en-US" dirty="0"/>
              <a:t>Highlight key knowledge for strong job performance</a:t>
            </a:r>
          </a:p>
          <a:p>
            <a:pPr>
              <a:lnSpc>
                <a:spcPct val="100000"/>
              </a:lnSpc>
              <a:spcAft>
                <a:spcPts val="2400"/>
              </a:spcAft>
            </a:pPr>
            <a:r>
              <a:rPr lang="en-US" dirty="0"/>
              <a:t>Provide an </a:t>
            </a:r>
            <a:r>
              <a:rPr lang="en-US" u="sng" dirty="0"/>
              <a:t>overview</a:t>
            </a:r>
            <a:r>
              <a:rPr lang="en-US" dirty="0"/>
              <a:t> of important concepts. The in-depth presentations that follow covers the online course content.</a:t>
            </a:r>
          </a:p>
        </p:txBody>
      </p:sp>
      <p:sp>
        <p:nvSpPr>
          <p:cNvPr id="4" name="Slide Number Placeholder 3"/>
          <p:cNvSpPr>
            <a:spLocks noGrp="1"/>
          </p:cNvSpPr>
          <p:nvPr>
            <p:ph type="sldNum" sz="quarter" idx="15"/>
          </p:nvPr>
        </p:nvSpPr>
        <p:spPr>
          <a:xfrm>
            <a:off x="8610600" y="6364932"/>
            <a:ext cx="1905000" cy="365125"/>
          </a:xfrm>
        </p:spPr>
        <p:txBody>
          <a:bodyPr/>
          <a:lstStyle/>
          <a:p>
            <a:fld id="{342C256A-E8D1-E44B-A707-3F94590BD37A}" type="slidenum">
              <a:rPr lang="en-US" smtClean="0"/>
              <a:pPr/>
              <a:t>2</a:t>
            </a:fld>
            <a:endParaRPr lang="en-US" dirty="0"/>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0"/>
            <a:ext cx="8839200" cy="1219200"/>
          </a:xfrm>
          <a:ln>
            <a:noFill/>
          </a:ln>
        </p:spPr>
        <p:txBody>
          <a:bodyPr vert="horz" lIns="0" tIns="0" rIns="0" bIns="137160" rtlCol="0" anchor="b" anchorCtr="0">
            <a:noAutofit/>
          </a:bodyPr>
          <a:lstStyle/>
          <a:p>
            <a:r>
              <a:rPr lang="en-US" dirty="0"/>
              <a:t>Module I: The Business of Health Care</a:t>
            </a:r>
          </a:p>
        </p:txBody>
      </p:sp>
      <p:sp>
        <p:nvSpPr>
          <p:cNvPr id="3" name="Content Placeholder 2"/>
          <p:cNvSpPr>
            <a:spLocks noGrp="1"/>
          </p:cNvSpPr>
          <p:nvPr>
            <p:ph sz="half" idx="1"/>
          </p:nvPr>
        </p:nvSpPr>
        <p:spPr/>
        <p:txBody>
          <a:bodyPr/>
          <a:lstStyle/>
          <a:p>
            <a:pPr algn="ctr">
              <a:buNone/>
            </a:pPr>
            <a:endParaRPr lang="en-US" sz="4000" dirty="0"/>
          </a:p>
          <a:p>
            <a:pPr algn="ctr">
              <a:buNone/>
            </a:pPr>
            <a:endParaRPr lang="en-US" sz="4000" dirty="0"/>
          </a:p>
        </p:txBody>
      </p:sp>
      <p:pic>
        <p:nvPicPr>
          <p:cNvPr id="3074" name="Picture 2" descr="http://ts1.mm.bing.net/th?&amp;id=HN.608013545365242492&amp;w=300&amp;h=300&amp;c=0&amp;pid=1.9&amp;rs=0&amp;p=0"/>
          <p:cNvPicPr>
            <a:picLocks noChangeAspect="1" noChangeArrowheads="1"/>
          </p:cNvPicPr>
          <p:nvPr/>
        </p:nvPicPr>
        <p:blipFill>
          <a:blip r:embed="rId3"/>
          <a:srcRect/>
          <a:stretch>
            <a:fillRect/>
          </a:stretch>
        </p:blipFill>
        <p:spPr bwMode="auto">
          <a:xfrm>
            <a:off x="3810000" y="1600200"/>
            <a:ext cx="4800600" cy="3657600"/>
          </a:xfrm>
          <a:prstGeom prst="rect">
            <a:avLst/>
          </a:prstGeom>
          <a:noFill/>
        </p:spPr>
      </p:pic>
      <p:sp>
        <p:nvSpPr>
          <p:cNvPr id="6" name="Slide Number Placeholder 5"/>
          <p:cNvSpPr>
            <a:spLocks noGrp="1"/>
          </p:cNvSpPr>
          <p:nvPr>
            <p:ph type="sldNum" sz="quarter" idx="15"/>
          </p:nvPr>
        </p:nvSpPr>
        <p:spPr>
          <a:xfrm>
            <a:off x="8610600" y="6364932"/>
            <a:ext cx="1905000" cy="365125"/>
          </a:xfrm>
        </p:spPr>
        <p:txBody>
          <a:bodyPr/>
          <a:lstStyle/>
          <a:p>
            <a:fld id="{342C256A-E8D1-E44B-A707-3F94590BD37A}"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WIIFM?</a:t>
            </a:r>
          </a:p>
        </p:txBody>
      </p:sp>
      <p:sp>
        <p:nvSpPr>
          <p:cNvPr id="3" name="Content Placeholder 2"/>
          <p:cNvSpPr>
            <a:spLocks noGrp="1"/>
          </p:cNvSpPr>
          <p:nvPr>
            <p:ph sz="half" idx="1"/>
          </p:nvPr>
        </p:nvSpPr>
        <p:spPr/>
        <p:txBody>
          <a:bodyPr/>
          <a:lstStyle/>
          <a:p>
            <a:pPr>
              <a:lnSpc>
                <a:spcPct val="150000"/>
              </a:lnSpc>
              <a:buNone/>
            </a:pPr>
            <a:r>
              <a:rPr lang="en-US" dirty="0"/>
              <a:t>YOU</a:t>
            </a:r>
          </a:p>
          <a:p>
            <a:pPr>
              <a:lnSpc>
                <a:spcPct val="150000"/>
              </a:lnSpc>
            </a:pPr>
            <a:r>
              <a:rPr lang="en-US" sz="2400" dirty="0"/>
              <a:t>Big-Picture</a:t>
            </a:r>
          </a:p>
          <a:p>
            <a:pPr>
              <a:lnSpc>
                <a:spcPct val="150000"/>
              </a:lnSpc>
            </a:pPr>
            <a:r>
              <a:rPr lang="en-US" sz="2400" dirty="0"/>
              <a:t>Multi-disciplinary perspective</a:t>
            </a:r>
          </a:p>
          <a:p>
            <a:pPr>
              <a:lnSpc>
                <a:spcPct val="150000"/>
              </a:lnSpc>
            </a:pPr>
            <a:r>
              <a:rPr lang="en-US" sz="2400" dirty="0"/>
              <a:t>Business savvy</a:t>
            </a:r>
          </a:p>
          <a:p>
            <a:pPr>
              <a:lnSpc>
                <a:spcPct val="150000"/>
              </a:lnSpc>
            </a:pPr>
            <a:endParaRPr lang="en-US" dirty="0"/>
          </a:p>
        </p:txBody>
      </p:sp>
      <p:sp>
        <p:nvSpPr>
          <p:cNvPr id="4" name="Slide Number Placeholder 3"/>
          <p:cNvSpPr>
            <a:spLocks noGrp="1"/>
          </p:cNvSpPr>
          <p:nvPr>
            <p:ph type="sldNum" sz="quarter" idx="15"/>
          </p:nvPr>
        </p:nvSpPr>
        <p:spPr>
          <a:xfrm>
            <a:off x="8610600" y="6364932"/>
            <a:ext cx="1905000" cy="365125"/>
          </a:xfrm>
        </p:spPr>
        <p:txBody>
          <a:bodyPr/>
          <a:lstStyle/>
          <a:p>
            <a:fld id="{342C256A-E8D1-E44B-A707-3F94590BD37A}" type="slidenum">
              <a:rPr lang="en-US" smtClean="0"/>
              <a:pPr/>
              <a:t>4</a:t>
            </a:fld>
            <a:endParaRPr lang="en-US" dirty="0"/>
          </a:p>
        </p:txBody>
      </p:sp>
      <p:sp>
        <p:nvSpPr>
          <p:cNvPr id="5" name="Slide Number Placeholder 2"/>
          <p:cNvSpPr txBox="1">
            <a:spLocks/>
          </p:cNvSpPr>
          <p:nvPr/>
        </p:nvSpPr>
        <p:spPr>
          <a:xfrm>
            <a:off x="8610600" y="6364932"/>
            <a:ext cx="1905000" cy="365125"/>
          </a:xfrm>
          <a:prstGeom prst="rect">
            <a:avLst/>
          </a:prstGeom>
        </p:spPr>
        <p:txBody>
          <a:bodyPr/>
          <a:lstStyle>
            <a:lvl1pPr algn="ctr">
              <a:defRPr sz="900">
                <a:solidFill>
                  <a:srgbClr val="006699"/>
                </a:solidFill>
              </a:defRPr>
            </a:lvl1pPr>
          </a:lstStyle>
          <a:p>
            <a:pPr>
              <a:defRPr/>
            </a:pPr>
            <a:fld id="{342C256A-E8D1-E44B-A707-3F94590BD37A}" type="slidenum">
              <a:rPr lang="en-US"/>
              <a:pPr>
                <a:defRPr/>
              </a:pPr>
              <a:t>4</a:t>
            </a:fld>
            <a:endParaRPr lang="en-US"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Approach</a:t>
            </a:r>
          </a:p>
        </p:txBody>
      </p:sp>
      <p:sp>
        <p:nvSpPr>
          <p:cNvPr id="3" name="Content Placeholder 2"/>
          <p:cNvSpPr>
            <a:spLocks noGrp="1"/>
          </p:cNvSpPr>
          <p:nvPr>
            <p:ph sz="half" idx="1"/>
          </p:nvPr>
        </p:nvSpPr>
        <p:spPr>
          <a:xfrm>
            <a:off x="2209800" y="1371600"/>
            <a:ext cx="7772400" cy="4191000"/>
          </a:xfrm>
        </p:spPr>
        <p:txBody>
          <a:bodyPr/>
          <a:lstStyle/>
          <a:p>
            <a:pPr>
              <a:buNone/>
            </a:pPr>
            <a:r>
              <a:rPr lang="en-US" sz="2200" b="1" dirty="0"/>
              <a:t>The Business of Health Care, six courses: </a:t>
            </a:r>
          </a:p>
          <a:p>
            <a:pPr marL="514350" indent="-514350">
              <a:lnSpc>
                <a:spcPct val="125000"/>
              </a:lnSpc>
              <a:spcBef>
                <a:spcPts val="0"/>
              </a:spcBef>
              <a:buFont typeface="+mj-lt"/>
              <a:buAutoNum type="arabicPeriod"/>
            </a:pPr>
            <a:r>
              <a:rPr lang="en-US" sz="2200" dirty="0"/>
              <a:t>Healthcare Finance:  The Big Picture</a:t>
            </a:r>
          </a:p>
          <a:p>
            <a:pPr marL="514350" indent="-514350">
              <a:lnSpc>
                <a:spcPct val="125000"/>
              </a:lnSpc>
              <a:spcBef>
                <a:spcPts val="0"/>
              </a:spcBef>
              <a:buFont typeface="+mj-lt"/>
              <a:buAutoNum type="arabicPeriod"/>
            </a:pPr>
            <a:r>
              <a:rPr lang="en-US" sz="2200" dirty="0"/>
              <a:t>Financial Accounting Concepts</a:t>
            </a:r>
          </a:p>
          <a:p>
            <a:pPr marL="514350" indent="-514350">
              <a:lnSpc>
                <a:spcPct val="125000"/>
              </a:lnSpc>
              <a:spcBef>
                <a:spcPts val="0"/>
              </a:spcBef>
              <a:buFont typeface="+mj-lt"/>
              <a:buAutoNum type="arabicPeriod"/>
            </a:pPr>
            <a:r>
              <a:rPr lang="en-US" sz="2200" dirty="0"/>
              <a:t>Cost Analysis Principles</a:t>
            </a:r>
          </a:p>
          <a:p>
            <a:pPr marL="514350" indent="-514350">
              <a:lnSpc>
                <a:spcPct val="125000"/>
              </a:lnSpc>
              <a:spcBef>
                <a:spcPts val="0"/>
              </a:spcBef>
              <a:buFont typeface="+mj-lt"/>
              <a:buAutoNum type="arabicPeriod"/>
            </a:pPr>
            <a:r>
              <a:rPr lang="en-US" sz="2200" dirty="0"/>
              <a:t>Strategic Financial Issues</a:t>
            </a:r>
          </a:p>
          <a:p>
            <a:pPr marL="514350" indent="-514350">
              <a:lnSpc>
                <a:spcPct val="125000"/>
              </a:lnSpc>
              <a:spcBef>
                <a:spcPts val="0"/>
              </a:spcBef>
              <a:buFont typeface="+mj-lt"/>
              <a:buAutoNum type="arabicPeriod"/>
            </a:pPr>
            <a:r>
              <a:rPr lang="en-US" sz="2200" dirty="0"/>
              <a:t>Managing Financial Resources</a:t>
            </a:r>
          </a:p>
          <a:p>
            <a:pPr marL="514350" indent="-514350">
              <a:lnSpc>
                <a:spcPct val="125000"/>
              </a:lnSpc>
              <a:spcBef>
                <a:spcPts val="0"/>
              </a:spcBef>
              <a:buFont typeface="+mj-lt"/>
              <a:buAutoNum type="arabicPeriod"/>
            </a:pPr>
            <a:r>
              <a:rPr lang="en-US" sz="2200" dirty="0"/>
              <a:t>Looking to the Future</a:t>
            </a:r>
          </a:p>
          <a:p>
            <a:pPr marL="514350" indent="-514350">
              <a:lnSpc>
                <a:spcPct val="125000"/>
              </a:lnSpc>
              <a:spcBef>
                <a:spcPts val="0"/>
              </a:spcBef>
              <a:buNone/>
            </a:pPr>
            <a:endParaRPr lang="en-US" sz="2200" b="1" dirty="0"/>
          </a:p>
          <a:p>
            <a:pPr marL="514350" indent="-514350">
              <a:lnSpc>
                <a:spcPct val="125000"/>
              </a:lnSpc>
              <a:spcBef>
                <a:spcPts val="0"/>
              </a:spcBef>
              <a:buNone/>
            </a:pPr>
            <a:r>
              <a:rPr lang="en-US" sz="2200" b="1" dirty="0"/>
              <a:t>End of course assessment:</a:t>
            </a:r>
          </a:p>
          <a:p>
            <a:pPr marL="514350" indent="-514350">
              <a:lnSpc>
                <a:spcPct val="125000"/>
              </a:lnSpc>
              <a:spcBef>
                <a:spcPts val="0"/>
              </a:spcBef>
            </a:pPr>
            <a:r>
              <a:rPr lang="en-US" sz="2200" dirty="0"/>
              <a:t>90 minute assessment, 75 questions</a:t>
            </a:r>
          </a:p>
          <a:p>
            <a:pPr marL="514350" indent="-514350">
              <a:lnSpc>
                <a:spcPct val="125000"/>
              </a:lnSpc>
              <a:buNone/>
            </a:pPr>
            <a:endParaRPr lang="en-US" sz="2200" b="1" dirty="0"/>
          </a:p>
          <a:p>
            <a:pPr marL="514350" indent="-514350">
              <a:lnSpc>
                <a:spcPct val="125000"/>
              </a:lnSpc>
              <a:buFont typeface="+mj-lt"/>
              <a:buAutoNum type="arabicPeriod"/>
            </a:pPr>
            <a:endParaRPr lang="en-US" sz="2200" dirty="0"/>
          </a:p>
          <a:p>
            <a:endParaRPr lang="en-US" dirty="0"/>
          </a:p>
        </p:txBody>
      </p:sp>
      <p:sp>
        <p:nvSpPr>
          <p:cNvPr id="4" name="Slide Number Placeholder 3"/>
          <p:cNvSpPr>
            <a:spLocks noGrp="1"/>
          </p:cNvSpPr>
          <p:nvPr>
            <p:ph type="sldNum" sz="quarter" idx="15"/>
          </p:nvPr>
        </p:nvSpPr>
        <p:spPr>
          <a:xfrm>
            <a:off x="8610600" y="6364932"/>
            <a:ext cx="1905000" cy="365125"/>
          </a:xfrm>
        </p:spPr>
        <p:txBody>
          <a:bodyPr/>
          <a:lstStyle/>
          <a:p>
            <a:fld id="{342C256A-E8D1-E44B-A707-3F94590BD37A}" type="slidenum">
              <a:rPr lang="en-US" smtClean="0"/>
              <a:pPr/>
              <a:t>5</a:t>
            </a:fld>
            <a:endParaRPr lang="en-US" dirty="0"/>
          </a:p>
        </p:txBody>
      </p:sp>
      <p:sp>
        <p:nvSpPr>
          <p:cNvPr id="5" name="Slide Number Placeholder 2"/>
          <p:cNvSpPr txBox="1">
            <a:spLocks/>
          </p:cNvSpPr>
          <p:nvPr/>
        </p:nvSpPr>
        <p:spPr>
          <a:xfrm>
            <a:off x="8610600" y="6364932"/>
            <a:ext cx="1905000" cy="365125"/>
          </a:xfrm>
          <a:prstGeom prst="rect">
            <a:avLst/>
          </a:prstGeom>
        </p:spPr>
        <p:txBody>
          <a:bodyPr/>
          <a:lstStyle>
            <a:lvl1pPr algn="ctr">
              <a:defRPr sz="900">
                <a:solidFill>
                  <a:srgbClr val="006699"/>
                </a:solidFill>
              </a:defRPr>
            </a:lvl1pPr>
          </a:lstStyle>
          <a:p>
            <a:pPr>
              <a:defRPr/>
            </a:pPr>
            <a:fld id="{342C256A-E8D1-E44B-A707-3F94590BD37A}" type="slidenum">
              <a:rPr lang="en-US"/>
              <a:pPr>
                <a:defRPr/>
              </a:pPr>
              <a:t>5</a:t>
            </a:fld>
            <a:endParaRPr lang="en-US"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Tips for Learning</a:t>
            </a:r>
          </a:p>
        </p:txBody>
      </p:sp>
      <p:sp>
        <p:nvSpPr>
          <p:cNvPr id="3" name="Content Placeholder 2"/>
          <p:cNvSpPr>
            <a:spLocks noGrp="1"/>
          </p:cNvSpPr>
          <p:nvPr>
            <p:ph sz="half" idx="1"/>
          </p:nvPr>
        </p:nvSpPr>
        <p:spPr/>
        <p:txBody>
          <a:bodyPr/>
          <a:lstStyle/>
          <a:p>
            <a:pPr>
              <a:buNone/>
            </a:pPr>
            <a:r>
              <a:rPr lang="en-US" dirty="0"/>
              <a:t>Concept Guide</a:t>
            </a:r>
          </a:p>
          <a:p>
            <a:pPr>
              <a:lnSpc>
                <a:spcPct val="100000"/>
              </a:lnSpc>
              <a:spcAft>
                <a:spcPts val="1200"/>
              </a:spcAft>
            </a:pPr>
            <a:r>
              <a:rPr lang="en-US" sz="2400" dirty="0"/>
              <a:t>Identifies key concepts, terms and applications that you must know for the end-of-module examination</a:t>
            </a:r>
          </a:p>
          <a:p>
            <a:pPr>
              <a:lnSpc>
                <a:spcPct val="100000"/>
              </a:lnSpc>
              <a:spcAft>
                <a:spcPts val="1200"/>
              </a:spcAft>
            </a:pPr>
            <a:r>
              <a:rPr lang="en-US" sz="2400" dirty="0"/>
              <a:t>USE IT</a:t>
            </a:r>
          </a:p>
        </p:txBody>
      </p:sp>
      <p:sp>
        <p:nvSpPr>
          <p:cNvPr id="4" name="Slide Number Placeholder 3"/>
          <p:cNvSpPr>
            <a:spLocks noGrp="1"/>
          </p:cNvSpPr>
          <p:nvPr>
            <p:ph type="sldNum" sz="quarter" idx="15"/>
          </p:nvPr>
        </p:nvSpPr>
        <p:spPr>
          <a:xfrm>
            <a:off x="8610600" y="6364932"/>
            <a:ext cx="1905000" cy="365125"/>
          </a:xfrm>
        </p:spPr>
        <p:txBody>
          <a:bodyPr/>
          <a:lstStyle/>
          <a:p>
            <a:fld id="{342C256A-E8D1-E44B-A707-3F94590BD37A}" type="slidenum">
              <a:rPr lang="en-US" smtClean="0"/>
              <a:pPr/>
              <a:t>6</a:t>
            </a:fld>
            <a:endParaRPr lang="en-US" dirty="0"/>
          </a:p>
        </p:txBody>
      </p:sp>
      <p:sp>
        <p:nvSpPr>
          <p:cNvPr id="5" name="Slide Number Placeholder 2"/>
          <p:cNvSpPr txBox="1">
            <a:spLocks/>
          </p:cNvSpPr>
          <p:nvPr/>
        </p:nvSpPr>
        <p:spPr>
          <a:xfrm>
            <a:off x="8610600" y="6364932"/>
            <a:ext cx="1905000" cy="365125"/>
          </a:xfrm>
          <a:prstGeom prst="rect">
            <a:avLst/>
          </a:prstGeom>
        </p:spPr>
        <p:txBody>
          <a:bodyPr/>
          <a:lstStyle>
            <a:lvl1pPr algn="ctr">
              <a:defRPr sz="900">
                <a:solidFill>
                  <a:srgbClr val="006699"/>
                </a:solidFill>
              </a:defRPr>
            </a:lvl1pPr>
          </a:lstStyle>
          <a:p>
            <a:pPr>
              <a:defRPr/>
            </a:pPr>
            <a:fld id="{342C256A-E8D1-E44B-A707-3F94590BD37A}" type="slidenum">
              <a:rPr lang="en-US"/>
              <a:pPr>
                <a:defRPr/>
              </a:pPr>
              <a:t>6</a:t>
            </a:fld>
            <a:endParaRPr lang="en-US"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Learner’s Guide</a:t>
            </a:r>
          </a:p>
        </p:txBody>
      </p:sp>
      <p:sp>
        <p:nvSpPr>
          <p:cNvPr id="3" name="Content Placeholder 2"/>
          <p:cNvSpPr>
            <a:spLocks noGrp="1"/>
          </p:cNvSpPr>
          <p:nvPr>
            <p:ph sz="half" idx="1"/>
          </p:nvPr>
        </p:nvSpPr>
        <p:spPr/>
        <p:txBody>
          <a:bodyPr/>
          <a:lstStyle/>
          <a:p>
            <a:pPr>
              <a:lnSpc>
                <a:spcPct val="150000"/>
              </a:lnSpc>
            </a:pPr>
            <a:r>
              <a:rPr lang="en-US" dirty="0"/>
              <a:t>Coaching Course Learning Exercises</a:t>
            </a:r>
          </a:p>
          <a:p>
            <a:pPr>
              <a:lnSpc>
                <a:spcPct val="150000"/>
              </a:lnSpc>
            </a:pPr>
            <a:r>
              <a:rPr lang="en-US" dirty="0"/>
              <a:t>Take notes</a:t>
            </a:r>
          </a:p>
        </p:txBody>
      </p:sp>
      <p:sp>
        <p:nvSpPr>
          <p:cNvPr id="4" name="Slide Number Placeholder 3"/>
          <p:cNvSpPr>
            <a:spLocks noGrp="1"/>
          </p:cNvSpPr>
          <p:nvPr>
            <p:ph type="sldNum" sz="quarter" idx="15"/>
          </p:nvPr>
        </p:nvSpPr>
        <p:spPr>
          <a:xfrm>
            <a:off x="8610600" y="6364932"/>
            <a:ext cx="1905000" cy="365125"/>
          </a:xfrm>
        </p:spPr>
        <p:txBody>
          <a:bodyPr/>
          <a:lstStyle/>
          <a:p>
            <a:fld id="{342C256A-E8D1-E44B-A707-3F94590BD37A}" type="slidenum">
              <a:rPr lang="en-US" smtClean="0"/>
              <a:pPr/>
              <a:t>7</a:t>
            </a:fld>
            <a:endParaRPr lang="en-US" dirty="0"/>
          </a:p>
        </p:txBody>
      </p:sp>
      <p:sp>
        <p:nvSpPr>
          <p:cNvPr id="5" name="Slide Number Placeholder 2"/>
          <p:cNvSpPr txBox="1">
            <a:spLocks/>
          </p:cNvSpPr>
          <p:nvPr/>
        </p:nvSpPr>
        <p:spPr>
          <a:xfrm>
            <a:off x="8610600" y="6364932"/>
            <a:ext cx="1905000" cy="365125"/>
          </a:xfrm>
          <a:prstGeom prst="rect">
            <a:avLst/>
          </a:prstGeom>
        </p:spPr>
        <p:txBody>
          <a:bodyPr/>
          <a:lstStyle>
            <a:lvl1pPr algn="ctr">
              <a:defRPr sz="900">
                <a:solidFill>
                  <a:srgbClr val="006699"/>
                </a:solidFill>
              </a:defRPr>
            </a:lvl1pPr>
          </a:lstStyle>
          <a:p>
            <a:pPr>
              <a:defRPr/>
            </a:pPr>
            <a:fld id="{342C256A-E8D1-E44B-A707-3F94590BD37A}" type="slidenum">
              <a:rPr lang="en-US"/>
              <a:pPr>
                <a:defRPr/>
              </a:pPr>
              <a:t>7</a:t>
            </a:fld>
            <a:endParaRPr lang="en-US" dirty="0"/>
          </a:p>
        </p:txBody>
      </p:sp>
    </p:spTree>
  </p:cSld>
  <p:clrMapOvr>
    <a:masterClrMapping/>
  </p:clrMapOvr>
  <p:transition>
    <p:fade/>
  </p:transition>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FF9900"/>
      </a:dk2>
      <a:lt2>
        <a:srgbClr val="006699"/>
      </a:lt2>
      <a:accent1>
        <a:srgbClr val="993333"/>
      </a:accent1>
      <a:accent2>
        <a:srgbClr val="FFCC33"/>
      </a:accent2>
      <a:accent3>
        <a:srgbClr val="666666"/>
      </a:accent3>
      <a:accent4>
        <a:srgbClr val="FFFF00"/>
      </a:accent4>
      <a:accent5>
        <a:srgbClr val="336699"/>
      </a:accent5>
      <a:accent6>
        <a:srgbClr val="99996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1285</TotalTime>
  <Words>345</Words>
  <Application>Microsoft Office PowerPoint</Application>
  <PresentationFormat>Widescreen</PresentationFormat>
  <Paragraphs>79</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Times New Roman</vt:lpstr>
      <vt:lpstr>Wingdings</vt:lpstr>
      <vt:lpstr>Office Theme</vt:lpstr>
      <vt:lpstr>Certified Healthcare  Financial Professional</vt:lpstr>
      <vt:lpstr>Purpose of this Chapter  Learning Program</vt:lpstr>
      <vt:lpstr>Module I: The Business of Health Care</vt:lpstr>
      <vt:lpstr>WIIFM?</vt:lpstr>
      <vt:lpstr>The Approach</vt:lpstr>
      <vt:lpstr>Tips for Learning</vt:lpstr>
      <vt:lpstr>Learner’s Guide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Pagliuco</dc:creator>
  <cp:lastModifiedBy>Shirley Heavlin</cp:lastModifiedBy>
  <cp:revision>164</cp:revision>
  <cp:lastPrinted>2011-07-19T23:30:11Z</cp:lastPrinted>
  <dcterms:created xsi:type="dcterms:W3CDTF">2011-08-29T16:00:31Z</dcterms:created>
  <dcterms:modified xsi:type="dcterms:W3CDTF">2019-04-08T17:53:58Z</dcterms:modified>
</cp:coreProperties>
</file>