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161" r:id="rId5"/>
  </p:sldMasterIdLst>
  <p:notesMasterIdLst>
    <p:notesMasterId r:id="rId30"/>
  </p:notesMasterIdLst>
  <p:handoutMasterIdLst>
    <p:handoutMasterId r:id="rId31"/>
  </p:handoutMasterIdLst>
  <p:sldIdLst>
    <p:sldId id="256" r:id="rId6"/>
    <p:sldId id="275" r:id="rId7"/>
    <p:sldId id="298" r:id="rId8"/>
    <p:sldId id="309" r:id="rId9"/>
    <p:sldId id="310" r:id="rId10"/>
    <p:sldId id="294" r:id="rId11"/>
    <p:sldId id="313" r:id="rId12"/>
    <p:sldId id="302" r:id="rId13"/>
    <p:sldId id="303" r:id="rId14"/>
    <p:sldId id="304" r:id="rId15"/>
    <p:sldId id="292" r:id="rId16"/>
    <p:sldId id="301" r:id="rId17"/>
    <p:sldId id="287" r:id="rId18"/>
    <p:sldId id="314" r:id="rId19"/>
    <p:sldId id="306" r:id="rId20"/>
    <p:sldId id="288" r:id="rId21"/>
    <p:sldId id="307" r:id="rId22"/>
    <p:sldId id="316" r:id="rId23"/>
    <p:sldId id="293" r:id="rId24"/>
    <p:sldId id="280" r:id="rId25"/>
    <p:sldId id="291" r:id="rId26"/>
    <p:sldId id="317" r:id="rId27"/>
    <p:sldId id="299" r:id="rId28"/>
    <p:sldId id="265" r:id="rId29"/>
  </p:sldIdLst>
  <p:sldSz cx="12192000" cy="6858000"/>
  <p:notesSz cx="7010400" cy="92964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vSpring" id="{8F76DF20-D6F9-1543-B26E-3B7D02500090}">
          <p14:sldIdLst>
            <p14:sldId id="256"/>
            <p14:sldId id="275"/>
            <p14:sldId id="298"/>
            <p14:sldId id="309"/>
            <p14:sldId id="310"/>
            <p14:sldId id="294"/>
            <p14:sldId id="313"/>
            <p14:sldId id="302"/>
            <p14:sldId id="303"/>
            <p14:sldId id="304"/>
            <p14:sldId id="292"/>
            <p14:sldId id="301"/>
            <p14:sldId id="287"/>
            <p14:sldId id="314"/>
            <p14:sldId id="306"/>
            <p14:sldId id="288"/>
            <p14:sldId id="307"/>
            <p14:sldId id="316"/>
            <p14:sldId id="293"/>
            <p14:sldId id="280"/>
            <p14:sldId id="291"/>
            <p14:sldId id="317"/>
            <p14:sldId id="299"/>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0F1F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D674D3-1B10-4FB5-ACFB-CD2EED8684EB}" v="1" dt="2021-10-18T14:07:39.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13"/>
    <p:restoredTop sz="89796" autoAdjust="0"/>
  </p:normalViewPr>
  <p:slideViewPr>
    <p:cSldViewPr snapToGrid="0" snapToObjects="1" showGuides="1">
      <p:cViewPr varScale="1">
        <p:scale>
          <a:sx n="65" d="100"/>
          <a:sy n="65" d="100"/>
        </p:scale>
        <p:origin x="1284"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54" d="100"/>
          <a:sy n="54" d="100"/>
        </p:scale>
        <p:origin x="2874" y="7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67-FA44-9D60-7E1FF84F807C}"/>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67-FA44-9D60-7E1FF84F807C}"/>
            </c:ext>
          </c:extLst>
        </c:ser>
        <c:ser>
          <c:idx val="2"/>
          <c:order val="2"/>
          <c:tx>
            <c:strRef>
              <c:f>Sheet1!$D$1</c:f>
              <c:strCache>
                <c:ptCount val="1"/>
                <c:pt idx="0">
                  <c:v>Series 3</c:v>
                </c:pt>
              </c:strCache>
            </c:strRef>
          </c:tx>
          <c:spPr>
            <a:solidFill>
              <a:schemeClr val="accent3"/>
            </a:solidFill>
            <a:ln w="25400">
              <a:noFill/>
              <a:headEnd w="lg" len="lg"/>
              <a:tailEnd w="lg" len="lg"/>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67-FA44-9D60-7E1FF84F807C}"/>
            </c:ext>
          </c:extLst>
        </c:ser>
        <c:dLbls>
          <c:showLegendKey val="0"/>
          <c:showVal val="0"/>
          <c:showCatName val="0"/>
          <c:showSerName val="0"/>
          <c:showPercent val="0"/>
          <c:showBubbleSize val="0"/>
        </c:dLbls>
        <c:gapWidth val="150"/>
        <c:axId val="812090848"/>
        <c:axId val="811601792"/>
      </c:barChart>
      <c:catAx>
        <c:axId val="812090848"/>
        <c:scaling>
          <c:orientation val="minMax"/>
        </c:scaling>
        <c:delete val="0"/>
        <c:axPos val="b"/>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lang="en-US" sz="1000" b="0" i="0" u="none" strike="noStrike" kern="1200" baseline="0" noProof="0">
                <a:solidFill>
                  <a:schemeClr val="tx1">
                    <a:lumMod val="65000"/>
                    <a:lumOff val="35000"/>
                  </a:schemeClr>
                </a:solidFill>
                <a:latin typeface="+mn-lt"/>
                <a:ea typeface="+mn-ea"/>
                <a:cs typeface="+mn-cs"/>
              </a:defRPr>
            </a:pPr>
            <a:endParaRPr lang="en-US"/>
          </a:p>
        </c:txPr>
        <c:crossAx val="811601792"/>
        <c:crosses val="autoZero"/>
        <c:auto val="1"/>
        <c:lblAlgn val="ctr"/>
        <c:lblOffset val="100"/>
        <c:noMultiLvlLbl val="0"/>
      </c:catAx>
      <c:valAx>
        <c:axId val="811601792"/>
        <c:scaling>
          <c:orientation val="minMax"/>
        </c:scaling>
        <c:delete val="0"/>
        <c:axPos val="l"/>
        <c:majorGridlines>
          <c:spPr>
            <a:ln w="9525" cap="flat" cmpd="sng" algn="ctr">
              <a:solidFill>
                <a:schemeClr val="tx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noProof="0">
                <a:solidFill>
                  <a:schemeClr val="tx1">
                    <a:lumMod val="65000"/>
                    <a:lumOff val="35000"/>
                  </a:schemeClr>
                </a:solidFill>
                <a:latin typeface="+mn-lt"/>
                <a:ea typeface="+mn-ea"/>
                <a:cs typeface="+mn-cs"/>
              </a:defRPr>
            </a:pPr>
            <a:endParaRPr lang="en-US"/>
          </a:p>
        </c:txPr>
        <c:crossAx val="812090848"/>
        <c:crosses val="autoZero"/>
        <c:crossBetween val="between"/>
      </c:valAx>
      <c:spPr>
        <a:noFill/>
        <a:ln>
          <a:noFill/>
        </a:ln>
        <a:effectLst/>
      </c:spPr>
    </c:plotArea>
    <c:legend>
      <c:legendPos val="b"/>
      <c:layout>
        <c:manualLayout>
          <c:xMode val="edge"/>
          <c:yMode val="edge"/>
          <c:x val="0.254455245797505"/>
          <c:y val="2.1243812687281701E-2"/>
          <c:w val="0.44301678781658699"/>
          <c:h val="6.8462969619185104E-2"/>
        </c:manualLayout>
      </c:layout>
      <c:overlay val="0"/>
      <c:spPr>
        <a:noFill/>
        <a:ln>
          <a:noFill/>
        </a:ln>
        <a:effectLst/>
      </c:spPr>
      <c:txPr>
        <a:bodyPr rot="0" spcFirstLastPara="1" vertOverflow="ellipsis" vert="horz" wrap="square" anchor="ctr" anchorCtr="1"/>
        <a:lstStyle/>
        <a:p>
          <a:pPr>
            <a:defRPr lang="en-US" sz="1000" b="0" i="0" u="none" strike="noStrike" kern="1200" baseline="0" noProof="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sz="1000" noProof="0">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80" b="1" i="0" u="none" strike="noStrike" kern="1200" spc="0" baseline="0">
              <a:solidFill>
                <a:schemeClr val="bg2"/>
              </a:solidFill>
              <a:latin typeface="+mn-lt"/>
              <a:ea typeface="+mn-ea"/>
              <a:cs typeface="+mn-cs"/>
            </a:defRPr>
          </a:pPr>
          <a:endParaRPr lang="en-US"/>
        </a:p>
      </c:txPr>
    </c:title>
    <c:autoTitleDeleted val="0"/>
    <c:plotArea>
      <c:layout/>
      <c:pieChart>
        <c:varyColors val="1"/>
        <c:ser>
          <c:idx val="0"/>
          <c:order val="0"/>
          <c:tx>
            <c:strRef>
              <c:f>Sheet1!$B$1</c:f>
              <c:strCache>
                <c:ptCount val="1"/>
                <c:pt idx="0">
                  <c:v>Series 1</c:v>
                </c:pt>
              </c:strCache>
            </c:strRef>
          </c:tx>
          <c:spPr>
            <a:solidFill>
              <a:schemeClr val="bg1">
                <a:lumMod val="85000"/>
              </a:schemeClr>
            </a:solidFill>
          </c:spPr>
          <c:dPt>
            <c:idx val="0"/>
            <c:bubble3D val="0"/>
            <c:spPr>
              <a:solidFill>
                <a:schemeClr val="accent4"/>
              </a:solidFill>
              <a:ln>
                <a:noFill/>
              </a:ln>
              <a:effectLst/>
            </c:spPr>
            <c:extLst>
              <c:ext xmlns:c16="http://schemas.microsoft.com/office/drawing/2014/chart" uri="{C3380CC4-5D6E-409C-BE32-E72D297353CC}">
                <c16:uniqueId val="{00000001-4F09-3E4E-A99A-9DCD8A3314EA}"/>
              </c:ext>
            </c:extLst>
          </c:dPt>
          <c:dPt>
            <c:idx val="1"/>
            <c:bubble3D val="0"/>
            <c:spPr>
              <a:solidFill>
                <a:schemeClr val="accent3"/>
              </a:solidFill>
              <a:ln>
                <a:noFill/>
              </a:ln>
              <a:effectLst/>
            </c:spPr>
            <c:extLst>
              <c:ext xmlns:c16="http://schemas.microsoft.com/office/drawing/2014/chart" uri="{C3380CC4-5D6E-409C-BE32-E72D297353CC}">
                <c16:uniqueId val="{00000003-4F09-3E4E-A99A-9DCD8A3314EA}"/>
              </c:ext>
            </c:extLst>
          </c:dPt>
          <c:dPt>
            <c:idx val="2"/>
            <c:bubble3D val="0"/>
            <c:spPr>
              <a:solidFill>
                <a:schemeClr val="accent2"/>
              </a:solidFill>
              <a:ln>
                <a:noFill/>
              </a:ln>
              <a:effectLst/>
            </c:spPr>
            <c:extLst>
              <c:ext xmlns:c16="http://schemas.microsoft.com/office/drawing/2014/chart" uri="{C3380CC4-5D6E-409C-BE32-E72D297353CC}">
                <c16:uniqueId val="{00000005-4F09-3E4E-A99A-9DCD8A3314EA}"/>
              </c:ext>
            </c:extLst>
          </c:dPt>
          <c:dPt>
            <c:idx val="3"/>
            <c:bubble3D val="0"/>
            <c:spPr>
              <a:solidFill>
                <a:schemeClr val="accent1"/>
              </a:solidFill>
              <a:ln>
                <a:noFill/>
              </a:ln>
              <a:effectLst/>
            </c:spPr>
            <c:extLst>
              <c:ext xmlns:c16="http://schemas.microsoft.com/office/drawing/2014/chart" uri="{C3380CC4-5D6E-409C-BE32-E72D297353CC}">
                <c16:uniqueId val="{00000007-4F09-3E4E-A99A-9DCD8A3314EA}"/>
              </c:ext>
            </c:extLst>
          </c:dPt>
          <c:dLbls>
            <c:dLbl>
              <c:idx val="0"/>
              <c:layout>
                <c:manualLayout>
                  <c:x val="-0.22379462676668727"/>
                  <c:y val="0.1720287644293584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F09-3E4E-A99A-9DCD8A3314EA}"/>
                </c:ext>
              </c:extLst>
            </c:dLbl>
            <c:dLbl>
              <c:idx val="1"/>
              <c:layout>
                <c:manualLayout>
                  <c:x val="-0.18700964000263334"/>
                  <c:y val="-0.169379116660605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F09-3E4E-A99A-9DCD8A3314EA}"/>
                </c:ext>
              </c:extLst>
            </c:dLbl>
            <c:dLbl>
              <c:idx val="2"/>
              <c:layout>
                <c:manualLayout>
                  <c:x val="0.156394280740318"/>
                  <c:y val="-0.186537088670680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F09-3E4E-A99A-9DCD8A3314EA}"/>
                </c:ext>
              </c:extLst>
            </c:dLbl>
            <c:dLbl>
              <c:idx val="3"/>
              <c:layout>
                <c:manualLayout>
                  <c:x val="0.21962498463563176"/>
                  <c:y val="0.1567183227596611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F09-3E4E-A99A-9DCD8A3314EA}"/>
                </c:ext>
              </c:extLst>
            </c:dLbl>
            <c:spPr>
              <a:noFill/>
              <a:ln>
                <a:noFill/>
              </a:ln>
              <a:effectLst/>
            </c:spPr>
            <c:txPr>
              <a:bodyPr rot="0" spcFirstLastPara="1" vertOverflow="ellipsis" vert="horz" wrap="square" anchor="ctr" anchorCtr="1"/>
              <a:lstStyle/>
              <a:p>
                <a:pPr>
                  <a:defRPr sz="1900" b="1" i="0" u="none" strike="noStrike" kern="1200" baseline="0">
                    <a:solidFill>
                      <a:schemeClr val="bg2"/>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4F09-3E4E-A99A-9DCD8A3314EA}"/>
            </c:ext>
          </c:extLst>
        </c:ser>
        <c:ser>
          <c:idx val="1"/>
          <c:order val="1"/>
          <c:tx>
            <c:strRef>
              <c:f>Sheet1!$C$1</c:f>
              <c:strCache>
                <c:ptCount val="1"/>
                <c:pt idx="0">
                  <c:v>Series 2</c:v>
                </c:pt>
              </c:strCache>
            </c:strRef>
          </c:tx>
          <c:spPr>
            <a:solidFill>
              <a:schemeClr val="bg1">
                <a:lumMod val="75000"/>
              </a:schemeClr>
            </a:solidFill>
          </c:spPr>
          <c:dPt>
            <c:idx val="0"/>
            <c:bubble3D val="0"/>
            <c:spPr>
              <a:solidFill>
                <a:schemeClr val="bg1">
                  <a:lumMod val="75000"/>
                </a:schemeClr>
              </a:solidFill>
              <a:ln>
                <a:noFill/>
              </a:ln>
              <a:effectLst/>
            </c:spPr>
            <c:extLst>
              <c:ext xmlns:c16="http://schemas.microsoft.com/office/drawing/2014/chart" uri="{C3380CC4-5D6E-409C-BE32-E72D297353CC}">
                <c16:uniqueId val="{0000000A-4F09-3E4E-A99A-9DCD8A3314EA}"/>
              </c:ext>
            </c:extLst>
          </c:dPt>
          <c:dPt>
            <c:idx val="1"/>
            <c:bubble3D val="0"/>
            <c:spPr>
              <a:solidFill>
                <a:schemeClr val="bg1">
                  <a:lumMod val="75000"/>
                </a:schemeClr>
              </a:solidFill>
              <a:ln>
                <a:noFill/>
              </a:ln>
              <a:effectLst/>
            </c:spPr>
            <c:extLst>
              <c:ext xmlns:c16="http://schemas.microsoft.com/office/drawing/2014/chart" uri="{C3380CC4-5D6E-409C-BE32-E72D297353CC}">
                <c16:uniqueId val="{0000000C-4F09-3E4E-A99A-9DCD8A3314EA}"/>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E-4F09-3E4E-A99A-9DCD8A3314EA}"/>
              </c:ext>
            </c:extLst>
          </c:dPt>
          <c:dPt>
            <c:idx val="3"/>
            <c:bubble3D val="0"/>
            <c:spPr>
              <a:solidFill>
                <a:schemeClr val="bg1">
                  <a:lumMod val="75000"/>
                </a:schemeClr>
              </a:solidFill>
              <a:ln>
                <a:noFill/>
              </a:ln>
              <a:effectLst/>
            </c:spPr>
            <c:extLst>
              <c:ext xmlns:c16="http://schemas.microsoft.com/office/drawing/2014/chart" uri="{C3380CC4-5D6E-409C-BE32-E72D297353CC}">
                <c16:uniqueId val="{00000010-4F09-3E4E-A99A-9DCD8A3314EA}"/>
              </c:ext>
            </c:extLst>
          </c:dPt>
          <c:dLbls>
            <c:spPr>
              <a:noFill/>
              <a:ln>
                <a:noFill/>
              </a:ln>
              <a:effectLst/>
            </c:spPr>
            <c:txPr>
              <a:bodyPr rot="0" spcFirstLastPara="1" vertOverflow="ellipsis" vert="horz" wrap="square" anchor="ctr" anchorCtr="1"/>
              <a:lstStyle/>
              <a:p>
                <a:pPr>
                  <a:defRPr sz="1900" b="1" i="0" u="none" strike="noStrike" kern="1200" baseline="0">
                    <a:solidFill>
                      <a:schemeClr val="bg2"/>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4F09-3E4E-A99A-9DCD8A3314EA}"/>
            </c:ext>
          </c:extLst>
        </c:ser>
        <c:ser>
          <c:idx val="2"/>
          <c:order val="2"/>
          <c:tx>
            <c:strRef>
              <c:f>Sheet1!$D$1</c:f>
              <c:strCache>
                <c:ptCount val="1"/>
                <c:pt idx="0">
                  <c:v>Series 3</c:v>
                </c:pt>
              </c:strCache>
            </c:strRef>
          </c:tx>
          <c:spPr>
            <a:solidFill>
              <a:schemeClr val="tx1"/>
            </a:solidFill>
            <a:ln w="25400">
              <a:noFill/>
              <a:headEnd w="lg" len="lg"/>
              <a:tailEnd w="lg" len="lg"/>
            </a:ln>
          </c:spPr>
          <c:dPt>
            <c:idx val="0"/>
            <c:bubble3D val="0"/>
            <c:spPr>
              <a:solidFill>
                <a:schemeClr val="tx1"/>
              </a:solidFill>
              <a:ln w="25400">
                <a:noFill/>
                <a:headEnd w="lg" len="lg"/>
                <a:tailEnd w="lg" len="lg"/>
              </a:ln>
              <a:effectLst/>
            </c:spPr>
            <c:extLst>
              <c:ext xmlns:c16="http://schemas.microsoft.com/office/drawing/2014/chart" uri="{C3380CC4-5D6E-409C-BE32-E72D297353CC}">
                <c16:uniqueId val="{00000013-4F09-3E4E-A99A-9DCD8A3314EA}"/>
              </c:ext>
            </c:extLst>
          </c:dPt>
          <c:dPt>
            <c:idx val="1"/>
            <c:bubble3D val="0"/>
            <c:spPr>
              <a:solidFill>
                <a:schemeClr val="tx1"/>
              </a:solidFill>
              <a:ln w="25400">
                <a:noFill/>
                <a:headEnd w="lg" len="lg"/>
                <a:tailEnd w="lg" len="lg"/>
              </a:ln>
              <a:effectLst/>
            </c:spPr>
            <c:extLst>
              <c:ext xmlns:c16="http://schemas.microsoft.com/office/drawing/2014/chart" uri="{C3380CC4-5D6E-409C-BE32-E72D297353CC}">
                <c16:uniqueId val="{00000015-4F09-3E4E-A99A-9DCD8A3314EA}"/>
              </c:ext>
            </c:extLst>
          </c:dPt>
          <c:dPt>
            <c:idx val="2"/>
            <c:bubble3D val="0"/>
            <c:spPr>
              <a:solidFill>
                <a:schemeClr val="tx1"/>
              </a:solidFill>
              <a:ln w="25400">
                <a:noFill/>
                <a:headEnd w="lg" len="lg"/>
                <a:tailEnd w="lg" len="lg"/>
              </a:ln>
              <a:effectLst/>
            </c:spPr>
            <c:extLst>
              <c:ext xmlns:c16="http://schemas.microsoft.com/office/drawing/2014/chart" uri="{C3380CC4-5D6E-409C-BE32-E72D297353CC}">
                <c16:uniqueId val="{00000017-4F09-3E4E-A99A-9DCD8A3314EA}"/>
              </c:ext>
            </c:extLst>
          </c:dPt>
          <c:dPt>
            <c:idx val="3"/>
            <c:bubble3D val="0"/>
            <c:spPr>
              <a:solidFill>
                <a:schemeClr val="tx1"/>
              </a:solidFill>
              <a:ln w="25400">
                <a:noFill/>
                <a:headEnd w="lg" len="lg"/>
                <a:tailEnd w="lg" len="lg"/>
              </a:ln>
              <a:effectLst/>
            </c:spPr>
            <c:extLst>
              <c:ext xmlns:c16="http://schemas.microsoft.com/office/drawing/2014/chart" uri="{C3380CC4-5D6E-409C-BE32-E72D297353CC}">
                <c16:uniqueId val="{00000019-4F09-3E4E-A99A-9DCD8A3314EA}"/>
              </c:ext>
            </c:extLst>
          </c:dPt>
          <c:dLbls>
            <c:spPr>
              <a:noFill/>
              <a:ln>
                <a:noFill/>
              </a:ln>
              <a:effectLst/>
            </c:spPr>
            <c:txPr>
              <a:bodyPr rot="0" spcFirstLastPara="1" vertOverflow="ellipsis" vert="horz" wrap="square" anchor="ctr" anchorCtr="1"/>
              <a:lstStyle/>
              <a:p>
                <a:pPr>
                  <a:defRPr sz="1900" b="1" i="0" u="none" strike="noStrike" kern="1200" baseline="0">
                    <a:solidFill>
                      <a:schemeClr val="bg2"/>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4F09-3E4E-A99A-9DCD8A3314E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900" b="1">
          <a:solidFill>
            <a:schemeClr val="bg2"/>
          </a:solidFill>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6018781-FBF9-354C-A025-C49C596164BA}" type="datetimeFigureOut">
              <a:rPr lang="en-US" smtClean="0"/>
              <a:t>11/12/2021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8FFD40-13C9-7B48-A0BE-E251E1E33FE5}" type="datetimeFigureOut">
              <a:rPr lang="en-US" smtClean="0"/>
              <a:t>11/12/2021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lead </a:t>
            </a:r>
            <a:r>
              <a:rPr lang="en-US" b="1" dirty="0" err="1"/>
              <a:t>RevSpring’s</a:t>
            </a:r>
            <a:r>
              <a:rPr lang="en-US" b="1" dirty="0"/>
              <a:t> Professional Services business unit, our team focuses on revenue cycle optimization for providers utilizing MEDITECH or Epic</a:t>
            </a:r>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728188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reiterate, I’ve listed the 3 most important elements contained within your 271 Eligibility responses, the last one in the list, i.e., STC segment, this element defines the service/location associated with the patient registration, the Service Type Code can be used to drive the follow-up to the appropriate location/department/staff member.    </a:t>
            </a:r>
          </a:p>
        </p:txBody>
      </p:sp>
      <p:sp>
        <p:nvSpPr>
          <p:cNvPr id="4" name="Slide Number Placeholder 3"/>
          <p:cNvSpPr>
            <a:spLocks noGrp="1"/>
          </p:cNvSpPr>
          <p:nvPr>
            <p:ph type="sldNum" sz="quarter" idx="5"/>
          </p:nvPr>
        </p:nvSpPr>
        <p:spPr/>
        <p:txBody>
          <a:bodyPr/>
          <a:lstStyle/>
          <a:p>
            <a:fld id="{6F8E2375-F1B1-284C-A827-B0E603FDBDD8}" type="slidenum">
              <a:rPr lang="en-US" smtClean="0"/>
              <a:t>10</a:t>
            </a:fld>
            <a:endParaRPr lang="en-US"/>
          </a:p>
        </p:txBody>
      </p:sp>
    </p:spTree>
    <p:extLst>
      <p:ext uri="{BB962C8B-B14F-4D97-AF65-F5344CB8AC3E}">
        <p14:creationId xmlns:p14="http://schemas.microsoft.com/office/powerpoint/2010/main" val="999201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Depicts a 270/271 data flow and how you can leverage the data to automate next steps, Focus on “Failed Eligibility”, the highlighted box on the left summarizes the basic workflow you can use to streamline follow-up and automate the delivery of eligibility denials, that include descriptions of why the transaction denied, to the appropriate person.  </a:t>
            </a:r>
          </a:p>
        </p:txBody>
      </p:sp>
      <p:sp>
        <p:nvSpPr>
          <p:cNvPr id="4" name="Slide Number Placeholder 3"/>
          <p:cNvSpPr>
            <a:spLocks noGrp="1"/>
          </p:cNvSpPr>
          <p:nvPr>
            <p:ph type="sldNum" sz="quarter" idx="5"/>
          </p:nvPr>
        </p:nvSpPr>
        <p:spPr/>
        <p:txBody>
          <a:bodyPr/>
          <a:lstStyle/>
          <a:p>
            <a:fld id="{6F8E2375-F1B1-284C-A827-B0E603FDBDD8}" type="slidenum">
              <a:rPr lang="en-US" smtClean="0"/>
              <a:t>11</a:t>
            </a:fld>
            <a:endParaRPr lang="en-US"/>
          </a:p>
        </p:txBody>
      </p:sp>
    </p:spTree>
    <p:extLst>
      <p:ext uri="{BB962C8B-B14F-4D97-AF65-F5344CB8AC3E}">
        <p14:creationId xmlns:p14="http://schemas.microsoft.com/office/powerpoint/2010/main" val="3890815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Switching gears to talk about the 277CA transaction.  Like the 271, the 277CA includes account level detail and rejection reasons. It can be used as a reconciliation tool due to it providing an acknowledgment for every account within the claim file.   Most under utilized?  I’ve compared the 277CA to the ANSI 835, the 277CA provides the same detail you’ll find in your 835 but is available within minutes of submitting claims rather than waiting 14+ days</a:t>
            </a:r>
          </a:p>
        </p:txBody>
      </p:sp>
      <p:sp>
        <p:nvSpPr>
          <p:cNvPr id="4" name="Slide Number Placeholder 3"/>
          <p:cNvSpPr>
            <a:spLocks noGrp="1"/>
          </p:cNvSpPr>
          <p:nvPr>
            <p:ph type="sldNum" sz="quarter" idx="5"/>
          </p:nvPr>
        </p:nvSpPr>
        <p:spPr/>
        <p:txBody>
          <a:bodyPr/>
          <a:lstStyle/>
          <a:p>
            <a:fld id="{6F8E2375-F1B1-284C-A827-B0E603FDBDD8}" type="slidenum">
              <a:rPr lang="en-US" smtClean="0"/>
              <a:t>13</a:t>
            </a:fld>
            <a:endParaRPr lang="en-US"/>
          </a:p>
        </p:txBody>
      </p:sp>
    </p:spTree>
    <p:extLst>
      <p:ext uri="{BB962C8B-B14F-4D97-AF65-F5344CB8AC3E}">
        <p14:creationId xmlns:p14="http://schemas.microsoft.com/office/powerpoint/2010/main" val="2426511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Moving on-to the ANSI 835 and concepts for using the data to measure your EMR and third-party system performance.  Rather than aligning denial follow-up by payer, balance, alpha split, align them with the system responsible for identifying the data issue pre-billing, pre-claim, for example, create a worklist for your eligibility vendor, or clearinghouse vendor with denials they are responsible for and can impact, i.e. if you are using a claims clearinghouse, many of your denials means their system missed the requirement allowing the claim to be submitted only to receive a denial.  Shouldn’t your EDI vendors have some skin in the game? Shouldn’t they be leveraging the EDI to strengthen their products?  Bolster then scrubbing edits, perform root-cause analysis’s to determine where they went wrong? </a:t>
            </a:r>
          </a:p>
        </p:txBody>
      </p:sp>
      <p:sp>
        <p:nvSpPr>
          <p:cNvPr id="4" name="Slide Number Placeholder 3"/>
          <p:cNvSpPr>
            <a:spLocks noGrp="1"/>
          </p:cNvSpPr>
          <p:nvPr>
            <p:ph type="sldNum" sz="quarter" idx="5"/>
          </p:nvPr>
        </p:nvSpPr>
        <p:spPr/>
        <p:txBody>
          <a:bodyPr/>
          <a:lstStyle/>
          <a:p>
            <a:fld id="{6F8E2375-F1B1-284C-A827-B0E603FDBDD8}" type="slidenum">
              <a:rPr lang="en-US" smtClean="0"/>
              <a:t>20</a:t>
            </a:fld>
            <a:endParaRPr lang="en-US"/>
          </a:p>
        </p:txBody>
      </p:sp>
    </p:spTree>
    <p:extLst>
      <p:ext uri="{BB962C8B-B14F-4D97-AF65-F5344CB8AC3E}">
        <p14:creationId xmlns:p14="http://schemas.microsoft.com/office/powerpoint/2010/main" val="4040202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Following the concept of aligning rejection and denial reasons with the responsible EDI vendor, above shows some examples of Reason Codes and there corelating system</a:t>
            </a:r>
          </a:p>
        </p:txBody>
      </p:sp>
      <p:sp>
        <p:nvSpPr>
          <p:cNvPr id="4" name="Slide Number Placeholder 3"/>
          <p:cNvSpPr>
            <a:spLocks noGrp="1"/>
          </p:cNvSpPr>
          <p:nvPr>
            <p:ph type="sldNum" sz="quarter" idx="5"/>
          </p:nvPr>
        </p:nvSpPr>
        <p:spPr/>
        <p:txBody>
          <a:bodyPr/>
          <a:lstStyle/>
          <a:p>
            <a:fld id="{6F8E2375-F1B1-284C-A827-B0E603FDBDD8}" type="slidenum">
              <a:rPr lang="en-US" smtClean="0"/>
              <a:t>21</a:t>
            </a:fld>
            <a:endParaRPr lang="en-US"/>
          </a:p>
        </p:txBody>
      </p:sp>
    </p:spTree>
    <p:extLst>
      <p:ext uri="{BB962C8B-B14F-4D97-AF65-F5344CB8AC3E}">
        <p14:creationId xmlns:p14="http://schemas.microsoft.com/office/powerpoint/2010/main" val="416128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Validation is a typical function outsourced by most providers. Eligibility, Computer Assisted Coding and Claims Clearinghouse vendors should be held accountable for their performance, your EDI transactions represent an opportunity to measure, at the account level, volumes and revenue that was delayed due to their system not recognizing the denial prior to the claim submission.  Basically, your denials represent deficiencies within your EDI vendor’s scrubbing capability, denials should trigger an evolution of their technology so that the next time the scenario happens, their system is set-up to catch it.  </a:t>
            </a:r>
          </a:p>
        </p:txBody>
      </p:sp>
      <p:sp>
        <p:nvSpPr>
          <p:cNvPr id="4" name="Slide Number Placeholder 3"/>
          <p:cNvSpPr>
            <a:spLocks noGrp="1"/>
          </p:cNvSpPr>
          <p:nvPr>
            <p:ph type="sldNum" sz="quarter" idx="5"/>
          </p:nvPr>
        </p:nvSpPr>
        <p:spPr/>
        <p:txBody>
          <a:bodyPr/>
          <a:lstStyle/>
          <a:p>
            <a:fld id="{6F8E2375-F1B1-284C-A827-B0E603FDBDD8}" type="slidenum">
              <a:rPr lang="en-US" smtClean="0"/>
              <a:t>22</a:t>
            </a:fld>
            <a:endParaRPr lang="en-US"/>
          </a:p>
        </p:txBody>
      </p:sp>
    </p:spTree>
    <p:extLst>
      <p:ext uri="{BB962C8B-B14F-4D97-AF65-F5344CB8AC3E}">
        <p14:creationId xmlns:p14="http://schemas.microsoft.com/office/powerpoint/2010/main" val="1740866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24</a:t>
            </a:fld>
            <a:endParaRPr lang="en-US"/>
          </a:p>
        </p:txBody>
      </p:sp>
    </p:spTree>
    <p:extLst>
      <p:ext uri="{BB962C8B-B14F-4D97-AF65-F5344CB8AC3E}">
        <p14:creationId xmlns:p14="http://schemas.microsoft.com/office/powerpoint/2010/main" val="220947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objectives:  provide examples of how to use EDI data to drive workflow automation, EDI data to measure third party system quality </a:t>
            </a:r>
          </a:p>
        </p:txBody>
      </p:sp>
      <p:sp>
        <p:nvSpPr>
          <p:cNvPr id="4" name="Slide Number Placeholder 3"/>
          <p:cNvSpPr>
            <a:spLocks noGrp="1"/>
          </p:cNvSpPr>
          <p:nvPr>
            <p:ph type="sldNum" sz="quarter" idx="5"/>
          </p:nvPr>
        </p:nvSpPr>
        <p:spPr/>
        <p:txBody>
          <a:bodyPr/>
          <a:lstStyle/>
          <a:p>
            <a:fld id="{6F8E2375-F1B1-284C-A827-B0E603FDBDD8}" type="slidenum">
              <a:rPr lang="en-US" smtClean="0"/>
              <a:t>2</a:t>
            </a:fld>
            <a:endParaRPr lang="en-US"/>
          </a:p>
        </p:txBody>
      </p:sp>
    </p:spTree>
    <p:extLst>
      <p:ext uri="{BB962C8B-B14F-4D97-AF65-F5344CB8AC3E}">
        <p14:creationId xmlns:p14="http://schemas.microsoft.com/office/powerpoint/2010/main" val="198794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EDI Automation = unmanned secure ftp push and pull, EDI data indexing, key account level EDI data elements must be posted back to your EMR, account level EDI data posted to your EMR must be accessible, loop-able</a:t>
            </a:r>
          </a:p>
        </p:txBody>
      </p:sp>
      <p:sp>
        <p:nvSpPr>
          <p:cNvPr id="4" name="Slide Number Placeholder 3"/>
          <p:cNvSpPr>
            <a:spLocks noGrp="1"/>
          </p:cNvSpPr>
          <p:nvPr>
            <p:ph type="sldNum" sz="quarter" idx="5"/>
          </p:nvPr>
        </p:nvSpPr>
        <p:spPr/>
        <p:txBody>
          <a:bodyPr/>
          <a:lstStyle/>
          <a:p>
            <a:fld id="{6F8E2375-F1B1-284C-A827-B0E603FDBDD8}" type="slidenum">
              <a:rPr lang="en-US" smtClean="0"/>
              <a:t>3</a:t>
            </a:fld>
            <a:endParaRPr lang="en-US"/>
          </a:p>
        </p:txBody>
      </p:sp>
    </p:spTree>
    <p:extLst>
      <p:ext uri="{BB962C8B-B14F-4D97-AF65-F5344CB8AC3E}">
        <p14:creationId xmlns:p14="http://schemas.microsoft.com/office/powerpoint/2010/main" val="341128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Focusing on 271 Eligibility Response, the 277CA which is a near “real-time” response to your claim file submissions and the ANSI 835 E-remittance files</a:t>
            </a:r>
          </a:p>
          <a:p>
            <a:endParaRPr lang="en-US" b="1" dirty="0"/>
          </a:p>
        </p:txBody>
      </p:sp>
      <p:sp>
        <p:nvSpPr>
          <p:cNvPr id="4" name="Slide Number Placeholder 3"/>
          <p:cNvSpPr>
            <a:spLocks noGrp="1"/>
          </p:cNvSpPr>
          <p:nvPr>
            <p:ph type="sldNum" sz="quarter" idx="5"/>
          </p:nvPr>
        </p:nvSpPr>
        <p:spPr/>
        <p:txBody>
          <a:bodyPr/>
          <a:lstStyle/>
          <a:p>
            <a:fld id="{6F8E2375-F1B1-284C-A827-B0E603FDBDD8}" type="slidenum">
              <a:rPr lang="en-US" smtClean="0"/>
              <a:t>4</a:t>
            </a:fld>
            <a:endParaRPr lang="en-US"/>
          </a:p>
        </p:txBody>
      </p:sp>
    </p:spTree>
    <p:extLst>
      <p:ext uri="{BB962C8B-B14F-4D97-AF65-F5344CB8AC3E}">
        <p14:creationId xmlns:p14="http://schemas.microsoft.com/office/powerpoint/2010/main" val="402412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reason these EDI transactions have tremendous potential to automate workflows is due to the account level detail and descriptive reason codes contained within them.  </a:t>
            </a:r>
          </a:p>
        </p:txBody>
      </p:sp>
      <p:sp>
        <p:nvSpPr>
          <p:cNvPr id="4" name="Slide Number Placeholder 3"/>
          <p:cNvSpPr>
            <a:spLocks noGrp="1"/>
          </p:cNvSpPr>
          <p:nvPr>
            <p:ph type="sldNum" sz="quarter" idx="5"/>
          </p:nvPr>
        </p:nvSpPr>
        <p:spPr/>
        <p:txBody>
          <a:bodyPr/>
          <a:lstStyle/>
          <a:p>
            <a:fld id="{6F8E2375-F1B1-284C-A827-B0E603FDBDD8}" type="slidenum">
              <a:rPr lang="en-US" smtClean="0"/>
              <a:t>5</a:t>
            </a:fld>
            <a:endParaRPr lang="en-US"/>
          </a:p>
        </p:txBody>
      </p:sp>
    </p:spTree>
    <p:extLst>
      <p:ext uri="{BB962C8B-B14F-4D97-AF65-F5344CB8AC3E}">
        <p14:creationId xmlns:p14="http://schemas.microsoft.com/office/powerpoint/2010/main" val="4007054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6</a:t>
            </a:fld>
            <a:endParaRPr lang="en-US"/>
          </a:p>
        </p:txBody>
      </p:sp>
    </p:spTree>
    <p:extLst>
      <p:ext uri="{BB962C8B-B14F-4D97-AF65-F5344CB8AC3E}">
        <p14:creationId xmlns:p14="http://schemas.microsoft.com/office/powerpoint/2010/main" val="215077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Getting into the weeds, show on screen is a production level (de-identified) 271 </a:t>
            </a:r>
            <a:r>
              <a:rPr lang="en-US" b="1" dirty="0" err="1"/>
              <a:t>elig</a:t>
            </a:r>
            <a:r>
              <a:rPr lang="en-US" b="1" dirty="0"/>
              <a:t> response, highlighted is RED is what I consider to be your level 1 status indicator, I consider this element to be the “pivot point” for determining next steps</a:t>
            </a:r>
          </a:p>
        </p:txBody>
      </p:sp>
      <p:sp>
        <p:nvSpPr>
          <p:cNvPr id="4" name="Slide Number Placeholder 3"/>
          <p:cNvSpPr>
            <a:spLocks noGrp="1"/>
          </p:cNvSpPr>
          <p:nvPr>
            <p:ph type="sldNum" sz="quarter" idx="5"/>
          </p:nvPr>
        </p:nvSpPr>
        <p:spPr/>
        <p:txBody>
          <a:bodyPr/>
          <a:lstStyle/>
          <a:p>
            <a:fld id="{6F8E2375-F1B1-284C-A827-B0E603FDBDD8}" type="slidenum">
              <a:rPr lang="en-US" smtClean="0"/>
              <a:t>7</a:t>
            </a:fld>
            <a:endParaRPr lang="en-US"/>
          </a:p>
        </p:txBody>
      </p:sp>
    </p:spTree>
    <p:extLst>
      <p:ext uri="{BB962C8B-B14F-4D97-AF65-F5344CB8AC3E}">
        <p14:creationId xmlns:p14="http://schemas.microsoft.com/office/powerpoint/2010/main" val="4238486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Here’s where it gets interesting, IF 2100C/EB*01 = 6-12 then Reason Codes will appear in the 2100C/AAA-03 element that describes why the transaction was denied/rejected, there are 100+ reject reasons, they are descriptive enough to drive “next step actions”</a:t>
            </a:r>
          </a:p>
        </p:txBody>
      </p:sp>
      <p:sp>
        <p:nvSpPr>
          <p:cNvPr id="4" name="Slide Number Placeholder 3"/>
          <p:cNvSpPr>
            <a:spLocks noGrp="1"/>
          </p:cNvSpPr>
          <p:nvPr>
            <p:ph type="sldNum" sz="quarter" idx="5"/>
          </p:nvPr>
        </p:nvSpPr>
        <p:spPr/>
        <p:txBody>
          <a:bodyPr/>
          <a:lstStyle/>
          <a:p>
            <a:fld id="{6F8E2375-F1B1-284C-A827-B0E603FDBDD8}" type="slidenum">
              <a:rPr lang="en-US" smtClean="0"/>
              <a:t>8</a:t>
            </a:fld>
            <a:endParaRPr lang="en-US"/>
          </a:p>
        </p:txBody>
      </p:sp>
    </p:spTree>
    <p:extLst>
      <p:ext uri="{BB962C8B-B14F-4D97-AF65-F5344CB8AC3E}">
        <p14:creationId xmlns:p14="http://schemas.microsoft.com/office/powerpoint/2010/main" val="2516736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the 271 response carries a level 1 rejected status code (6-12) then you should be posting the subsequent Reject Reason Codes back into your EMR, if nothing else, posting the reject reason will help accelerate eligibility remediation, ideally, the rejection codes can be interpreted to drive and prioritize follow-up?!?!  </a:t>
            </a:r>
          </a:p>
        </p:txBody>
      </p:sp>
      <p:sp>
        <p:nvSpPr>
          <p:cNvPr id="4" name="Slide Number Placeholder 3"/>
          <p:cNvSpPr>
            <a:spLocks noGrp="1"/>
          </p:cNvSpPr>
          <p:nvPr>
            <p:ph type="sldNum" sz="quarter" idx="5"/>
          </p:nvPr>
        </p:nvSpPr>
        <p:spPr/>
        <p:txBody>
          <a:bodyPr/>
          <a:lstStyle/>
          <a:p>
            <a:fld id="{6F8E2375-F1B1-284C-A827-B0E603FDBDD8}" type="slidenum">
              <a:rPr lang="en-US" smtClean="0"/>
              <a:t>9</a:t>
            </a:fld>
            <a:endParaRPr lang="en-US"/>
          </a:p>
        </p:txBody>
      </p:sp>
    </p:spTree>
    <p:extLst>
      <p:ext uri="{BB962C8B-B14F-4D97-AF65-F5344CB8AC3E}">
        <p14:creationId xmlns:p14="http://schemas.microsoft.com/office/powerpoint/2010/main" val="2904089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Option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AB7F1-A663-3045-9653-2C45B1F7838B}"/>
              </a:ext>
            </a:extLst>
          </p:cNvPr>
          <p:cNvSpPr/>
          <p:nvPr userDrawn="1"/>
        </p:nvSpPr>
        <p:spPr>
          <a:xfrm>
            <a:off x="28067" y="235611"/>
            <a:ext cx="1490870" cy="1941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person&#10;&#10;Description automatically generated">
            <a:extLst>
              <a:ext uri="{FF2B5EF4-FFF2-40B4-BE49-F238E27FC236}">
                <a16:creationId xmlns:a16="http://schemas.microsoft.com/office/drawing/2014/main" id="{6DDF04C4-4909-3B4B-9244-014DBAB5ED6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7501" y="354106"/>
            <a:ext cx="5624499" cy="6503894"/>
          </a:xfrm>
          <a:prstGeom prst="rect">
            <a:avLst/>
          </a:prstGeom>
        </p:spPr>
      </p:pic>
      <p:sp>
        <p:nvSpPr>
          <p:cNvPr id="8" name="Rectangle 7">
            <a:extLst>
              <a:ext uri="{FF2B5EF4-FFF2-40B4-BE49-F238E27FC236}">
                <a16:creationId xmlns:a16="http://schemas.microsoft.com/office/drawing/2014/main" id="{3F1FE4B9-1DA2-B84C-AEB2-4423B3DD50DE}"/>
              </a:ext>
            </a:extLst>
          </p:cNvPr>
          <p:cNvSpPr/>
          <p:nvPr userDrawn="1"/>
        </p:nvSpPr>
        <p:spPr>
          <a:xfrm flipH="1">
            <a:off x="-1" y="0"/>
            <a:ext cx="12192002" cy="6858000"/>
          </a:xfrm>
          <a:prstGeom prst="rect">
            <a:avLst/>
          </a:prstGeom>
          <a:gradFill>
            <a:gsLst>
              <a:gs pos="52000">
                <a:srgbClr val="F0F1F3">
                  <a:alpha val="0"/>
                </a:srgbClr>
              </a:gs>
              <a:gs pos="98000">
                <a:schemeClr val="tx1">
                  <a:alpha val="2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46AA57-C90F-4335-BDB8-D3161189FD14}"/>
              </a:ext>
            </a:extLst>
          </p:cNvPr>
          <p:cNvSpPr>
            <a:spLocks noGrp="1"/>
          </p:cNvSpPr>
          <p:nvPr>
            <p:ph type="ctrTitle" hasCustomPrompt="1"/>
          </p:nvPr>
        </p:nvSpPr>
        <p:spPr>
          <a:xfrm>
            <a:off x="773502" y="2176670"/>
            <a:ext cx="5048564" cy="1463040"/>
          </a:xfrm>
          <a:prstGeom prst="rect">
            <a:avLst/>
          </a:prstGeom>
        </p:spPr>
        <p:txBody>
          <a:bodyPr anchor="ctr">
            <a:noAutofit/>
          </a:bodyPr>
          <a:lstStyle>
            <a:lvl1pPr algn="l">
              <a:lnSpc>
                <a:spcPct val="90000"/>
              </a:lnSpc>
              <a:defRPr sz="4500" spc="0" baseline="0"/>
            </a:lvl1pPr>
          </a:lstStyle>
          <a:p>
            <a:r>
              <a:rPr lang="en-US" dirty="0"/>
              <a:t>Click to edit master title style</a:t>
            </a:r>
          </a:p>
        </p:txBody>
      </p:sp>
      <p:pic>
        <p:nvPicPr>
          <p:cNvPr id="7" name="Picture 8">
            <a:extLst>
              <a:ext uri="{FF2B5EF4-FFF2-40B4-BE49-F238E27FC236}">
                <a16:creationId xmlns:a16="http://schemas.microsoft.com/office/drawing/2014/main" id="{44449480-335A-DD48-8E68-990F20AA0AAF}"/>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p:blipFill>
        <p:spPr bwMode="auto">
          <a:xfrm>
            <a:off x="723037" y="5395087"/>
            <a:ext cx="2711714" cy="90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4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54E0-BB7B-4778-A48D-CC55097103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A3AF0-9782-4292-8C98-4F446F9A3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E8652-6A03-475C-A807-BFADD297074E}"/>
              </a:ext>
            </a:extLst>
          </p:cNvPr>
          <p:cNvSpPr>
            <a:spLocks noGrp="1"/>
          </p:cNvSpPr>
          <p:nvPr>
            <p:ph type="dt" sz="half" idx="10"/>
          </p:nvPr>
        </p:nvSpPr>
        <p:spPr/>
        <p:txBody>
          <a:bodyPr/>
          <a:lstStyle/>
          <a:p>
            <a:fld id="{EE5F160E-A671-4108-AD43-54D3715E0EDB}" type="datetimeFigureOut">
              <a:rPr lang="en-US" smtClean="0"/>
              <a:t>11/12/2021</a:t>
            </a:fld>
            <a:endParaRPr lang="en-US"/>
          </a:p>
        </p:txBody>
      </p:sp>
      <p:sp>
        <p:nvSpPr>
          <p:cNvPr id="5" name="Footer Placeholder 4">
            <a:extLst>
              <a:ext uri="{FF2B5EF4-FFF2-40B4-BE49-F238E27FC236}">
                <a16:creationId xmlns:a16="http://schemas.microsoft.com/office/drawing/2014/main" id="{AEDF6E4E-8146-4979-9889-58BFBE9EC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70E6E-17C5-43BC-9125-15606D6C9CB1}"/>
              </a:ext>
            </a:extLst>
          </p:cNvPr>
          <p:cNvSpPr>
            <a:spLocks noGrp="1"/>
          </p:cNvSpPr>
          <p:nvPr>
            <p:ph type="sldNum" sz="quarter" idx="12"/>
          </p:nvPr>
        </p:nvSpPr>
        <p:spPr/>
        <p:txBody>
          <a:bodyPr/>
          <a:lstStyle/>
          <a:p>
            <a:fld id="{7234E616-B71C-4365-9A9F-638B95764ED3}" type="slidenum">
              <a:rPr lang="en-US" smtClean="0"/>
              <a:t>‹#›</a:t>
            </a:fld>
            <a:endParaRPr lang="en-US"/>
          </a:p>
        </p:txBody>
      </p:sp>
    </p:spTree>
    <p:extLst>
      <p:ext uri="{BB962C8B-B14F-4D97-AF65-F5344CB8AC3E}">
        <p14:creationId xmlns:p14="http://schemas.microsoft.com/office/powerpoint/2010/main" val="248952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0A6E-4A25-492B-B79C-BCAC3EF83695}"/>
              </a:ext>
            </a:extLst>
          </p:cNvPr>
          <p:cNvSpPr>
            <a:spLocks noGrp="1"/>
          </p:cNvSpPr>
          <p:nvPr>
            <p:ph type="dt" sz="half" idx="10"/>
          </p:nvPr>
        </p:nvSpPr>
        <p:spPr/>
        <p:txBody>
          <a:bodyPr/>
          <a:lstStyle/>
          <a:p>
            <a:fld id="{EE5F160E-A671-4108-AD43-54D3715E0EDB}" type="datetimeFigureOut">
              <a:rPr lang="en-US" smtClean="0"/>
              <a:t>11/12/2021</a:t>
            </a:fld>
            <a:endParaRPr lang="en-US"/>
          </a:p>
        </p:txBody>
      </p:sp>
      <p:sp>
        <p:nvSpPr>
          <p:cNvPr id="3" name="Footer Placeholder 2">
            <a:extLst>
              <a:ext uri="{FF2B5EF4-FFF2-40B4-BE49-F238E27FC236}">
                <a16:creationId xmlns:a16="http://schemas.microsoft.com/office/drawing/2014/main" id="{359B4A22-09BC-4CA1-9A1F-7C480B981D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BDEC90-D09F-4BC1-B6EF-6B5A1E400C21}"/>
              </a:ext>
            </a:extLst>
          </p:cNvPr>
          <p:cNvSpPr>
            <a:spLocks noGrp="1"/>
          </p:cNvSpPr>
          <p:nvPr>
            <p:ph type="sldNum" sz="quarter" idx="12"/>
          </p:nvPr>
        </p:nvSpPr>
        <p:spPr/>
        <p:txBody>
          <a:bodyPr/>
          <a:lstStyle/>
          <a:p>
            <a:fld id="{7234E616-B71C-4365-9A9F-638B95764ED3}" type="slidenum">
              <a:rPr lang="en-US" smtClean="0"/>
              <a:t>‹#›</a:t>
            </a:fld>
            <a:endParaRPr lang="en-US"/>
          </a:p>
        </p:txBody>
      </p:sp>
    </p:spTree>
    <p:extLst>
      <p:ext uri="{BB962C8B-B14F-4D97-AF65-F5344CB8AC3E}">
        <p14:creationId xmlns:p14="http://schemas.microsoft.com/office/powerpoint/2010/main" val="1469155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517904" y="660533"/>
            <a:ext cx="10135120" cy="876167"/>
          </a:xfrm>
          <a:prstGeom prst="rect">
            <a:avLst/>
          </a:prstGeom>
        </p:spPr>
        <p:txBody>
          <a:bodyPr/>
          <a:lstStyle>
            <a:lvl1pPr>
              <a:lnSpc>
                <a:spcPct val="90000"/>
              </a:lnSpc>
              <a:defRPr spc="0"/>
            </a:lvl1pPr>
          </a:lstStyle>
          <a:p>
            <a:r>
              <a:rPr lang="en-US" dirty="0"/>
              <a:t>Click to edit master title style</a:t>
            </a:r>
          </a:p>
        </p:txBody>
      </p:sp>
      <p:sp>
        <p:nvSpPr>
          <p:cNvPr id="14" name="Text Placeholder 6">
            <a:extLst>
              <a:ext uri="{FF2B5EF4-FFF2-40B4-BE49-F238E27FC236}">
                <a16:creationId xmlns:a16="http://schemas.microsoft.com/office/drawing/2014/main" id="{EBF017DE-3BBB-B446-9880-1D40AC9204F9}"/>
              </a:ext>
            </a:extLst>
          </p:cNvPr>
          <p:cNvSpPr>
            <a:spLocks noGrp="1"/>
          </p:cNvSpPr>
          <p:nvPr>
            <p:ph type="body" sz="quarter" idx="12"/>
          </p:nvPr>
        </p:nvSpPr>
        <p:spPr>
          <a:xfrm>
            <a:off x="1517904" y="1613321"/>
            <a:ext cx="10135120" cy="4584146"/>
          </a:xfrm>
          <a:prstGeom prst="rect">
            <a:avLst/>
          </a:prstGeom>
        </p:spPr>
        <p:txBody>
          <a:bodyPr/>
          <a:lstStyle>
            <a:lvl1pPr>
              <a:lnSpc>
                <a:spcPct val="100000"/>
              </a:lnSpc>
              <a:spcBef>
                <a:spcPts val="0"/>
              </a:spcBef>
              <a:defRPr sz="1800" b="1">
                <a:solidFill>
                  <a:schemeClr val="tx2"/>
                </a:solidFill>
              </a:defRPr>
            </a:lvl1pPr>
            <a:lvl2pPr marL="36576" indent="-182880">
              <a:lnSpc>
                <a:spcPct val="100000"/>
              </a:lnSpc>
              <a:spcBef>
                <a:spcPts val="300"/>
              </a:spcBef>
              <a:buFont typeface="Arial" panose="020B0604020202020204" pitchFamily="34" charset="0"/>
              <a:buChar char="•"/>
              <a:defRPr>
                <a:solidFill>
                  <a:schemeClr val="accent5">
                    <a:lumMod val="75000"/>
                  </a:schemeClr>
                </a:solidFill>
              </a:defRPr>
            </a:lvl2pPr>
            <a:lvl3pPr marL="493776" indent="-182880">
              <a:lnSpc>
                <a:spcPct val="100000"/>
              </a:lnSpc>
              <a:spcBef>
                <a:spcPts val="300"/>
              </a:spcBef>
              <a:buFont typeface="Arial" panose="020B0604020202020204" pitchFamily="34" charset="0"/>
              <a:buChar char="•"/>
              <a:defRPr sz="1800">
                <a:solidFill>
                  <a:schemeClr val="accent5">
                    <a:lumMod val="75000"/>
                  </a:schemeClr>
                </a:solidFill>
              </a:defRPr>
            </a:lvl3pPr>
            <a:lvl4pPr marL="768096" indent="-182880">
              <a:lnSpc>
                <a:spcPct val="100000"/>
              </a:lnSpc>
              <a:spcBef>
                <a:spcPts val="300"/>
              </a:spcBef>
              <a:buFont typeface="Arial" panose="020B0604020202020204" pitchFamily="34" charset="0"/>
              <a:buChar char="•"/>
              <a:defRPr sz="1800">
                <a:solidFill>
                  <a:schemeClr val="accent5">
                    <a:lumMod val="75000"/>
                  </a:schemeClr>
                </a:solidFill>
              </a:defRPr>
            </a:lvl4pPr>
            <a:lvl5pPr marL="1042416" indent="-182880">
              <a:lnSpc>
                <a:spcPct val="100000"/>
              </a:lnSpc>
              <a:spcBef>
                <a:spcPts val="300"/>
              </a:spcBef>
              <a:buFont typeface="Arial" panose="020B0604020202020204" pitchFamily="34" charset="0"/>
              <a:buChar cha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5955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517904" y="660533"/>
            <a:ext cx="10135120" cy="876167"/>
          </a:xfrm>
          <a:prstGeom prst="rect">
            <a:avLst/>
          </a:prstGeom>
        </p:spPr>
        <p:txBody>
          <a:bodyPr/>
          <a:lstStyle>
            <a:lvl1pPr>
              <a:lnSpc>
                <a:spcPct val="90000"/>
              </a:lnSpc>
              <a:defRPr spc="0"/>
            </a:lvl1pPr>
          </a:lstStyle>
          <a:p>
            <a:r>
              <a:rPr lang="en-US" dirty="0"/>
              <a:t>Click to edit master title style</a:t>
            </a:r>
          </a:p>
        </p:txBody>
      </p:sp>
    </p:spTree>
    <p:extLst>
      <p:ext uri="{BB962C8B-B14F-4D97-AF65-F5344CB8AC3E}">
        <p14:creationId xmlns:p14="http://schemas.microsoft.com/office/powerpoint/2010/main" val="2212484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Paragraph">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F6983-06A4-594F-9410-5F19C5EF37C5}"/>
              </a:ext>
            </a:extLst>
          </p:cNvPr>
          <p:cNvSpPr>
            <a:spLocks noGrp="1"/>
          </p:cNvSpPr>
          <p:nvPr>
            <p:ph type="title" hasCustomPrompt="1"/>
          </p:nvPr>
        </p:nvSpPr>
        <p:spPr>
          <a:xfrm>
            <a:off x="1517904" y="660533"/>
            <a:ext cx="10135120" cy="1083186"/>
          </a:xfrm>
          <a:prstGeom prst="rect">
            <a:avLst/>
          </a:prstGeom>
        </p:spPr>
        <p:txBody>
          <a:bodyPr/>
          <a:lstStyle>
            <a:lvl1pPr>
              <a:lnSpc>
                <a:spcPct val="90000"/>
              </a:lnSpc>
              <a:defRPr spc="0"/>
            </a:lvl1pPr>
          </a:lstStyle>
          <a:p>
            <a:r>
              <a:rPr lang="en-US" dirty="0"/>
              <a:t>Click to edit master title style</a:t>
            </a:r>
          </a:p>
        </p:txBody>
      </p:sp>
      <p:sp>
        <p:nvSpPr>
          <p:cNvPr id="14" name="Text Placeholder 13">
            <a:extLst>
              <a:ext uri="{FF2B5EF4-FFF2-40B4-BE49-F238E27FC236}">
                <a16:creationId xmlns:a16="http://schemas.microsoft.com/office/drawing/2014/main" id="{C68560A1-16AB-AE41-A64D-AD3DF25D8C90}"/>
              </a:ext>
            </a:extLst>
          </p:cNvPr>
          <p:cNvSpPr>
            <a:spLocks noGrp="1"/>
          </p:cNvSpPr>
          <p:nvPr>
            <p:ph type="body" sz="quarter" idx="11"/>
          </p:nvPr>
        </p:nvSpPr>
        <p:spPr>
          <a:xfrm>
            <a:off x="1517650" y="1743719"/>
            <a:ext cx="10134600" cy="512618"/>
          </a:xfrm>
          <a:prstGeom prst="rect">
            <a:avLst/>
          </a:prstGeom>
        </p:spPr>
        <p:txBody>
          <a:bodyPr>
            <a:noAutofit/>
          </a:bodyPr>
          <a:lstStyle>
            <a:lvl1pPr>
              <a:lnSpc>
                <a:spcPct val="100000"/>
              </a:lnSpc>
              <a:defRPr sz="2000" b="1">
                <a:solidFill>
                  <a:schemeClr val="accent4"/>
                </a:solidFill>
                <a:latin typeface="+mj-lt"/>
              </a:defRPr>
            </a:lvl1pPr>
            <a:lvl2pPr>
              <a:defRPr sz="1600" b="1">
                <a:solidFill>
                  <a:schemeClr val="accent4"/>
                </a:solidFill>
                <a:latin typeface="+mj-lt"/>
              </a:defRPr>
            </a:lvl2pPr>
            <a:lvl3pPr>
              <a:defRPr sz="1600" b="1">
                <a:solidFill>
                  <a:schemeClr val="accent4"/>
                </a:solidFill>
                <a:latin typeface="+mj-lt"/>
              </a:defRPr>
            </a:lvl3pPr>
            <a:lvl4pPr>
              <a:defRPr sz="1600" b="1">
                <a:solidFill>
                  <a:schemeClr val="accent4"/>
                </a:solidFill>
                <a:latin typeface="+mj-lt"/>
              </a:defRPr>
            </a:lvl4pPr>
            <a:lvl5pPr>
              <a:defRPr sz="1600" b="1">
                <a:solidFill>
                  <a:schemeClr val="accent4"/>
                </a:solidFill>
                <a:latin typeface="+mj-lt"/>
              </a:defRPr>
            </a:lvl5pPr>
          </a:lstStyle>
          <a:p>
            <a:pPr lvl="0"/>
            <a:r>
              <a:rPr lang="en-US" dirty="0"/>
              <a:t>Click to edit Master text styles</a:t>
            </a:r>
          </a:p>
        </p:txBody>
      </p:sp>
      <p:sp>
        <p:nvSpPr>
          <p:cNvPr id="16" name="Text Placeholder 15">
            <a:extLst>
              <a:ext uri="{FF2B5EF4-FFF2-40B4-BE49-F238E27FC236}">
                <a16:creationId xmlns:a16="http://schemas.microsoft.com/office/drawing/2014/main" id="{0D6BE1DC-43A9-BA46-8304-688CD13DC309}"/>
              </a:ext>
            </a:extLst>
          </p:cNvPr>
          <p:cNvSpPr>
            <a:spLocks noGrp="1"/>
          </p:cNvSpPr>
          <p:nvPr>
            <p:ph type="body" sz="quarter" idx="12"/>
          </p:nvPr>
        </p:nvSpPr>
        <p:spPr>
          <a:xfrm>
            <a:off x="1517650" y="2284047"/>
            <a:ext cx="10134600" cy="3913420"/>
          </a:xfrm>
          <a:prstGeom prst="rect">
            <a:avLst/>
          </a:prstGeom>
        </p:spPr>
        <p:txBody>
          <a:bodyPr numCol="2" spcCol="722376">
            <a:normAutofit/>
          </a:bodyPr>
          <a:lstStyle>
            <a:lvl1pPr>
              <a:lnSpc>
                <a:spcPct val="100000"/>
              </a:lnSpc>
              <a:defRPr sz="1800">
                <a:solidFill>
                  <a:schemeClr val="accent5">
                    <a:lumMod val="75000"/>
                  </a:schemeClr>
                </a:solidFill>
              </a:defRPr>
            </a:lvl1pPr>
          </a:lstStyle>
          <a:p>
            <a:pPr lvl="0"/>
            <a:r>
              <a:rPr lang="en-US" dirty="0"/>
              <a:t>Click to edit Master text styles</a:t>
            </a:r>
          </a:p>
        </p:txBody>
      </p:sp>
    </p:spTree>
    <p:extLst>
      <p:ext uri="{BB962C8B-B14F-4D97-AF65-F5344CB8AC3E}">
        <p14:creationId xmlns:p14="http://schemas.microsoft.com/office/powerpoint/2010/main" val="533085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Photo">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F6983-06A4-594F-9410-5F19C5EF37C5}"/>
              </a:ext>
            </a:extLst>
          </p:cNvPr>
          <p:cNvSpPr>
            <a:spLocks noGrp="1"/>
          </p:cNvSpPr>
          <p:nvPr>
            <p:ph type="title" hasCustomPrompt="1"/>
          </p:nvPr>
        </p:nvSpPr>
        <p:spPr>
          <a:xfrm>
            <a:off x="1517904" y="660533"/>
            <a:ext cx="5256969" cy="1274284"/>
          </a:xfrm>
          <a:prstGeom prst="rect">
            <a:avLst/>
          </a:prstGeom>
        </p:spPr>
        <p:txBody>
          <a:bodyPr/>
          <a:lstStyle>
            <a:lvl1pPr>
              <a:lnSpc>
                <a:spcPct val="90000"/>
              </a:lnSpc>
              <a:defRPr spc="0"/>
            </a:lvl1pPr>
          </a:lstStyle>
          <a:p>
            <a:r>
              <a:rPr lang="en-US" dirty="0"/>
              <a:t>Click to edit master title style</a:t>
            </a:r>
          </a:p>
        </p:txBody>
      </p:sp>
      <p:sp>
        <p:nvSpPr>
          <p:cNvPr id="7" name="Text Placeholder 6">
            <a:extLst>
              <a:ext uri="{FF2B5EF4-FFF2-40B4-BE49-F238E27FC236}">
                <a16:creationId xmlns:a16="http://schemas.microsoft.com/office/drawing/2014/main" id="{B3DCD3E4-2BD4-C542-99E5-FB1F343E3296}"/>
              </a:ext>
            </a:extLst>
          </p:cNvPr>
          <p:cNvSpPr>
            <a:spLocks noGrp="1"/>
          </p:cNvSpPr>
          <p:nvPr>
            <p:ph type="body" sz="quarter" idx="12"/>
          </p:nvPr>
        </p:nvSpPr>
        <p:spPr>
          <a:xfrm>
            <a:off x="1517904" y="2244435"/>
            <a:ext cx="5256969" cy="3953031"/>
          </a:xfrm>
          <a:prstGeom prst="rect">
            <a:avLst/>
          </a:prstGeom>
        </p:spPr>
        <p:txBody>
          <a:bodyPr/>
          <a:lstStyle>
            <a:lvl1pPr>
              <a:lnSpc>
                <a:spcPct val="100000"/>
              </a:lnSpc>
              <a:spcBef>
                <a:spcPts val="0"/>
              </a:spcBef>
              <a:defRPr sz="1800" b="1">
                <a:solidFill>
                  <a:schemeClr val="tx2"/>
                </a:solidFill>
              </a:defRPr>
            </a:lvl1pPr>
            <a:lvl2pPr marL="36576" indent="-182880">
              <a:lnSpc>
                <a:spcPct val="100000"/>
              </a:lnSpc>
              <a:spcBef>
                <a:spcPts val="300"/>
              </a:spcBef>
              <a:buFont typeface="Arial" panose="020B0604020202020204" pitchFamily="34" charset="0"/>
              <a:buChar char="•"/>
              <a:defRPr>
                <a:solidFill>
                  <a:schemeClr val="accent5">
                    <a:lumMod val="75000"/>
                  </a:schemeClr>
                </a:solidFill>
              </a:defRPr>
            </a:lvl2pPr>
            <a:lvl3pPr marL="493776" indent="-182880">
              <a:lnSpc>
                <a:spcPct val="100000"/>
              </a:lnSpc>
              <a:spcBef>
                <a:spcPts val="300"/>
              </a:spcBef>
              <a:buFont typeface="Arial" panose="020B0604020202020204" pitchFamily="34" charset="0"/>
              <a:buChar char="•"/>
              <a:defRPr sz="1800">
                <a:solidFill>
                  <a:schemeClr val="accent5">
                    <a:lumMod val="75000"/>
                  </a:schemeClr>
                </a:solidFill>
              </a:defRPr>
            </a:lvl3pPr>
            <a:lvl4pPr marL="768096" indent="-182880">
              <a:lnSpc>
                <a:spcPct val="100000"/>
              </a:lnSpc>
              <a:spcBef>
                <a:spcPts val="300"/>
              </a:spcBef>
              <a:buFont typeface="Arial" panose="020B0604020202020204" pitchFamily="34" charset="0"/>
              <a:buChar char="•"/>
              <a:defRPr sz="1800">
                <a:solidFill>
                  <a:schemeClr val="accent5">
                    <a:lumMod val="75000"/>
                  </a:schemeClr>
                </a:solidFill>
              </a:defRPr>
            </a:lvl4pPr>
            <a:lvl5pPr marL="1042416" indent="-182880">
              <a:lnSpc>
                <a:spcPct val="100000"/>
              </a:lnSpc>
              <a:spcBef>
                <a:spcPts val="300"/>
              </a:spcBef>
              <a:buFont typeface="Arial" panose="020B0604020202020204" pitchFamily="34" charset="0"/>
              <a:buChar cha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3BE47D69-DF5B-5D48-9954-8A359330EC52}"/>
              </a:ext>
            </a:extLst>
          </p:cNvPr>
          <p:cNvSpPr>
            <a:spLocks noGrp="1"/>
          </p:cNvSpPr>
          <p:nvPr>
            <p:ph type="pic" sz="quarter" idx="13"/>
          </p:nvPr>
        </p:nvSpPr>
        <p:spPr>
          <a:xfrm>
            <a:off x="7245350" y="0"/>
            <a:ext cx="4946650" cy="6858000"/>
          </a:xfrm>
          <a:prstGeom prst="rect">
            <a:avLst/>
          </a:prstGeom>
        </p:spPr>
        <p:txBody>
          <a:bodyPr/>
          <a:lstStyle/>
          <a:p>
            <a:endParaRPr lang="en-US"/>
          </a:p>
        </p:txBody>
      </p:sp>
    </p:spTree>
    <p:extLst>
      <p:ext uri="{BB962C8B-B14F-4D97-AF65-F5344CB8AC3E}">
        <p14:creationId xmlns:p14="http://schemas.microsoft.com/office/powerpoint/2010/main" val="1272305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B8037C2-3775-3D45-9DA0-B7087CFCD6C4}"/>
              </a:ext>
            </a:extLst>
          </p:cNvPr>
          <p:cNvSpPr>
            <a:spLocks noGrp="1"/>
          </p:cNvSpPr>
          <p:nvPr>
            <p:ph type="body" sz="quarter" idx="13" hasCustomPrompt="1"/>
          </p:nvPr>
        </p:nvSpPr>
        <p:spPr>
          <a:xfrm>
            <a:off x="5068058" y="3336560"/>
            <a:ext cx="6113463" cy="1782517"/>
          </a:xfrm>
          <a:prstGeom prst="rect">
            <a:avLst/>
          </a:prstGeom>
        </p:spPr>
        <p:txBody>
          <a:bodyPr>
            <a:noAutofit/>
          </a:bodyPr>
          <a:lstStyle>
            <a:lvl1pPr>
              <a:lnSpc>
                <a:spcPct val="100000"/>
              </a:lnSpc>
              <a:spcBef>
                <a:spcPts val="1000"/>
              </a:spcBef>
              <a:defRPr sz="1800">
                <a:solidFill>
                  <a:schemeClr val="accent5">
                    <a:lumMod val="75000"/>
                  </a:schemeClr>
                </a:solidFill>
              </a:defRPr>
            </a:lvl1pPr>
          </a:lstStyle>
          <a:p>
            <a:pPr>
              <a:lnSpc>
                <a:spcPct val="130000"/>
              </a:lnSpc>
              <a:spcBef>
                <a:spcPts val="1000"/>
              </a:spcBef>
            </a:pPr>
            <a:r>
              <a:rPr lang="en-US" b="1" dirty="0">
                <a:solidFill>
                  <a:schemeClr val="accent5">
                    <a:lumMod val="75000"/>
                  </a:schemeClr>
                </a:solidFill>
              </a:rPr>
              <a:t>Click to add text</a:t>
            </a:r>
            <a:endParaRPr lang="en-US" dirty="0">
              <a:solidFill>
                <a:schemeClr val="accent5">
                  <a:lumMod val="75000"/>
                </a:schemeClr>
              </a:solidFill>
            </a:endParaRPr>
          </a:p>
        </p:txBody>
      </p:sp>
      <p:sp>
        <p:nvSpPr>
          <p:cNvPr id="2" name="Title 1"/>
          <p:cNvSpPr>
            <a:spLocks noGrp="1"/>
          </p:cNvSpPr>
          <p:nvPr>
            <p:ph type="title" hasCustomPrompt="1"/>
          </p:nvPr>
        </p:nvSpPr>
        <p:spPr>
          <a:xfrm>
            <a:off x="5067300" y="658368"/>
            <a:ext cx="6114221" cy="1249845"/>
          </a:xfrm>
          <a:prstGeom prst="rect">
            <a:avLst/>
          </a:prstGeom>
        </p:spPr>
        <p:txBody>
          <a:bodyPr/>
          <a:lstStyle>
            <a:lvl1pPr>
              <a:lnSpc>
                <a:spcPct val="90000"/>
              </a:lnSpc>
              <a:defRPr spc="0"/>
            </a:lvl1pPr>
          </a:lstStyle>
          <a:p>
            <a:r>
              <a:rPr lang="en-US" dirty="0"/>
              <a:t>Click to edit master title style</a:t>
            </a:r>
          </a:p>
        </p:txBody>
      </p:sp>
      <p:sp>
        <p:nvSpPr>
          <p:cNvPr id="4" name="Picture Placeholder 8"/>
          <p:cNvSpPr>
            <a:spLocks noGrp="1"/>
          </p:cNvSpPr>
          <p:nvPr>
            <p:ph type="pic" sz="quarter" idx="12"/>
          </p:nvPr>
        </p:nvSpPr>
        <p:spPr>
          <a:xfrm>
            <a:off x="994849" y="0"/>
            <a:ext cx="3056697"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6601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s Bullets 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46AA57-C90F-4335-BDB8-D3161189FD14}"/>
              </a:ext>
            </a:extLst>
          </p:cNvPr>
          <p:cNvSpPr>
            <a:spLocks noGrp="1"/>
          </p:cNvSpPr>
          <p:nvPr>
            <p:ph type="ctrTitle" hasCustomPrompt="1"/>
          </p:nvPr>
        </p:nvSpPr>
        <p:spPr>
          <a:xfrm>
            <a:off x="1517904" y="674077"/>
            <a:ext cx="9850767" cy="1095064"/>
          </a:xfrm>
          <a:prstGeom prst="rect">
            <a:avLst/>
          </a:prstGeom>
        </p:spPr>
        <p:txBody>
          <a:bodyPr anchor="t" anchorCtr="0">
            <a:noAutofit/>
          </a:bodyPr>
          <a:lstStyle>
            <a:lvl1pPr algn="l">
              <a:lnSpc>
                <a:spcPct val="90000"/>
              </a:lnSpc>
              <a:defRPr sz="3600" spc="0" baseline="0"/>
            </a:lvl1pPr>
          </a:lstStyle>
          <a:p>
            <a:r>
              <a:rPr lang="en-US" dirty="0"/>
              <a:t>Click to edit master title style</a:t>
            </a:r>
          </a:p>
        </p:txBody>
      </p:sp>
      <p:sp>
        <p:nvSpPr>
          <p:cNvPr id="23" name="Rectangle 22">
            <a:extLst>
              <a:ext uri="{FF2B5EF4-FFF2-40B4-BE49-F238E27FC236}">
                <a16:creationId xmlns:a16="http://schemas.microsoft.com/office/drawing/2014/main" id="{BA025950-314D-294B-8C40-D9C0D0219773}"/>
              </a:ext>
            </a:extLst>
          </p:cNvPr>
          <p:cNvSpPr/>
          <p:nvPr userDrawn="1"/>
        </p:nvSpPr>
        <p:spPr>
          <a:xfrm>
            <a:off x="1617883" y="5278049"/>
            <a:ext cx="198394" cy="2077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25" name="Rectangle 24">
            <a:extLst>
              <a:ext uri="{FF2B5EF4-FFF2-40B4-BE49-F238E27FC236}">
                <a16:creationId xmlns:a16="http://schemas.microsoft.com/office/drawing/2014/main" id="{06F891AD-6ABB-AE47-8741-F0675B24843E}"/>
              </a:ext>
            </a:extLst>
          </p:cNvPr>
          <p:cNvSpPr/>
          <p:nvPr userDrawn="1"/>
        </p:nvSpPr>
        <p:spPr>
          <a:xfrm>
            <a:off x="1617883" y="3487165"/>
            <a:ext cx="198394" cy="2077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27" name="Rectangle 26">
            <a:extLst>
              <a:ext uri="{FF2B5EF4-FFF2-40B4-BE49-F238E27FC236}">
                <a16:creationId xmlns:a16="http://schemas.microsoft.com/office/drawing/2014/main" id="{76ED1BF9-3C9A-1D4C-B66F-1326EE74D475}"/>
              </a:ext>
            </a:extLst>
          </p:cNvPr>
          <p:cNvSpPr/>
          <p:nvPr userDrawn="1"/>
        </p:nvSpPr>
        <p:spPr>
          <a:xfrm>
            <a:off x="1617883" y="4383556"/>
            <a:ext cx="198394" cy="207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3" name="Text Placeholder 2">
            <a:extLst>
              <a:ext uri="{FF2B5EF4-FFF2-40B4-BE49-F238E27FC236}">
                <a16:creationId xmlns:a16="http://schemas.microsoft.com/office/drawing/2014/main" id="{8851DAA3-02C3-244F-9F1D-61557A1C0C9E}"/>
              </a:ext>
            </a:extLst>
          </p:cNvPr>
          <p:cNvSpPr>
            <a:spLocks noGrp="1"/>
          </p:cNvSpPr>
          <p:nvPr>
            <p:ph type="body" sz="quarter" idx="14"/>
          </p:nvPr>
        </p:nvSpPr>
        <p:spPr>
          <a:xfrm>
            <a:off x="1562585" y="2872256"/>
            <a:ext cx="9794597" cy="508152"/>
          </a:xfrm>
          <a:prstGeom prst="rect">
            <a:avLst/>
          </a:prstGeom>
        </p:spPr>
        <p:txBody>
          <a:bodyPr>
            <a:noAutofit/>
          </a:bodyPr>
          <a:lstStyle>
            <a:lvl1pPr>
              <a:lnSpc>
                <a:spcPct val="100000"/>
              </a:lnSpc>
              <a:spcBef>
                <a:spcPts val="0"/>
              </a:spcBef>
              <a:defRPr sz="1400">
                <a:solidFill>
                  <a:schemeClr val="accent5">
                    <a:lumMod val="75000"/>
                  </a:schemeClr>
                </a:solidFill>
                <a:latin typeface="+mj-lt"/>
              </a:defRPr>
            </a:lvl1pPr>
            <a:lvl2pPr>
              <a:lnSpc>
                <a:spcPts val="1665"/>
              </a:lnSpc>
              <a:defRPr sz="1310">
                <a:solidFill>
                  <a:schemeClr val="accent5">
                    <a:lumMod val="75000"/>
                  </a:schemeClr>
                </a:solidFill>
                <a:latin typeface="+mj-lt"/>
              </a:defRPr>
            </a:lvl2pPr>
            <a:lvl3pPr>
              <a:lnSpc>
                <a:spcPts val="1665"/>
              </a:lnSpc>
              <a:defRPr sz="1310">
                <a:solidFill>
                  <a:schemeClr val="accent5">
                    <a:lumMod val="75000"/>
                  </a:schemeClr>
                </a:solidFill>
                <a:latin typeface="+mj-lt"/>
              </a:defRPr>
            </a:lvl3pPr>
            <a:lvl4pPr>
              <a:lnSpc>
                <a:spcPts val="1665"/>
              </a:lnSpc>
              <a:defRPr sz="1310">
                <a:solidFill>
                  <a:schemeClr val="accent5">
                    <a:lumMod val="75000"/>
                  </a:schemeClr>
                </a:solidFill>
                <a:latin typeface="+mj-lt"/>
              </a:defRPr>
            </a:lvl4pPr>
            <a:lvl5pPr>
              <a:lnSpc>
                <a:spcPts val="1665"/>
              </a:lnSpc>
              <a:defRPr sz="1310">
                <a:solidFill>
                  <a:schemeClr val="accent5">
                    <a:lumMod val="75000"/>
                  </a:schemeClr>
                </a:solidFill>
                <a:latin typeface="+mj-lt"/>
              </a:defRPr>
            </a:lvl5pPr>
          </a:lstStyle>
          <a:p>
            <a:pPr lvl="0"/>
            <a:r>
              <a:rPr lang="en-US" dirty="0"/>
              <a:t>Click to edit Master text styles</a:t>
            </a:r>
          </a:p>
        </p:txBody>
      </p:sp>
      <p:sp>
        <p:nvSpPr>
          <p:cNvPr id="5" name="Text Placeholder 4">
            <a:extLst>
              <a:ext uri="{FF2B5EF4-FFF2-40B4-BE49-F238E27FC236}">
                <a16:creationId xmlns:a16="http://schemas.microsoft.com/office/drawing/2014/main" id="{0A1E6643-DF0A-B346-8FBF-0AF346E33795}"/>
              </a:ext>
            </a:extLst>
          </p:cNvPr>
          <p:cNvSpPr>
            <a:spLocks noGrp="1"/>
          </p:cNvSpPr>
          <p:nvPr>
            <p:ph type="body" sz="quarter" idx="15" hasCustomPrompt="1"/>
          </p:nvPr>
        </p:nvSpPr>
        <p:spPr>
          <a:xfrm>
            <a:off x="1952113" y="5248666"/>
            <a:ext cx="4143887" cy="334715"/>
          </a:xfrm>
          <a:prstGeom prst="rect">
            <a:avLst/>
          </a:prstGeom>
        </p:spPr>
        <p:txBody>
          <a:bodyPr>
            <a:noAutofit/>
          </a:bodyPr>
          <a:lstStyle>
            <a:lvl1pPr>
              <a:lnSpc>
                <a:spcPct val="100000"/>
              </a:lnSpc>
              <a:spcBef>
                <a:spcPts val="0"/>
              </a:spcBef>
              <a:defRPr sz="1200" b="1">
                <a:solidFill>
                  <a:schemeClr val="accent2"/>
                </a:solidFill>
                <a:latin typeface="+mj-lt"/>
              </a:defRPr>
            </a:lvl1pPr>
            <a:lvl2pPr>
              <a:defRPr sz="1200" b="1">
                <a:solidFill>
                  <a:schemeClr val="accent2"/>
                </a:solidFill>
                <a:latin typeface="+mj-lt"/>
              </a:defRPr>
            </a:lvl2pPr>
            <a:lvl3pPr>
              <a:defRPr sz="1200" b="1">
                <a:solidFill>
                  <a:schemeClr val="accent2"/>
                </a:solidFill>
                <a:latin typeface="+mj-lt"/>
              </a:defRPr>
            </a:lvl3pPr>
            <a:lvl4pPr>
              <a:defRPr sz="1200" b="1">
                <a:solidFill>
                  <a:schemeClr val="accent2"/>
                </a:solidFill>
                <a:latin typeface="+mj-lt"/>
              </a:defRPr>
            </a:lvl4pPr>
            <a:lvl5pPr>
              <a:defRPr sz="1200" b="1">
                <a:solidFill>
                  <a:schemeClr val="accent2"/>
                </a:solidFill>
                <a:latin typeface="+mj-lt"/>
              </a:defRPr>
            </a:lvl5pPr>
          </a:lstStyle>
          <a:p>
            <a:pPr lvl="0"/>
            <a:r>
              <a:rPr lang="en-US" dirty="0"/>
              <a:t>TITLE 01</a:t>
            </a:r>
          </a:p>
        </p:txBody>
      </p:sp>
      <p:sp>
        <p:nvSpPr>
          <p:cNvPr id="33" name="Text Placeholder 32">
            <a:extLst>
              <a:ext uri="{FF2B5EF4-FFF2-40B4-BE49-F238E27FC236}">
                <a16:creationId xmlns:a16="http://schemas.microsoft.com/office/drawing/2014/main" id="{75E00D39-8A9E-0842-A60C-C48DD9A4FE89}"/>
              </a:ext>
            </a:extLst>
          </p:cNvPr>
          <p:cNvSpPr>
            <a:spLocks noGrp="1"/>
          </p:cNvSpPr>
          <p:nvPr>
            <p:ph type="body" sz="quarter" idx="16"/>
          </p:nvPr>
        </p:nvSpPr>
        <p:spPr>
          <a:xfrm>
            <a:off x="1952113" y="5532996"/>
            <a:ext cx="4143887" cy="535294"/>
          </a:xfrm>
          <a:prstGeom prst="rect">
            <a:avLst/>
          </a:prstGeom>
        </p:spPr>
        <p:txBody>
          <a:bodyPr>
            <a:noAutofit/>
          </a:bodyPr>
          <a:lstStyle>
            <a:lvl1pPr>
              <a:lnSpc>
                <a:spcPts val="1665"/>
              </a:lnSpc>
              <a:spcBef>
                <a:spcPts val="0"/>
              </a:spcBef>
              <a:defRPr sz="1400">
                <a:solidFill>
                  <a:schemeClr val="accent5">
                    <a:lumMod val="75000"/>
                  </a:schemeClr>
                </a:solidFill>
                <a:latin typeface="+mj-lt"/>
              </a:defRPr>
            </a:lvl1pPr>
            <a:lvl2pPr>
              <a:lnSpc>
                <a:spcPts val="1665"/>
              </a:lnSpc>
              <a:defRPr sz="1200">
                <a:latin typeface="+mj-lt"/>
              </a:defRPr>
            </a:lvl2pPr>
            <a:lvl3pPr>
              <a:lnSpc>
                <a:spcPts val="1665"/>
              </a:lnSpc>
              <a:defRPr sz="1200">
                <a:latin typeface="+mj-lt"/>
              </a:defRPr>
            </a:lvl3pPr>
            <a:lvl4pPr>
              <a:lnSpc>
                <a:spcPts val="1665"/>
              </a:lnSpc>
              <a:defRPr sz="1200">
                <a:latin typeface="+mj-lt"/>
              </a:defRPr>
            </a:lvl4pPr>
            <a:lvl5pPr>
              <a:lnSpc>
                <a:spcPts val="1665"/>
              </a:lnSpc>
              <a:defRPr sz="1200">
                <a:latin typeface="+mj-lt"/>
              </a:defRPr>
            </a:lvl5pPr>
          </a:lstStyle>
          <a:p>
            <a:pPr lvl="0"/>
            <a:r>
              <a:rPr lang="en-US" dirty="0"/>
              <a:t>Click to edit Master text styles</a:t>
            </a:r>
          </a:p>
        </p:txBody>
      </p:sp>
      <p:sp>
        <p:nvSpPr>
          <p:cNvPr id="34" name="Text Placeholder 4">
            <a:extLst>
              <a:ext uri="{FF2B5EF4-FFF2-40B4-BE49-F238E27FC236}">
                <a16:creationId xmlns:a16="http://schemas.microsoft.com/office/drawing/2014/main" id="{822164EE-BA6E-0F4C-9BEC-854DC2A2F03F}"/>
              </a:ext>
            </a:extLst>
          </p:cNvPr>
          <p:cNvSpPr>
            <a:spLocks noGrp="1"/>
          </p:cNvSpPr>
          <p:nvPr>
            <p:ph type="body" sz="quarter" idx="17" hasCustomPrompt="1"/>
          </p:nvPr>
        </p:nvSpPr>
        <p:spPr>
          <a:xfrm>
            <a:off x="1952113" y="4337739"/>
            <a:ext cx="4143887" cy="334715"/>
          </a:xfrm>
          <a:prstGeom prst="rect">
            <a:avLst/>
          </a:prstGeom>
        </p:spPr>
        <p:txBody>
          <a:bodyPr>
            <a:noAutofit/>
          </a:bodyPr>
          <a:lstStyle>
            <a:lvl1pPr>
              <a:lnSpc>
                <a:spcPct val="100000"/>
              </a:lnSpc>
              <a:spcBef>
                <a:spcPts val="0"/>
              </a:spcBef>
              <a:defRPr sz="1200" b="1">
                <a:solidFill>
                  <a:schemeClr val="accent2"/>
                </a:solidFill>
                <a:latin typeface="+mj-lt"/>
              </a:defRPr>
            </a:lvl1pPr>
            <a:lvl2pPr>
              <a:defRPr sz="1200" b="1">
                <a:solidFill>
                  <a:schemeClr val="accent2"/>
                </a:solidFill>
                <a:latin typeface="+mj-lt"/>
              </a:defRPr>
            </a:lvl2pPr>
            <a:lvl3pPr>
              <a:defRPr sz="1200" b="1">
                <a:solidFill>
                  <a:schemeClr val="accent2"/>
                </a:solidFill>
                <a:latin typeface="+mj-lt"/>
              </a:defRPr>
            </a:lvl3pPr>
            <a:lvl4pPr>
              <a:defRPr sz="1200" b="1">
                <a:solidFill>
                  <a:schemeClr val="accent2"/>
                </a:solidFill>
                <a:latin typeface="+mj-lt"/>
              </a:defRPr>
            </a:lvl4pPr>
            <a:lvl5pPr>
              <a:defRPr sz="1200" b="1">
                <a:solidFill>
                  <a:schemeClr val="accent2"/>
                </a:solidFill>
                <a:latin typeface="+mj-lt"/>
              </a:defRPr>
            </a:lvl5pPr>
          </a:lstStyle>
          <a:p>
            <a:pPr lvl="0"/>
            <a:r>
              <a:rPr lang="en-US" dirty="0"/>
              <a:t>TITLE 01</a:t>
            </a:r>
          </a:p>
        </p:txBody>
      </p:sp>
      <p:sp>
        <p:nvSpPr>
          <p:cNvPr id="35" name="Text Placeholder 32">
            <a:extLst>
              <a:ext uri="{FF2B5EF4-FFF2-40B4-BE49-F238E27FC236}">
                <a16:creationId xmlns:a16="http://schemas.microsoft.com/office/drawing/2014/main" id="{06A08B0F-DFF6-BF4C-AB0E-A4639EB61EB1}"/>
              </a:ext>
            </a:extLst>
          </p:cNvPr>
          <p:cNvSpPr>
            <a:spLocks noGrp="1"/>
          </p:cNvSpPr>
          <p:nvPr>
            <p:ph type="body" sz="quarter" idx="18"/>
          </p:nvPr>
        </p:nvSpPr>
        <p:spPr>
          <a:xfrm>
            <a:off x="1952113" y="4622069"/>
            <a:ext cx="4143887" cy="535294"/>
          </a:xfrm>
          <a:prstGeom prst="rect">
            <a:avLst/>
          </a:prstGeom>
        </p:spPr>
        <p:txBody>
          <a:bodyPr>
            <a:noAutofit/>
          </a:bodyPr>
          <a:lstStyle>
            <a:lvl1pPr>
              <a:lnSpc>
                <a:spcPts val="1665"/>
              </a:lnSpc>
              <a:spcBef>
                <a:spcPts val="0"/>
              </a:spcBef>
              <a:defRPr sz="1400">
                <a:solidFill>
                  <a:schemeClr val="accent5">
                    <a:lumMod val="75000"/>
                  </a:schemeClr>
                </a:solidFill>
                <a:latin typeface="+mj-lt"/>
              </a:defRPr>
            </a:lvl1pPr>
            <a:lvl2pPr>
              <a:lnSpc>
                <a:spcPts val="1665"/>
              </a:lnSpc>
              <a:defRPr sz="1200">
                <a:latin typeface="+mj-lt"/>
              </a:defRPr>
            </a:lvl2pPr>
            <a:lvl3pPr>
              <a:lnSpc>
                <a:spcPts val="1665"/>
              </a:lnSpc>
              <a:defRPr sz="1200">
                <a:latin typeface="+mj-lt"/>
              </a:defRPr>
            </a:lvl3pPr>
            <a:lvl4pPr>
              <a:lnSpc>
                <a:spcPts val="1665"/>
              </a:lnSpc>
              <a:defRPr sz="1200">
                <a:latin typeface="+mj-lt"/>
              </a:defRPr>
            </a:lvl4pPr>
            <a:lvl5pPr>
              <a:lnSpc>
                <a:spcPts val="1665"/>
              </a:lnSpc>
              <a:defRPr sz="1200">
                <a:latin typeface="+mj-lt"/>
              </a:defRPr>
            </a:lvl5pPr>
          </a:lstStyle>
          <a:p>
            <a:pPr lvl="0"/>
            <a:r>
              <a:rPr lang="en-US" dirty="0"/>
              <a:t>Click to edit Master text styles</a:t>
            </a:r>
          </a:p>
        </p:txBody>
      </p:sp>
      <p:sp>
        <p:nvSpPr>
          <p:cNvPr id="36" name="Text Placeholder 4">
            <a:extLst>
              <a:ext uri="{FF2B5EF4-FFF2-40B4-BE49-F238E27FC236}">
                <a16:creationId xmlns:a16="http://schemas.microsoft.com/office/drawing/2014/main" id="{6E5609B8-B539-7542-9F1B-3D7B7B60FB28}"/>
              </a:ext>
            </a:extLst>
          </p:cNvPr>
          <p:cNvSpPr>
            <a:spLocks noGrp="1"/>
          </p:cNvSpPr>
          <p:nvPr>
            <p:ph type="body" sz="quarter" idx="19" hasCustomPrompt="1"/>
          </p:nvPr>
        </p:nvSpPr>
        <p:spPr>
          <a:xfrm>
            <a:off x="1952113" y="3466119"/>
            <a:ext cx="4143887" cy="334715"/>
          </a:xfrm>
          <a:prstGeom prst="rect">
            <a:avLst/>
          </a:prstGeom>
        </p:spPr>
        <p:txBody>
          <a:bodyPr>
            <a:noAutofit/>
          </a:bodyPr>
          <a:lstStyle>
            <a:lvl1pPr>
              <a:lnSpc>
                <a:spcPct val="100000"/>
              </a:lnSpc>
              <a:spcBef>
                <a:spcPts val="0"/>
              </a:spcBef>
              <a:defRPr sz="1200" b="1">
                <a:solidFill>
                  <a:schemeClr val="accent2"/>
                </a:solidFill>
                <a:latin typeface="+mj-lt"/>
              </a:defRPr>
            </a:lvl1pPr>
            <a:lvl2pPr>
              <a:defRPr sz="1200" b="1">
                <a:solidFill>
                  <a:schemeClr val="accent2"/>
                </a:solidFill>
                <a:latin typeface="+mj-lt"/>
              </a:defRPr>
            </a:lvl2pPr>
            <a:lvl3pPr>
              <a:defRPr sz="1200" b="1">
                <a:solidFill>
                  <a:schemeClr val="accent2"/>
                </a:solidFill>
                <a:latin typeface="+mj-lt"/>
              </a:defRPr>
            </a:lvl3pPr>
            <a:lvl4pPr>
              <a:defRPr sz="1200" b="1">
                <a:solidFill>
                  <a:schemeClr val="accent2"/>
                </a:solidFill>
                <a:latin typeface="+mj-lt"/>
              </a:defRPr>
            </a:lvl4pPr>
            <a:lvl5pPr>
              <a:defRPr sz="1200" b="1">
                <a:solidFill>
                  <a:schemeClr val="accent2"/>
                </a:solidFill>
                <a:latin typeface="+mj-lt"/>
              </a:defRPr>
            </a:lvl5pPr>
          </a:lstStyle>
          <a:p>
            <a:pPr lvl="0"/>
            <a:r>
              <a:rPr lang="en-US" dirty="0"/>
              <a:t>TITLE 01</a:t>
            </a:r>
          </a:p>
        </p:txBody>
      </p:sp>
      <p:sp>
        <p:nvSpPr>
          <p:cNvPr id="37" name="Text Placeholder 32">
            <a:extLst>
              <a:ext uri="{FF2B5EF4-FFF2-40B4-BE49-F238E27FC236}">
                <a16:creationId xmlns:a16="http://schemas.microsoft.com/office/drawing/2014/main" id="{2CD07281-693F-274F-862F-FAE908766FBF}"/>
              </a:ext>
            </a:extLst>
          </p:cNvPr>
          <p:cNvSpPr>
            <a:spLocks noGrp="1"/>
          </p:cNvSpPr>
          <p:nvPr>
            <p:ph type="body" sz="quarter" idx="20"/>
          </p:nvPr>
        </p:nvSpPr>
        <p:spPr>
          <a:xfrm>
            <a:off x="1952113" y="3750449"/>
            <a:ext cx="4143887" cy="535294"/>
          </a:xfrm>
          <a:prstGeom prst="rect">
            <a:avLst/>
          </a:prstGeom>
        </p:spPr>
        <p:txBody>
          <a:bodyPr>
            <a:noAutofit/>
          </a:bodyPr>
          <a:lstStyle>
            <a:lvl1pPr>
              <a:lnSpc>
                <a:spcPct val="100000"/>
              </a:lnSpc>
              <a:spcBef>
                <a:spcPts val="0"/>
              </a:spcBef>
              <a:defRPr sz="1400">
                <a:solidFill>
                  <a:schemeClr val="accent5">
                    <a:lumMod val="75000"/>
                  </a:schemeClr>
                </a:solidFill>
                <a:latin typeface="+mj-lt"/>
              </a:defRPr>
            </a:lvl1pPr>
            <a:lvl2pPr>
              <a:lnSpc>
                <a:spcPts val="1665"/>
              </a:lnSpc>
              <a:defRPr sz="1200">
                <a:latin typeface="+mj-lt"/>
              </a:defRPr>
            </a:lvl2pPr>
            <a:lvl3pPr>
              <a:lnSpc>
                <a:spcPts val="1665"/>
              </a:lnSpc>
              <a:defRPr sz="1200">
                <a:latin typeface="+mj-lt"/>
              </a:defRPr>
            </a:lvl3pPr>
            <a:lvl4pPr>
              <a:lnSpc>
                <a:spcPts val="1665"/>
              </a:lnSpc>
              <a:defRPr sz="1200">
                <a:latin typeface="+mj-lt"/>
              </a:defRPr>
            </a:lvl4pPr>
            <a:lvl5pPr>
              <a:lnSpc>
                <a:spcPts val="1665"/>
              </a:lnSpc>
              <a:defRPr sz="1200">
                <a:latin typeface="+mj-lt"/>
              </a:defRPr>
            </a:lvl5pPr>
          </a:lstStyle>
          <a:p>
            <a:pPr lvl="0"/>
            <a:r>
              <a:rPr lang="en-US" dirty="0"/>
              <a:t>Click to edit Master text styles</a:t>
            </a:r>
          </a:p>
        </p:txBody>
      </p:sp>
      <p:sp>
        <p:nvSpPr>
          <p:cNvPr id="32" name="Rectangle 31">
            <a:extLst>
              <a:ext uri="{FF2B5EF4-FFF2-40B4-BE49-F238E27FC236}">
                <a16:creationId xmlns:a16="http://schemas.microsoft.com/office/drawing/2014/main" id="{2995C02F-DD68-C541-82AF-AC8B826031E9}"/>
              </a:ext>
            </a:extLst>
          </p:cNvPr>
          <p:cNvSpPr/>
          <p:nvPr userDrawn="1"/>
        </p:nvSpPr>
        <p:spPr>
          <a:xfrm>
            <a:off x="6879065" y="5278049"/>
            <a:ext cx="198394" cy="2077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38" name="Rectangle 37">
            <a:extLst>
              <a:ext uri="{FF2B5EF4-FFF2-40B4-BE49-F238E27FC236}">
                <a16:creationId xmlns:a16="http://schemas.microsoft.com/office/drawing/2014/main" id="{0C9823F9-0DFB-6144-A841-3FC1004D0EF2}"/>
              </a:ext>
            </a:extLst>
          </p:cNvPr>
          <p:cNvSpPr/>
          <p:nvPr userDrawn="1"/>
        </p:nvSpPr>
        <p:spPr>
          <a:xfrm>
            <a:off x="6879065" y="3487165"/>
            <a:ext cx="198394" cy="2077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39" name="Rectangle 38">
            <a:extLst>
              <a:ext uri="{FF2B5EF4-FFF2-40B4-BE49-F238E27FC236}">
                <a16:creationId xmlns:a16="http://schemas.microsoft.com/office/drawing/2014/main" id="{A9747480-C166-CC4F-BF8B-C24BEB63A7B4}"/>
              </a:ext>
            </a:extLst>
          </p:cNvPr>
          <p:cNvSpPr/>
          <p:nvPr userDrawn="1"/>
        </p:nvSpPr>
        <p:spPr>
          <a:xfrm>
            <a:off x="6879065" y="4383556"/>
            <a:ext cx="198394" cy="207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41" name="Text Placeholder 4">
            <a:extLst>
              <a:ext uri="{FF2B5EF4-FFF2-40B4-BE49-F238E27FC236}">
                <a16:creationId xmlns:a16="http://schemas.microsoft.com/office/drawing/2014/main" id="{4662EB56-F2DE-A94F-A503-9AB9DE0F8043}"/>
              </a:ext>
            </a:extLst>
          </p:cNvPr>
          <p:cNvSpPr>
            <a:spLocks noGrp="1"/>
          </p:cNvSpPr>
          <p:nvPr>
            <p:ph type="body" sz="quarter" idx="22" hasCustomPrompt="1"/>
          </p:nvPr>
        </p:nvSpPr>
        <p:spPr>
          <a:xfrm>
            <a:off x="7213295" y="5248666"/>
            <a:ext cx="4143887" cy="334715"/>
          </a:xfrm>
          <a:prstGeom prst="rect">
            <a:avLst/>
          </a:prstGeom>
        </p:spPr>
        <p:txBody>
          <a:bodyPr>
            <a:noAutofit/>
          </a:bodyPr>
          <a:lstStyle>
            <a:lvl1pPr>
              <a:lnSpc>
                <a:spcPct val="100000"/>
              </a:lnSpc>
              <a:spcBef>
                <a:spcPts val="0"/>
              </a:spcBef>
              <a:defRPr sz="1200" b="1">
                <a:solidFill>
                  <a:schemeClr val="accent2"/>
                </a:solidFill>
                <a:latin typeface="+mj-lt"/>
              </a:defRPr>
            </a:lvl1pPr>
            <a:lvl2pPr>
              <a:defRPr sz="1200" b="1">
                <a:solidFill>
                  <a:schemeClr val="accent2"/>
                </a:solidFill>
                <a:latin typeface="+mj-lt"/>
              </a:defRPr>
            </a:lvl2pPr>
            <a:lvl3pPr>
              <a:defRPr sz="1200" b="1">
                <a:solidFill>
                  <a:schemeClr val="accent2"/>
                </a:solidFill>
                <a:latin typeface="+mj-lt"/>
              </a:defRPr>
            </a:lvl3pPr>
            <a:lvl4pPr>
              <a:defRPr sz="1200" b="1">
                <a:solidFill>
                  <a:schemeClr val="accent2"/>
                </a:solidFill>
                <a:latin typeface="+mj-lt"/>
              </a:defRPr>
            </a:lvl4pPr>
            <a:lvl5pPr>
              <a:defRPr sz="1200" b="1">
                <a:solidFill>
                  <a:schemeClr val="accent2"/>
                </a:solidFill>
                <a:latin typeface="+mj-lt"/>
              </a:defRPr>
            </a:lvl5pPr>
          </a:lstStyle>
          <a:p>
            <a:pPr lvl="0"/>
            <a:r>
              <a:rPr lang="en-US" dirty="0"/>
              <a:t>TITLE 01</a:t>
            </a:r>
          </a:p>
        </p:txBody>
      </p:sp>
      <p:sp>
        <p:nvSpPr>
          <p:cNvPr id="42" name="Text Placeholder 32">
            <a:extLst>
              <a:ext uri="{FF2B5EF4-FFF2-40B4-BE49-F238E27FC236}">
                <a16:creationId xmlns:a16="http://schemas.microsoft.com/office/drawing/2014/main" id="{281119A8-7275-C043-AD58-BCF8AD311CD0}"/>
              </a:ext>
            </a:extLst>
          </p:cNvPr>
          <p:cNvSpPr>
            <a:spLocks noGrp="1"/>
          </p:cNvSpPr>
          <p:nvPr>
            <p:ph type="body" sz="quarter" idx="23"/>
          </p:nvPr>
        </p:nvSpPr>
        <p:spPr>
          <a:xfrm>
            <a:off x="7213295" y="5532996"/>
            <a:ext cx="4143887" cy="535294"/>
          </a:xfrm>
          <a:prstGeom prst="rect">
            <a:avLst/>
          </a:prstGeom>
        </p:spPr>
        <p:txBody>
          <a:bodyPr>
            <a:noAutofit/>
          </a:bodyPr>
          <a:lstStyle>
            <a:lvl1pPr>
              <a:lnSpc>
                <a:spcPts val="1665"/>
              </a:lnSpc>
              <a:spcBef>
                <a:spcPts val="0"/>
              </a:spcBef>
              <a:defRPr sz="1400">
                <a:solidFill>
                  <a:schemeClr val="accent5">
                    <a:lumMod val="75000"/>
                  </a:schemeClr>
                </a:solidFill>
                <a:latin typeface="+mj-lt"/>
              </a:defRPr>
            </a:lvl1pPr>
            <a:lvl2pPr>
              <a:lnSpc>
                <a:spcPts val="1665"/>
              </a:lnSpc>
              <a:defRPr sz="1200">
                <a:latin typeface="+mj-lt"/>
              </a:defRPr>
            </a:lvl2pPr>
            <a:lvl3pPr>
              <a:lnSpc>
                <a:spcPts val="1665"/>
              </a:lnSpc>
              <a:defRPr sz="1200">
                <a:latin typeface="+mj-lt"/>
              </a:defRPr>
            </a:lvl3pPr>
            <a:lvl4pPr>
              <a:lnSpc>
                <a:spcPts val="1665"/>
              </a:lnSpc>
              <a:defRPr sz="1200">
                <a:latin typeface="+mj-lt"/>
              </a:defRPr>
            </a:lvl4pPr>
            <a:lvl5pPr>
              <a:lnSpc>
                <a:spcPts val="1665"/>
              </a:lnSpc>
              <a:defRPr sz="1200">
                <a:latin typeface="+mj-lt"/>
              </a:defRPr>
            </a:lvl5pPr>
          </a:lstStyle>
          <a:p>
            <a:pPr lvl="0"/>
            <a:r>
              <a:rPr lang="en-US" dirty="0"/>
              <a:t>Click to edit Master text styles</a:t>
            </a:r>
          </a:p>
        </p:txBody>
      </p:sp>
      <p:sp>
        <p:nvSpPr>
          <p:cNvPr id="43" name="Text Placeholder 4">
            <a:extLst>
              <a:ext uri="{FF2B5EF4-FFF2-40B4-BE49-F238E27FC236}">
                <a16:creationId xmlns:a16="http://schemas.microsoft.com/office/drawing/2014/main" id="{3CA0145E-1AB3-F14A-9CF8-8FC45100D0F6}"/>
              </a:ext>
            </a:extLst>
          </p:cNvPr>
          <p:cNvSpPr>
            <a:spLocks noGrp="1"/>
          </p:cNvSpPr>
          <p:nvPr>
            <p:ph type="body" sz="quarter" idx="24" hasCustomPrompt="1"/>
          </p:nvPr>
        </p:nvSpPr>
        <p:spPr>
          <a:xfrm>
            <a:off x="7213295" y="4337739"/>
            <a:ext cx="4143887" cy="334715"/>
          </a:xfrm>
          <a:prstGeom prst="rect">
            <a:avLst/>
          </a:prstGeom>
        </p:spPr>
        <p:txBody>
          <a:bodyPr>
            <a:noAutofit/>
          </a:bodyPr>
          <a:lstStyle>
            <a:lvl1pPr>
              <a:lnSpc>
                <a:spcPct val="100000"/>
              </a:lnSpc>
              <a:spcBef>
                <a:spcPts val="0"/>
              </a:spcBef>
              <a:defRPr sz="1200" b="1">
                <a:solidFill>
                  <a:schemeClr val="accent2"/>
                </a:solidFill>
                <a:latin typeface="+mj-lt"/>
              </a:defRPr>
            </a:lvl1pPr>
            <a:lvl2pPr>
              <a:defRPr sz="1200" b="1">
                <a:solidFill>
                  <a:schemeClr val="accent2"/>
                </a:solidFill>
                <a:latin typeface="+mj-lt"/>
              </a:defRPr>
            </a:lvl2pPr>
            <a:lvl3pPr>
              <a:defRPr sz="1200" b="1">
                <a:solidFill>
                  <a:schemeClr val="accent2"/>
                </a:solidFill>
                <a:latin typeface="+mj-lt"/>
              </a:defRPr>
            </a:lvl3pPr>
            <a:lvl4pPr>
              <a:defRPr sz="1200" b="1">
                <a:solidFill>
                  <a:schemeClr val="accent2"/>
                </a:solidFill>
                <a:latin typeface="+mj-lt"/>
              </a:defRPr>
            </a:lvl4pPr>
            <a:lvl5pPr>
              <a:defRPr sz="1200" b="1">
                <a:solidFill>
                  <a:schemeClr val="accent2"/>
                </a:solidFill>
                <a:latin typeface="+mj-lt"/>
              </a:defRPr>
            </a:lvl5pPr>
          </a:lstStyle>
          <a:p>
            <a:pPr lvl="0"/>
            <a:r>
              <a:rPr lang="en-US" dirty="0"/>
              <a:t>TITLE 01</a:t>
            </a:r>
          </a:p>
        </p:txBody>
      </p:sp>
      <p:sp>
        <p:nvSpPr>
          <p:cNvPr id="44" name="Text Placeholder 32">
            <a:extLst>
              <a:ext uri="{FF2B5EF4-FFF2-40B4-BE49-F238E27FC236}">
                <a16:creationId xmlns:a16="http://schemas.microsoft.com/office/drawing/2014/main" id="{6DC5827D-FE29-0542-BED4-0C7625E167CA}"/>
              </a:ext>
            </a:extLst>
          </p:cNvPr>
          <p:cNvSpPr>
            <a:spLocks noGrp="1"/>
          </p:cNvSpPr>
          <p:nvPr>
            <p:ph type="body" sz="quarter" idx="25"/>
          </p:nvPr>
        </p:nvSpPr>
        <p:spPr>
          <a:xfrm>
            <a:off x="7213295" y="4622069"/>
            <a:ext cx="4143887" cy="535294"/>
          </a:xfrm>
          <a:prstGeom prst="rect">
            <a:avLst/>
          </a:prstGeom>
        </p:spPr>
        <p:txBody>
          <a:bodyPr>
            <a:noAutofit/>
          </a:bodyPr>
          <a:lstStyle>
            <a:lvl1pPr>
              <a:lnSpc>
                <a:spcPts val="1665"/>
              </a:lnSpc>
              <a:spcBef>
                <a:spcPts val="0"/>
              </a:spcBef>
              <a:defRPr sz="1400">
                <a:solidFill>
                  <a:schemeClr val="accent5">
                    <a:lumMod val="75000"/>
                  </a:schemeClr>
                </a:solidFill>
                <a:latin typeface="+mj-lt"/>
              </a:defRPr>
            </a:lvl1pPr>
            <a:lvl2pPr>
              <a:lnSpc>
                <a:spcPts val="1665"/>
              </a:lnSpc>
              <a:defRPr sz="1200">
                <a:latin typeface="+mj-lt"/>
              </a:defRPr>
            </a:lvl2pPr>
            <a:lvl3pPr>
              <a:lnSpc>
                <a:spcPts val="1665"/>
              </a:lnSpc>
              <a:defRPr sz="1200">
                <a:latin typeface="+mj-lt"/>
              </a:defRPr>
            </a:lvl3pPr>
            <a:lvl4pPr>
              <a:lnSpc>
                <a:spcPts val="1665"/>
              </a:lnSpc>
              <a:defRPr sz="1200">
                <a:latin typeface="+mj-lt"/>
              </a:defRPr>
            </a:lvl4pPr>
            <a:lvl5pPr>
              <a:lnSpc>
                <a:spcPts val="1665"/>
              </a:lnSpc>
              <a:defRPr sz="1200">
                <a:latin typeface="+mj-lt"/>
              </a:defRPr>
            </a:lvl5pPr>
          </a:lstStyle>
          <a:p>
            <a:pPr lvl="0"/>
            <a:r>
              <a:rPr lang="en-US" dirty="0"/>
              <a:t>Click to edit Master text styles</a:t>
            </a:r>
          </a:p>
        </p:txBody>
      </p:sp>
      <p:sp>
        <p:nvSpPr>
          <p:cNvPr id="45" name="Text Placeholder 4">
            <a:extLst>
              <a:ext uri="{FF2B5EF4-FFF2-40B4-BE49-F238E27FC236}">
                <a16:creationId xmlns:a16="http://schemas.microsoft.com/office/drawing/2014/main" id="{974C68C2-B371-8E47-BBF2-8EB98064551B}"/>
              </a:ext>
            </a:extLst>
          </p:cNvPr>
          <p:cNvSpPr>
            <a:spLocks noGrp="1"/>
          </p:cNvSpPr>
          <p:nvPr>
            <p:ph type="body" sz="quarter" idx="26" hasCustomPrompt="1"/>
          </p:nvPr>
        </p:nvSpPr>
        <p:spPr>
          <a:xfrm>
            <a:off x="7213295" y="3466119"/>
            <a:ext cx="4143887" cy="334715"/>
          </a:xfrm>
          <a:prstGeom prst="rect">
            <a:avLst/>
          </a:prstGeom>
        </p:spPr>
        <p:txBody>
          <a:bodyPr>
            <a:noAutofit/>
          </a:bodyPr>
          <a:lstStyle>
            <a:lvl1pPr>
              <a:lnSpc>
                <a:spcPct val="100000"/>
              </a:lnSpc>
              <a:defRPr sz="1200" b="1">
                <a:solidFill>
                  <a:schemeClr val="accent2"/>
                </a:solidFill>
                <a:latin typeface="+mj-lt"/>
              </a:defRPr>
            </a:lvl1pPr>
            <a:lvl2pPr>
              <a:defRPr sz="1200" b="1">
                <a:solidFill>
                  <a:schemeClr val="accent2"/>
                </a:solidFill>
                <a:latin typeface="+mj-lt"/>
              </a:defRPr>
            </a:lvl2pPr>
            <a:lvl3pPr>
              <a:defRPr sz="1200" b="1">
                <a:solidFill>
                  <a:schemeClr val="accent2"/>
                </a:solidFill>
                <a:latin typeface="+mj-lt"/>
              </a:defRPr>
            </a:lvl3pPr>
            <a:lvl4pPr>
              <a:defRPr sz="1200" b="1">
                <a:solidFill>
                  <a:schemeClr val="accent2"/>
                </a:solidFill>
                <a:latin typeface="+mj-lt"/>
              </a:defRPr>
            </a:lvl4pPr>
            <a:lvl5pPr>
              <a:defRPr sz="1200" b="1">
                <a:solidFill>
                  <a:schemeClr val="accent2"/>
                </a:solidFill>
                <a:latin typeface="+mj-lt"/>
              </a:defRPr>
            </a:lvl5pPr>
          </a:lstStyle>
          <a:p>
            <a:pPr lvl="0"/>
            <a:r>
              <a:rPr lang="en-US" dirty="0"/>
              <a:t>TITLE 01</a:t>
            </a:r>
          </a:p>
        </p:txBody>
      </p:sp>
      <p:sp>
        <p:nvSpPr>
          <p:cNvPr id="46" name="Text Placeholder 32">
            <a:extLst>
              <a:ext uri="{FF2B5EF4-FFF2-40B4-BE49-F238E27FC236}">
                <a16:creationId xmlns:a16="http://schemas.microsoft.com/office/drawing/2014/main" id="{2A47A96F-B9F8-F14F-93CC-AAFD2FE0C0CC}"/>
              </a:ext>
            </a:extLst>
          </p:cNvPr>
          <p:cNvSpPr>
            <a:spLocks noGrp="1"/>
          </p:cNvSpPr>
          <p:nvPr>
            <p:ph type="body" sz="quarter" idx="27"/>
          </p:nvPr>
        </p:nvSpPr>
        <p:spPr>
          <a:xfrm>
            <a:off x="7213295" y="3750449"/>
            <a:ext cx="4143887" cy="535294"/>
          </a:xfrm>
          <a:prstGeom prst="rect">
            <a:avLst/>
          </a:prstGeom>
        </p:spPr>
        <p:txBody>
          <a:bodyPr>
            <a:noAutofit/>
          </a:bodyPr>
          <a:lstStyle>
            <a:lvl1pPr>
              <a:lnSpc>
                <a:spcPts val="1665"/>
              </a:lnSpc>
              <a:spcBef>
                <a:spcPts val="0"/>
              </a:spcBef>
              <a:defRPr sz="1400">
                <a:solidFill>
                  <a:schemeClr val="accent5">
                    <a:lumMod val="75000"/>
                  </a:schemeClr>
                </a:solidFill>
                <a:latin typeface="+mj-lt"/>
              </a:defRPr>
            </a:lvl1pPr>
            <a:lvl2pPr>
              <a:lnSpc>
                <a:spcPts val="1665"/>
              </a:lnSpc>
              <a:defRPr sz="1200">
                <a:latin typeface="+mj-lt"/>
              </a:defRPr>
            </a:lvl2pPr>
            <a:lvl3pPr>
              <a:lnSpc>
                <a:spcPts val="1665"/>
              </a:lnSpc>
              <a:defRPr sz="1200">
                <a:latin typeface="+mj-lt"/>
              </a:defRPr>
            </a:lvl3pPr>
            <a:lvl4pPr>
              <a:lnSpc>
                <a:spcPts val="1665"/>
              </a:lnSpc>
              <a:defRPr sz="1200">
                <a:latin typeface="+mj-lt"/>
              </a:defRPr>
            </a:lvl4pPr>
            <a:lvl5pPr>
              <a:lnSpc>
                <a:spcPts val="1665"/>
              </a:lnSpc>
              <a:defRPr sz="1200">
                <a:latin typeface="+mj-lt"/>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100E1E62-366E-9642-9A3A-B6CEF65CD89F}"/>
              </a:ext>
            </a:extLst>
          </p:cNvPr>
          <p:cNvSpPr>
            <a:spLocks noGrp="1"/>
          </p:cNvSpPr>
          <p:nvPr>
            <p:ph type="body" sz="quarter" idx="28" hasCustomPrompt="1"/>
          </p:nvPr>
        </p:nvSpPr>
        <p:spPr>
          <a:xfrm>
            <a:off x="1562585" y="2441447"/>
            <a:ext cx="9794597" cy="430810"/>
          </a:xfrm>
          <a:prstGeom prst="rect">
            <a:avLst/>
          </a:prstGeom>
        </p:spPr>
        <p:txBody>
          <a:bodyPr>
            <a:noAutofit/>
          </a:bodyPr>
          <a:lstStyle>
            <a:lvl1pPr>
              <a:lnSpc>
                <a:spcPct val="100000"/>
              </a:lnSpc>
              <a:spcBef>
                <a:spcPts val="0"/>
              </a:spcBef>
              <a:defRPr sz="1580" b="1">
                <a:solidFill>
                  <a:schemeClr val="accent2"/>
                </a:solidFill>
                <a:latin typeface="+mn-lt"/>
              </a:defRPr>
            </a:lvl1pPr>
            <a:lvl2pPr>
              <a:defRPr sz="1580" b="1">
                <a:solidFill>
                  <a:schemeClr val="accent2"/>
                </a:solidFill>
                <a:latin typeface="+mn-lt"/>
              </a:defRPr>
            </a:lvl2pPr>
            <a:lvl3pPr>
              <a:defRPr sz="1580" b="1">
                <a:solidFill>
                  <a:schemeClr val="accent2"/>
                </a:solidFill>
                <a:latin typeface="+mn-lt"/>
              </a:defRPr>
            </a:lvl3pPr>
            <a:lvl4pPr>
              <a:defRPr sz="1580" b="1">
                <a:solidFill>
                  <a:schemeClr val="accent2"/>
                </a:solidFill>
                <a:latin typeface="+mn-lt"/>
              </a:defRPr>
            </a:lvl4pPr>
            <a:lvl5pPr>
              <a:defRPr sz="1580" b="1">
                <a:solidFill>
                  <a:schemeClr val="accent2"/>
                </a:solidFill>
                <a:latin typeface="+mn-lt"/>
              </a:defRPr>
            </a:lvl5pPr>
          </a:lstStyle>
          <a:p>
            <a:pPr lvl="0"/>
            <a:r>
              <a:rPr lang="en-US" dirty="0"/>
              <a:t>CLICK TO EDIT MASTER TEXT STYLES</a:t>
            </a:r>
          </a:p>
        </p:txBody>
      </p:sp>
    </p:spTree>
    <p:extLst>
      <p:ext uri="{BB962C8B-B14F-4D97-AF65-F5344CB8AC3E}">
        <p14:creationId xmlns:p14="http://schemas.microsoft.com/office/powerpoint/2010/main" val="3710703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ored Ba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70C2-8B30-B84D-8A4D-73348C0711BE}"/>
              </a:ext>
            </a:extLst>
          </p:cNvPr>
          <p:cNvSpPr>
            <a:spLocks noGrp="1"/>
          </p:cNvSpPr>
          <p:nvPr>
            <p:ph type="title" hasCustomPrompt="1"/>
          </p:nvPr>
        </p:nvSpPr>
        <p:spPr>
          <a:xfrm>
            <a:off x="1519651" y="660532"/>
            <a:ext cx="9954950" cy="1249845"/>
          </a:xfrm>
          <a:prstGeom prst="rect">
            <a:avLst/>
          </a:prstGeom>
        </p:spPr>
        <p:txBody>
          <a:bodyPr/>
          <a:lstStyle>
            <a:lvl1pPr>
              <a:lnSpc>
                <a:spcPct val="90000"/>
              </a:lnSpc>
              <a:defRPr spc="0"/>
            </a:lvl1pPr>
          </a:lstStyle>
          <a:p>
            <a:r>
              <a:rPr lang="en-US" dirty="0"/>
              <a:t>Click to edit master title style</a:t>
            </a:r>
          </a:p>
        </p:txBody>
      </p:sp>
      <p:sp>
        <p:nvSpPr>
          <p:cNvPr id="8" name="Rectangle 7">
            <a:extLst>
              <a:ext uri="{FF2B5EF4-FFF2-40B4-BE49-F238E27FC236}">
                <a16:creationId xmlns:a16="http://schemas.microsoft.com/office/drawing/2014/main" id="{5EF133C6-9B28-804F-8921-5DF04D506B9C}"/>
              </a:ext>
            </a:extLst>
          </p:cNvPr>
          <p:cNvSpPr/>
          <p:nvPr/>
        </p:nvSpPr>
        <p:spPr>
          <a:xfrm>
            <a:off x="2028827" y="3527745"/>
            <a:ext cx="68400" cy="11412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endParaRPr>
          </a:p>
        </p:txBody>
      </p:sp>
      <p:sp>
        <p:nvSpPr>
          <p:cNvPr id="11" name="Rectangle 10">
            <a:extLst>
              <a:ext uri="{FF2B5EF4-FFF2-40B4-BE49-F238E27FC236}">
                <a16:creationId xmlns:a16="http://schemas.microsoft.com/office/drawing/2014/main" id="{4FD854CC-7A4D-3E41-8C33-72D81A64E320}"/>
              </a:ext>
            </a:extLst>
          </p:cNvPr>
          <p:cNvSpPr/>
          <p:nvPr/>
        </p:nvSpPr>
        <p:spPr>
          <a:xfrm>
            <a:off x="2028827" y="4960305"/>
            <a:ext cx="68400" cy="11412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4" name="Rectangle 13">
            <a:extLst>
              <a:ext uri="{FF2B5EF4-FFF2-40B4-BE49-F238E27FC236}">
                <a16:creationId xmlns:a16="http://schemas.microsoft.com/office/drawing/2014/main" id="{7836B1F7-38B5-FA44-918C-8EE1BE14D022}"/>
              </a:ext>
            </a:extLst>
          </p:cNvPr>
          <p:cNvSpPr/>
          <p:nvPr userDrawn="1"/>
        </p:nvSpPr>
        <p:spPr>
          <a:xfrm>
            <a:off x="2028827" y="2095185"/>
            <a:ext cx="68400" cy="11412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6" name="Text Placeholder 15">
            <a:extLst>
              <a:ext uri="{FF2B5EF4-FFF2-40B4-BE49-F238E27FC236}">
                <a16:creationId xmlns:a16="http://schemas.microsoft.com/office/drawing/2014/main" id="{9A7DCEDD-B001-DE4C-A739-7FD6EC962EE7}"/>
              </a:ext>
            </a:extLst>
          </p:cNvPr>
          <p:cNvSpPr>
            <a:spLocks noGrp="1"/>
          </p:cNvSpPr>
          <p:nvPr userDrawn="1">
            <p:ph type="body" sz="quarter" idx="13"/>
          </p:nvPr>
        </p:nvSpPr>
        <p:spPr>
          <a:xfrm>
            <a:off x="2410690" y="2244324"/>
            <a:ext cx="9063911" cy="360332"/>
          </a:xfrm>
          <a:prstGeom prst="rect">
            <a:avLst/>
          </a:prstGeom>
        </p:spPr>
        <p:txBody>
          <a:bodyPr>
            <a:noAutofit/>
          </a:bodyPr>
          <a:lstStyle>
            <a:lvl1pPr>
              <a:lnSpc>
                <a:spcPct val="100000"/>
              </a:lnSpc>
              <a:spcBef>
                <a:spcPts val="0"/>
              </a:spcBef>
              <a:defRPr sz="1800" b="1">
                <a:solidFill>
                  <a:schemeClr val="accent2"/>
                </a:solidFill>
                <a:latin typeface="+mn-lt"/>
              </a:defRPr>
            </a:lvl1pPr>
            <a:lvl2pPr>
              <a:defRPr sz="1400" b="1">
                <a:solidFill>
                  <a:schemeClr val="accent1"/>
                </a:solidFill>
                <a:latin typeface="+mn-lt"/>
              </a:defRPr>
            </a:lvl2pPr>
            <a:lvl3pPr>
              <a:defRPr sz="1400" b="1">
                <a:solidFill>
                  <a:schemeClr val="accent1"/>
                </a:solidFill>
                <a:latin typeface="+mn-lt"/>
              </a:defRPr>
            </a:lvl3pPr>
            <a:lvl4pPr>
              <a:defRPr sz="1400" b="1">
                <a:solidFill>
                  <a:schemeClr val="accent1"/>
                </a:solidFill>
                <a:latin typeface="+mn-lt"/>
              </a:defRPr>
            </a:lvl4pPr>
            <a:lvl5pPr>
              <a:defRPr sz="1400" b="1">
                <a:solidFill>
                  <a:schemeClr val="accent1"/>
                </a:solidFill>
                <a:latin typeface="+mn-lt"/>
              </a:defRPr>
            </a:lvl5pPr>
          </a:lstStyle>
          <a:p>
            <a:pPr lvl="0"/>
            <a:r>
              <a:rPr lang="en-US" dirty="0"/>
              <a:t>Click to edit Master text styles</a:t>
            </a:r>
          </a:p>
        </p:txBody>
      </p:sp>
      <p:sp>
        <p:nvSpPr>
          <p:cNvPr id="18" name="Text Placeholder 17">
            <a:extLst>
              <a:ext uri="{FF2B5EF4-FFF2-40B4-BE49-F238E27FC236}">
                <a16:creationId xmlns:a16="http://schemas.microsoft.com/office/drawing/2014/main" id="{EE7755D6-A1A6-DB45-B442-50B00D2C432E}"/>
              </a:ext>
            </a:extLst>
          </p:cNvPr>
          <p:cNvSpPr>
            <a:spLocks noGrp="1"/>
          </p:cNvSpPr>
          <p:nvPr userDrawn="1">
            <p:ph type="body" sz="quarter" idx="14"/>
          </p:nvPr>
        </p:nvSpPr>
        <p:spPr>
          <a:xfrm>
            <a:off x="2410689" y="2632367"/>
            <a:ext cx="9063911" cy="603265"/>
          </a:xfrm>
          <a:prstGeom prst="rect">
            <a:avLst/>
          </a:prstGeom>
        </p:spPr>
        <p:txBody>
          <a:bodyPr>
            <a:normAutofit/>
          </a:bodyPr>
          <a:lstStyle>
            <a:lvl1pPr>
              <a:lnSpc>
                <a:spcPct val="100000"/>
              </a:lnSpc>
              <a:spcBef>
                <a:spcPts val="0"/>
              </a:spcBef>
              <a:defRPr sz="1400">
                <a:solidFill>
                  <a:schemeClr val="accent5">
                    <a:lumMod val="75000"/>
                  </a:schemeClr>
                </a:solidFill>
                <a:latin typeface="+mn-lt"/>
              </a:defRPr>
            </a:lvl1pPr>
            <a:lvl2pPr>
              <a:defRPr sz="1200">
                <a:solidFill>
                  <a:schemeClr val="accent5">
                    <a:lumMod val="75000"/>
                  </a:schemeClr>
                </a:solidFill>
                <a:latin typeface="+mn-lt"/>
              </a:defRPr>
            </a:lvl2pPr>
            <a:lvl3pPr>
              <a:defRPr sz="1200">
                <a:solidFill>
                  <a:schemeClr val="accent5">
                    <a:lumMod val="75000"/>
                  </a:schemeClr>
                </a:solidFill>
                <a:latin typeface="+mn-lt"/>
              </a:defRPr>
            </a:lvl3pPr>
            <a:lvl4pPr>
              <a:defRPr sz="1200">
                <a:solidFill>
                  <a:schemeClr val="accent5">
                    <a:lumMod val="75000"/>
                  </a:schemeClr>
                </a:solidFill>
                <a:latin typeface="+mn-lt"/>
              </a:defRPr>
            </a:lvl4pPr>
            <a:lvl5pPr>
              <a:defRPr sz="1200">
                <a:solidFill>
                  <a:schemeClr val="accent5">
                    <a:lumMod val="75000"/>
                  </a:schemeClr>
                </a:solidFill>
                <a:latin typeface="+mn-lt"/>
              </a:defRPr>
            </a:lvl5pPr>
          </a:lstStyle>
          <a:p>
            <a:pPr lvl="0"/>
            <a:r>
              <a:rPr lang="en-US" dirty="0"/>
              <a:t>Click to edit Master text styles</a:t>
            </a:r>
          </a:p>
        </p:txBody>
      </p:sp>
      <p:sp>
        <p:nvSpPr>
          <p:cNvPr id="19" name="Text Placeholder 15">
            <a:extLst>
              <a:ext uri="{FF2B5EF4-FFF2-40B4-BE49-F238E27FC236}">
                <a16:creationId xmlns:a16="http://schemas.microsoft.com/office/drawing/2014/main" id="{C8F33564-1AC9-234A-AF09-1837FE40E9B3}"/>
              </a:ext>
            </a:extLst>
          </p:cNvPr>
          <p:cNvSpPr>
            <a:spLocks noGrp="1"/>
          </p:cNvSpPr>
          <p:nvPr>
            <p:ph type="body" sz="quarter" idx="15"/>
          </p:nvPr>
        </p:nvSpPr>
        <p:spPr>
          <a:xfrm>
            <a:off x="2410689" y="3665319"/>
            <a:ext cx="9063911" cy="360332"/>
          </a:xfrm>
          <a:prstGeom prst="rect">
            <a:avLst/>
          </a:prstGeom>
        </p:spPr>
        <p:txBody>
          <a:bodyPr>
            <a:noAutofit/>
          </a:bodyPr>
          <a:lstStyle>
            <a:lvl1pPr>
              <a:lnSpc>
                <a:spcPct val="100000"/>
              </a:lnSpc>
              <a:spcBef>
                <a:spcPts val="0"/>
              </a:spcBef>
              <a:defRPr sz="1800" b="1">
                <a:solidFill>
                  <a:schemeClr val="accent3"/>
                </a:solidFill>
                <a:latin typeface="+mn-lt"/>
              </a:defRPr>
            </a:lvl1pPr>
            <a:lvl2pPr>
              <a:defRPr sz="1400" b="1">
                <a:solidFill>
                  <a:schemeClr val="accent1"/>
                </a:solidFill>
                <a:latin typeface="+mn-lt"/>
              </a:defRPr>
            </a:lvl2pPr>
            <a:lvl3pPr>
              <a:defRPr sz="1400" b="1">
                <a:solidFill>
                  <a:schemeClr val="accent1"/>
                </a:solidFill>
                <a:latin typeface="+mn-lt"/>
              </a:defRPr>
            </a:lvl3pPr>
            <a:lvl4pPr>
              <a:defRPr sz="1400" b="1">
                <a:solidFill>
                  <a:schemeClr val="accent1"/>
                </a:solidFill>
                <a:latin typeface="+mn-lt"/>
              </a:defRPr>
            </a:lvl4pPr>
            <a:lvl5pPr>
              <a:defRPr sz="1400" b="1">
                <a:solidFill>
                  <a:schemeClr val="accent1"/>
                </a:solidFill>
                <a:latin typeface="+mn-lt"/>
              </a:defRPr>
            </a:lvl5pPr>
          </a:lstStyle>
          <a:p>
            <a:pPr lvl="0"/>
            <a:r>
              <a:rPr lang="en-US" dirty="0"/>
              <a:t>Click to edit Master text styles</a:t>
            </a:r>
          </a:p>
        </p:txBody>
      </p:sp>
      <p:sp>
        <p:nvSpPr>
          <p:cNvPr id="20" name="Text Placeholder 17">
            <a:extLst>
              <a:ext uri="{FF2B5EF4-FFF2-40B4-BE49-F238E27FC236}">
                <a16:creationId xmlns:a16="http://schemas.microsoft.com/office/drawing/2014/main" id="{7E44083B-F3CD-D849-AE27-B1A4F2D19B7E}"/>
              </a:ext>
            </a:extLst>
          </p:cNvPr>
          <p:cNvSpPr>
            <a:spLocks noGrp="1"/>
          </p:cNvSpPr>
          <p:nvPr>
            <p:ph type="body" sz="quarter" idx="16"/>
          </p:nvPr>
        </p:nvSpPr>
        <p:spPr>
          <a:xfrm>
            <a:off x="2410688" y="4053362"/>
            <a:ext cx="9063911" cy="603265"/>
          </a:xfrm>
          <a:prstGeom prst="rect">
            <a:avLst/>
          </a:prstGeom>
        </p:spPr>
        <p:txBody>
          <a:bodyPr>
            <a:normAutofit/>
          </a:bodyPr>
          <a:lstStyle>
            <a:lvl1pPr>
              <a:lnSpc>
                <a:spcPct val="100000"/>
              </a:lnSpc>
              <a:spcBef>
                <a:spcPts val="0"/>
              </a:spcBef>
              <a:defRPr sz="1400">
                <a:solidFill>
                  <a:schemeClr val="accent5">
                    <a:lumMod val="75000"/>
                  </a:schemeClr>
                </a:solidFill>
                <a:latin typeface="+mn-lt"/>
              </a:defRPr>
            </a:lvl1pPr>
            <a:lvl2pPr>
              <a:defRPr sz="1200">
                <a:solidFill>
                  <a:schemeClr val="accent5">
                    <a:lumMod val="75000"/>
                  </a:schemeClr>
                </a:solidFill>
                <a:latin typeface="+mn-lt"/>
              </a:defRPr>
            </a:lvl2pPr>
            <a:lvl3pPr>
              <a:defRPr sz="1200">
                <a:solidFill>
                  <a:schemeClr val="accent5">
                    <a:lumMod val="75000"/>
                  </a:schemeClr>
                </a:solidFill>
                <a:latin typeface="+mn-lt"/>
              </a:defRPr>
            </a:lvl3pPr>
            <a:lvl4pPr>
              <a:defRPr sz="1200">
                <a:solidFill>
                  <a:schemeClr val="accent5">
                    <a:lumMod val="75000"/>
                  </a:schemeClr>
                </a:solidFill>
                <a:latin typeface="+mn-lt"/>
              </a:defRPr>
            </a:lvl4pPr>
            <a:lvl5pPr>
              <a:defRPr sz="1200">
                <a:solidFill>
                  <a:schemeClr val="accent5">
                    <a:lumMod val="75000"/>
                  </a:schemeClr>
                </a:solidFill>
                <a:latin typeface="+mn-lt"/>
              </a:defRPr>
            </a:lvl5pPr>
          </a:lstStyle>
          <a:p>
            <a:pPr lvl="0"/>
            <a:r>
              <a:rPr lang="en-US" dirty="0"/>
              <a:t>Click to edit Master text styles</a:t>
            </a:r>
          </a:p>
        </p:txBody>
      </p:sp>
      <p:sp>
        <p:nvSpPr>
          <p:cNvPr id="21" name="Text Placeholder 15">
            <a:extLst>
              <a:ext uri="{FF2B5EF4-FFF2-40B4-BE49-F238E27FC236}">
                <a16:creationId xmlns:a16="http://schemas.microsoft.com/office/drawing/2014/main" id="{EBA71B4E-CE4B-9644-BEE8-3B7583F9DA2C}"/>
              </a:ext>
            </a:extLst>
          </p:cNvPr>
          <p:cNvSpPr>
            <a:spLocks noGrp="1"/>
          </p:cNvSpPr>
          <p:nvPr>
            <p:ph type="body" sz="quarter" idx="17"/>
          </p:nvPr>
        </p:nvSpPr>
        <p:spPr>
          <a:xfrm>
            <a:off x="2410688" y="5068011"/>
            <a:ext cx="9063911" cy="360332"/>
          </a:xfrm>
          <a:prstGeom prst="rect">
            <a:avLst/>
          </a:prstGeom>
        </p:spPr>
        <p:txBody>
          <a:bodyPr>
            <a:noAutofit/>
          </a:bodyPr>
          <a:lstStyle>
            <a:lvl1pPr>
              <a:lnSpc>
                <a:spcPct val="100000"/>
              </a:lnSpc>
              <a:spcBef>
                <a:spcPts val="0"/>
              </a:spcBef>
              <a:defRPr sz="1800" b="1">
                <a:solidFill>
                  <a:schemeClr val="accent4"/>
                </a:solidFill>
                <a:latin typeface="+mn-lt"/>
              </a:defRPr>
            </a:lvl1pPr>
            <a:lvl2pPr>
              <a:defRPr sz="1400" b="1">
                <a:solidFill>
                  <a:schemeClr val="accent1"/>
                </a:solidFill>
                <a:latin typeface="+mn-lt"/>
              </a:defRPr>
            </a:lvl2pPr>
            <a:lvl3pPr>
              <a:defRPr sz="1400" b="1">
                <a:solidFill>
                  <a:schemeClr val="accent1"/>
                </a:solidFill>
                <a:latin typeface="+mn-lt"/>
              </a:defRPr>
            </a:lvl3pPr>
            <a:lvl4pPr>
              <a:defRPr sz="1400" b="1">
                <a:solidFill>
                  <a:schemeClr val="accent1"/>
                </a:solidFill>
                <a:latin typeface="+mn-lt"/>
              </a:defRPr>
            </a:lvl4pPr>
            <a:lvl5pPr>
              <a:defRPr sz="1400" b="1">
                <a:solidFill>
                  <a:schemeClr val="accent1"/>
                </a:solidFill>
                <a:latin typeface="+mn-lt"/>
              </a:defRPr>
            </a:lvl5pPr>
          </a:lstStyle>
          <a:p>
            <a:pPr lvl="0"/>
            <a:r>
              <a:rPr lang="en-US" dirty="0"/>
              <a:t>Click to edit Master text styles</a:t>
            </a:r>
          </a:p>
        </p:txBody>
      </p:sp>
      <p:sp>
        <p:nvSpPr>
          <p:cNvPr id="22" name="Text Placeholder 17">
            <a:extLst>
              <a:ext uri="{FF2B5EF4-FFF2-40B4-BE49-F238E27FC236}">
                <a16:creationId xmlns:a16="http://schemas.microsoft.com/office/drawing/2014/main" id="{3166163C-39C8-1D45-BF08-699D4BA8C299}"/>
              </a:ext>
            </a:extLst>
          </p:cNvPr>
          <p:cNvSpPr>
            <a:spLocks noGrp="1"/>
          </p:cNvSpPr>
          <p:nvPr>
            <p:ph type="body" sz="quarter" idx="18"/>
          </p:nvPr>
        </p:nvSpPr>
        <p:spPr>
          <a:xfrm>
            <a:off x="2410687" y="5456054"/>
            <a:ext cx="9063911" cy="603265"/>
          </a:xfrm>
          <a:prstGeom prst="rect">
            <a:avLst/>
          </a:prstGeom>
        </p:spPr>
        <p:txBody>
          <a:bodyPr>
            <a:normAutofit/>
          </a:bodyPr>
          <a:lstStyle>
            <a:lvl1pPr>
              <a:lnSpc>
                <a:spcPct val="100000"/>
              </a:lnSpc>
              <a:spcBef>
                <a:spcPts val="0"/>
              </a:spcBef>
              <a:defRPr sz="1400">
                <a:solidFill>
                  <a:schemeClr val="accent5">
                    <a:lumMod val="75000"/>
                  </a:schemeClr>
                </a:solidFill>
                <a:latin typeface="+mn-lt"/>
              </a:defRPr>
            </a:lvl1pPr>
            <a:lvl2pPr>
              <a:defRPr sz="1200">
                <a:solidFill>
                  <a:schemeClr val="accent5">
                    <a:lumMod val="75000"/>
                  </a:schemeClr>
                </a:solidFill>
                <a:latin typeface="+mn-lt"/>
              </a:defRPr>
            </a:lvl2pPr>
            <a:lvl3pPr>
              <a:defRPr sz="1200">
                <a:solidFill>
                  <a:schemeClr val="accent5">
                    <a:lumMod val="75000"/>
                  </a:schemeClr>
                </a:solidFill>
                <a:latin typeface="+mn-lt"/>
              </a:defRPr>
            </a:lvl3pPr>
            <a:lvl4pPr>
              <a:defRPr sz="1200">
                <a:solidFill>
                  <a:schemeClr val="accent5">
                    <a:lumMod val="75000"/>
                  </a:schemeClr>
                </a:solidFill>
                <a:latin typeface="+mn-lt"/>
              </a:defRPr>
            </a:lvl4pPr>
            <a:lvl5pPr>
              <a:defRPr sz="1200">
                <a:solidFill>
                  <a:schemeClr val="accent5">
                    <a:lumMod val="75000"/>
                  </a:schemeClr>
                </a:solidFill>
                <a:latin typeface="+mn-lt"/>
              </a:defRPr>
            </a:lvl5pPr>
          </a:lstStyle>
          <a:p>
            <a:pPr lvl="0"/>
            <a:r>
              <a:rPr lang="en-US" dirty="0"/>
              <a:t>Click to edit Master text styles</a:t>
            </a:r>
          </a:p>
        </p:txBody>
      </p:sp>
    </p:spTree>
    <p:extLst>
      <p:ext uri="{BB962C8B-B14F-4D97-AF65-F5344CB8AC3E}">
        <p14:creationId xmlns:p14="http://schemas.microsoft.com/office/powerpoint/2010/main" val="1259090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ar Sections">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B6A26D5-6A22-3C40-996D-D3209D70CE54}"/>
              </a:ext>
            </a:extLst>
          </p:cNvPr>
          <p:cNvSpPr>
            <a:spLocks noGrp="1"/>
          </p:cNvSpPr>
          <p:nvPr>
            <p:ph type="body" sz="quarter" idx="13" hasCustomPrompt="1"/>
          </p:nvPr>
        </p:nvSpPr>
        <p:spPr>
          <a:xfrm>
            <a:off x="1855120" y="2140534"/>
            <a:ext cx="2424113" cy="388560"/>
          </a:xfrm>
          <a:prstGeom prst="rect">
            <a:avLst/>
          </a:prstGeom>
        </p:spPr>
        <p:txBody>
          <a:bodyPr>
            <a:noAutofit/>
          </a:bodyPr>
          <a:lstStyle>
            <a:lvl1pPr>
              <a:lnSpc>
                <a:spcPct val="100000"/>
              </a:lnSpc>
              <a:spcBef>
                <a:spcPts val="0"/>
              </a:spcBef>
              <a:defRPr sz="1580" b="1">
                <a:solidFill>
                  <a:schemeClr val="accent1"/>
                </a:solidFill>
                <a:latin typeface="+mj-lt"/>
              </a:defRPr>
            </a:lvl1pPr>
            <a:lvl2pPr>
              <a:defRPr sz="1580" b="1">
                <a:solidFill>
                  <a:schemeClr val="accent1"/>
                </a:solidFill>
                <a:latin typeface="+mj-lt"/>
              </a:defRPr>
            </a:lvl2pPr>
            <a:lvl3pPr>
              <a:defRPr sz="1580" b="1">
                <a:solidFill>
                  <a:schemeClr val="accent1"/>
                </a:solidFill>
                <a:latin typeface="+mj-lt"/>
              </a:defRPr>
            </a:lvl3pPr>
            <a:lvl4pPr>
              <a:defRPr sz="1580" b="1">
                <a:solidFill>
                  <a:schemeClr val="accent1"/>
                </a:solidFill>
                <a:latin typeface="+mj-lt"/>
              </a:defRPr>
            </a:lvl4pPr>
            <a:lvl5pPr>
              <a:defRPr sz="1580" b="1">
                <a:solidFill>
                  <a:schemeClr val="accent1"/>
                </a:solidFill>
                <a:latin typeface="+mj-lt"/>
              </a:defRPr>
            </a:lvl5pPr>
          </a:lstStyle>
          <a:p>
            <a:pPr lvl="0"/>
            <a:r>
              <a:rPr lang="en-US" dirty="0"/>
              <a:t>TITLE HERE</a:t>
            </a:r>
          </a:p>
        </p:txBody>
      </p:sp>
      <p:sp>
        <p:nvSpPr>
          <p:cNvPr id="28" name="Text Placeholder 27">
            <a:extLst>
              <a:ext uri="{FF2B5EF4-FFF2-40B4-BE49-F238E27FC236}">
                <a16:creationId xmlns:a16="http://schemas.microsoft.com/office/drawing/2014/main" id="{DE83E07F-8B41-5841-8EFE-29A53DEA2CBD}"/>
              </a:ext>
            </a:extLst>
          </p:cNvPr>
          <p:cNvSpPr>
            <a:spLocks noGrp="1"/>
          </p:cNvSpPr>
          <p:nvPr>
            <p:ph type="body" sz="quarter" idx="14" hasCustomPrompt="1"/>
          </p:nvPr>
        </p:nvSpPr>
        <p:spPr>
          <a:xfrm>
            <a:off x="1855120" y="2507907"/>
            <a:ext cx="2536264" cy="1161998"/>
          </a:xfrm>
          <a:prstGeom prst="rect">
            <a:avLst/>
          </a:prstGeom>
        </p:spPr>
        <p:txBody>
          <a:bodyPr>
            <a:noAutofit/>
          </a:bodyPr>
          <a:lstStyle>
            <a:lvl1pPr>
              <a:lnSpc>
                <a:spcPts val="1665"/>
              </a:lnSpc>
              <a:spcBef>
                <a:spcPts val="0"/>
              </a:spcBef>
              <a:defRPr sz="1500" b="0">
                <a:solidFill>
                  <a:schemeClr val="accent5">
                    <a:lumMod val="75000"/>
                  </a:schemeClr>
                </a:solidFill>
                <a:latin typeface="+mj-lt"/>
              </a:defRPr>
            </a:lvl1pPr>
            <a:lvl2pPr>
              <a:lnSpc>
                <a:spcPct val="100000"/>
              </a:lnSpc>
              <a:defRPr sz="1310" b="1">
                <a:solidFill>
                  <a:schemeClr val="accent5">
                    <a:lumMod val="75000"/>
                  </a:schemeClr>
                </a:solidFill>
                <a:latin typeface="+mj-lt"/>
              </a:defRPr>
            </a:lvl2pPr>
            <a:lvl3pPr>
              <a:lnSpc>
                <a:spcPct val="100000"/>
              </a:lnSpc>
              <a:defRPr sz="1310" b="1">
                <a:solidFill>
                  <a:schemeClr val="accent5">
                    <a:lumMod val="75000"/>
                  </a:schemeClr>
                </a:solidFill>
                <a:latin typeface="+mj-lt"/>
              </a:defRPr>
            </a:lvl3pPr>
            <a:lvl4pPr>
              <a:lnSpc>
                <a:spcPct val="100000"/>
              </a:lnSpc>
              <a:defRPr sz="1310" b="1">
                <a:solidFill>
                  <a:schemeClr val="accent5">
                    <a:lumMod val="75000"/>
                  </a:schemeClr>
                </a:solidFill>
                <a:latin typeface="+mj-lt"/>
              </a:defRPr>
            </a:lvl4pPr>
            <a:lvl5pPr>
              <a:lnSpc>
                <a:spcPct val="100000"/>
              </a:lnSpc>
              <a:defRPr sz="1310" b="1">
                <a:solidFill>
                  <a:schemeClr val="accent5">
                    <a:lumMod val="75000"/>
                  </a:schemeClr>
                </a:solidFill>
                <a:latin typeface="+mj-lt"/>
              </a:defRPr>
            </a:lvl5pPr>
          </a:lstStyle>
          <a:p>
            <a:pPr lvl="0"/>
            <a:r>
              <a:rPr lang="en-US" dirty="0"/>
              <a:t>Click to edit master text styles</a:t>
            </a:r>
          </a:p>
        </p:txBody>
      </p:sp>
      <p:sp>
        <p:nvSpPr>
          <p:cNvPr id="10" name="Rectangle 9">
            <a:extLst>
              <a:ext uri="{FF2B5EF4-FFF2-40B4-BE49-F238E27FC236}">
                <a16:creationId xmlns:a16="http://schemas.microsoft.com/office/drawing/2014/main" id="{C35A1DAF-3B2D-1544-AAF1-41491EA8EEC7}"/>
              </a:ext>
            </a:extLst>
          </p:cNvPr>
          <p:cNvSpPr/>
          <p:nvPr userDrawn="1"/>
        </p:nvSpPr>
        <p:spPr>
          <a:xfrm>
            <a:off x="4686464" y="4371174"/>
            <a:ext cx="41817" cy="6240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11" name="Rectangle 10">
            <a:extLst>
              <a:ext uri="{FF2B5EF4-FFF2-40B4-BE49-F238E27FC236}">
                <a16:creationId xmlns:a16="http://schemas.microsoft.com/office/drawing/2014/main" id="{567DE4FF-767F-FB4A-8972-779BEFD3BF0F}"/>
              </a:ext>
            </a:extLst>
          </p:cNvPr>
          <p:cNvSpPr/>
          <p:nvPr userDrawn="1"/>
        </p:nvSpPr>
        <p:spPr>
          <a:xfrm>
            <a:off x="4686464" y="2218414"/>
            <a:ext cx="41817" cy="6240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16" name="Rectangle 15">
            <a:extLst>
              <a:ext uri="{FF2B5EF4-FFF2-40B4-BE49-F238E27FC236}">
                <a16:creationId xmlns:a16="http://schemas.microsoft.com/office/drawing/2014/main" id="{CBAFDF65-F656-6942-A498-A8602A23E59A}"/>
              </a:ext>
            </a:extLst>
          </p:cNvPr>
          <p:cNvSpPr/>
          <p:nvPr userDrawn="1"/>
        </p:nvSpPr>
        <p:spPr>
          <a:xfrm>
            <a:off x="1611006" y="4371174"/>
            <a:ext cx="41817" cy="6240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17" name="Rectangle 16">
            <a:extLst>
              <a:ext uri="{FF2B5EF4-FFF2-40B4-BE49-F238E27FC236}">
                <a16:creationId xmlns:a16="http://schemas.microsoft.com/office/drawing/2014/main" id="{6B317D64-729E-2847-835C-EC6A9A91B0D4}"/>
              </a:ext>
            </a:extLst>
          </p:cNvPr>
          <p:cNvSpPr/>
          <p:nvPr userDrawn="1"/>
        </p:nvSpPr>
        <p:spPr>
          <a:xfrm>
            <a:off x="1611006" y="2218414"/>
            <a:ext cx="41817" cy="624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22" name="Rectangle 21">
            <a:extLst>
              <a:ext uri="{FF2B5EF4-FFF2-40B4-BE49-F238E27FC236}">
                <a16:creationId xmlns:a16="http://schemas.microsoft.com/office/drawing/2014/main" id="{C45D0B01-EBAC-DE46-A20B-A4038DC2E748}"/>
              </a:ext>
            </a:extLst>
          </p:cNvPr>
          <p:cNvSpPr/>
          <p:nvPr userDrawn="1"/>
        </p:nvSpPr>
        <p:spPr>
          <a:xfrm>
            <a:off x="7770085" y="4371174"/>
            <a:ext cx="41817" cy="6240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solidFill>
                <a:srgbClr val="17375E"/>
              </a:solidFill>
              <a:latin typeface="+mj-lt"/>
            </a:endParaRPr>
          </a:p>
        </p:txBody>
      </p:sp>
      <p:sp>
        <p:nvSpPr>
          <p:cNvPr id="23" name="Rectangle 22">
            <a:extLst>
              <a:ext uri="{FF2B5EF4-FFF2-40B4-BE49-F238E27FC236}">
                <a16:creationId xmlns:a16="http://schemas.microsoft.com/office/drawing/2014/main" id="{188ECE16-10A5-EB4C-AEBD-0EADB7D0B1DD}"/>
              </a:ext>
            </a:extLst>
          </p:cNvPr>
          <p:cNvSpPr/>
          <p:nvPr userDrawn="1"/>
        </p:nvSpPr>
        <p:spPr>
          <a:xfrm>
            <a:off x="7770085" y="2218414"/>
            <a:ext cx="41817" cy="62407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24" name="Title 1">
            <a:extLst>
              <a:ext uri="{FF2B5EF4-FFF2-40B4-BE49-F238E27FC236}">
                <a16:creationId xmlns:a16="http://schemas.microsoft.com/office/drawing/2014/main" id="{77B980E6-C213-AF48-9D65-AF3E2F34AF9E}"/>
              </a:ext>
            </a:extLst>
          </p:cNvPr>
          <p:cNvSpPr>
            <a:spLocks noGrp="1"/>
          </p:cNvSpPr>
          <p:nvPr>
            <p:ph type="title" hasCustomPrompt="1"/>
          </p:nvPr>
        </p:nvSpPr>
        <p:spPr>
          <a:xfrm>
            <a:off x="1519651" y="660532"/>
            <a:ext cx="9954950" cy="1249845"/>
          </a:xfrm>
          <a:prstGeom prst="rect">
            <a:avLst/>
          </a:prstGeom>
        </p:spPr>
        <p:txBody>
          <a:bodyPr/>
          <a:lstStyle>
            <a:lvl1pPr>
              <a:lnSpc>
                <a:spcPct val="90000"/>
              </a:lnSpc>
              <a:defRPr spc="0"/>
            </a:lvl1pPr>
          </a:lstStyle>
          <a:p>
            <a:r>
              <a:rPr lang="en-US" dirty="0"/>
              <a:t>Click to edit master title style</a:t>
            </a:r>
          </a:p>
        </p:txBody>
      </p:sp>
      <p:sp>
        <p:nvSpPr>
          <p:cNvPr id="29" name="Text Placeholder 25">
            <a:extLst>
              <a:ext uri="{FF2B5EF4-FFF2-40B4-BE49-F238E27FC236}">
                <a16:creationId xmlns:a16="http://schemas.microsoft.com/office/drawing/2014/main" id="{BBEE2442-8FB0-FF4F-87AF-80EBFCD04D86}"/>
              </a:ext>
            </a:extLst>
          </p:cNvPr>
          <p:cNvSpPr>
            <a:spLocks noGrp="1"/>
          </p:cNvSpPr>
          <p:nvPr>
            <p:ph type="body" sz="quarter" idx="15" hasCustomPrompt="1"/>
          </p:nvPr>
        </p:nvSpPr>
        <p:spPr>
          <a:xfrm>
            <a:off x="4927457" y="2140534"/>
            <a:ext cx="2424113" cy="388560"/>
          </a:xfrm>
          <a:prstGeom prst="rect">
            <a:avLst/>
          </a:prstGeom>
        </p:spPr>
        <p:txBody>
          <a:bodyPr>
            <a:noAutofit/>
          </a:bodyPr>
          <a:lstStyle>
            <a:lvl1pPr>
              <a:lnSpc>
                <a:spcPct val="100000"/>
              </a:lnSpc>
              <a:spcBef>
                <a:spcPts val="0"/>
              </a:spcBef>
              <a:defRPr sz="1580" b="1">
                <a:solidFill>
                  <a:schemeClr val="tx2"/>
                </a:solidFill>
                <a:latin typeface="+mj-lt"/>
              </a:defRPr>
            </a:lvl1pPr>
            <a:lvl2pPr>
              <a:defRPr sz="1580" b="1">
                <a:solidFill>
                  <a:schemeClr val="accent1"/>
                </a:solidFill>
                <a:latin typeface="+mj-lt"/>
              </a:defRPr>
            </a:lvl2pPr>
            <a:lvl3pPr>
              <a:defRPr sz="1580" b="1">
                <a:solidFill>
                  <a:schemeClr val="accent1"/>
                </a:solidFill>
                <a:latin typeface="+mj-lt"/>
              </a:defRPr>
            </a:lvl3pPr>
            <a:lvl4pPr>
              <a:defRPr sz="1580" b="1">
                <a:solidFill>
                  <a:schemeClr val="accent1"/>
                </a:solidFill>
                <a:latin typeface="+mj-lt"/>
              </a:defRPr>
            </a:lvl4pPr>
            <a:lvl5pPr>
              <a:defRPr sz="1580" b="1">
                <a:solidFill>
                  <a:schemeClr val="accent1"/>
                </a:solidFill>
                <a:latin typeface="+mj-lt"/>
              </a:defRPr>
            </a:lvl5pPr>
          </a:lstStyle>
          <a:p>
            <a:pPr lvl="0"/>
            <a:r>
              <a:rPr lang="en-US" dirty="0"/>
              <a:t>TITLE HERE</a:t>
            </a:r>
          </a:p>
        </p:txBody>
      </p:sp>
      <p:sp>
        <p:nvSpPr>
          <p:cNvPr id="30" name="Text Placeholder 27">
            <a:extLst>
              <a:ext uri="{FF2B5EF4-FFF2-40B4-BE49-F238E27FC236}">
                <a16:creationId xmlns:a16="http://schemas.microsoft.com/office/drawing/2014/main" id="{EC0DAAE7-7B03-024C-9A92-4EFD501276F3}"/>
              </a:ext>
            </a:extLst>
          </p:cNvPr>
          <p:cNvSpPr>
            <a:spLocks noGrp="1"/>
          </p:cNvSpPr>
          <p:nvPr>
            <p:ph type="body" sz="quarter" idx="16" hasCustomPrompt="1"/>
          </p:nvPr>
        </p:nvSpPr>
        <p:spPr>
          <a:xfrm>
            <a:off x="4927457" y="2507907"/>
            <a:ext cx="2536264" cy="1161998"/>
          </a:xfrm>
          <a:prstGeom prst="rect">
            <a:avLst/>
          </a:prstGeom>
        </p:spPr>
        <p:txBody>
          <a:bodyPr>
            <a:noAutofit/>
          </a:bodyPr>
          <a:lstStyle>
            <a:lvl1pPr>
              <a:lnSpc>
                <a:spcPts val="1665"/>
              </a:lnSpc>
              <a:spcBef>
                <a:spcPts val="0"/>
              </a:spcBef>
              <a:defRPr sz="1500" b="0">
                <a:solidFill>
                  <a:schemeClr val="accent5">
                    <a:lumMod val="75000"/>
                  </a:schemeClr>
                </a:solidFill>
                <a:latin typeface="+mj-lt"/>
              </a:defRPr>
            </a:lvl1pPr>
            <a:lvl2pPr>
              <a:lnSpc>
                <a:spcPct val="100000"/>
              </a:lnSpc>
              <a:defRPr sz="1310" b="1">
                <a:solidFill>
                  <a:schemeClr val="accent5">
                    <a:lumMod val="75000"/>
                  </a:schemeClr>
                </a:solidFill>
                <a:latin typeface="+mj-lt"/>
              </a:defRPr>
            </a:lvl2pPr>
            <a:lvl3pPr>
              <a:lnSpc>
                <a:spcPct val="100000"/>
              </a:lnSpc>
              <a:defRPr sz="1310" b="1">
                <a:solidFill>
                  <a:schemeClr val="accent5">
                    <a:lumMod val="75000"/>
                  </a:schemeClr>
                </a:solidFill>
                <a:latin typeface="+mj-lt"/>
              </a:defRPr>
            </a:lvl3pPr>
            <a:lvl4pPr>
              <a:lnSpc>
                <a:spcPct val="100000"/>
              </a:lnSpc>
              <a:defRPr sz="1310" b="1">
                <a:solidFill>
                  <a:schemeClr val="accent5">
                    <a:lumMod val="75000"/>
                  </a:schemeClr>
                </a:solidFill>
                <a:latin typeface="+mj-lt"/>
              </a:defRPr>
            </a:lvl4pPr>
            <a:lvl5pPr>
              <a:lnSpc>
                <a:spcPct val="100000"/>
              </a:lnSpc>
              <a:defRPr sz="1310" b="1">
                <a:solidFill>
                  <a:schemeClr val="accent5">
                    <a:lumMod val="75000"/>
                  </a:schemeClr>
                </a:solidFill>
                <a:latin typeface="+mj-lt"/>
              </a:defRPr>
            </a:lvl5pPr>
          </a:lstStyle>
          <a:p>
            <a:pPr lvl="0"/>
            <a:r>
              <a:rPr lang="en-US" dirty="0"/>
              <a:t>Click to edit master text styles</a:t>
            </a:r>
          </a:p>
        </p:txBody>
      </p:sp>
      <p:sp>
        <p:nvSpPr>
          <p:cNvPr id="31" name="Text Placeholder 25">
            <a:extLst>
              <a:ext uri="{FF2B5EF4-FFF2-40B4-BE49-F238E27FC236}">
                <a16:creationId xmlns:a16="http://schemas.microsoft.com/office/drawing/2014/main" id="{36DBF873-B95F-1D43-933C-548C4780D7AA}"/>
              </a:ext>
            </a:extLst>
          </p:cNvPr>
          <p:cNvSpPr>
            <a:spLocks noGrp="1"/>
          </p:cNvSpPr>
          <p:nvPr>
            <p:ph type="body" sz="quarter" idx="17" hasCustomPrompt="1"/>
          </p:nvPr>
        </p:nvSpPr>
        <p:spPr>
          <a:xfrm>
            <a:off x="7999794" y="2140534"/>
            <a:ext cx="2424113" cy="388560"/>
          </a:xfrm>
          <a:prstGeom prst="rect">
            <a:avLst/>
          </a:prstGeom>
        </p:spPr>
        <p:txBody>
          <a:bodyPr>
            <a:noAutofit/>
          </a:bodyPr>
          <a:lstStyle>
            <a:lvl1pPr>
              <a:lnSpc>
                <a:spcPct val="100000"/>
              </a:lnSpc>
              <a:spcBef>
                <a:spcPts val="0"/>
              </a:spcBef>
              <a:defRPr sz="1580" b="1">
                <a:solidFill>
                  <a:schemeClr val="accent5">
                    <a:lumMod val="60000"/>
                    <a:lumOff val="40000"/>
                  </a:schemeClr>
                </a:solidFill>
                <a:latin typeface="+mj-lt"/>
              </a:defRPr>
            </a:lvl1pPr>
            <a:lvl2pPr>
              <a:defRPr sz="1580" b="1">
                <a:solidFill>
                  <a:schemeClr val="accent1"/>
                </a:solidFill>
                <a:latin typeface="+mj-lt"/>
              </a:defRPr>
            </a:lvl2pPr>
            <a:lvl3pPr>
              <a:defRPr sz="1580" b="1">
                <a:solidFill>
                  <a:schemeClr val="accent1"/>
                </a:solidFill>
                <a:latin typeface="+mj-lt"/>
              </a:defRPr>
            </a:lvl3pPr>
            <a:lvl4pPr>
              <a:defRPr sz="1580" b="1">
                <a:solidFill>
                  <a:schemeClr val="accent1"/>
                </a:solidFill>
                <a:latin typeface="+mj-lt"/>
              </a:defRPr>
            </a:lvl4pPr>
            <a:lvl5pPr>
              <a:defRPr sz="1580" b="1">
                <a:solidFill>
                  <a:schemeClr val="accent1"/>
                </a:solidFill>
                <a:latin typeface="+mj-lt"/>
              </a:defRPr>
            </a:lvl5pPr>
          </a:lstStyle>
          <a:p>
            <a:pPr lvl="0"/>
            <a:r>
              <a:rPr lang="en-US" dirty="0"/>
              <a:t>TITLE HERE</a:t>
            </a:r>
          </a:p>
        </p:txBody>
      </p:sp>
      <p:sp>
        <p:nvSpPr>
          <p:cNvPr id="32" name="Text Placeholder 27">
            <a:extLst>
              <a:ext uri="{FF2B5EF4-FFF2-40B4-BE49-F238E27FC236}">
                <a16:creationId xmlns:a16="http://schemas.microsoft.com/office/drawing/2014/main" id="{4CAEA244-3BF6-3244-9A45-44143BE08E1E}"/>
              </a:ext>
            </a:extLst>
          </p:cNvPr>
          <p:cNvSpPr>
            <a:spLocks noGrp="1"/>
          </p:cNvSpPr>
          <p:nvPr>
            <p:ph type="body" sz="quarter" idx="18" hasCustomPrompt="1"/>
          </p:nvPr>
        </p:nvSpPr>
        <p:spPr>
          <a:xfrm>
            <a:off x="7999794" y="2507907"/>
            <a:ext cx="2536264" cy="1161998"/>
          </a:xfrm>
          <a:prstGeom prst="rect">
            <a:avLst/>
          </a:prstGeom>
        </p:spPr>
        <p:txBody>
          <a:bodyPr>
            <a:noAutofit/>
          </a:bodyPr>
          <a:lstStyle>
            <a:lvl1pPr>
              <a:lnSpc>
                <a:spcPts val="1665"/>
              </a:lnSpc>
              <a:spcBef>
                <a:spcPts val="0"/>
              </a:spcBef>
              <a:defRPr sz="1500" b="0">
                <a:solidFill>
                  <a:schemeClr val="accent5">
                    <a:lumMod val="75000"/>
                  </a:schemeClr>
                </a:solidFill>
                <a:latin typeface="+mj-lt"/>
              </a:defRPr>
            </a:lvl1pPr>
            <a:lvl2pPr>
              <a:lnSpc>
                <a:spcPct val="100000"/>
              </a:lnSpc>
              <a:defRPr sz="1310" b="1">
                <a:solidFill>
                  <a:schemeClr val="accent5">
                    <a:lumMod val="75000"/>
                  </a:schemeClr>
                </a:solidFill>
                <a:latin typeface="+mj-lt"/>
              </a:defRPr>
            </a:lvl2pPr>
            <a:lvl3pPr>
              <a:lnSpc>
                <a:spcPct val="100000"/>
              </a:lnSpc>
              <a:defRPr sz="1310" b="1">
                <a:solidFill>
                  <a:schemeClr val="accent5">
                    <a:lumMod val="75000"/>
                  </a:schemeClr>
                </a:solidFill>
                <a:latin typeface="+mj-lt"/>
              </a:defRPr>
            </a:lvl3pPr>
            <a:lvl4pPr>
              <a:lnSpc>
                <a:spcPct val="100000"/>
              </a:lnSpc>
              <a:defRPr sz="1310" b="1">
                <a:solidFill>
                  <a:schemeClr val="accent5">
                    <a:lumMod val="75000"/>
                  </a:schemeClr>
                </a:solidFill>
                <a:latin typeface="+mj-lt"/>
              </a:defRPr>
            </a:lvl4pPr>
            <a:lvl5pPr>
              <a:lnSpc>
                <a:spcPct val="100000"/>
              </a:lnSpc>
              <a:defRPr sz="1310" b="1">
                <a:solidFill>
                  <a:schemeClr val="accent5">
                    <a:lumMod val="75000"/>
                  </a:schemeClr>
                </a:solidFill>
                <a:latin typeface="+mj-lt"/>
              </a:defRPr>
            </a:lvl5pPr>
          </a:lstStyle>
          <a:p>
            <a:pPr lvl="0"/>
            <a:r>
              <a:rPr lang="en-US" dirty="0"/>
              <a:t>Click to edit master text styles</a:t>
            </a:r>
          </a:p>
        </p:txBody>
      </p:sp>
      <p:sp>
        <p:nvSpPr>
          <p:cNvPr id="33" name="Text Placeholder 25">
            <a:extLst>
              <a:ext uri="{FF2B5EF4-FFF2-40B4-BE49-F238E27FC236}">
                <a16:creationId xmlns:a16="http://schemas.microsoft.com/office/drawing/2014/main" id="{E12055AA-AB7D-814D-8674-F3C3111AA18F}"/>
              </a:ext>
            </a:extLst>
          </p:cNvPr>
          <p:cNvSpPr>
            <a:spLocks noGrp="1"/>
          </p:cNvSpPr>
          <p:nvPr>
            <p:ph type="body" sz="quarter" idx="19" hasCustomPrompt="1"/>
          </p:nvPr>
        </p:nvSpPr>
        <p:spPr>
          <a:xfrm>
            <a:off x="1855120" y="4288622"/>
            <a:ext cx="2424113" cy="388560"/>
          </a:xfrm>
          <a:prstGeom prst="rect">
            <a:avLst/>
          </a:prstGeom>
        </p:spPr>
        <p:txBody>
          <a:bodyPr>
            <a:noAutofit/>
          </a:bodyPr>
          <a:lstStyle>
            <a:lvl1pPr>
              <a:lnSpc>
                <a:spcPct val="100000"/>
              </a:lnSpc>
              <a:spcBef>
                <a:spcPts val="0"/>
              </a:spcBef>
              <a:defRPr sz="1580" b="1">
                <a:solidFill>
                  <a:schemeClr val="accent3"/>
                </a:solidFill>
                <a:latin typeface="+mj-lt"/>
              </a:defRPr>
            </a:lvl1pPr>
            <a:lvl2pPr>
              <a:defRPr sz="1580" b="1">
                <a:solidFill>
                  <a:schemeClr val="accent1"/>
                </a:solidFill>
                <a:latin typeface="+mj-lt"/>
              </a:defRPr>
            </a:lvl2pPr>
            <a:lvl3pPr>
              <a:defRPr sz="1580" b="1">
                <a:solidFill>
                  <a:schemeClr val="accent1"/>
                </a:solidFill>
                <a:latin typeface="+mj-lt"/>
              </a:defRPr>
            </a:lvl3pPr>
            <a:lvl4pPr>
              <a:defRPr sz="1580" b="1">
                <a:solidFill>
                  <a:schemeClr val="accent1"/>
                </a:solidFill>
                <a:latin typeface="+mj-lt"/>
              </a:defRPr>
            </a:lvl4pPr>
            <a:lvl5pPr>
              <a:defRPr sz="1580" b="1">
                <a:solidFill>
                  <a:schemeClr val="accent1"/>
                </a:solidFill>
                <a:latin typeface="+mj-lt"/>
              </a:defRPr>
            </a:lvl5pPr>
          </a:lstStyle>
          <a:p>
            <a:pPr lvl="0"/>
            <a:r>
              <a:rPr lang="en-US" dirty="0"/>
              <a:t>TITLE HERE</a:t>
            </a:r>
          </a:p>
        </p:txBody>
      </p:sp>
      <p:sp>
        <p:nvSpPr>
          <p:cNvPr id="34" name="Text Placeholder 27">
            <a:extLst>
              <a:ext uri="{FF2B5EF4-FFF2-40B4-BE49-F238E27FC236}">
                <a16:creationId xmlns:a16="http://schemas.microsoft.com/office/drawing/2014/main" id="{90D9B738-FDE5-F74D-BF4C-E6C870AA543A}"/>
              </a:ext>
            </a:extLst>
          </p:cNvPr>
          <p:cNvSpPr>
            <a:spLocks noGrp="1"/>
          </p:cNvSpPr>
          <p:nvPr>
            <p:ph type="body" sz="quarter" idx="20" hasCustomPrompt="1"/>
          </p:nvPr>
        </p:nvSpPr>
        <p:spPr>
          <a:xfrm>
            <a:off x="1855120" y="4655995"/>
            <a:ext cx="2536264" cy="1246792"/>
          </a:xfrm>
          <a:prstGeom prst="rect">
            <a:avLst/>
          </a:prstGeom>
        </p:spPr>
        <p:txBody>
          <a:bodyPr>
            <a:noAutofit/>
          </a:bodyPr>
          <a:lstStyle>
            <a:lvl1pPr>
              <a:lnSpc>
                <a:spcPts val="1665"/>
              </a:lnSpc>
              <a:spcBef>
                <a:spcPts val="0"/>
              </a:spcBef>
              <a:defRPr sz="1500" b="0">
                <a:solidFill>
                  <a:schemeClr val="accent5">
                    <a:lumMod val="75000"/>
                  </a:schemeClr>
                </a:solidFill>
                <a:latin typeface="+mj-lt"/>
              </a:defRPr>
            </a:lvl1pPr>
            <a:lvl2pPr>
              <a:lnSpc>
                <a:spcPct val="100000"/>
              </a:lnSpc>
              <a:defRPr sz="1310" b="1">
                <a:solidFill>
                  <a:schemeClr val="accent5">
                    <a:lumMod val="75000"/>
                  </a:schemeClr>
                </a:solidFill>
                <a:latin typeface="+mj-lt"/>
              </a:defRPr>
            </a:lvl2pPr>
            <a:lvl3pPr>
              <a:lnSpc>
                <a:spcPct val="100000"/>
              </a:lnSpc>
              <a:defRPr sz="1310" b="1">
                <a:solidFill>
                  <a:schemeClr val="accent5">
                    <a:lumMod val="75000"/>
                  </a:schemeClr>
                </a:solidFill>
                <a:latin typeface="+mj-lt"/>
              </a:defRPr>
            </a:lvl3pPr>
            <a:lvl4pPr>
              <a:lnSpc>
                <a:spcPct val="100000"/>
              </a:lnSpc>
              <a:defRPr sz="1310" b="1">
                <a:solidFill>
                  <a:schemeClr val="accent5">
                    <a:lumMod val="75000"/>
                  </a:schemeClr>
                </a:solidFill>
                <a:latin typeface="+mj-lt"/>
              </a:defRPr>
            </a:lvl4pPr>
            <a:lvl5pPr>
              <a:lnSpc>
                <a:spcPct val="100000"/>
              </a:lnSpc>
              <a:defRPr sz="1310" b="1">
                <a:solidFill>
                  <a:schemeClr val="accent5">
                    <a:lumMod val="75000"/>
                  </a:schemeClr>
                </a:solidFill>
                <a:latin typeface="+mj-lt"/>
              </a:defRPr>
            </a:lvl5pPr>
          </a:lstStyle>
          <a:p>
            <a:pPr lvl="0"/>
            <a:r>
              <a:rPr lang="en-US" dirty="0"/>
              <a:t>Click to edit master text styles</a:t>
            </a:r>
          </a:p>
        </p:txBody>
      </p:sp>
      <p:sp>
        <p:nvSpPr>
          <p:cNvPr id="35" name="Text Placeholder 25">
            <a:extLst>
              <a:ext uri="{FF2B5EF4-FFF2-40B4-BE49-F238E27FC236}">
                <a16:creationId xmlns:a16="http://schemas.microsoft.com/office/drawing/2014/main" id="{70199D9E-B3E0-7849-985A-F2A2268F8792}"/>
              </a:ext>
            </a:extLst>
          </p:cNvPr>
          <p:cNvSpPr>
            <a:spLocks noGrp="1"/>
          </p:cNvSpPr>
          <p:nvPr>
            <p:ph type="body" sz="quarter" idx="21" hasCustomPrompt="1"/>
          </p:nvPr>
        </p:nvSpPr>
        <p:spPr>
          <a:xfrm>
            <a:off x="4927457" y="4288622"/>
            <a:ext cx="2424113" cy="388560"/>
          </a:xfrm>
          <a:prstGeom prst="rect">
            <a:avLst/>
          </a:prstGeom>
        </p:spPr>
        <p:txBody>
          <a:bodyPr>
            <a:noAutofit/>
          </a:bodyPr>
          <a:lstStyle>
            <a:lvl1pPr>
              <a:lnSpc>
                <a:spcPct val="100000"/>
              </a:lnSpc>
              <a:spcBef>
                <a:spcPts val="0"/>
              </a:spcBef>
              <a:defRPr sz="1580" b="1">
                <a:solidFill>
                  <a:schemeClr val="accent4"/>
                </a:solidFill>
                <a:latin typeface="+mj-lt"/>
              </a:defRPr>
            </a:lvl1pPr>
            <a:lvl2pPr>
              <a:defRPr sz="1580" b="1">
                <a:solidFill>
                  <a:schemeClr val="accent1"/>
                </a:solidFill>
                <a:latin typeface="+mj-lt"/>
              </a:defRPr>
            </a:lvl2pPr>
            <a:lvl3pPr>
              <a:defRPr sz="1580" b="1">
                <a:solidFill>
                  <a:schemeClr val="accent1"/>
                </a:solidFill>
                <a:latin typeface="+mj-lt"/>
              </a:defRPr>
            </a:lvl3pPr>
            <a:lvl4pPr>
              <a:defRPr sz="1580" b="1">
                <a:solidFill>
                  <a:schemeClr val="accent1"/>
                </a:solidFill>
                <a:latin typeface="+mj-lt"/>
              </a:defRPr>
            </a:lvl4pPr>
            <a:lvl5pPr>
              <a:defRPr sz="1580" b="1">
                <a:solidFill>
                  <a:schemeClr val="accent1"/>
                </a:solidFill>
                <a:latin typeface="+mj-lt"/>
              </a:defRPr>
            </a:lvl5pPr>
          </a:lstStyle>
          <a:p>
            <a:pPr lvl="0"/>
            <a:r>
              <a:rPr lang="en-US" dirty="0"/>
              <a:t>TITLE HERE</a:t>
            </a:r>
          </a:p>
        </p:txBody>
      </p:sp>
      <p:sp>
        <p:nvSpPr>
          <p:cNvPr id="36" name="Text Placeholder 27">
            <a:extLst>
              <a:ext uri="{FF2B5EF4-FFF2-40B4-BE49-F238E27FC236}">
                <a16:creationId xmlns:a16="http://schemas.microsoft.com/office/drawing/2014/main" id="{4A1FB048-8105-574B-AC19-48DF04BE3A51}"/>
              </a:ext>
            </a:extLst>
          </p:cNvPr>
          <p:cNvSpPr>
            <a:spLocks noGrp="1"/>
          </p:cNvSpPr>
          <p:nvPr>
            <p:ph type="body" sz="quarter" idx="22" hasCustomPrompt="1"/>
          </p:nvPr>
        </p:nvSpPr>
        <p:spPr>
          <a:xfrm>
            <a:off x="4927457" y="4655995"/>
            <a:ext cx="2536264" cy="1246792"/>
          </a:xfrm>
          <a:prstGeom prst="rect">
            <a:avLst/>
          </a:prstGeom>
        </p:spPr>
        <p:txBody>
          <a:bodyPr>
            <a:noAutofit/>
          </a:bodyPr>
          <a:lstStyle>
            <a:lvl1pPr>
              <a:lnSpc>
                <a:spcPts val="1665"/>
              </a:lnSpc>
              <a:spcBef>
                <a:spcPts val="0"/>
              </a:spcBef>
              <a:defRPr sz="1500" b="0">
                <a:solidFill>
                  <a:schemeClr val="accent5">
                    <a:lumMod val="75000"/>
                  </a:schemeClr>
                </a:solidFill>
                <a:latin typeface="+mj-lt"/>
              </a:defRPr>
            </a:lvl1pPr>
            <a:lvl2pPr>
              <a:lnSpc>
                <a:spcPct val="100000"/>
              </a:lnSpc>
              <a:defRPr sz="1310" b="1">
                <a:solidFill>
                  <a:schemeClr val="accent5">
                    <a:lumMod val="75000"/>
                  </a:schemeClr>
                </a:solidFill>
                <a:latin typeface="+mj-lt"/>
              </a:defRPr>
            </a:lvl2pPr>
            <a:lvl3pPr>
              <a:lnSpc>
                <a:spcPct val="100000"/>
              </a:lnSpc>
              <a:defRPr sz="1310" b="1">
                <a:solidFill>
                  <a:schemeClr val="accent5">
                    <a:lumMod val="75000"/>
                  </a:schemeClr>
                </a:solidFill>
                <a:latin typeface="+mj-lt"/>
              </a:defRPr>
            </a:lvl3pPr>
            <a:lvl4pPr>
              <a:lnSpc>
                <a:spcPct val="100000"/>
              </a:lnSpc>
              <a:defRPr sz="1310" b="1">
                <a:solidFill>
                  <a:schemeClr val="accent5">
                    <a:lumMod val="75000"/>
                  </a:schemeClr>
                </a:solidFill>
                <a:latin typeface="+mj-lt"/>
              </a:defRPr>
            </a:lvl4pPr>
            <a:lvl5pPr>
              <a:lnSpc>
                <a:spcPct val="100000"/>
              </a:lnSpc>
              <a:defRPr sz="1310" b="1">
                <a:solidFill>
                  <a:schemeClr val="accent5">
                    <a:lumMod val="75000"/>
                  </a:schemeClr>
                </a:solidFill>
                <a:latin typeface="+mj-lt"/>
              </a:defRPr>
            </a:lvl5pPr>
          </a:lstStyle>
          <a:p>
            <a:pPr lvl="0"/>
            <a:r>
              <a:rPr lang="en-US" dirty="0"/>
              <a:t>Click to edit master text styles</a:t>
            </a:r>
          </a:p>
        </p:txBody>
      </p:sp>
      <p:sp>
        <p:nvSpPr>
          <p:cNvPr id="37" name="Text Placeholder 25">
            <a:extLst>
              <a:ext uri="{FF2B5EF4-FFF2-40B4-BE49-F238E27FC236}">
                <a16:creationId xmlns:a16="http://schemas.microsoft.com/office/drawing/2014/main" id="{9A003322-6360-1D41-8D60-9B9D7C56C02B}"/>
              </a:ext>
            </a:extLst>
          </p:cNvPr>
          <p:cNvSpPr>
            <a:spLocks noGrp="1"/>
          </p:cNvSpPr>
          <p:nvPr>
            <p:ph type="body" sz="quarter" idx="23" hasCustomPrompt="1"/>
          </p:nvPr>
        </p:nvSpPr>
        <p:spPr>
          <a:xfrm>
            <a:off x="7999794" y="4288622"/>
            <a:ext cx="2424113" cy="388560"/>
          </a:xfrm>
          <a:prstGeom prst="rect">
            <a:avLst/>
          </a:prstGeom>
          <a:noFill/>
        </p:spPr>
        <p:txBody>
          <a:bodyPr>
            <a:noAutofit/>
          </a:bodyPr>
          <a:lstStyle>
            <a:lvl1pPr>
              <a:lnSpc>
                <a:spcPct val="100000"/>
              </a:lnSpc>
              <a:spcBef>
                <a:spcPts val="0"/>
              </a:spcBef>
              <a:defRPr sz="1580" b="1">
                <a:solidFill>
                  <a:schemeClr val="accent6"/>
                </a:solidFill>
                <a:latin typeface="+mj-lt"/>
              </a:defRPr>
            </a:lvl1pPr>
            <a:lvl2pPr>
              <a:defRPr sz="1580" b="1">
                <a:solidFill>
                  <a:schemeClr val="accent1"/>
                </a:solidFill>
                <a:latin typeface="+mj-lt"/>
              </a:defRPr>
            </a:lvl2pPr>
            <a:lvl3pPr>
              <a:defRPr sz="1580" b="1">
                <a:solidFill>
                  <a:schemeClr val="accent1"/>
                </a:solidFill>
                <a:latin typeface="+mj-lt"/>
              </a:defRPr>
            </a:lvl3pPr>
            <a:lvl4pPr>
              <a:defRPr sz="1580" b="1">
                <a:solidFill>
                  <a:schemeClr val="accent1"/>
                </a:solidFill>
                <a:latin typeface="+mj-lt"/>
              </a:defRPr>
            </a:lvl4pPr>
            <a:lvl5pPr>
              <a:defRPr sz="1580" b="1">
                <a:solidFill>
                  <a:schemeClr val="accent1"/>
                </a:solidFill>
                <a:latin typeface="+mj-lt"/>
              </a:defRPr>
            </a:lvl5pPr>
          </a:lstStyle>
          <a:p>
            <a:pPr lvl="0"/>
            <a:r>
              <a:rPr lang="en-US" dirty="0"/>
              <a:t>TITLE HERE</a:t>
            </a:r>
          </a:p>
        </p:txBody>
      </p:sp>
      <p:sp>
        <p:nvSpPr>
          <p:cNvPr id="38" name="Text Placeholder 27">
            <a:extLst>
              <a:ext uri="{FF2B5EF4-FFF2-40B4-BE49-F238E27FC236}">
                <a16:creationId xmlns:a16="http://schemas.microsoft.com/office/drawing/2014/main" id="{113A4ED8-4BE5-364F-B620-8EDDD54CDE35}"/>
              </a:ext>
            </a:extLst>
          </p:cNvPr>
          <p:cNvSpPr>
            <a:spLocks noGrp="1"/>
          </p:cNvSpPr>
          <p:nvPr>
            <p:ph type="body" sz="quarter" idx="24" hasCustomPrompt="1"/>
          </p:nvPr>
        </p:nvSpPr>
        <p:spPr>
          <a:xfrm>
            <a:off x="7999794" y="4655995"/>
            <a:ext cx="2536264" cy="1246792"/>
          </a:xfrm>
          <a:prstGeom prst="rect">
            <a:avLst/>
          </a:prstGeom>
        </p:spPr>
        <p:txBody>
          <a:bodyPr>
            <a:noAutofit/>
          </a:bodyPr>
          <a:lstStyle>
            <a:lvl1pPr>
              <a:lnSpc>
                <a:spcPts val="1665"/>
              </a:lnSpc>
              <a:spcBef>
                <a:spcPts val="0"/>
              </a:spcBef>
              <a:defRPr sz="1500" b="0">
                <a:solidFill>
                  <a:schemeClr val="accent5">
                    <a:lumMod val="75000"/>
                  </a:schemeClr>
                </a:solidFill>
                <a:latin typeface="+mj-lt"/>
              </a:defRPr>
            </a:lvl1pPr>
            <a:lvl2pPr>
              <a:lnSpc>
                <a:spcPct val="100000"/>
              </a:lnSpc>
              <a:defRPr sz="1310" b="1">
                <a:solidFill>
                  <a:schemeClr val="accent5">
                    <a:lumMod val="75000"/>
                  </a:schemeClr>
                </a:solidFill>
                <a:latin typeface="+mj-lt"/>
              </a:defRPr>
            </a:lvl2pPr>
            <a:lvl3pPr>
              <a:lnSpc>
                <a:spcPct val="100000"/>
              </a:lnSpc>
              <a:defRPr sz="1310" b="1">
                <a:solidFill>
                  <a:schemeClr val="accent5">
                    <a:lumMod val="75000"/>
                  </a:schemeClr>
                </a:solidFill>
                <a:latin typeface="+mj-lt"/>
              </a:defRPr>
            </a:lvl3pPr>
            <a:lvl4pPr>
              <a:lnSpc>
                <a:spcPct val="100000"/>
              </a:lnSpc>
              <a:defRPr sz="1310" b="1">
                <a:solidFill>
                  <a:schemeClr val="accent5">
                    <a:lumMod val="75000"/>
                  </a:schemeClr>
                </a:solidFill>
                <a:latin typeface="+mj-lt"/>
              </a:defRPr>
            </a:lvl4pPr>
            <a:lvl5pPr>
              <a:lnSpc>
                <a:spcPct val="100000"/>
              </a:lnSpc>
              <a:defRPr sz="1310" b="1">
                <a:solidFill>
                  <a:schemeClr val="accent5">
                    <a:lumMod val="75000"/>
                  </a:schemeClr>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55519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Option1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ADE74-0A07-CB48-AA2E-7CF5B87D3149}"/>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a:xfrm>
            <a:off x="4932310" y="0"/>
            <a:ext cx="7361290" cy="6858001"/>
          </a:xfrm>
          <a:prstGeom prst="rect">
            <a:avLst/>
          </a:prstGeom>
        </p:spPr>
      </p:pic>
      <p:sp>
        <p:nvSpPr>
          <p:cNvPr id="8" name="Rectangle 7">
            <a:extLst>
              <a:ext uri="{FF2B5EF4-FFF2-40B4-BE49-F238E27FC236}">
                <a16:creationId xmlns:a16="http://schemas.microsoft.com/office/drawing/2014/main" id="{DD074EDB-9448-BF4D-8BB2-5D9662B4626C}"/>
              </a:ext>
            </a:extLst>
          </p:cNvPr>
          <p:cNvSpPr/>
          <p:nvPr userDrawn="1"/>
        </p:nvSpPr>
        <p:spPr>
          <a:xfrm>
            <a:off x="0" y="228984"/>
            <a:ext cx="1490870" cy="1941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428643-1AF7-FC48-A9D4-1D7CD2FD0438}"/>
              </a:ext>
            </a:extLst>
          </p:cNvPr>
          <p:cNvSpPr/>
          <p:nvPr userDrawn="1"/>
        </p:nvSpPr>
        <p:spPr>
          <a:xfrm flipH="1">
            <a:off x="-2" y="0"/>
            <a:ext cx="12293602" cy="6858001"/>
          </a:xfrm>
          <a:prstGeom prst="rect">
            <a:avLst/>
          </a:prstGeom>
          <a:gradFill>
            <a:gsLst>
              <a:gs pos="52000">
                <a:srgbClr val="F0F1F3">
                  <a:alpha val="0"/>
                </a:srgbClr>
              </a:gs>
              <a:gs pos="98000">
                <a:schemeClr val="tx1">
                  <a:alpha val="2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46AA57-C90F-4335-BDB8-D3161189FD14}"/>
              </a:ext>
            </a:extLst>
          </p:cNvPr>
          <p:cNvSpPr>
            <a:spLocks noGrp="1"/>
          </p:cNvSpPr>
          <p:nvPr>
            <p:ph type="ctrTitle" hasCustomPrompt="1"/>
          </p:nvPr>
        </p:nvSpPr>
        <p:spPr>
          <a:xfrm>
            <a:off x="773502" y="2176670"/>
            <a:ext cx="5048564" cy="1463040"/>
          </a:xfrm>
          <a:prstGeom prst="rect">
            <a:avLst/>
          </a:prstGeom>
        </p:spPr>
        <p:txBody>
          <a:bodyPr anchor="ctr">
            <a:noAutofit/>
          </a:bodyPr>
          <a:lstStyle>
            <a:lvl1pPr algn="l">
              <a:lnSpc>
                <a:spcPct val="90000"/>
              </a:lnSpc>
              <a:defRPr sz="4500" spc="0" baseline="0"/>
            </a:lvl1pPr>
          </a:lstStyle>
          <a:p>
            <a:r>
              <a:rPr lang="en-US" dirty="0"/>
              <a:t>Click to edit master title style</a:t>
            </a:r>
          </a:p>
        </p:txBody>
      </p:sp>
      <p:pic>
        <p:nvPicPr>
          <p:cNvPr id="7" name="Picture 8">
            <a:extLst>
              <a:ext uri="{FF2B5EF4-FFF2-40B4-BE49-F238E27FC236}">
                <a16:creationId xmlns:a16="http://schemas.microsoft.com/office/drawing/2014/main" id="{44449480-335A-DD48-8E68-990F20AA0AAF}"/>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p:blipFill>
        <p:spPr bwMode="auto">
          <a:xfrm>
            <a:off x="723037" y="5395087"/>
            <a:ext cx="2711714" cy="90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47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E3F388AA-DDB2-DB45-952F-DBF6F725D631}"/>
              </a:ext>
            </a:extLst>
          </p:cNvPr>
          <p:cNvSpPr>
            <a:spLocks noGrp="1"/>
          </p:cNvSpPr>
          <p:nvPr>
            <p:ph type="body" sz="quarter" idx="11" hasCustomPrompt="1"/>
          </p:nvPr>
        </p:nvSpPr>
        <p:spPr>
          <a:xfrm>
            <a:off x="5079705" y="2543327"/>
            <a:ext cx="2251632" cy="3380735"/>
          </a:xfrm>
          <a:prstGeom prst="rect">
            <a:avLst/>
          </a:prstGeom>
        </p:spPr>
        <p:txBody>
          <a:bodyPr>
            <a:noAutofit/>
          </a:bodyPr>
          <a:lstStyle>
            <a:lvl1pPr>
              <a:lnSpc>
                <a:spcPct val="100000"/>
              </a:lnSpc>
              <a:spcBef>
                <a:spcPts val="0"/>
              </a:spcBef>
              <a:defRPr sz="1600" b="1">
                <a:solidFill>
                  <a:schemeClr val="accent5">
                    <a:lumMod val="75000"/>
                  </a:schemeClr>
                </a:solidFill>
              </a:defRPr>
            </a:lvl1pPr>
            <a:lvl2pPr>
              <a:lnSpc>
                <a:spcPct val="100000"/>
              </a:lnSpc>
              <a:defRPr sz="1400">
                <a:solidFill>
                  <a:schemeClr val="accent5">
                    <a:lumMod val="75000"/>
                  </a:schemeClr>
                </a:solidFill>
              </a:defRPr>
            </a:lvl2pPr>
            <a:lvl3pPr>
              <a:defRPr sz="1600"/>
            </a:lvl3pPr>
            <a:lvl4pPr>
              <a:defRPr sz="1600"/>
            </a:lvl4pPr>
            <a:lvl5pPr>
              <a:defRPr sz="1600"/>
            </a:lvl5pPr>
          </a:lstStyle>
          <a:p>
            <a:pPr lvl="0"/>
            <a:r>
              <a:rPr lang="en-US" dirty="0"/>
              <a:t>Title</a:t>
            </a:r>
          </a:p>
          <a:p>
            <a:pPr lvl="1"/>
            <a:r>
              <a:rPr lang="en-US" dirty="0"/>
              <a:t>Description</a:t>
            </a:r>
          </a:p>
        </p:txBody>
      </p:sp>
      <p:sp>
        <p:nvSpPr>
          <p:cNvPr id="25" name="Text Placeholder 2">
            <a:extLst>
              <a:ext uri="{FF2B5EF4-FFF2-40B4-BE49-F238E27FC236}">
                <a16:creationId xmlns:a16="http://schemas.microsoft.com/office/drawing/2014/main" id="{E0B69893-22C9-FC4A-8435-3E523D5F167F}"/>
              </a:ext>
            </a:extLst>
          </p:cNvPr>
          <p:cNvSpPr>
            <a:spLocks noGrp="1"/>
          </p:cNvSpPr>
          <p:nvPr>
            <p:ph type="body" sz="quarter" idx="12" hasCustomPrompt="1"/>
          </p:nvPr>
        </p:nvSpPr>
        <p:spPr>
          <a:xfrm>
            <a:off x="2026419" y="2547227"/>
            <a:ext cx="2251632" cy="3376835"/>
          </a:xfrm>
          <a:prstGeom prst="rect">
            <a:avLst/>
          </a:prstGeom>
        </p:spPr>
        <p:txBody>
          <a:bodyPr>
            <a:noAutofit/>
          </a:bodyPr>
          <a:lstStyle>
            <a:lvl1pPr>
              <a:lnSpc>
                <a:spcPct val="100000"/>
              </a:lnSpc>
              <a:spcBef>
                <a:spcPts val="0"/>
              </a:spcBef>
              <a:defRPr sz="1600" b="1">
                <a:solidFill>
                  <a:schemeClr val="accent5">
                    <a:lumMod val="75000"/>
                  </a:schemeClr>
                </a:solidFill>
              </a:defRPr>
            </a:lvl1pPr>
            <a:lvl2pPr>
              <a:lnSpc>
                <a:spcPct val="100000"/>
              </a:lnSpc>
              <a:defRPr sz="1400">
                <a:solidFill>
                  <a:schemeClr val="accent5">
                    <a:lumMod val="75000"/>
                  </a:schemeClr>
                </a:solidFill>
              </a:defRPr>
            </a:lvl2pPr>
            <a:lvl3pPr>
              <a:defRPr sz="1600"/>
            </a:lvl3pPr>
            <a:lvl4pPr>
              <a:defRPr sz="1600"/>
            </a:lvl4pPr>
            <a:lvl5pPr>
              <a:defRPr sz="1600"/>
            </a:lvl5pPr>
          </a:lstStyle>
          <a:p>
            <a:pPr lvl="0"/>
            <a:r>
              <a:rPr lang="en-US" dirty="0"/>
              <a:t>Title</a:t>
            </a:r>
          </a:p>
          <a:p>
            <a:pPr lvl="1"/>
            <a:r>
              <a:rPr lang="en-US" dirty="0"/>
              <a:t>Description</a:t>
            </a:r>
          </a:p>
        </p:txBody>
      </p:sp>
      <p:sp>
        <p:nvSpPr>
          <p:cNvPr id="3" name="Text Placeholder 2">
            <a:extLst>
              <a:ext uri="{FF2B5EF4-FFF2-40B4-BE49-F238E27FC236}">
                <a16:creationId xmlns:a16="http://schemas.microsoft.com/office/drawing/2014/main" id="{394C60FE-4764-B848-938A-3D9ABE517FA9}"/>
              </a:ext>
            </a:extLst>
          </p:cNvPr>
          <p:cNvSpPr>
            <a:spLocks noGrp="1"/>
          </p:cNvSpPr>
          <p:nvPr>
            <p:ph type="body" sz="quarter" idx="10" hasCustomPrompt="1"/>
          </p:nvPr>
        </p:nvSpPr>
        <p:spPr>
          <a:xfrm>
            <a:off x="8095938" y="2555638"/>
            <a:ext cx="2251632" cy="3368424"/>
          </a:xfrm>
          <a:prstGeom prst="rect">
            <a:avLst/>
          </a:prstGeom>
        </p:spPr>
        <p:txBody>
          <a:bodyPr>
            <a:noAutofit/>
          </a:bodyPr>
          <a:lstStyle>
            <a:lvl1pPr>
              <a:lnSpc>
                <a:spcPct val="100000"/>
              </a:lnSpc>
              <a:spcBef>
                <a:spcPts val="0"/>
              </a:spcBef>
              <a:defRPr sz="1600" b="1">
                <a:solidFill>
                  <a:schemeClr val="accent5">
                    <a:lumMod val="75000"/>
                  </a:schemeClr>
                </a:solidFill>
              </a:defRPr>
            </a:lvl1pPr>
            <a:lvl2pPr>
              <a:lnSpc>
                <a:spcPct val="100000"/>
              </a:lnSpc>
              <a:defRPr sz="1400">
                <a:solidFill>
                  <a:schemeClr val="accent5">
                    <a:lumMod val="75000"/>
                  </a:schemeClr>
                </a:solidFill>
              </a:defRPr>
            </a:lvl2pPr>
            <a:lvl3pPr>
              <a:defRPr sz="1600"/>
            </a:lvl3pPr>
            <a:lvl4pPr>
              <a:defRPr sz="1600"/>
            </a:lvl4pPr>
            <a:lvl5pPr>
              <a:defRPr sz="1600"/>
            </a:lvl5pPr>
          </a:lstStyle>
          <a:p>
            <a:pPr lvl="0"/>
            <a:r>
              <a:rPr lang="en-US" dirty="0"/>
              <a:t>Title</a:t>
            </a:r>
          </a:p>
          <a:p>
            <a:pPr lvl="1"/>
            <a:r>
              <a:rPr lang="en-US" dirty="0"/>
              <a:t>Description</a:t>
            </a:r>
          </a:p>
        </p:txBody>
      </p:sp>
      <p:sp>
        <p:nvSpPr>
          <p:cNvPr id="8" name="Title 2">
            <a:extLst>
              <a:ext uri="{FF2B5EF4-FFF2-40B4-BE49-F238E27FC236}">
                <a16:creationId xmlns:a16="http://schemas.microsoft.com/office/drawing/2014/main" id="{A109796A-AD11-114E-8193-1CB924FCF5D2}"/>
              </a:ext>
            </a:extLst>
          </p:cNvPr>
          <p:cNvSpPr>
            <a:spLocks noGrp="1"/>
          </p:cNvSpPr>
          <p:nvPr>
            <p:ph type="ctrTitle"/>
          </p:nvPr>
        </p:nvSpPr>
        <p:spPr>
          <a:xfrm>
            <a:off x="1517904" y="658368"/>
            <a:ext cx="10293096" cy="1058974"/>
          </a:xfrm>
          <a:prstGeom prst="rect">
            <a:avLst/>
          </a:prstGeom>
        </p:spPr>
        <p:txBody>
          <a:bodyPr/>
          <a:lstStyle>
            <a:lvl1pPr>
              <a:lnSpc>
                <a:spcPct val="90000"/>
              </a:lnSpc>
              <a:defRPr spc="0"/>
            </a:lvl1pPr>
          </a:lstStyle>
          <a:p>
            <a:endParaRPr lang="en-US" dirty="0"/>
          </a:p>
        </p:txBody>
      </p:sp>
      <p:sp>
        <p:nvSpPr>
          <p:cNvPr id="9" name="Rectangle 8">
            <a:extLst>
              <a:ext uri="{FF2B5EF4-FFF2-40B4-BE49-F238E27FC236}">
                <a16:creationId xmlns:a16="http://schemas.microsoft.com/office/drawing/2014/main" id="{92CF10E7-12F4-F94D-9EEA-7DB4B7D30BB9}"/>
              </a:ext>
            </a:extLst>
          </p:cNvPr>
          <p:cNvSpPr/>
          <p:nvPr userDrawn="1"/>
        </p:nvSpPr>
        <p:spPr>
          <a:xfrm>
            <a:off x="1517904" y="1732482"/>
            <a:ext cx="9128654" cy="453426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10" name="Rectangle 9">
            <a:extLst>
              <a:ext uri="{FF2B5EF4-FFF2-40B4-BE49-F238E27FC236}">
                <a16:creationId xmlns:a16="http://schemas.microsoft.com/office/drawing/2014/main" id="{3104AD97-8F88-EE4E-B0F7-A9856E3A8E27}"/>
              </a:ext>
            </a:extLst>
          </p:cNvPr>
          <p:cNvSpPr/>
          <p:nvPr userDrawn="1"/>
        </p:nvSpPr>
        <p:spPr>
          <a:xfrm>
            <a:off x="4565370" y="1732482"/>
            <a:ext cx="3044952" cy="471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cs typeface="Arial" panose="020B0604020202020204" pitchFamily="34" charset="0"/>
            </a:endParaRPr>
          </a:p>
        </p:txBody>
      </p:sp>
      <p:sp>
        <p:nvSpPr>
          <p:cNvPr id="11" name="Rectangle 10">
            <a:extLst>
              <a:ext uri="{FF2B5EF4-FFF2-40B4-BE49-F238E27FC236}">
                <a16:creationId xmlns:a16="http://schemas.microsoft.com/office/drawing/2014/main" id="{9460F110-A32F-C442-AB59-548FB1F94ED8}"/>
              </a:ext>
            </a:extLst>
          </p:cNvPr>
          <p:cNvSpPr/>
          <p:nvPr userDrawn="1"/>
        </p:nvSpPr>
        <p:spPr>
          <a:xfrm>
            <a:off x="1518742" y="1732482"/>
            <a:ext cx="3044952" cy="471837"/>
          </a:xfrm>
          <a:prstGeom prst="rect">
            <a:avLst/>
          </a:prstGeom>
          <a:solidFill>
            <a:schemeClr val="accent4">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cs typeface="Arial" panose="020B0604020202020204" pitchFamily="34" charset="0"/>
            </a:endParaRPr>
          </a:p>
        </p:txBody>
      </p:sp>
      <p:sp>
        <p:nvSpPr>
          <p:cNvPr id="16" name="Rectangle 15">
            <a:extLst>
              <a:ext uri="{FF2B5EF4-FFF2-40B4-BE49-F238E27FC236}">
                <a16:creationId xmlns:a16="http://schemas.microsoft.com/office/drawing/2014/main" id="{5709E8C3-5530-C34D-BE83-3100EACF3E61}"/>
              </a:ext>
            </a:extLst>
          </p:cNvPr>
          <p:cNvSpPr/>
          <p:nvPr userDrawn="1"/>
        </p:nvSpPr>
        <p:spPr>
          <a:xfrm>
            <a:off x="7601606" y="1732482"/>
            <a:ext cx="3044952" cy="4718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cs typeface="Arial" panose="020B0604020202020204" pitchFamily="34" charset="0"/>
            </a:endParaRPr>
          </a:p>
        </p:txBody>
      </p:sp>
      <p:cxnSp>
        <p:nvCxnSpPr>
          <p:cNvPr id="18" name="Straight Connector 17">
            <a:extLst>
              <a:ext uri="{FF2B5EF4-FFF2-40B4-BE49-F238E27FC236}">
                <a16:creationId xmlns:a16="http://schemas.microsoft.com/office/drawing/2014/main" id="{E25E7466-1829-A443-8A75-25FAEDA44FFC}"/>
              </a:ext>
            </a:extLst>
          </p:cNvPr>
          <p:cNvCxnSpPr>
            <a:cxnSpLocks/>
          </p:cNvCxnSpPr>
          <p:nvPr userDrawn="1"/>
        </p:nvCxnSpPr>
        <p:spPr>
          <a:xfrm>
            <a:off x="7610322" y="2360112"/>
            <a:ext cx="0" cy="3761734"/>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5F05BA6-2394-AC4F-B42F-E65C06EFEC6E}"/>
              </a:ext>
            </a:extLst>
          </p:cNvPr>
          <p:cNvCxnSpPr>
            <a:cxnSpLocks/>
          </p:cNvCxnSpPr>
          <p:nvPr userDrawn="1"/>
        </p:nvCxnSpPr>
        <p:spPr>
          <a:xfrm>
            <a:off x="4562052" y="2360112"/>
            <a:ext cx="0" cy="3761734"/>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FA8A7AC4-2A68-8945-8723-134333F35CD6}"/>
              </a:ext>
            </a:extLst>
          </p:cNvPr>
          <p:cNvSpPr>
            <a:spLocks noGrp="1"/>
          </p:cNvSpPr>
          <p:nvPr>
            <p:ph type="body" sz="quarter" idx="13" hasCustomPrompt="1"/>
          </p:nvPr>
        </p:nvSpPr>
        <p:spPr>
          <a:xfrm>
            <a:off x="1505870" y="1727099"/>
            <a:ext cx="3059500" cy="479913"/>
          </a:xfrm>
          <a:prstGeom prst="rect">
            <a:avLst/>
          </a:prstGeom>
        </p:spPr>
        <p:txBody>
          <a:bodyPr>
            <a:normAutofit/>
          </a:bodyPr>
          <a:lstStyle>
            <a:lvl1pPr algn="ctr">
              <a:defRPr sz="2000" b="1">
                <a:solidFill>
                  <a:schemeClr val="bg2"/>
                </a:solidFill>
              </a:defRPr>
            </a:lvl1pPr>
          </a:lstStyle>
          <a:p>
            <a:pPr lvl="0"/>
            <a:r>
              <a:rPr lang="en-US" dirty="0"/>
              <a:t>Column One</a:t>
            </a:r>
          </a:p>
        </p:txBody>
      </p:sp>
      <p:sp>
        <p:nvSpPr>
          <p:cNvPr id="27" name="Text Placeholder 25">
            <a:extLst>
              <a:ext uri="{FF2B5EF4-FFF2-40B4-BE49-F238E27FC236}">
                <a16:creationId xmlns:a16="http://schemas.microsoft.com/office/drawing/2014/main" id="{FA759A78-A5A1-3C40-9DBD-1F9D68325ED6}"/>
              </a:ext>
            </a:extLst>
          </p:cNvPr>
          <p:cNvSpPr>
            <a:spLocks noGrp="1"/>
          </p:cNvSpPr>
          <p:nvPr>
            <p:ph type="body" sz="quarter" idx="14" hasCustomPrompt="1"/>
          </p:nvPr>
        </p:nvSpPr>
        <p:spPr>
          <a:xfrm>
            <a:off x="4575728" y="1720874"/>
            <a:ext cx="3034594" cy="479913"/>
          </a:xfrm>
          <a:prstGeom prst="rect">
            <a:avLst/>
          </a:prstGeom>
        </p:spPr>
        <p:txBody>
          <a:bodyPr>
            <a:normAutofit/>
          </a:bodyPr>
          <a:lstStyle>
            <a:lvl1pPr algn="ctr">
              <a:defRPr sz="2000" b="1">
                <a:solidFill>
                  <a:schemeClr val="bg2"/>
                </a:solidFill>
              </a:defRPr>
            </a:lvl1pPr>
          </a:lstStyle>
          <a:p>
            <a:pPr lvl="0"/>
            <a:r>
              <a:rPr lang="en-US" dirty="0"/>
              <a:t>Column Two</a:t>
            </a:r>
          </a:p>
        </p:txBody>
      </p:sp>
      <p:sp>
        <p:nvSpPr>
          <p:cNvPr id="28" name="Text Placeholder 25">
            <a:extLst>
              <a:ext uri="{FF2B5EF4-FFF2-40B4-BE49-F238E27FC236}">
                <a16:creationId xmlns:a16="http://schemas.microsoft.com/office/drawing/2014/main" id="{4F1F8D31-0CDD-EF42-B4D7-5D1ECAFF2333}"/>
              </a:ext>
            </a:extLst>
          </p:cNvPr>
          <p:cNvSpPr>
            <a:spLocks noGrp="1"/>
          </p:cNvSpPr>
          <p:nvPr>
            <p:ph type="body" sz="quarter" idx="15" hasCustomPrompt="1"/>
          </p:nvPr>
        </p:nvSpPr>
        <p:spPr>
          <a:xfrm>
            <a:off x="7601606" y="1726271"/>
            <a:ext cx="3034594" cy="479913"/>
          </a:xfrm>
          <a:prstGeom prst="rect">
            <a:avLst/>
          </a:prstGeom>
        </p:spPr>
        <p:txBody>
          <a:bodyPr>
            <a:normAutofit/>
          </a:bodyPr>
          <a:lstStyle>
            <a:lvl1pPr algn="ctr">
              <a:defRPr sz="2000" b="1">
                <a:solidFill>
                  <a:schemeClr val="bg2"/>
                </a:solidFill>
              </a:defRPr>
            </a:lvl1pPr>
          </a:lstStyle>
          <a:p>
            <a:pPr lvl="0"/>
            <a:r>
              <a:rPr lang="en-US" dirty="0"/>
              <a:t>Column Three</a:t>
            </a:r>
          </a:p>
        </p:txBody>
      </p:sp>
    </p:spTree>
    <p:extLst>
      <p:ext uri="{BB962C8B-B14F-4D97-AF65-F5344CB8AC3E}">
        <p14:creationId xmlns:p14="http://schemas.microsoft.com/office/powerpoint/2010/main" val="2248221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ve Circle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847E-3DD0-0F4E-B45D-2433C0A393B2}"/>
              </a:ext>
            </a:extLst>
          </p:cNvPr>
          <p:cNvSpPr>
            <a:spLocks noGrp="1"/>
          </p:cNvSpPr>
          <p:nvPr>
            <p:ph type="title"/>
          </p:nvPr>
        </p:nvSpPr>
        <p:spPr>
          <a:xfrm>
            <a:off x="1519651" y="660533"/>
            <a:ext cx="9954950" cy="1058592"/>
          </a:xfrm>
          <a:prstGeom prst="rect">
            <a:avLst/>
          </a:prstGeom>
        </p:spPr>
        <p:txBody>
          <a:bodyPr/>
          <a:lstStyle>
            <a:lvl1pPr>
              <a:lnSpc>
                <a:spcPct val="90000"/>
              </a:lnSpc>
              <a:defRPr spc="0"/>
            </a:lvl1pPr>
          </a:lstStyle>
          <a:p>
            <a:r>
              <a:rPr lang="en-US" dirty="0"/>
              <a:t>Click to edit Master title style</a:t>
            </a:r>
          </a:p>
        </p:txBody>
      </p:sp>
      <p:sp>
        <p:nvSpPr>
          <p:cNvPr id="95" name="Shape">
            <a:extLst>
              <a:ext uri="{FF2B5EF4-FFF2-40B4-BE49-F238E27FC236}">
                <a16:creationId xmlns:a16="http://schemas.microsoft.com/office/drawing/2014/main" id="{EAFBDFDD-17CA-274B-A7D9-65D55989D58E}"/>
              </a:ext>
            </a:extLst>
          </p:cNvPr>
          <p:cNvSpPr/>
          <p:nvPr userDrawn="1"/>
        </p:nvSpPr>
        <p:spPr>
          <a:xfrm rot="17305159">
            <a:off x="3397943" y="3155866"/>
            <a:ext cx="3034085" cy="2588301"/>
          </a:xfrm>
          <a:custGeom>
            <a:avLst/>
            <a:gdLst/>
            <a:ahLst/>
            <a:cxnLst>
              <a:cxn ang="0">
                <a:pos x="wd2" y="hd2"/>
              </a:cxn>
              <a:cxn ang="5400000">
                <a:pos x="wd2" y="hd2"/>
              </a:cxn>
              <a:cxn ang="10800000">
                <a:pos x="wd2" y="hd2"/>
              </a:cxn>
              <a:cxn ang="16200000">
                <a:pos x="wd2" y="hd2"/>
              </a:cxn>
            </a:cxnLst>
            <a:rect l="0" t="0" r="r" b="b"/>
            <a:pathLst>
              <a:path w="20670" h="21533" extrusionOk="0">
                <a:moveTo>
                  <a:pt x="16005" y="0"/>
                </a:moveTo>
                <a:cubicBezTo>
                  <a:pt x="14800" y="-1"/>
                  <a:pt x="13593" y="553"/>
                  <a:pt x="12681" y="1681"/>
                </a:cubicBezTo>
                <a:cubicBezTo>
                  <a:pt x="11344" y="3333"/>
                  <a:pt x="11028" y="5743"/>
                  <a:pt x="11716" y="7759"/>
                </a:cubicBezTo>
                <a:lnTo>
                  <a:pt x="7623" y="11302"/>
                </a:lnTo>
                <a:cubicBezTo>
                  <a:pt x="6802" y="10488"/>
                  <a:pt x="5764" y="10060"/>
                  <a:pt x="4696" y="10064"/>
                </a:cubicBezTo>
                <a:cubicBezTo>
                  <a:pt x="3479" y="10069"/>
                  <a:pt x="2279" y="10637"/>
                  <a:pt x="1375" y="11742"/>
                </a:cubicBezTo>
                <a:cubicBezTo>
                  <a:pt x="-458" y="13983"/>
                  <a:pt x="-458" y="17613"/>
                  <a:pt x="1375" y="19857"/>
                </a:cubicBezTo>
                <a:cubicBezTo>
                  <a:pt x="2344" y="21044"/>
                  <a:pt x="3637" y="21599"/>
                  <a:pt x="4912" y="21527"/>
                </a:cubicBezTo>
                <a:lnTo>
                  <a:pt x="3994" y="18196"/>
                </a:lnTo>
                <a:lnTo>
                  <a:pt x="8157" y="14561"/>
                </a:lnTo>
                <a:lnTo>
                  <a:pt x="8161" y="14569"/>
                </a:lnTo>
                <a:lnTo>
                  <a:pt x="13159" y="10220"/>
                </a:lnTo>
                <a:cubicBezTo>
                  <a:pt x="14988" y="11915"/>
                  <a:pt x="17598" y="11752"/>
                  <a:pt x="19275" y="9735"/>
                </a:cubicBezTo>
                <a:cubicBezTo>
                  <a:pt x="21112" y="7524"/>
                  <a:pt x="21142" y="3914"/>
                  <a:pt x="19328" y="1681"/>
                </a:cubicBezTo>
                <a:cubicBezTo>
                  <a:pt x="18414" y="555"/>
                  <a:pt x="17208" y="1"/>
                  <a:pt x="16005" y="0"/>
                </a:cubicBezTo>
                <a:close/>
              </a:path>
            </a:pathLst>
          </a:custGeom>
          <a:solidFill>
            <a:schemeClr val="accent6"/>
          </a:solidFill>
          <a:ln w="12700">
            <a:miter lim="400000"/>
          </a:ln>
        </p:spPr>
        <p:txBody>
          <a:bodyPr lIns="45718" tIns="45718" rIns="45718" bIns="45718"/>
          <a:lstStyle/>
          <a:p>
            <a:endParaRPr sz="1200">
              <a:latin typeface="+mj-lt"/>
            </a:endParaRPr>
          </a:p>
        </p:txBody>
      </p:sp>
      <p:sp>
        <p:nvSpPr>
          <p:cNvPr id="96" name="Shape">
            <a:extLst>
              <a:ext uri="{FF2B5EF4-FFF2-40B4-BE49-F238E27FC236}">
                <a16:creationId xmlns:a16="http://schemas.microsoft.com/office/drawing/2014/main" id="{1D8DFD4B-BC6C-524B-9F34-55A6F9B6F86E}"/>
              </a:ext>
            </a:extLst>
          </p:cNvPr>
          <p:cNvSpPr/>
          <p:nvPr userDrawn="1"/>
        </p:nvSpPr>
        <p:spPr>
          <a:xfrm>
            <a:off x="3886706" y="1561867"/>
            <a:ext cx="3039084" cy="2587662"/>
          </a:xfrm>
          <a:custGeom>
            <a:avLst/>
            <a:gdLst/>
            <a:ahLst/>
            <a:cxnLst>
              <a:cxn ang="0">
                <a:pos x="wd2" y="hd2"/>
              </a:cxn>
              <a:cxn ang="5400000">
                <a:pos x="wd2" y="hd2"/>
              </a:cxn>
              <a:cxn ang="10800000">
                <a:pos x="wd2" y="hd2"/>
              </a:cxn>
              <a:cxn ang="16200000">
                <a:pos x="wd2" y="hd2"/>
              </a:cxn>
            </a:cxnLst>
            <a:rect l="0" t="0" r="r" b="b"/>
            <a:pathLst>
              <a:path w="20684" h="21480" extrusionOk="0">
                <a:moveTo>
                  <a:pt x="15989" y="0"/>
                </a:moveTo>
                <a:cubicBezTo>
                  <a:pt x="14787" y="0"/>
                  <a:pt x="13585" y="559"/>
                  <a:pt x="12668" y="1677"/>
                </a:cubicBezTo>
                <a:cubicBezTo>
                  <a:pt x="11311" y="3333"/>
                  <a:pt x="10963" y="5751"/>
                  <a:pt x="11617" y="7802"/>
                </a:cubicBezTo>
                <a:lnTo>
                  <a:pt x="7616" y="11277"/>
                </a:lnTo>
                <a:cubicBezTo>
                  <a:pt x="6796" y="10465"/>
                  <a:pt x="5759" y="10038"/>
                  <a:pt x="4692" y="10042"/>
                </a:cubicBezTo>
                <a:cubicBezTo>
                  <a:pt x="3476" y="10047"/>
                  <a:pt x="2277" y="10614"/>
                  <a:pt x="1374" y="11716"/>
                </a:cubicBezTo>
                <a:cubicBezTo>
                  <a:pt x="-458" y="13952"/>
                  <a:pt x="-458" y="17575"/>
                  <a:pt x="1374" y="19813"/>
                </a:cubicBezTo>
                <a:cubicBezTo>
                  <a:pt x="2389" y="21052"/>
                  <a:pt x="3757" y="21600"/>
                  <a:pt x="5090" y="21458"/>
                </a:cubicBezTo>
                <a:lnTo>
                  <a:pt x="4280" y="18141"/>
                </a:lnTo>
                <a:lnTo>
                  <a:pt x="8150" y="14529"/>
                </a:lnTo>
                <a:lnTo>
                  <a:pt x="8154" y="14537"/>
                </a:lnTo>
                <a:lnTo>
                  <a:pt x="13106" y="10238"/>
                </a:lnTo>
                <a:cubicBezTo>
                  <a:pt x="14947" y="11993"/>
                  <a:pt x="17614" y="11840"/>
                  <a:pt x="19309" y="9773"/>
                </a:cubicBezTo>
                <a:cubicBezTo>
                  <a:pt x="21142" y="7538"/>
                  <a:pt x="21142" y="3913"/>
                  <a:pt x="19309" y="1677"/>
                </a:cubicBezTo>
                <a:cubicBezTo>
                  <a:pt x="18392" y="559"/>
                  <a:pt x="17190" y="0"/>
                  <a:pt x="15989" y="0"/>
                </a:cubicBezTo>
                <a:close/>
              </a:path>
            </a:pathLst>
          </a:custGeom>
          <a:solidFill>
            <a:schemeClr val="accent4"/>
          </a:solidFill>
          <a:ln w="12700">
            <a:miter lim="400000"/>
          </a:ln>
        </p:spPr>
        <p:txBody>
          <a:bodyPr lIns="45718" tIns="45718" rIns="45718" bIns="45718"/>
          <a:lstStyle/>
          <a:p>
            <a:endParaRPr sz="1200" dirty="0">
              <a:latin typeface="+mj-lt"/>
            </a:endParaRPr>
          </a:p>
        </p:txBody>
      </p:sp>
      <p:sp>
        <p:nvSpPr>
          <p:cNvPr id="97" name="Shape">
            <a:extLst>
              <a:ext uri="{FF2B5EF4-FFF2-40B4-BE49-F238E27FC236}">
                <a16:creationId xmlns:a16="http://schemas.microsoft.com/office/drawing/2014/main" id="{1F9484B9-A060-014B-952E-35D7EC779411}"/>
              </a:ext>
            </a:extLst>
          </p:cNvPr>
          <p:cNvSpPr/>
          <p:nvPr userDrawn="1"/>
        </p:nvSpPr>
        <p:spPr>
          <a:xfrm rot="4322338">
            <a:off x="5550707" y="1559189"/>
            <a:ext cx="3038970" cy="2588301"/>
          </a:xfrm>
          <a:custGeom>
            <a:avLst/>
            <a:gdLst/>
            <a:ahLst/>
            <a:cxnLst>
              <a:cxn ang="0">
                <a:pos x="wd2" y="hd2"/>
              </a:cxn>
              <a:cxn ang="5400000">
                <a:pos x="wd2" y="hd2"/>
              </a:cxn>
              <a:cxn ang="10800000">
                <a:pos x="wd2" y="hd2"/>
              </a:cxn>
              <a:cxn ang="16200000">
                <a:pos x="wd2" y="hd2"/>
              </a:cxn>
            </a:cxnLst>
            <a:rect l="0" t="0" r="r" b="b"/>
            <a:pathLst>
              <a:path w="20684" h="21534" extrusionOk="0">
                <a:moveTo>
                  <a:pt x="15989" y="0"/>
                </a:moveTo>
                <a:cubicBezTo>
                  <a:pt x="14787" y="0"/>
                  <a:pt x="13585" y="560"/>
                  <a:pt x="12668" y="1681"/>
                </a:cubicBezTo>
                <a:cubicBezTo>
                  <a:pt x="11310" y="3341"/>
                  <a:pt x="10962" y="5764"/>
                  <a:pt x="11616" y="7820"/>
                </a:cubicBezTo>
                <a:lnTo>
                  <a:pt x="7615" y="11303"/>
                </a:lnTo>
                <a:cubicBezTo>
                  <a:pt x="6795" y="10489"/>
                  <a:pt x="5758" y="10061"/>
                  <a:pt x="4691" y="10065"/>
                </a:cubicBezTo>
                <a:cubicBezTo>
                  <a:pt x="3475" y="10070"/>
                  <a:pt x="2276" y="10638"/>
                  <a:pt x="1373" y="11743"/>
                </a:cubicBezTo>
                <a:cubicBezTo>
                  <a:pt x="-458" y="13984"/>
                  <a:pt x="-458" y="17614"/>
                  <a:pt x="1373" y="19858"/>
                </a:cubicBezTo>
                <a:cubicBezTo>
                  <a:pt x="2341" y="21045"/>
                  <a:pt x="3633" y="21600"/>
                  <a:pt x="4907" y="21528"/>
                </a:cubicBezTo>
                <a:lnTo>
                  <a:pt x="3990" y="18197"/>
                </a:lnTo>
                <a:lnTo>
                  <a:pt x="8149" y="14562"/>
                </a:lnTo>
                <a:lnTo>
                  <a:pt x="8153" y="14570"/>
                </a:lnTo>
                <a:lnTo>
                  <a:pt x="13106" y="10261"/>
                </a:lnTo>
                <a:cubicBezTo>
                  <a:pt x="14947" y="12020"/>
                  <a:pt x="17614" y="11867"/>
                  <a:pt x="19309" y="9795"/>
                </a:cubicBezTo>
                <a:cubicBezTo>
                  <a:pt x="21142" y="7555"/>
                  <a:pt x="21142" y="3922"/>
                  <a:pt x="19309" y="1681"/>
                </a:cubicBezTo>
                <a:cubicBezTo>
                  <a:pt x="18392" y="560"/>
                  <a:pt x="17190" y="0"/>
                  <a:pt x="15989" y="0"/>
                </a:cubicBezTo>
                <a:close/>
              </a:path>
            </a:pathLst>
          </a:custGeom>
          <a:solidFill>
            <a:schemeClr val="accent2"/>
          </a:solidFill>
          <a:ln w="12700">
            <a:miter lim="400000"/>
          </a:ln>
        </p:spPr>
        <p:txBody>
          <a:bodyPr lIns="45718" tIns="45718" rIns="45718" bIns="45718"/>
          <a:lstStyle/>
          <a:p>
            <a:endParaRPr sz="1200">
              <a:latin typeface="+mj-lt"/>
            </a:endParaRPr>
          </a:p>
        </p:txBody>
      </p:sp>
      <p:sp>
        <p:nvSpPr>
          <p:cNvPr id="98" name="Shape">
            <a:extLst>
              <a:ext uri="{FF2B5EF4-FFF2-40B4-BE49-F238E27FC236}">
                <a16:creationId xmlns:a16="http://schemas.microsoft.com/office/drawing/2014/main" id="{4994DBEB-8D56-AE4B-BCEC-248D4E7D7652}"/>
              </a:ext>
            </a:extLst>
          </p:cNvPr>
          <p:cNvSpPr/>
          <p:nvPr userDrawn="1"/>
        </p:nvSpPr>
        <p:spPr>
          <a:xfrm rot="8616715">
            <a:off x="6073937" y="3143449"/>
            <a:ext cx="3038970" cy="2588301"/>
          </a:xfrm>
          <a:custGeom>
            <a:avLst/>
            <a:gdLst/>
            <a:ahLst/>
            <a:cxnLst>
              <a:cxn ang="0">
                <a:pos x="wd2" y="hd2"/>
              </a:cxn>
              <a:cxn ang="5400000">
                <a:pos x="wd2" y="hd2"/>
              </a:cxn>
              <a:cxn ang="10800000">
                <a:pos x="wd2" y="hd2"/>
              </a:cxn>
              <a:cxn ang="16200000">
                <a:pos x="wd2" y="hd2"/>
              </a:cxn>
            </a:cxnLst>
            <a:rect l="0" t="0" r="r" b="b"/>
            <a:pathLst>
              <a:path w="20684" h="21534" extrusionOk="0">
                <a:moveTo>
                  <a:pt x="15989" y="0"/>
                </a:moveTo>
                <a:cubicBezTo>
                  <a:pt x="14787" y="0"/>
                  <a:pt x="13585" y="560"/>
                  <a:pt x="12668" y="1681"/>
                </a:cubicBezTo>
                <a:cubicBezTo>
                  <a:pt x="11310" y="3341"/>
                  <a:pt x="10962" y="5764"/>
                  <a:pt x="11616" y="7820"/>
                </a:cubicBezTo>
                <a:lnTo>
                  <a:pt x="7615" y="11303"/>
                </a:lnTo>
                <a:cubicBezTo>
                  <a:pt x="6795" y="10489"/>
                  <a:pt x="5758" y="10061"/>
                  <a:pt x="4691" y="10065"/>
                </a:cubicBezTo>
                <a:cubicBezTo>
                  <a:pt x="3475" y="10070"/>
                  <a:pt x="2276" y="10638"/>
                  <a:pt x="1373" y="11743"/>
                </a:cubicBezTo>
                <a:cubicBezTo>
                  <a:pt x="-458" y="13984"/>
                  <a:pt x="-458" y="17614"/>
                  <a:pt x="1373" y="19858"/>
                </a:cubicBezTo>
                <a:cubicBezTo>
                  <a:pt x="2341" y="21045"/>
                  <a:pt x="3633" y="21600"/>
                  <a:pt x="4907" y="21528"/>
                </a:cubicBezTo>
                <a:lnTo>
                  <a:pt x="3990" y="18197"/>
                </a:lnTo>
                <a:lnTo>
                  <a:pt x="8149" y="14562"/>
                </a:lnTo>
                <a:lnTo>
                  <a:pt x="8153" y="14570"/>
                </a:lnTo>
                <a:lnTo>
                  <a:pt x="13106" y="10261"/>
                </a:lnTo>
                <a:cubicBezTo>
                  <a:pt x="14947" y="12020"/>
                  <a:pt x="17614" y="11867"/>
                  <a:pt x="19309" y="9795"/>
                </a:cubicBezTo>
                <a:cubicBezTo>
                  <a:pt x="21142" y="7555"/>
                  <a:pt x="21142" y="3922"/>
                  <a:pt x="19309" y="1681"/>
                </a:cubicBezTo>
                <a:cubicBezTo>
                  <a:pt x="18392" y="560"/>
                  <a:pt x="17190" y="0"/>
                  <a:pt x="15989" y="0"/>
                </a:cubicBezTo>
                <a:close/>
              </a:path>
            </a:pathLst>
          </a:custGeom>
          <a:solidFill>
            <a:schemeClr val="accent1"/>
          </a:solidFill>
          <a:ln w="12700">
            <a:miter lim="400000"/>
          </a:ln>
        </p:spPr>
        <p:txBody>
          <a:bodyPr lIns="45718" tIns="45718" rIns="45718" bIns="45718"/>
          <a:lstStyle/>
          <a:p>
            <a:endParaRPr sz="1200">
              <a:latin typeface="+mj-lt"/>
            </a:endParaRPr>
          </a:p>
        </p:txBody>
      </p:sp>
      <p:sp>
        <p:nvSpPr>
          <p:cNvPr id="99" name="Shape">
            <a:extLst>
              <a:ext uri="{FF2B5EF4-FFF2-40B4-BE49-F238E27FC236}">
                <a16:creationId xmlns:a16="http://schemas.microsoft.com/office/drawing/2014/main" id="{C4A0415D-8578-DE4D-AACD-E90D2196C601}"/>
              </a:ext>
            </a:extLst>
          </p:cNvPr>
          <p:cNvSpPr/>
          <p:nvPr userDrawn="1"/>
        </p:nvSpPr>
        <p:spPr>
          <a:xfrm rot="12942913">
            <a:off x="4734415" y="4128816"/>
            <a:ext cx="3038970" cy="2588302"/>
          </a:xfrm>
          <a:custGeom>
            <a:avLst/>
            <a:gdLst/>
            <a:ahLst/>
            <a:cxnLst>
              <a:cxn ang="0">
                <a:pos x="wd2" y="hd2"/>
              </a:cxn>
              <a:cxn ang="5400000">
                <a:pos x="wd2" y="hd2"/>
              </a:cxn>
              <a:cxn ang="10800000">
                <a:pos x="wd2" y="hd2"/>
              </a:cxn>
              <a:cxn ang="16200000">
                <a:pos x="wd2" y="hd2"/>
              </a:cxn>
            </a:cxnLst>
            <a:rect l="0" t="0" r="r" b="b"/>
            <a:pathLst>
              <a:path w="20684" h="21534" extrusionOk="0">
                <a:moveTo>
                  <a:pt x="15989" y="0"/>
                </a:moveTo>
                <a:cubicBezTo>
                  <a:pt x="14787" y="0"/>
                  <a:pt x="13585" y="560"/>
                  <a:pt x="12668" y="1681"/>
                </a:cubicBezTo>
                <a:cubicBezTo>
                  <a:pt x="11310" y="3341"/>
                  <a:pt x="10962" y="5764"/>
                  <a:pt x="11616" y="7820"/>
                </a:cubicBezTo>
                <a:lnTo>
                  <a:pt x="7615" y="11303"/>
                </a:lnTo>
                <a:cubicBezTo>
                  <a:pt x="6795" y="10489"/>
                  <a:pt x="5758" y="10061"/>
                  <a:pt x="4691" y="10065"/>
                </a:cubicBezTo>
                <a:cubicBezTo>
                  <a:pt x="3475" y="10070"/>
                  <a:pt x="2276" y="10638"/>
                  <a:pt x="1373" y="11743"/>
                </a:cubicBezTo>
                <a:cubicBezTo>
                  <a:pt x="-458" y="13984"/>
                  <a:pt x="-458" y="17614"/>
                  <a:pt x="1373" y="19858"/>
                </a:cubicBezTo>
                <a:cubicBezTo>
                  <a:pt x="2341" y="21045"/>
                  <a:pt x="3633" y="21600"/>
                  <a:pt x="4907" y="21528"/>
                </a:cubicBezTo>
                <a:lnTo>
                  <a:pt x="3990" y="18197"/>
                </a:lnTo>
                <a:lnTo>
                  <a:pt x="8149" y="14562"/>
                </a:lnTo>
                <a:lnTo>
                  <a:pt x="8153" y="14570"/>
                </a:lnTo>
                <a:lnTo>
                  <a:pt x="13106" y="10261"/>
                </a:lnTo>
                <a:cubicBezTo>
                  <a:pt x="14947" y="12020"/>
                  <a:pt x="17614" y="11867"/>
                  <a:pt x="19309" y="9795"/>
                </a:cubicBezTo>
                <a:cubicBezTo>
                  <a:pt x="21142" y="7555"/>
                  <a:pt x="21142" y="3922"/>
                  <a:pt x="19309" y="1681"/>
                </a:cubicBezTo>
                <a:cubicBezTo>
                  <a:pt x="18392" y="560"/>
                  <a:pt x="17190" y="0"/>
                  <a:pt x="15989" y="0"/>
                </a:cubicBezTo>
                <a:close/>
              </a:path>
            </a:pathLst>
          </a:custGeom>
          <a:solidFill>
            <a:schemeClr val="accent3"/>
          </a:solidFill>
          <a:ln w="12700">
            <a:miter lim="400000"/>
          </a:ln>
        </p:spPr>
        <p:txBody>
          <a:bodyPr lIns="45718" tIns="45718" rIns="45718" bIns="45718"/>
          <a:lstStyle/>
          <a:p>
            <a:endParaRPr sz="1200">
              <a:latin typeface="+mj-lt"/>
            </a:endParaRPr>
          </a:p>
        </p:txBody>
      </p:sp>
      <p:sp>
        <p:nvSpPr>
          <p:cNvPr id="100" name="Circle">
            <a:extLst>
              <a:ext uri="{FF2B5EF4-FFF2-40B4-BE49-F238E27FC236}">
                <a16:creationId xmlns:a16="http://schemas.microsoft.com/office/drawing/2014/main" id="{7BF1F614-335C-5B45-8C8E-2C7053E5B865}"/>
              </a:ext>
            </a:extLst>
          </p:cNvPr>
          <p:cNvSpPr/>
          <p:nvPr userDrawn="1"/>
        </p:nvSpPr>
        <p:spPr>
          <a:xfrm>
            <a:off x="4115200" y="2992299"/>
            <a:ext cx="919190" cy="919192"/>
          </a:xfrm>
          <a:prstGeom prst="ellipse">
            <a:avLst/>
          </a:prstGeom>
          <a:solidFill>
            <a:schemeClr val="bg2"/>
          </a:solidFill>
          <a:ln w="12700">
            <a:miter lim="400000"/>
          </a:ln>
          <a:effectLst>
            <a:outerShdw blurRad="152400" dist="90035" dir="2315233" rotWithShape="0">
              <a:srgbClr val="000000">
                <a:alpha val="38297"/>
              </a:srgbClr>
            </a:outerShdw>
          </a:effectLst>
        </p:spPr>
        <p:txBody>
          <a:bodyPr lIns="45718" tIns="45718" rIns="45718" bIns="45718" anchor="ctr"/>
          <a:lstStyle/>
          <a:p>
            <a:endParaRPr sz="1200">
              <a:latin typeface="+mj-lt"/>
            </a:endParaRPr>
          </a:p>
        </p:txBody>
      </p:sp>
      <p:sp>
        <p:nvSpPr>
          <p:cNvPr id="101" name="Circle">
            <a:extLst>
              <a:ext uri="{FF2B5EF4-FFF2-40B4-BE49-F238E27FC236}">
                <a16:creationId xmlns:a16="http://schemas.microsoft.com/office/drawing/2014/main" id="{0AF6C7F3-243D-4246-BFBF-7F0228A21BA6}"/>
              </a:ext>
            </a:extLst>
          </p:cNvPr>
          <p:cNvSpPr/>
          <p:nvPr userDrawn="1"/>
        </p:nvSpPr>
        <p:spPr>
          <a:xfrm>
            <a:off x="7450520" y="3012392"/>
            <a:ext cx="919191" cy="919192"/>
          </a:xfrm>
          <a:prstGeom prst="ellipse">
            <a:avLst/>
          </a:prstGeom>
          <a:solidFill>
            <a:schemeClr val="bg2"/>
          </a:solidFill>
          <a:ln w="12700">
            <a:miter lim="400000"/>
          </a:ln>
          <a:effectLst>
            <a:outerShdw blurRad="152400" dist="90035" dir="2315233" rotWithShape="0">
              <a:srgbClr val="000000">
                <a:alpha val="38297"/>
              </a:srgbClr>
            </a:outerShdw>
          </a:effectLst>
        </p:spPr>
        <p:txBody>
          <a:bodyPr lIns="45718" tIns="45718" rIns="45718" bIns="45718" anchor="ctr"/>
          <a:lstStyle/>
          <a:p>
            <a:endParaRPr sz="1200" dirty="0">
              <a:latin typeface="+mj-lt"/>
            </a:endParaRPr>
          </a:p>
        </p:txBody>
      </p:sp>
      <p:sp>
        <p:nvSpPr>
          <p:cNvPr id="102" name="Circle">
            <a:extLst>
              <a:ext uri="{FF2B5EF4-FFF2-40B4-BE49-F238E27FC236}">
                <a16:creationId xmlns:a16="http://schemas.microsoft.com/office/drawing/2014/main" id="{CF629F65-A301-6141-8B51-82B99D10FDB7}"/>
              </a:ext>
            </a:extLst>
          </p:cNvPr>
          <p:cNvSpPr/>
          <p:nvPr userDrawn="1"/>
        </p:nvSpPr>
        <p:spPr>
          <a:xfrm>
            <a:off x="6814012" y="4969815"/>
            <a:ext cx="919190" cy="919192"/>
          </a:xfrm>
          <a:prstGeom prst="ellipse">
            <a:avLst/>
          </a:prstGeom>
          <a:solidFill>
            <a:schemeClr val="bg2"/>
          </a:solidFill>
          <a:ln w="12700">
            <a:miter lim="400000"/>
          </a:ln>
          <a:effectLst>
            <a:outerShdw blurRad="152400" dist="90035" dir="2315233" rotWithShape="0">
              <a:srgbClr val="000000">
                <a:alpha val="38297"/>
              </a:srgbClr>
            </a:outerShdw>
          </a:effectLst>
        </p:spPr>
        <p:txBody>
          <a:bodyPr lIns="45718" tIns="45718" rIns="45718" bIns="45718" anchor="ctr"/>
          <a:lstStyle/>
          <a:p>
            <a:endParaRPr sz="1200">
              <a:latin typeface="+mj-lt"/>
            </a:endParaRPr>
          </a:p>
        </p:txBody>
      </p:sp>
      <p:sp>
        <p:nvSpPr>
          <p:cNvPr id="103" name="Circle">
            <a:extLst>
              <a:ext uri="{FF2B5EF4-FFF2-40B4-BE49-F238E27FC236}">
                <a16:creationId xmlns:a16="http://schemas.microsoft.com/office/drawing/2014/main" id="{8584AEC2-2CB1-E142-95E9-C5E5333627FB}"/>
              </a:ext>
            </a:extLst>
          </p:cNvPr>
          <p:cNvSpPr/>
          <p:nvPr userDrawn="1"/>
        </p:nvSpPr>
        <p:spPr>
          <a:xfrm>
            <a:off x="5789316" y="1782221"/>
            <a:ext cx="919190" cy="919190"/>
          </a:xfrm>
          <a:prstGeom prst="ellipse">
            <a:avLst/>
          </a:prstGeom>
          <a:solidFill>
            <a:schemeClr val="bg2"/>
          </a:solidFill>
          <a:ln w="12700">
            <a:miter lim="400000"/>
          </a:ln>
          <a:effectLst>
            <a:outerShdw blurRad="152400" dist="90035" dir="2315233" rotWithShape="0">
              <a:srgbClr val="000000">
                <a:alpha val="38297"/>
              </a:srgbClr>
            </a:outerShdw>
          </a:effectLst>
        </p:spPr>
        <p:txBody>
          <a:bodyPr lIns="45718" tIns="45718" rIns="45718" bIns="45718" anchor="ctr"/>
          <a:lstStyle/>
          <a:p>
            <a:endParaRPr sz="1200">
              <a:latin typeface="+mj-lt"/>
            </a:endParaRPr>
          </a:p>
        </p:txBody>
      </p:sp>
      <p:sp>
        <p:nvSpPr>
          <p:cNvPr id="104" name="Shape">
            <a:extLst>
              <a:ext uri="{FF2B5EF4-FFF2-40B4-BE49-F238E27FC236}">
                <a16:creationId xmlns:a16="http://schemas.microsoft.com/office/drawing/2014/main" id="{0EF44104-49CB-B147-89B9-351854202F8D}"/>
              </a:ext>
            </a:extLst>
          </p:cNvPr>
          <p:cNvSpPr/>
          <p:nvPr userDrawn="1"/>
        </p:nvSpPr>
        <p:spPr>
          <a:xfrm>
            <a:off x="4535781" y="4737128"/>
            <a:ext cx="1359197" cy="1382408"/>
          </a:xfrm>
          <a:custGeom>
            <a:avLst/>
            <a:gdLst/>
            <a:ahLst/>
            <a:cxnLst>
              <a:cxn ang="0">
                <a:pos x="wd2" y="hd2"/>
              </a:cxn>
              <a:cxn ang="5400000">
                <a:pos x="wd2" y="hd2"/>
              </a:cxn>
              <a:cxn ang="10800000">
                <a:pos x="wd2" y="hd2"/>
              </a:cxn>
              <a:cxn ang="16200000">
                <a:pos x="wd2" y="hd2"/>
              </a:cxn>
            </a:cxnLst>
            <a:rect l="0" t="0" r="r" b="b"/>
            <a:pathLst>
              <a:path w="20823" h="21137" extrusionOk="0">
                <a:moveTo>
                  <a:pt x="10184" y="0"/>
                </a:moveTo>
                <a:cubicBezTo>
                  <a:pt x="9072" y="50"/>
                  <a:pt x="7970" y="271"/>
                  <a:pt x="6916" y="663"/>
                </a:cubicBezTo>
                <a:cubicBezTo>
                  <a:pt x="5954" y="1021"/>
                  <a:pt x="5032" y="1522"/>
                  <a:pt x="4182" y="2165"/>
                </a:cubicBezTo>
                <a:cubicBezTo>
                  <a:pt x="4108" y="2219"/>
                  <a:pt x="4036" y="2275"/>
                  <a:pt x="3964" y="2332"/>
                </a:cubicBezTo>
                <a:cubicBezTo>
                  <a:pt x="3892" y="2388"/>
                  <a:pt x="3821" y="2446"/>
                  <a:pt x="3750" y="2504"/>
                </a:cubicBezTo>
                <a:cubicBezTo>
                  <a:pt x="3529" y="2693"/>
                  <a:pt x="3305" y="2883"/>
                  <a:pt x="3096" y="3092"/>
                </a:cubicBezTo>
                <a:cubicBezTo>
                  <a:pt x="2580" y="3607"/>
                  <a:pt x="2128" y="4163"/>
                  <a:pt x="1742" y="4747"/>
                </a:cubicBezTo>
                <a:cubicBezTo>
                  <a:pt x="1362" y="5322"/>
                  <a:pt x="1049" y="5923"/>
                  <a:pt x="792" y="6545"/>
                </a:cubicBezTo>
                <a:cubicBezTo>
                  <a:pt x="787" y="6557"/>
                  <a:pt x="782" y="6569"/>
                  <a:pt x="777" y="6581"/>
                </a:cubicBezTo>
                <a:cubicBezTo>
                  <a:pt x="772" y="6593"/>
                  <a:pt x="767" y="6605"/>
                  <a:pt x="762" y="6617"/>
                </a:cubicBezTo>
                <a:cubicBezTo>
                  <a:pt x="-777" y="10425"/>
                  <a:pt x="22" y="14925"/>
                  <a:pt x="3096" y="18015"/>
                </a:cubicBezTo>
                <a:cubicBezTo>
                  <a:pt x="5562" y="20494"/>
                  <a:pt x="9093" y="21600"/>
                  <a:pt x="12533" y="20958"/>
                </a:cubicBezTo>
                <a:cubicBezTo>
                  <a:pt x="13537" y="20771"/>
                  <a:pt x="14506" y="20434"/>
                  <a:pt x="15411" y="19963"/>
                </a:cubicBezTo>
                <a:cubicBezTo>
                  <a:pt x="18133" y="18549"/>
                  <a:pt x="20056" y="16095"/>
                  <a:pt x="20823" y="13244"/>
                </a:cubicBezTo>
                <a:lnTo>
                  <a:pt x="14249" y="13315"/>
                </a:lnTo>
                <a:lnTo>
                  <a:pt x="10184" y="0"/>
                </a:lnTo>
                <a:close/>
              </a:path>
            </a:pathLst>
          </a:custGeom>
          <a:solidFill>
            <a:schemeClr val="accent6"/>
          </a:solidFill>
          <a:ln w="12700">
            <a:miter lim="400000"/>
          </a:ln>
        </p:spPr>
        <p:txBody>
          <a:bodyPr lIns="45718" tIns="45718" rIns="45718" bIns="45718"/>
          <a:lstStyle/>
          <a:p>
            <a:endParaRPr sz="1200">
              <a:latin typeface="+mj-lt"/>
            </a:endParaRPr>
          </a:p>
        </p:txBody>
      </p:sp>
      <p:sp>
        <p:nvSpPr>
          <p:cNvPr id="105" name="Circle">
            <a:extLst>
              <a:ext uri="{FF2B5EF4-FFF2-40B4-BE49-F238E27FC236}">
                <a16:creationId xmlns:a16="http://schemas.microsoft.com/office/drawing/2014/main" id="{144DC128-0887-8D48-BF1E-7B2C44D5D6CD}"/>
              </a:ext>
            </a:extLst>
          </p:cNvPr>
          <p:cNvSpPr/>
          <p:nvPr userDrawn="1"/>
        </p:nvSpPr>
        <p:spPr>
          <a:xfrm>
            <a:off x="4770368" y="4969815"/>
            <a:ext cx="919191" cy="919192"/>
          </a:xfrm>
          <a:prstGeom prst="ellipse">
            <a:avLst/>
          </a:prstGeom>
          <a:solidFill>
            <a:schemeClr val="bg2"/>
          </a:solidFill>
          <a:ln w="12700">
            <a:miter lim="400000"/>
          </a:ln>
          <a:effectLst>
            <a:outerShdw blurRad="152400" dist="90035" dir="2315233" rotWithShape="0">
              <a:srgbClr val="000000">
                <a:alpha val="38297"/>
              </a:srgbClr>
            </a:outerShdw>
          </a:effectLst>
        </p:spPr>
        <p:txBody>
          <a:bodyPr lIns="45718" tIns="45718" rIns="45718" bIns="45718" anchor="ctr"/>
          <a:lstStyle/>
          <a:p>
            <a:endParaRPr sz="1200">
              <a:latin typeface="+mj-lt"/>
            </a:endParaRPr>
          </a:p>
        </p:txBody>
      </p:sp>
      <p:sp>
        <p:nvSpPr>
          <p:cNvPr id="128" name="Text Placeholder 126">
            <a:extLst>
              <a:ext uri="{FF2B5EF4-FFF2-40B4-BE49-F238E27FC236}">
                <a16:creationId xmlns:a16="http://schemas.microsoft.com/office/drawing/2014/main" id="{C3C37964-CDB2-3045-9755-311CB4F67E8A}"/>
              </a:ext>
            </a:extLst>
          </p:cNvPr>
          <p:cNvSpPr>
            <a:spLocks noGrp="1"/>
          </p:cNvSpPr>
          <p:nvPr>
            <p:ph type="body" sz="quarter" idx="14" hasCustomPrompt="1"/>
          </p:nvPr>
        </p:nvSpPr>
        <p:spPr>
          <a:xfrm>
            <a:off x="3886707" y="2124801"/>
            <a:ext cx="1627464" cy="587705"/>
          </a:xfrm>
          <a:prstGeom prst="rect">
            <a:avLst/>
          </a:prstGeom>
        </p:spPr>
        <p:txBody>
          <a:bodyPr>
            <a:noAutofit/>
          </a:bodyPr>
          <a:lstStyle>
            <a:lvl1pPr>
              <a:lnSpc>
                <a:spcPct val="100000"/>
              </a:lnSpc>
              <a:spcBef>
                <a:spcPts val="0"/>
              </a:spcBef>
              <a:defRPr sz="1400" b="1">
                <a:solidFill>
                  <a:schemeClr val="accent4"/>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Click to add text</a:t>
            </a:r>
          </a:p>
        </p:txBody>
      </p:sp>
      <p:sp>
        <p:nvSpPr>
          <p:cNvPr id="133" name="Text Placeholder 132">
            <a:extLst>
              <a:ext uri="{FF2B5EF4-FFF2-40B4-BE49-F238E27FC236}">
                <a16:creationId xmlns:a16="http://schemas.microsoft.com/office/drawing/2014/main" id="{5B8618B4-6C56-954D-BAD2-D93C4F4AC94E}"/>
              </a:ext>
            </a:extLst>
          </p:cNvPr>
          <p:cNvSpPr>
            <a:spLocks noGrp="1"/>
          </p:cNvSpPr>
          <p:nvPr>
            <p:ph type="body" sz="quarter" idx="18" hasCustomPrompt="1"/>
          </p:nvPr>
        </p:nvSpPr>
        <p:spPr>
          <a:xfrm>
            <a:off x="3867067" y="2333298"/>
            <a:ext cx="1690530" cy="655863"/>
          </a:xfrm>
          <a:prstGeom prst="rect">
            <a:avLst/>
          </a:prstGeom>
        </p:spPr>
        <p:txBody>
          <a:bodyPr>
            <a:noAutofit/>
          </a:bodyPr>
          <a:lstStyle>
            <a:lvl1pPr>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134" name="Text Placeholder 126">
            <a:extLst>
              <a:ext uri="{FF2B5EF4-FFF2-40B4-BE49-F238E27FC236}">
                <a16:creationId xmlns:a16="http://schemas.microsoft.com/office/drawing/2014/main" id="{BDC852CC-4CA2-0C41-8C46-7E02BE82B843}"/>
              </a:ext>
            </a:extLst>
          </p:cNvPr>
          <p:cNvSpPr>
            <a:spLocks noGrp="1"/>
          </p:cNvSpPr>
          <p:nvPr>
            <p:ph type="body" sz="quarter" idx="19" hasCustomPrompt="1"/>
          </p:nvPr>
        </p:nvSpPr>
        <p:spPr>
          <a:xfrm>
            <a:off x="7263317" y="2124801"/>
            <a:ext cx="2493111" cy="587705"/>
          </a:xfrm>
          <a:prstGeom prst="rect">
            <a:avLst/>
          </a:prstGeom>
        </p:spPr>
        <p:txBody>
          <a:bodyPr>
            <a:noAutofit/>
          </a:bodyPr>
          <a:lstStyle>
            <a:lvl1pPr>
              <a:lnSpc>
                <a:spcPct val="100000"/>
              </a:lnSpc>
              <a:spcBef>
                <a:spcPts val="0"/>
              </a:spcBef>
              <a:defRPr sz="1400" b="1">
                <a:solidFill>
                  <a:schemeClr val="accent2"/>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Click to add text</a:t>
            </a:r>
          </a:p>
        </p:txBody>
      </p:sp>
      <p:sp>
        <p:nvSpPr>
          <p:cNvPr id="135" name="Text Placeholder 132">
            <a:extLst>
              <a:ext uri="{FF2B5EF4-FFF2-40B4-BE49-F238E27FC236}">
                <a16:creationId xmlns:a16="http://schemas.microsoft.com/office/drawing/2014/main" id="{B48CC3FF-05B1-244F-8802-2FAB00C41BE7}"/>
              </a:ext>
            </a:extLst>
          </p:cNvPr>
          <p:cNvSpPr>
            <a:spLocks noGrp="1"/>
          </p:cNvSpPr>
          <p:nvPr>
            <p:ph type="body" sz="quarter" idx="20" hasCustomPrompt="1"/>
          </p:nvPr>
        </p:nvSpPr>
        <p:spPr>
          <a:xfrm>
            <a:off x="7243677" y="2333298"/>
            <a:ext cx="2493111" cy="655863"/>
          </a:xfrm>
          <a:prstGeom prst="rect">
            <a:avLst/>
          </a:prstGeom>
        </p:spPr>
        <p:txBody>
          <a:bodyPr>
            <a:noAutofit/>
          </a:bodyPr>
          <a:lstStyle>
            <a:lvl1pPr>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136" name="Text Placeholder 126">
            <a:extLst>
              <a:ext uri="{FF2B5EF4-FFF2-40B4-BE49-F238E27FC236}">
                <a16:creationId xmlns:a16="http://schemas.microsoft.com/office/drawing/2014/main" id="{74BDD2FB-5525-084F-B912-8A1E958CCFAC}"/>
              </a:ext>
            </a:extLst>
          </p:cNvPr>
          <p:cNvSpPr>
            <a:spLocks noGrp="1"/>
          </p:cNvSpPr>
          <p:nvPr>
            <p:ph type="body" sz="quarter" idx="21" hasCustomPrompt="1"/>
          </p:nvPr>
        </p:nvSpPr>
        <p:spPr>
          <a:xfrm>
            <a:off x="3008203" y="4387170"/>
            <a:ext cx="1627464" cy="587705"/>
          </a:xfrm>
          <a:prstGeom prst="rect">
            <a:avLst/>
          </a:prstGeom>
        </p:spPr>
        <p:txBody>
          <a:bodyPr>
            <a:noAutofit/>
          </a:bodyPr>
          <a:lstStyle>
            <a:lvl1pPr>
              <a:lnSpc>
                <a:spcPct val="100000"/>
              </a:lnSpc>
              <a:spcBef>
                <a:spcPts val="0"/>
              </a:spcBef>
              <a:defRPr sz="1400" b="1">
                <a:solidFill>
                  <a:schemeClr val="accent6"/>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Click to add text</a:t>
            </a:r>
          </a:p>
        </p:txBody>
      </p:sp>
      <p:sp>
        <p:nvSpPr>
          <p:cNvPr id="137" name="Text Placeholder 132">
            <a:extLst>
              <a:ext uri="{FF2B5EF4-FFF2-40B4-BE49-F238E27FC236}">
                <a16:creationId xmlns:a16="http://schemas.microsoft.com/office/drawing/2014/main" id="{EB9D4563-49DA-E042-A045-B13E4B9CC31B}"/>
              </a:ext>
            </a:extLst>
          </p:cNvPr>
          <p:cNvSpPr>
            <a:spLocks noGrp="1"/>
          </p:cNvSpPr>
          <p:nvPr>
            <p:ph type="body" sz="quarter" idx="22" hasCustomPrompt="1"/>
          </p:nvPr>
        </p:nvSpPr>
        <p:spPr>
          <a:xfrm>
            <a:off x="2988563" y="4595667"/>
            <a:ext cx="1690530" cy="655863"/>
          </a:xfrm>
          <a:prstGeom prst="rect">
            <a:avLst/>
          </a:prstGeom>
        </p:spPr>
        <p:txBody>
          <a:bodyPr>
            <a:noAutofit/>
          </a:bodyPr>
          <a:lstStyle>
            <a:lvl1pPr>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138" name="Text Placeholder 126">
            <a:extLst>
              <a:ext uri="{FF2B5EF4-FFF2-40B4-BE49-F238E27FC236}">
                <a16:creationId xmlns:a16="http://schemas.microsoft.com/office/drawing/2014/main" id="{67F3E6A4-1894-0141-AE7C-BA9422D59E15}"/>
              </a:ext>
            </a:extLst>
          </p:cNvPr>
          <p:cNvSpPr>
            <a:spLocks noGrp="1"/>
          </p:cNvSpPr>
          <p:nvPr>
            <p:ph type="body" sz="quarter" idx="23" hasCustomPrompt="1"/>
          </p:nvPr>
        </p:nvSpPr>
        <p:spPr>
          <a:xfrm>
            <a:off x="8034397" y="4387170"/>
            <a:ext cx="2473353" cy="587705"/>
          </a:xfrm>
          <a:prstGeom prst="rect">
            <a:avLst/>
          </a:prstGeom>
        </p:spPr>
        <p:txBody>
          <a:bodyPr>
            <a:noAutofit/>
          </a:bodyPr>
          <a:lstStyle>
            <a:lvl1pPr>
              <a:lnSpc>
                <a:spcPct val="100000"/>
              </a:lnSpc>
              <a:spcBef>
                <a:spcPts val="0"/>
              </a:spcBef>
              <a:defRPr sz="1400" b="1">
                <a:solidFill>
                  <a:schemeClr val="accent1"/>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Click to add text</a:t>
            </a:r>
          </a:p>
        </p:txBody>
      </p:sp>
      <p:sp>
        <p:nvSpPr>
          <p:cNvPr id="139" name="Text Placeholder 132">
            <a:extLst>
              <a:ext uri="{FF2B5EF4-FFF2-40B4-BE49-F238E27FC236}">
                <a16:creationId xmlns:a16="http://schemas.microsoft.com/office/drawing/2014/main" id="{AF08343C-1A08-F84A-A141-DFE551ED5715}"/>
              </a:ext>
            </a:extLst>
          </p:cNvPr>
          <p:cNvSpPr>
            <a:spLocks noGrp="1"/>
          </p:cNvSpPr>
          <p:nvPr>
            <p:ph type="body" sz="quarter" idx="24" hasCustomPrompt="1"/>
          </p:nvPr>
        </p:nvSpPr>
        <p:spPr>
          <a:xfrm>
            <a:off x="8014757" y="4595667"/>
            <a:ext cx="2493111" cy="655863"/>
          </a:xfrm>
          <a:prstGeom prst="rect">
            <a:avLst/>
          </a:prstGeom>
        </p:spPr>
        <p:txBody>
          <a:bodyPr>
            <a:noAutofit/>
          </a:bodyPr>
          <a:lstStyle>
            <a:lvl1pPr>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140" name="Text Placeholder 126">
            <a:extLst>
              <a:ext uri="{FF2B5EF4-FFF2-40B4-BE49-F238E27FC236}">
                <a16:creationId xmlns:a16="http://schemas.microsoft.com/office/drawing/2014/main" id="{66C788F6-25D8-8342-90F0-1AEDE0AD227A}"/>
              </a:ext>
            </a:extLst>
          </p:cNvPr>
          <p:cNvSpPr>
            <a:spLocks noGrp="1"/>
          </p:cNvSpPr>
          <p:nvPr>
            <p:ph type="body" sz="quarter" idx="25" hasCustomPrompt="1"/>
          </p:nvPr>
        </p:nvSpPr>
        <p:spPr>
          <a:xfrm>
            <a:off x="5587403" y="6172854"/>
            <a:ext cx="1627464" cy="587705"/>
          </a:xfrm>
          <a:prstGeom prst="rect">
            <a:avLst/>
          </a:prstGeom>
        </p:spPr>
        <p:txBody>
          <a:bodyPr>
            <a:noAutofit/>
          </a:bodyPr>
          <a:lstStyle>
            <a:lvl1pPr>
              <a:lnSpc>
                <a:spcPct val="100000"/>
              </a:lnSpc>
              <a:spcBef>
                <a:spcPts val="0"/>
              </a:spcBef>
              <a:defRPr sz="1400" b="1">
                <a:solidFill>
                  <a:schemeClr val="accent3"/>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Click to add text</a:t>
            </a:r>
          </a:p>
        </p:txBody>
      </p:sp>
      <p:sp>
        <p:nvSpPr>
          <p:cNvPr id="141" name="Text Placeholder 132">
            <a:extLst>
              <a:ext uri="{FF2B5EF4-FFF2-40B4-BE49-F238E27FC236}">
                <a16:creationId xmlns:a16="http://schemas.microsoft.com/office/drawing/2014/main" id="{D0766A82-3265-C147-A199-9316C1CCA8BD}"/>
              </a:ext>
            </a:extLst>
          </p:cNvPr>
          <p:cNvSpPr>
            <a:spLocks noGrp="1"/>
          </p:cNvSpPr>
          <p:nvPr>
            <p:ph type="body" sz="quarter" idx="26" hasCustomPrompt="1"/>
          </p:nvPr>
        </p:nvSpPr>
        <p:spPr>
          <a:xfrm>
            <a:off x="5567763" y="6381351"/>
            <a:ext cx="1690530" cy="655863"/>
          </a:xfrm>
          <a:prstGeom prst="rect">
            <a:avLst/>
          </a:prstGeom>
        </p:spPr>
        <p:txBody>
          <a:bodyPr>
            <a:noAutofit/>
          </a:bodyPr>
          <a:lstStyle>
            <a:lvl1pPr>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Tree>
    <p:extLst>
      <p:ext uri="{BB962C8B-B14F-4D97-AF65-F5344CB8AC3E}">
        <p14:creationId xmlns:p14="http://schemas.microsoft.com/office/powerpoint/2010/main" val="2855499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Part Wheel Diagram">
    <p:spTree>
      <p:nvGrpSpPr>
        <p:cNvPr id="1" name=""/>
        <p:cNvGrpSpPr/>
        <p:nvPr/>
      </p:nvGrpSpPr>
      <p:grpSpPr>
        <a:xfrm>
          <a:off x="0" y="0"/>
          <a:ext cx="0" cy="0"/>
          <a:chOff x="0" y="0"/>
          <a:chExt cx="0" cy="0"/>
        </a:xfrm>
      </p:grpSpPr>
      <p:sp>
        <p:nvSpPr>
          <p:cNvPr id="77" name="Text Placeholder 126">
            <a:extLst>
              <a:ext uri="{FF2B5EF4-FFF2-40B4-BE49-F238E27FC236}">
                <a16:creationId xmlns:a16="http://schemas.microsoft.com/office/drawing/2014/main" id="{74BA037E-FA69-9544-BCEF-75538DE881D2}"/>
              </a:ext>
            </a:extLst>
          </p:cNvPr>
          <p:cNvSpPr>
            <a:spLocks noGrp="1"/>
          </p:cNvSpPr>
          <p:nvPr>
            <p:ph type="body" sz="quarter" idx="27" hasCustomPrompt="1"/>
          </p:nvPr>
        </p:nvSpPr>
        <p:spPr>
          <a:xfrm>
            <a:off x="2355837" y="2485506"/>
            <a:ext cx="2220782" cy="587705"/>
          </a:xfrm>
          <a:prstGeom prst="rect">
            <a:avLst/>
          </a:prstGeom>
        </p:spPr>
        <p:txBody>
          <a:bodyPr>
            <a:noAutofit/>
          </a:bodyPr>
          <a:lstStyle>
            <a:lvl1pPr algn="r">
              <a:lnSpc>
                <a:spcPct val="100000"/>
              </a:lnSpc>
              <a:spcBef>
                <a:spcPts val="0"/>
              </a:spcBef>
              <a:defRPr sz="1400" b="1">
                <a:solidFill>
                  <a:schemeClr val="tx2"/>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TITLE HERE</a:t>
            </a:r>
          </a:p>
        </p:txBody>
      </p:sp>
      <p:sp>
        <p:nvSpPr>
          <p:cNvPr id="78" name="Text Placeholder 132">
            <a:extLst>
              <a:ext uri="{FF2B5EF4-FFF2-40B4-BE49-F238E27FC236}">
                <a16:creationId xmlns:a16="http://schemas.microsoft.com/office/drawing/2014/main" id="{1EE63739-E590-034D-9004-82BD4BE0BD54}"/>
              </a:ext>
            </a:extLst>
          </p:cNvPr>
          <p:cNvSpPr>
            <a:spLocks noGrp="1"/>
          </p:cNvSpPr>
          <p:nvPr>
            <p:ph type="body" sz="quarter" idx="28" hasCustomPrompt="1"/>
          </p:nvPr>
        </p:nvSpPr>
        <p:spPr>
          <a:xfrm>
            <a:off x="2355837" y="2694003"/>
            <a:ext cx="2220782" cy="655863"/>
          </a:xfrm>
          <a:prstGeom prst="rect">
            <a:avLst/>
          </a:prstGeom>
        </p:spPr>
        <p:txBody>
          <a:bodyPr>
            <a:noAutofit/>
          </a:bodyPr>
          <a:lstStyle>
            <a:lvl1pPr algn="r">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2" name="Title 1">
            <a:extLst>
              <a:ext uri="{FF2B5EF4-FFF2-40B4-BE49-F238E27FC236}">
                <a16:creationId xmlns:a16="http://schemas.microsoft.com/office/drawing/2014/main" id="{C8A9847E-3DD0-0F4E-B45D-2433C0A393B2}"/>
              </a:ext>
            </a:extLst>
          </p:cNvPr>
          <p:cNvSpPr>
            <a:spLocks noGrp="1"/>
          </p:cNvSpPr>
          <p:nvPr>
            <p:ph type="title"/>
          </p:nvPr>
        </p:nvSpPr>
        <p:spPr>
          <a:xfrm>
            <a:off x="1519651" y="660533"/>
            <a:ext cx="9954950" cy="1058592"/>
          </a:xfrm>
          <a:prstGeom prst="rect">
            <a:avLst/>
          </a:prstGeom>
        </p:spPr>
        <p:txBody>
          <a:bodyPr/>
          <a:lstStyle>
            <a:lvl1pPr>
              <a:lnSpc>
                <a:spcPct val="90000"/>
              </a:lnSpc>
              <a:defRPr spc="0"/>
            </a:lvl1pPr>
          </a:lstStyle>
          <a:p>
            <a:r>
              <a:rPr lang="en-US" dirty="0"/>
              <a:t>Click to edit Master title style</a:t>
            </a:r>
          </a:p>
        </p:txBody>
      </p:sp>
      <p:sp>
        <p:nvSpPr>
          <p:cNvPr id="52" name="TextBox 51">
            <a:extLst>
              <a:ext uri="{FF2B5EF4-FFF2-40B4-BE49-F238E27FC236}">
                <a16:creationId xmlns:a16="http://schemas.microsoft.com/office/drawing/2014/main" id="{5E31977A-0327-5841-B6A5-B6145807B3BC}"/>
              </a:ext>
            </a:extLst>
          </p:cNvPr>
          <p:cNvSpPr txBox="1"/>
          <p:nvPr userDrawn="1"/>
        </p:nvSpPr>
        <p:spPr>
          <a:xfrm>
            <a:off x="8737600" y="5679017"/>
            <a:ext cx="0" cy="0"/>
          </a:xfrm>
          <a:prstGeom prst="rect">
            <a:avLst/>
          </a:prstGeom>
          <a:noFill/>
        </p:spPr>
        <p:txBody>
          <a:bodyPr wrap="none" lIns="0" rIns="0" rtlCol="0">
            <a:noAutofit/>
          </a:bodyPr>
          <a:lstStyle/>
          <a:p>
            <a:pPr algn="l">
              <a:lnSpc>
                <a:spcPct val="100000"/>
              </a:lnSpc>
              <a:spcBef>
                <a:spcPts val="0"/>
              </a:spcBef>
            </a:pPr>
            <a:endParaRPr lang="en-US" sz="1000" dirty="0">
              <a:solidFill>
                <a:schemeClr val="tx1">
                  <a:alpha val="70000"/>
                </a:schemeClr>
              </a:solidFill>
              <a:latin typeface="+mj-lt"/>
              <a:ea typeface="Open Sans" charset="0"/>
              <a:cs typeface="Open Sans" charset="0"/>
            </a:endParaRPr>
          </a:p>
        </p:txBody>
      </p:sp>
      <p:sp>
        <p:nvSpPr>
          <p:cNvPr id="53" name="Freeform 52">
            <a:extLst>
              <a:ext uri="{FF2B5EF4-FFF2-40B4-BE49-F238E27FC236}">
                <a16:creationId xmlns:a16="http://schemas.microsoft.com/office/drawing/2014/main" id="{48F49A71-32CC-3A4F-ACC0-EBDC12B1DF7E}"/>
              </a:ext>
            </a:extLst>
          </p:cNvPr>
          <p:cNvSpPr>
            <a:spLocks/>
          </p:cNvSpPr>
          <p:nvPr userDrawn="1"/>
        </p:nvSpPr>
        <p:spPr bwMode="auto">
          <a:xfrm>
            <a:off x="6929195" y="3297302"/>
            <a:ext cx="850697" cy="1333504"/>
          </a:xfrm>
          <a:custGeom>
            <a:avLst/>
            <a:gdLst>
              <a:gd name="T0" fmla="*/ 111 w 731"/>
              <a:gd name="T1" fmla="*/ 870 h 1146"/>
              <a:gd name="T2" fmla="*/ 507 w 731"/>
              <a:gd name="T3" fmla="*/ 1086 h 1146"/>
              <a:gd name="T4" fmla="*/ 649 w 731"/>
              <a:gd name="T5" fmla="*/ 917 h 1146"/>
              <a:gd name="T6" fmla="*/ 617 w 731"/>
              <a:gd name="T7" fmla="*/ 140 h 1146"/>
              <a:gd name="T8" fmla="*/ 484 w 731"/>
              <a:gd name="T9" fmla="*/ 52 h 1146"/>
              <a:gd name="T10" fmla="*/ 75 w 731"/>
              <a:gd name="T11" fmla="*/ 302 h 1146"/>
              <a:gd name="T12" fmla="*/ 23 w 731"/>
              <a:gd name="T13" fmla="*/ 401 h 1146"/>
              <a:gd name="T14" fmla="*/ 41 w 731"/>
              <a:gd name="T15" fmla="*/ 692 h 1146"/>
              <a:gd name="T16" fmla="*/ 111 w 731"/>
              <a:gd name="T17" fmla="*/ 87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1146">
                <a:moveTo>
                  <a:pt x="111" y="870"/>
                </a:moveTo>
                <a:cubicBezTo>
                  <a:pt x="176" y="904"/>
                  <a:pt x="507" y="1086"/>
                  <a:pt x="507" y="1086"/>
                </a:cubicBezTo>
                <a:cubicBezTo>
                  <a:pt x="507" y="1086"/>
                  <a:pt x="584" y="1146"/>
                  <a:pt x="649" y="917"/>
                </a:cubicBezTo>
                <a:cubicBezTo>
                  <a:pt x="714" y="689"/>
                  <a:pt x="731" y="416"/>
                  <a:pt x="617" y="140"/>
                </a:cubicBezTo>
                <a:cubicBezTo>
                  <a:pt x="602" y="104"/>
                  <a:pt x="565" y="0"/>
                  <a:pt x="484" y="52"/>
                </a:cubicBezTo>
                <a:cubicBezTo>
                  <a:pt x="403" y="103"/>
                  <a:pt x="75" y="302"/>
                  <a:pt x="75" y="302"/>
                </a:cubicBezTo>
                <a:cubicBezTo>
                  <a:pt x="75" y="302"/>
                  <a:pt x="11" y="338"/>
                  <a:pt x="23" y="401"/>
                </a:cubicBezTo>
                <a:cubicBezTo>
                  <a:pt x="36" y="463"/>
                  <a:pt x="60" y="594"/>
                  <a:pt x="41" y="692"/>
                </a:cubicBezTo>
                <a:cubicBezTo>
                  <a:pt x="23" y="782"/>
                  <a:pt x="0" y="813"/>
                  <a:pt x="111" y="870"/>
                </a:cubicBezTo>
                <a:close/>
              </a:path>
            </a:pathLst>
          </a:custGeom>
          <a:solidFill>
            <a:schemeClr val="accent2"/>
          </a:solidFill>
          <a:ln>
            <a:noFill/>
          </a:ln>
        </p:spPr>
        <p:txBody>
          <a:bodyPr vert="horz" wrap="square" lIns="68562" tIns="34281" rIns="68562" bIns="34281" numCol="1" anchor="t" anchorCtr="0" compatLnSpc="1">
            <a:prstTxWarp prst="textNoShape">
              <a:avLst/>
            </a:prstTxWarp>
          </a:bodyPr>
          <a:lstStyle/>
          <a:p>
            <a:pPr>
              <a:lnSpc>
                <a:spcPct val="100000"/>
              </a:lnSpc>
              <a:spcBef>
                <a:spcPts val="0"/>
              </a:spcBef>
            </a:pPr>
            <a:endParaRPr lang="en-US" sz="2699" b="1" dirty="0">
              <a:solidFill>
                <a:schemeClr val="accent1"/>
              </a:solidFill>
              <a:latin typeface="+mj-lt"/>
            </a:endParaRPr>
          </a:p>
        </p:txBody>
      </p:sp>
      <p:sp>
        <p:nvSpPr>
          <p:cNvPr id="54" name="Freeform 53">
            <a:extLst>
              <a:ext uri="{FF2B5EF4-FFF2-40B4-BE49-F238E27FC236}">
                <a16:creationId xmlns:a16="http://schemas.microsoft.com/office/drawing/2014/main" id="{733AB5AE-D0D9-9B4B-B2A2-77B3A24CE39D}"/>
              </a:ext>
            </a:extLst>
          </p:cNvPr>
          <p:cNvSpPr>
            <a:spLocks/>
          </p:cNvSpPr>
          <p:nvPr userDrawn="1"/>
        </p:nvSpPr>
        <p:spPr bwMode="auto">
          <a:xfrm>
            <a:off x="6419394" y="2576949"/>
            <a:ext cx="1158429" cy="1047368"/>
          </a:xfrm>
          <a:custGeom>
            <a:avLst/>
            <a:gdLst>
              <a:gd name="T0" fmla="*/ 517 w 995"/>
              <a:gd name="T1" fmla="*/ 834 h 900"/>
              <a:gd name="T2" fmla="*/ 905 w 995"/>
              <a:gd name="T3" fmla="*/ 604 h 900"/>
              <a:gd name="T4" fmla="*/ 831 w 995"/>
              <a:gd name="T5" fmla="*/ 395 h 900"/>
              <a:gd name="T6" fmla="*/ 147 w 995"/>
              <a:gd name="T7" fmla="*/ 26 h 900"/>
              <a:gd name="T8" fmla="*/ 3 w 995"/>
              <a:gd name="T9" fmla="*/ 96 h 900"/>
              <a:gd name="T10" fmla="*/ 9 w 995"/>
              <a:gd name="T11" fmla="*/ 576 h 900"/>
              <a:gd name="T12" fmla="*/ 68 w 995"/>
              <a:gd name="T13" fmla="*/ 670 h 900"/>
              <a:gd name="T14" fmla="*/ 328 w 995"/>
              <a:gd name="T15" fmla="*/ 804 h 900"/>
              <a:gd name="T16" fmla="*/ 517 w 995"/>
              <a:gd name="T17" fmla="*/ 83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900">
                <a:moveTo>
                  <a:pt x="517" y="834"/>
                </a:moveTo>
                <a:cubicBezTo>
                  <a:pt x="579" y="796"/>
                  <a:pt x="905" y="604"/>
                  <a:pt x="905" y="604"/>
                </a:cubicBezTo>
                <a:cubicBezTo>
                  <a:pt x="905" y="604"/>
                  <a:pt x="995" y="568"/>
                  <a:pt x="831" y="395"/>
                </a:cubicBezTo>
                <a:cubicBezTo>
                  <a:pt x="669" y="223"/>
                  <a:pt x="442" y="70"/>
                  <a:pt x="147" y="26"/>
                </a:cubicBezTo>
                <a:cubicBezTo>
                  <a:pt x="108" y="21"/>
                  <a:pt x="0" y="0"/>
                  <a:pt x="3" y="96"/>
                </a:cubicBezTo>
                <a:cubicBezTo>
                  <a:pt x="6" y="192"/>
                  <a:pt x="9" y="576"/>
                  <a:pt x="9" y="576"/>
                </a:cubicBezTo>
                <a:cubicBezTo>
                  <a:pt x="9" y="576"/>
                  <a:pt x="8" y="649"/>
                  <a:pt x="68" y="670"/>
                </a:cubicBezTo>
                <a:cubicBezTo>
                  <a:pt x="128" y="692"/>
                  <a:pt x="253" y="737"/>
                  <a:pt x="328" y="804"/>
                </a:cubicBezTo>
                <a:cubicBezTo>
                  <a:pt x="396" y="865"/>
                  <a:pt x="411" y="900"/>
                  <a:pt x="517" y="834"/>
                </a:cubicBezTo>
                <a:close/>
              </a:path>
            </a:pathLst>
          </a:custGeom>
          <a:solidFill>
            <a:schemeClr val="accent1"/>
          </a:solidFill>
          <a:ln>
            <a:noFill/>
          </a:ln>
        </p:spPr>
        <p:txBody>
          <a:bodyPr vert="horz" wrap="square" lIns="68562" tIns="34281" rIns="68562" bIns="34281" numCol="1" anchor="t" anchorCtr="0" compatLnSpc="1">
            <a:prstTxWarp prst="textNoShape">
              <a:avLst/>
            </a:prstTxWarp>
          </a:bodyPr>
          <a:lstStyle/>
          <a:p>
            <a:pPr>
              <a:lnSpc>
                <a:spcPct val="100000"/>
              </a:lnSpc>
              <a:spcBef>
                <a:spcPts val="0"/>
              </a:spcBef>
            </a:pPr>
            <a:endParaRPr lang="en-US" sz="2699" b="1" dirty="0">
              <a:solidFill>
                <a:schemeClr val="accent1"/>
              </a:solidFill>
              <a:latin typeface="+mj-lt"/>
            </a:endParaRPr>
          </a:p>
        </p:txBody>
      </p:sp>
      <p:sp>
        <p:nvSpPr>
          <p:cNvPr id="55" name="Freeform 54">
            <a:extLst>
              <a:ext uri="{FF2B5EF4-FFF2-40B4-BE49-F238E27FC236}">
                <a16:creationId xmlns:a16="http://schemas.microsoft.com/office/drawing/2014/main" id="{C80F6371-7C18-0249-AA20-A6A349524DA3}"/>
              </a:ext>
            </a:extLst>
          </p:cNvPr>
          <p:cNvSpPr>
            <a:spLocks/>
          </p:cNvSpPr>
          <p:nvPr userDrawn="1"/>
        </p:nvSpPr>
        <p:spPr bwMode="auto">
          <a:xfrm>
            <a:off x="6411681" y="4331558"/>
            <a:ext cx="1148402" cy="1053538"/>
          </a:xfrm>
          <a:custGeom>
            <a:avLst/>
            <a:gdLst>
              <a:gd name="T0" fmla="*/ 7 w 987"/>
              <a:gd name="T1" fmla="*/ 357 h 905"/>
              <a:gd name="T2" fmla="*/ 23 w 987"/>
              <a:gd name="T3" fmla="*/ 808 h 905"/>
              <a:gd name="T4" fmla="*/ 242 w 987"/>
              <a:gd name="T5" fmla="*/ 844 h 905"/>
              <a:gd name="T6" fmla="*/ 894 w 987"/>
              <a:gd name="T7" fmla="*/ 420 h 905"/>
              <a:gd name="T8" fmla="*/ 901 w 987"/>
              <a:gd name="T9" fmla="*/ 261 h 905"/>
              <a:gd name="T10" fmla="*/ 477 w 987"/>
              <a:gd name="T11" fmla="*/ 36 h 905"/>
              <a:gd name="T12" fmla="*/ 366 w 987"/>
              <a:gd name="T13" fmla="*/ 43 h 905"/>
              <a:gd name="T14" fmla="*/ 124 w 987"/>
              <a:gd name="T15" fmla="*/ 206 h 905"/>
              <a:gd name="T16" fmla="*/ 7 w 987"/>
              <a:gd name="T17" fmla="*/ 357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05">
                <a:moveTo>
                  <a:pt x="7" y="357"/>
                </a:moveTo>
                <a:cubicBezTo>
                  <a:pt x="11" y="430"/>
                  <a:pt x="23" y="808"/>
                  <a:pt x="23" y="808"/>
                </a:cubicBezTo>
                <a:cubicBezTo>
                  <a:pt x="23" y="808"/>
                  <a:pt x="11" y="905"/>
                  <a:pt x="242" y="844"/>
                </a:cubicBezTo>
                <a:cubicBezTo>
                  <a:pt x="470" y="783"/>
                  <a:pt x="714" y="658"/>
                  <a:pt x="894" y="420"/>
                </a:cubicBezTo>
                <a:cubicBezTo>
                  <a:pt x="917" y="389"/>
                  <a:pt x="987" y="304"/>
                  <a:pt x="901" y="261"/>
                </a:cubicBezTo>
                <a:cubicBezTo>
                  <a:pt x="815" y="217"/>
                  <a:pt x="477" y="36"/>
                  <a:pt x="477" y="36"/>
                </a:cubicBezTo>
                <a:cubicBezTo>
                  <a:pt x="477" y="36"/>
                  <a:pt x="413" y="0"/>
                  <a:pt x="366" y="43"/>
                </a:cubicBezTo>
                <a:cubicBezTo>
                  <a:pt x="318" y="85"/>
                  <a:pt x="219" y="173"/>
                  <a:pt x="124" y="206"/>
                </a:cubicBezTo>
                <a:cubicBezTo>
                  <a:pt x="38" y="237"/>
                  <a:pt x="0" y="232"/>
                  <a:pt x="7" y="357"/>
                </a:cubicBezTo>
                <a:close/>
              </a:path>
            </a:pathLst>
          </a:custGeom>
          <a:solidFill>
            <a:schemeClr val="accent3"/>
          </a:solidFill>
          <a:ln>
            <a:noFill/>
          </a:ln>
        </p:spPr>
        <p:txBody>
          <a:bodyPr vert="horz" wrap="square" lIns="68562" tIns="34281" rIns="68562" bIns="34281" numCol="1" anchor="t" anchorCtr="0" compatLnSpc="1">
            <a:prstTxWarp prst="textNoShape">
              <a:avLst/>
            </a:prstTxWarp>
          </a:bodyPr>
          <a:lstStyle/>
          <a:p>
            <a:pPr>
              <a:lnSpc>
                <a:spcPct val="100000"/>
              </a:lnSpc>
              <a:spcBef>
                <a:spcPts val="0"/>
              </a:spcBef>
            </a:pPr>
            <a:endParaRPr lang="en-US" sz="2699" b="1" dirty="0">
              <a:solidFill>
                <a:schemeClr val="accent1"/>
              </a:solidFill>
              <a:latin typeface="+mj-lt"/>
            </a:endParaRPr>
          </a:p>
        </p:txBody>
      </p:sp>
      <p:sp>
        <p:nvSpPr>
          <p:cNvPr id="56" name="Freeform 55">
            <a:extLst>
              <a:ext uri="{FF2B5EF4-FFF2-40B4-BE49-F238E27FC236}">
                <a16:creationId xmlns:a16="http://schemas.microsoft.com/office/drawing/2014/main" id="{C4504AF9-B9EC-284D-9D5C-36F2C1193710}"/>
              </a:ext>
            </a:extLst>
          </p:cNvPr>
          <p:cNvSpPr>
            <a:spLocks/>
          </p:cNvSpPr>
          <p:nvPr userDrawn="1"/>
        </p:nvSpPr>
        <p:spPr bwMode="auto">
          <a:xfrm>
            <a:off x="5175356" y="4316904"/>
            <a:ext cx="1161514" cy="1045054"/>
          </a:xfrm>
          <a:custGeom>
            <a:avLst/>
            <a:gdLst>
              <a:gd name="T0" fmla="*/ 477 w 998"/>
              <a:gd name="T1" fmla="*/ 67 h 898"/>
              <a:gd name="T2" fmla="*/ 90 w 998"/>
              <a:gd name="T3" fmla="*/ 299 h 898"/>
              <a:gd name="T4" fmla="*/ 165 w 998"/>
              <a:gd name="T5" fmla="*/ 508 h 898"/>
              <a:gd name="T6" fmla="*/ 851 w 998"/>
              <a:gd name="T7" fmla="*/ 873 h 898"/>
              <a:gd name="T8" fmla="*/ 995 w 998"/>
              <a:gd name="T9" fmla="*/ 802 h 898"/>
              <a:gd name="T10" fmla="*/ 986 w 998"/>
              <a:gd name="T11" fmla="*/ 323 h 898"/>
              <a:gd name="T12" fmla="*/ 926 w 998"/>
              <a:gd name="T13" fmla="*/ 229 h 898"/>
              <a:gd name="T14" fmla="*/ 666 w 998"/>
              <a:gd name="T15" fmla="*/ 96 h 898"/>
              <a:gd name="T16" fmla="*/ 477 w 998"/>
              <a:gd name="T17" fmla="*/ 6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8" h="898">
                <a:moveTo>
                  <a:pt x="477" y="67"/>
                </a:moveTo>
                <a:cubicBezTo>
                  <a:pt x="415" y="106"/>
                  <a:pt x="90" y="299"/>
                  <a:pt x="90" y="299"/>
                </a:cubicBezTo>
                <a:cubicBezTo>
                  <a:pt x="90" y="299"/>
                  <a:pt x="0" y="336"/>
                  <a:pt x="165" y="508"/>
                </a:cubicBezTo>
                <a:cubicBezTo>
                  <a:pt x="328" y="679"/>
                  <a:pt x="556" y="831"/>
                  <a:pt x="851" y="873"/>
                </a:cubicBezTo>
                <a:cubicBezTo>
                  <a:pt x="890" y="878"/>
                  <a:pt x="998" y="898"/>
                  <a:pt x="995" y="802"/>
                </a:cubicBezTo>
                <a:cubicBezTo>
                  <a:pt x="991" y="706"/>
                  <a:pt x="986" y="323"/>
                  <a:pt x="986" y="323"/>
                </a:cubicBezTo>
                <a:cubicBezTo>
                  <a:pt x="986" y="323"/>
                  <a:pt x="986" y="250"/>
                  <a:pt x="926" y="229"/>
                </a:cubicBezTo>
                <a:cubicBezTo>
                  <a:pt x="866" y="208"/>
                  <a:pt x="741" y="163"/>
                  <a:pt x="666" y="96"/>
                </a:cubicBezTo>
                <a:cubicBezTo>
                  <a:pt x="597" y="36"/>
                  <a:pt x="582" y="0"/>
                  <a:pt x="477" y="67"/>
                </a:cubicBezTo>
                <a:close/>
              </a:path>
            </a:pathLst>
          </a:custGeom>
          <a:solidFill>
            <a:schemeClr val="accent4"/>
          </a:solidFill>
          <a:ln>
            <a:noFill/>
          </a:ln>
        </p:spPr>
        <p:txBody>
          <a:bodyPr vert="horz" wrap="square" lIns="68562" tIns="34281" rIns="68562" bIns="34281" numCol="1" anchor="t" anchorCtr="0" compatLnSpc="1">
            <a:prstTxWarp prst="textNoShape">
              <a:avLst/>
            </a:prstTxWarp>
          </a:bodyPr>
          <a:lstStyle/>
          <a:p>
            <a:pPr>
              <a:lnSpc>
                <a:spcPct val="100000"/>
              </a:lnSpc>
              <a:spcBef>
                <a:spcPts val="0"/>
              </a:spcBef>
            </a:pPr>
            <a:endParaRPr lang="en-US" sz="2699" b="1" dirty="0">
              <a:solidFill>
                <a:schemeClr val="accent1"/>
              </a:solidFill>
              <a:latin typeface="+mj-lt"/>
            </a:endParaRPr>
          </a:p>
        </p:txBody>
      </p:sp>
      <p:sp>
        <p:nvSpPr>
          <p:cNvPr id="57" name="Freeform 56">
            <a:extLst>
              <a:ext uri="{FF2B5EF4-FFF2-40B4-BE49-F238E27FC236}">
                <a16:creationId xmlns:a16="http://schemas.microsoft.com/office/drawing/2014/main" id="{B2D9B8D4-FCC7-4C42-84AA-2EAA0D5AFF71}"/>
              </a:ext>
            </a:extLst>
          </p:cNvPr>
          <p:cNvSpPr>
            <a:spLocks/>
          </p:cNvSpPr>
          <p:nvPr userDrawn="1"/>
        </p:nvSpPr>
        <p:spPr bwMode="auto">
          <a:xfrm>
            <a:off x="4970972" y="3300388"/>
            <a:ext cx="850697" cy="1334275"/>
          </a:xfrm>
          <a:custGeom>
            <a:avLst/>
            <a:gdLst>
              <a:gd name="T0" fmla="*/ 620 w 731"/>
              <a:gd name="T1" fmla="*/ 276 h 1146"/>
              <a:gd name="T2" fmla="*/ 224 w 731"/>
              <a:gd name="T3" fmla="*/ 59 h 1146"/>
              <a:gd name="T4" fmla="*/ 81 w 731"/>
              <a:gd name="T5" fmla="*/ 229 h 1146"/>
              <a:gd name="T6" fmla="*/ 113 w 731"/>
              <a:gd name="T7" fmla="*/ 1006 h 1146"/>
              <a:gd name="T8" fmla="*/ 246 w 731"/>
              <a:gd name="T9" fmla="*/ 1094 h 1146"/>
              <a:gd name="T10" fmla="*/ 656 w 731"/>
              <a:gd name="T11" fmla="*/ 844 h 1146"/>
              <a:gd name="T12" fmla="*/ 707 w 731"/>
              <a:gd name="T13" fmla="*/ 745 h 1146"/>
              <a:gd name="T14" fmla="*/ 690 w 731"/>
              <a:gd name="T15" fmla="*/ 453 h 1146"/>
              <a:gd name="T16" fmla="*/ 620 w 731"/>
              <a:gd name="T17" fmla="*/ 276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1146">
                <a:moveTo>
                  <a:pt x="620" y="276"/>
                </a:moveTo>
                <a:cubicBezTo>
                  <a:pt x="555" y="242"/>
                  <a:pt x="224" y="59"/>
                  <a:pt x="224" y="59"/>
                </a:cubicBezTo>
                <a:cubicBezTo>
                  <a:pt x="224" y="59"/>
                  <a:pt x="147" y="0"/>
                  <a:pt x="81" y="229"/>
                </a:cubicBezTo>
                <a:cubicBezTo>
                  <a:pt x="17" y="456"/>
                  <a:pt x="0" y="730"/>
                  <a:pt x="113" y="1006"/>
                </a:cubicBezTo>
                <a:cubicBezTo>
                  <a:pt x="128" y="1042"/>
                  <a:pt x="166" y="1146"/>
                  <a:pt x="246" y="1094"/>
                </a:cubicBezTo>
                <a:cubicBezTo>
                  <a:pt x="327" y="1042"/>
                  <a:pt x="656" y="844"/>
                  <a:pt x="656" y="844"/>
                </a:cubicBezTo>
                <a:cubicBezTo>
                  <a:pt x="656" y="844"/>
                  <a:pt x="719" y="807"/>
                  <a:pt x="707" y="745"/>
                </a:cubicBezTo>
                <a:cubicBezTo>
                  <a:pt x="695" y="682"/>
                  <a:pt x="670" y="552"/>
                  <a:pt x="690" y="453"/>
                </a:cubicBezTo>
                <a:cubicBezTo>
                  <a:pt x="708" y="363"/>
                  <a:pt x="731" y="333"/>
                  <a:pt x="620" y="276"/>
                </a:cubicBezTo>
                <a:close/>
              </a:path>
            </a:pathLst>
          </a:custGeom>
          <a:solidFill>
            <a:schemeClr val="accent5"/>
          </a:solidFill>
          <a:ln>
            <a:noFill/>
          </a:ln>
        </p:spPr>
        <p:txBody>
          <a:bodyPr vert="horz" wrap="square" lIns="68562" tIns="34281" rIns="68562" bIns="34281" numCol="1" anchor="t" anchorCtr="0" compatLnSpc="1">
            <a:prstTxWarp prst="textNoShape">
              <a:avLst/>
            </a:prstTxWarp>
          </a:bodyPr>
          <a:lstStyle/>
          <a:p>
            <a:pPr>
              <a:lnSpc>
                <a:spcPct val="100000"/>
              </a:lnSpc>
              <a:spcBef>
                <a:spcPts val="0"/>
              </a:spcBef>
            </a:pPr>
            <a:endParaRPr lang="en-US" sz="2699" b="1" dirty="0">
              <a:solidFill>
                <a:schemeClr val="accent1"/>
              </a:solidFill>
              <a:latin typeface="+mj-lt"/>
            </a:endParaRPr>
          </a:p>
        </p:txBody>
      </p:sp>
      <p:sp>
        <p:nvSpPr>
          <p:cNvPr id="58" name="Freeform 57">
            <a:extLst>
              <a:ext uri="{FF2B5EF4-FFF2-40B4-BE49-F238E27FC236}">
                <a16:creationId xmlns:a16="http://schemas.microsoft.com/office/drawing/2014/main" id="{987B39A4-92E8-2843-A4DA-C992018C7351}"/>
              </a:ext>
            </a:extLst>
          </p:cNvPr>
          <p:cNvSpPr>
            <a:spLocks/>
          </p:cNvSpPr>
          <p:nvPr userDrawn="1"/>
        </p:nvSpPr>
        <p:spPr bwMode="auto">
          <a:xfrm>
            <a:off x="5184611" y="2570778"/>
            <a:ext cx="1159200" cy="1035798"/>
          </a:xfrm>
          <a:custGeom>
            <a:avLst/>
            <a:gdLst>
              <a:gd name="T0" fmla="*/ 982 w 996"/>
              <a:gd name="T1" fmla="*/ 547 h 890"/>
              <a:gd name="T2" fmla="*/ 982 w 996"/>
              <a:gd name="T3" fmla="*/ 96 h 890"/>
              <a:gd name="T4" fmla="*/ 764 w 996"/>
              <a:gd name="T5" fmla="*/ 53 h 890"/>
              <a:gd name="T6" fmla="*/ 98 w 996"/>
              <a:gd name="T7" fmla="*/ 453 h 890"/>
              <a:gd name="T8" fmla="*/ 85 w 996"/>
              <a:gd name="T9" fmla="*/ 613 h 890"/>
              <a:gd name="T10" fmla="*/ 501 w 996"/>
              <a:gd name="T11" fmla="*/ 852 h 890"/>
              <a:gd name="T12" fmla="*/ 612 w 996"/>
              <a:gd name="T13" fmla="*/ 849 h 890"/>
              <a:gd name="T14" fmla="*/ 859 w 996"/>
              <a:gd name="T15" fmla="*/ 694 h 890"/>
              <a:gd name="T16" fmla="*/ 982 w 996"/>
              <a:gd name="T17" fmla="*/ 547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890">
                <a:moveTo>
                  <a:pt x="982" y="547"/>
                </a:moveTo>
                <a:cubicBezTo>
                  <a:pt x="980" y="474"/>
                  <a:pt x="982" y="96"/>
                  <a:pt x="982" y="96"/>
                </a:cubicBezTo>
                <a:cubicBezTo>
                  <a:pt x="982" y="96"/>
                  <a:pt x="996" y="0"/>
                  <a:pt x="764" y="53"/>
                </a:cubicBezTo>
                <a:cubicBezTo>
                  <a:pt x="534" y="105"/>
                  <a:pt x="286" y="222"/>
                  <a:pt x="98" y="453"/>
                </a:cubicBezTo>
                <a:cubicBezTo>
                  <a:pt x="73" y="484"/>
                  <a:pt x="0" y="567"/>
                  <a:pt x="85" y="613"/>
                </a:cubicBezTo>
                <a:cubicBezTo>
                  <a:pt x="169" y="659"/>
                  <a:pt x="501" y="852"/>
                  <a:pt x="501" y="852"/>
                </a:cubicBezTo>
                <a:cubicBezTo>
                  <a:pt x="501" y="852"/>
                  <a:pt x="563" y="890"/>
                  <a:pt x="612" y="849"/>
                </a:cubicBezTo>
                <a:cubicBezTo>
                  <a:pt x="661" y="808"/>
                  <a:pt x="764" y="724"/>
                  <a:pt x="859" y="694"/>
                </a:cubicBezTo>
                <a:cubicBezTo>
                  <a:pt x="947" y="667"/>
                  <a:pt x="984" y="672"/>
                  <a:pt x="982" y="547"/>
                </a:cubicBezTo>
                <a:close/>
              </a:path>
            </a:pathLst>
          </a:custGeom>
          <a:solidFill>
            <a:schemeClr val="accent6"/>
          </a:solidFill>
          <a:ln>
            <a:noFill/>
          </a:ln>
        </p:spPr>
        <p:txBody>
          <a:bodyPr vert="horz" wrap="square" lIns="68562" tIns="34281" rIns="68562" bIns="34281" numCol="1" anchor="t" anchorCtr="0" compatLnSpc="1">
            <a:prstTxWarp prst="textNoShape">
              <a:avLst/>
            </a:prstTxWarp>
          </a:bodyPr>
          <a:lstStyle/>
          <a:p>
            <a:pPr>
              <a:lnSpc>
                <a:spcPct val="100000"/>
              </a:lnSpc>
              <a:spcBef>
                <a:spcPts val="0"/>
              </a:spcBef>
            </a:pPr>
            <a:endParaRPr lang="en-US" sz="2699" b="1" dirty="0">
              <a:solidFill>
                <a:schemeClr val="accent1"/>
              </a:solidFill>
              <a:latin typeface="+mj-lt"/>
            </a:endParaRPr>
          </a:p>
        </p:txBody>
      </p:sp>
      <p:sp>
        <p:nvSpPr>
          <p:cNvPr id="59" name="Freeform 58">
            <a:extLst>
              <a:ext uri="{FF2B5EF4-FFF2-40B4-BE49-F238E27FC236}">
                <a16:creationId xmlns:a16="http://schemas.microsoft.com/office/drawing/2014/main" id="{F079E505-4460-C84D-8CDD-15D963A8E7B1}"/>
              </a:ext>
            </a:extLst>
          </p:cNvPr>
          <p:cNvSpPr/>
          <p:nvPr userDrawn="1"/>
        </p:nvSpPr>
        <p:spPr>
          <a:xfrm>
            <a:off x="7189432" y="2639779"/>
            <a:ext cx="791309" cy="221225"/>
          </a:xfrm>
          <a:custGeom>
            <a:avLst/>
            <a:gdLst>
              <a:gd name="connsiteX0" fmla="*/ 0 w 1149178"/>
              <a:gd name="connsiteY0" fmla="*/ 321275 h 321275"/>
              <a:gd name="connsiteX1" fmla="*/ 321275 w 1149178"/>
              <a:gd name="connsiteY1" fmla="*/ 0 h 321275"/>
              <a:gd name="connsiteX2" fmla="*/ 1149178 w 1149178"/>
              <a:gd name="connsiteY2" fmla="*/ 0 h 321275"/>
            </a:gdLst>
            <a:ahLst/>
            <a:cxnLst>
              <a:cxn ang="0">
                <a:pos x="connsiteX0" y="connsiteY0"/>
              </a:cxn>
              <a:cxn ang="0">
                <a:pos x="connsiteX1" y="connsiteY1"/>
              </a:cxn>
              <a:cxn ang="0">
                <a:pos x="connsiteX2" y="connsiteY2"/>
              </a:cxn>
            </a:cxnLst>
            <a:rect l="l" t="t" r="r" b="b"/>
            <a:pathLst>
              <a:path w="1149178" h="321275">
                <a:moveTo>
                  <a:pt x="0" y="321275"/>
                </a:moveTo>
                <a:lnTo>
                  <a:pt x="321275" y="0"/>
                </a:lnTo>
                <a:lnTo>
                  <a:pt x="1149178" y="0"/>
                </a:lnTo>
              </a:path>
            </a:pathLst>
          </a:custGeom>
          <a:noFill/>
          <a:ln w="6350" cap="rnd">
            <a:solidFill>
              <a:schemeClr val="accent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2699" b="1" dirty="0">
              <a:solidFill>
                <a:schemeClr val="accent1"/>
              </a:solidFill>
              <a:latin typeface="+mj-lt"/>
            </a:endParaRPr>
          </a:p>
        </p:txBody>
      </p:sp>
      <p:sp>
        <p:nvSpPr>
          <p:cNvPr id="60" name="Freeform 59">
            <a:extLst>
              <a:ext uri="{FF2B5EF4-FFF2-40B4-BE49-F238E27FC236}">
                <a16:creationId xmlns:a16="http://schemas.microsoft.com/office/drawing/2014/main" id="{06CD6048-D409-8844-B909-E35074428623}"/>
              </a:ext>
            </a:extLst>
          </p:cNvPr>
          <p:cNvSpPr/>
          <p:nvPr userDrawn="1"/>
        </p:nvSpPr>
        <p:spPr>
          <a:xfrm flipV="1">
            <a:off x="7189432" y="5074900"/>
            <a:ext cx="791309" cy="221225"/>
          </a:xfrm>
          <a:custGeom>
            <a:avLst/>
            <a:gdLst>
              <a:gd name="connsiteX0" fmla="*/ 0 w 1149178"/>
              <a:gd name="connsiteY0" fmla="*/ 321275 h 321275"/>
              <a:gd name="connsiteX1" fmla="*/ 321275 w 1149178"/>
              <a:gd name="connsiteY1" fmla="*/ 0 h 321275"/>
              <a:gd name="connsiteX2" fmla="*/ 1149178 w 1149178"/>
              <a:gd name="connsiteY2" fmla="*/ 0 h 321275"/>
            </a:gdLst>
            <a:ahLst/>
            <a:cxnLst>
              <a:cxn ang="0">
                <a:pos x="connsiteX0" y="connsiteY0"/>
              </a:cxn>
              <a:cxn ang="0">
                <a:pos x="connsiteX1" y="connsiteY1"/>
              </a:cxn>
              <a:cxn ang="0">
                <a:pos x="connsiteX2" y="connsiteY2"/>
              </a:cxn>
            </a:cxnLst>
            <a:rect l="l" t="t" r="r" b="b"/>
            <a:pathLst>
              <a:path w="1149178" h="321275">
                <a:moveTo>
                  <a:pt x="0" y="321275"/>
                </a:moveTo>
                <a:lnTo>
                  <a:pt x="321275" y="0"/>
                </a:lnTo>
                <a:lnTo>
                  <a:pt x="1149178" y="0"/>
                </a:lnTo>
              </a:path>
            </a:pathLst>
          </a:custGeom>
          <a:noFill/>
          <a:ln w="6350" cap="rnd">
            <a:solidFill>
              <a:schemeClr val="accent3"/>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2699" b="1" dirty="0">
              <a:solidFill>
                <a:schemeClr val="accent1"/>
              </a:solidFill>
              <a:latin typeface="+mj-lt"/>
            </a:endParaRPr>
          </a:p>
        </p:txBody>
      </p:sp>
      <p:cxnSp>
        <p:nvCxnSpPr>
          <p:cNvPr id="61" name="Straight Connector 60">
            <a:extLst>
              <a:ext uri="{FF2B5EF4-FFF2-40B4-BE49-F238E27FC236}">
                <a16:creationId xmlns:a16="http://schemas.microsoft.com/office/drawing/2014/main" id="{6E10E878-C68E-7246-A15D-714341D6CFFA}"/>
              </a:ext>
            </a:extLst>
          </p:cNvPr>
          <p:cNvCxnSpPr>
            <a:cxnSpLocks/>
          </p:cNvCxnSpPr>
          <p:nvPr userDrawn="1"/>
        </p:nvCxnSpPr>
        <p:spPr>
          <a:xfrm>
            <a:off x="7560083" y="3964054"/>
            <a:ext cx="579658" cy="0"/>
          </a:xfrm>
          <a:prstGeom prst="line">
            <a:avLst/>
          </a:prstGeom>
          <a:ln w="6350" cap="rnd">
            <a:solidFill>
              <a:schemeClr val="accent2"/>
            </a:solidFill>
            <a:round/>
            <a:tailEnd type="oval" w="lg" len="lg"/>
          </a:ln>
        </p:spPr>
        <p:style>
          <a:lnRef idx="1">
            <a:schemeClr val="accent1"/>
          </a:lnRef>
          <a:fillRef idx="0">
            <a:schemeClr val="accent1"/>
          </a:fillRef>
          <a:effectRef idx="0">
            <a:schemeClr val="accent1"/>
          </a:effectRef>
          <a:fontRef idx="minor">
            <a:schemeClr val="tx1"/>
          </a:fontRef>
        </p:style>
      </p:cxnSp>
      <p:sp>
        <p:nvSpPr>
          <p:cNvPr id="62" name="Freeform 61">
            <a:extLst>
              <a:ext uri="{FF2B5EF4-FFF2-40B4-BE49-F238E27FC236}">
                <a16:creationId xmlns:a16="http://schemas.microsoft.com/office/drawing/2014/main" id="{EA470FAB-4921-CC49-BE57-656DF2AE09EF}"/>
              </a:ext>
            </a:extLst>
          </p:cNvPr>
          <p:cNvSpPr/>
          <p:nvPr userDrawn="1"/>
        </p:nvSpPr>
        <p:spPr>
          <a:xfrm flipH="1">
            <a:off x="4768569" y="2639779"/>
            <a:ext cx="791309" cy="221225"/>
          </a:xfrm>
          <a:custGeom>
            <a:avLst/>
            <a:gdLst>
              <a:gd name="connsiteX0" fmla="*/ 0 w 1149178"/>
              <a:gd name="connsiteY0" fmla="*/ 321275 h 321275"/>
              <a:gd name="connsiteX1" fmla="*/ 321275 w 1149178"/>
              <a:gd name="connsiteY1" fmla="*/ 0 h 321275"/>
              <a:gd name="connsiteX2" fmla="*/ 1149178 w 1149178"/>
              <a:gd name="connsiteY2" fmla="*/ 0 h 321275"/>
            </a:gdLst>
            <a:ahLst/>
            <a:cxnLst>
              <a:cxn ang="0">
                <a:pos x="connsiteX0" y="connsiteY0"/>
              </a:cxn>
              <a:cxn ang="0">
                <a:pos x="connsiteX1" y="connsiteY1"/>
              </a:cxn>
              <a:cxn ang="0">
                <a:pos x="connsiteX2" y="connsiteY2"/>
              </a:cxn>
            </a:cxnLst>
            <a:rect l="l" t="t" r="r" b="b"/>
            <a:pathLst>
              <a:path w="1149178" h="321275">
                <a:moveTo>
                  <a:pt x="0" y="321275"/>
                </a:moveTo>
                <a:lnTo>
                  <a:pt x="321275" y="0"/>
                </a:lnTo>
                <a:lnTo>
                  <a:pt x="1149178" y="0"/>
                </a:lnTo>
              </a:path>
            </a:pathLst>
          </a:custGeom>
          <a:noFill/>
          <a:ln w="6350" cap="rnd">
            <a:solidFill>
              <a:schemeClr val="accent6"/>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2699" b="1" dirty="0">
              <a:solidFill>
                <a:schemeClr val="accent1"/>
              </a:solidFill>
              <a:latin typeface="+mj-lt"/>
            </a:endParaRPr>
          </a:p>
        </p:txBody>
      </p:sp>
      <p:sp>
        <p:nvSpPr>
          <p:cNvPr id="63" name="Freeform 62">
            <a:extLst>
              <a:ext uri="{FF2B5EF4-FFF2-40B4-BE49-F238E27FC236}">
                <a16:creationId xmlns:a16="http://schemas.microsoft.com/office/drawing/2014/main" id="{A2B662F5-A79E-1941-BEDC-D98B628EADAA}"/>
              </a:ext>
            </a:extLst>
          </p:cNvPr>
          <p:cNvSpPr/>
          <p:nvPr userDrawn="1"/>
        </p:nvSpPr>
        <p:spPr>
          <a:xfrm flipH="1" flipV="1">
            <a:off x="4768569" y="5074900"/>
            <a:ext cx="791309" cy="221225"/>
          </a:xfrm>
          <a:custGeom>
            <a:avLst/>
            <a:gdLst>
              <a:gd name="connsiteX0" fmla="*/ 0 w 1149178"/>
              <a:gd name="connsiteY0" fmla="*/ 321275 h 321275"/>
              <a:gd name="connsiteX1" fmla="*/ 321275 w 1149178"/>
              <a:gd name="connsiteY1" fmla="*/ 0 h 321275"/>
              <a:gd name="connsiteX2" fmla="*/ 1149178 w 1149178"/>
              <a:gd name="connsiteY2" fmla="*/ 0 h 321275"/>
            </a:gdLst>
            <a:ahLst/>
            <a:cxnLst>
              <a:cxn ang="0">
                <a:pos x="connsiteX0" y="connsiteY0"/>
              </a:cxn>
              <a:cxn ang="0">
                <a:pos x="connsiteX1" y="connsiteY1"/>
              </a:cxn>
              <a:cxn ang="0">
                <a:pos x="connsiteX2" y="connsiteY2"/>
              </a:cxn>
            </a:cxnLst>
            <a:rect l="l" t="t" r="r" b="b"/>
            <a:pathLst>
              <a:path w="1149178" h="321275">
                <a:moveTo>
                  <a:pt x="0" y="321275"/>
                </a:moveTo>
                <a:lnTo>
                  <a:pt x="321275" y="0"/>
                </a:lnTo>
                <a:lnTo>
                  <a:pt x="1149178" y="0"/>
                </a:lnTo>
              </a:path>
            </a:pathLst>
          </a:custGeom>
          <a:noFill/>
          <a:ln w="6350" cap="rnd">
            <a:solidFill>
              <a:schemeClr val="accent4"/>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2699" b="1" dirty="0">
              <a:solidFill>
                <a:schemeClr val="accent1"/>
              </a:solidFill>
              <a:latin typeface="+mj-lt"/>
            </a:endParaRPr>
          </a:p>
        </p:txBody>
      </p:sp>
      <p:cxnSp>
        <p:nvCxnSpPr>
          <p:cNvPr id="64" name="Straight Connector 63">
            <a:extLst>
              <a:ext uri="{FF2B5EF4-FFF2-40B4-BE49-F238E27FC236}">
                <a16:creationId xmlns:a16="http://schemas.microsoft.com/office/drawing/2014/main" id="{6CBE86B7-1055-304D-ABA9-0D407DF42BF3}"/>
              </a:ext>
            </a:extLst>
          </p:cNvPr>
          <p:cNvCxnSpPr/>
          <p:nvPr userDrawn="1"/>
        </p:nvCxnSpPr>
        <p:spPr>
          <a:xfrm flipH="1">
            <a:off x="4647126" y="3964054"/>
            <a:ext cx="359849" cy="0"/>
          </a:xfrm>
          <a:prstGeom prst="line">
            <a:avLst/>
          </a:prstGeom>
          <a:ln w="6350" cap="rnd">
            <a:solidFill>
              <a:schemeClr val="accent5"/>
            </a:solidFill>
            <a:round/>
            <a:tailEnd type="oval" w="lg" len="lg"/>
          </a:ln>
        </p:spPr>
        <p:style>
          <a:lnRef idx="1">
            <a:schemeClr val="accent1"/>
          </a:lnRef>
          <a:fillRef idx="0">
            <a:schemeClr val="accent1"/>
          </a:fillRef>
          <a:effectRef idx="0">
            <a:schemeClr val="accent1"/>
          </a:effectRef>
          <a:fontRef idx="minor">
            <a:schemeClr val="tx1"/>
          </a:fontRef>
        </p:style>
      </p:cxnSp>
      <p:sp>
        <p:nvSpPr>
          <p:cNvPr id="79" name="Text Placeholder 126">
            <a:extLst>
              <a:ext uri="{FF2B5EF4-FFF2-40B4-BE49-F238E27FC236}">
                <a16:creationId xmlns:a16="http://schemas.microsoft.com/office/drawing/2014/main" id="{5EE183A2-5552-274F-86CE-95BC633A7F68}"/>
              </a:ext>
            </a:extLst>
          </p:cNvPr>
          <p:cNvSpPr>
            <a:spLocks noGrp="1"/>
          </p:cNvSpPr>
          <p:nvPr>
            <p:ph type="body" sz="quarter" idx="29" hasCustomPrompt="1"/>
          </p:nvPr>
        </p:nvSpPr>
        <p:spPr>
          <a:xfrm>
            <a:off x="2225560" y="3808511"/>
            <a:ext cx="2220782" cy="587705"/>
          </a:xfrm>
          <a:prstGeom prst="rect">
            <a:avLst/>
          </a:prstGeom>
        </p:spPr>
        <p:txBody>
          <a:bodyPr>
            <a:noAutofit/>
          </a:bodyPr>
          <a:lstStyle>
            <a:lvl1pPr algn="r">
              <a:lnSpc>
                <a:spcPct val="100000"/>
              </a:lnSpc>
              <a:spcBef>
                <a:spcPts val="0"/>
              </a:spcBef>
              <a:defRPr sz="1400" b="1">
                <a:solidFill>
                  <a:schemeClr val="tx2"/>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TITLE HERE</a:t>
            </a:r>
          </a:p>
        </p:txBody>
      </p:sp>
      <p:sp>
        <p:nvSpPr>
          <p:cNvPr id="80" name="Text Placeholder 132">
            <a:extLst>
              <a:ext uri="{FF2B5EF4-FFF2-40B4-BE49-F238E27FC236}">
                <a16:creationId xmlns:a16="http://schemas.microsoft.com/office/drawing/2014/main" id="{704421D8-CC51-FB47-B182-FB633CA95FDE}"/>
              </a:ext>
            </a:extLst>
          </p:cNvPr>
          <p:cNvSpPr>
            <a:spLocks noGrp="1"/>
          </p:cNvSpPr>
          <p:nvPr>
            <p:ph type="body" sz="quarter" idx="30" hasCustomPrompt="1"/>
          </p:nvPr>
        </p:nvSpPr>
        <p:spPr>
          <a:xfrm>
            <a:off x="2225560" y="4017008"/>
            <a:ext cx="2220782" cy="655863"/>
          </a:xfrm>
          <a:prstGeom prst="rect">
            <a:avLst/>
          </a:prstGeom>
        </p:spPr>
        <p:txBody>
          <a:bodyPr>
            <a:noAutofit/>
          </a:bodyPr>
          <a:lstStyle>
            <a:lvl1pPr algn="r">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81" name="Text Placeholder 126">
            <a:extLst>
              <a:ext uri="{FF2B5EF4-FFF2-40B4-BE49-F238E27FC236}">
                <a16:creationId xmlns:a16="http://schemas.microsoft.com/office/drawing/2014/main" id="{E0803A44-0801-1541-AE2A-414ADDF1708D}"/>
              </a:ext>
            </a:extLst>
          </p:cNvPr>
          <p:cNvSpPr>
            <a:spLocks noGrp="1"/>
          </p:cNvSpPr>
          <p:nvPr>
            <p:ph type="body" sz="quarter" idx="31" hasCustomPrompt="1"/>
          </p:nvPr>
        </p:nvSpPr>
        <p:spPr>
          <a:xfrm>
            <a:off x="2355837" y="5169758"/>
            <a:ext cx="2220782" cy="587705"/>
          </a:xfrm>
          <a:prstGeom prst="rect">
            <a:avLst/>
          </a:prstGeom>
        </p:spPr>
        <p:txBody>
          <a:bodyPr>
            <a:noAutofit/>
          </a:bodyPr>
          <a:lstStyle>
            <a:lvl1pPr algn="r">
              <a:lnSpc>
                <a:spcPct val="100000"/>
              </a:lnSpc>
              <a:spcBef>
                <a:spcPts val="0"/>
              </a:spcBef>
              <a:defRPr sz="1400" b="1">
                <a:solidFill>
                  <a:schemeClr val="tx2"/>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TITLE HERE</a:t>
            </a:r>
          </a:p>
        </p:txBody>
      </p:sp>
      <p:sp>
        <p:nvSpPr>
          <p:cNvPr id="82" name="Text Placeholder 132">
            <a:extLst>
              <a:ext uri="{FF2B5EF4-FFF2-40B4-BE49-F238E27FC236}">
                <a16:creationId xmlns:a16="http://schemas.microsoft.com/office/drawing/2014/main" id="{AE016576-2988-3542-AF8B-D31E96353A64}"/>
              </a:ext>
            </a:extLst>
          </p:cNvPr>
          <p:cNvSpPr>
            <a:spLocks noGrp="1"/>
          </p:cNvSpPr>
          <p:nvPr>
            <p:ph type="body" sz="quarter" idx="32" hasCustomPrompt="1"/>
          </p:nvPr>
        </p:nvSpPr>
        <p:spPr>
          <a:xfrm>
            <a:off x="2355837" y="5378255"/>
            <a:ext cx="2220782" cy="655863"/>
          </a:xfrm>
          <a:prstGeom prst="rect">
            <a:avLst/>
          </a:prstGeom>
        </p:spPr>
        <p:txBody>
          <a:bodyPr>
            <a:noAutofit/>
          </a:bodyPr>
          <a:lstStyle>
            <a:lvl1pPr algn="r">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83" name="Text Placeholder 126">
            <a:extLst>
              <a:ext uri="{FF2B5EF4-FFF2-40B4-BE49-F238E27FC236}">
                <a16:creationId xmlns:a16="http://schemas.microsoft.com/office/drawing/2014/main" id="{F23F4804-98AA-0A4B-8902-583BF50B3A5F}"/>
              </a:ext>
            </a:extLst>
          </p:cNvPr>
          <p:cNvSpPr>
            <a:spLocks noGrp="1"/>
          </p:cNvSpPr>
          <p:nvPr>
            <p:ph type="body" sz="quarter" idx="33" hasCustomPrompt="1"/>
          </p:nvPr>
        </p:nvSpPr>
        <p:spPr>
          <a:xfrm>
            <a:off x="8208918" y="2485506"/>
            <a:ext cx="2220782" cy="587705"/>
          </a:xfrm>
          <a:prstGeom prst="rect">
            <a:avLst/>
          </a:prstGeom>
        </p:spPr>
        <p:txBody>
          <a:bodyPr>
            <a:noAutofit/>
          </a:bodyPr>
          <a:lstStyle>
            <a:lvl1pPr algn="l">
              <a:lnSpc>
                <a:spcPct val="100000"/>
              </a:lnSpc>
              <a:spcBef>
                <a:spcPts val="0"/>
              </a:spcBef>
              <a:defRPr sz="1400" b="1">
                <a:solidFill>
                  <a:schemeClr val="tx2"/>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TITLE HERE</a:t>
            </a:r>
          </a:p>
        </p:txBody>
      </p:sp>
      <p:sp>
        <p:nvSpPr>
          <p:cNvPr id="84" name="Text Placeholder 132">
            <a:extLst>
              <a:ext uri="{FF2B5EF4-FFF2-40B4-BE49-F238E27FC236}">
                <a16:creationId xmlns:a16="http://schemas.microsoft.com/office/drawing/2014/main" id="{47F0F91A-B901-6E48-8520-5A338040EAC2}"/>
              </a:ext>
            </a:extLst>
          </p:cNvPr>
          <p:cNvSpPr>
            <a:spLocks noGrp="1"/>
          </p:cNvSpPr>
          <p:nvPr>
            <p:ph type="body" sz="quarter" idx="34" hasCustomPrompt="1"/>
          </p:nvPr>
        </p:nvSpPr>
        <p:spPr>
          <a:xfrm>
            <a:off x="8208918" y="2694003"/>
            <a:ext cx="2220782" cy="655863"/>
          </a:xfrm>
          <a:prstGeom prst="rect">
            <a:avLst/>
          </a:prstGeom>
        </p:spPr>
        <p:txBody>
          <a:bodyPr>
            <a:noAutofit/>
          </a:bodyPr>
          <a:lstStyle>
            <a:lvl1pPr algn="l">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85" name="Text Placeholder 126">
            <a:extLst>
              <a:ext uri="{FF2B5EF4-FFF2-40B4-BE49-F238E27FC236}">
                <a16:creationId xmlns:a16="http://schemas.microsoft.com/office/drawing/2014/main" id="{696E5BDE-7B75-A847-86A1-3D0007133092}"/>
              </a:ext>
            </a:extLst>
          </p:cNvPr>
          <p:cNvSpPr>
            <a:spLocks noGrp="1"/>
          </p:cNvSpPr>
          <p:nvPr>
            <p:ph type="body" sz="quarter" idx="35" hasCustomPrompt="1"/>
          </p:nvPr>
        </p:nvSpPr>
        <p:spPr>
          <a:xfrm>
            <a:off x="8360556" y="3808511"/>
            <a:ext cx="2220782" cy="587705"/>
          </a:xfrm>
          <a:prstGeom prst="rect">
            <a:avLst/>
          </a:prstGeom>
        </p:spPr>
        <p:txBody>
          <a:bodyPr>
            <a:noAutofit/>
          </a:bodyPr>
          <a:lstStyle>
            <a:lvl1pPr algn="l">
              <a:lnSpc>
                <a:spcPct val="100000"/>
              </a:lnSpc>
              <a:spcBef>
                <a:spcPts val="0"/>
              </a:spcBef>
              <a:defRPr sz="1400" b="1">
                <a:solidFill>
                  <a:schemeClr val="tx2"/>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TITLE HERE</a:t>
            </a:r>
          </a:p>
        </p:txBody>
      </p:sp>
      <p:sp>
        <p:nvSpPr>
          <p:cNvPr id="86" name="Text Placeholder 132">
            <a:extLst>
              <a:ext uri="{FF2B5EF4-FFF2-40B4-BE49-F238E27FC236}">
                <a16:creationId xmlns:a16="http://schemas.microsoft.com/office/drawing/2014/main" id="{3CCC23E1-3B3F-634E-81BA-00326A541DBC}"/>
              </a:ext>
            </a:extLst>
          </p:cNvPr>
          <p:cNvSpPr>
            <a:spLocks noGrp="1"/>
          </p:cNvSpPr>
          <p:nvPr>
            <p:ph type="body" sz="quarter" idx="36" hasCustomPrompt="1"/>
          </p:nvPr>
        </p:nvSpPr>
        <p:spPr>
          <a:xfrm>
            <a:off x="8360556" y="4017008"/>
            <a:ext cx="2220782" cy="655863"/>
          </a:xfrm>
          <a:prstGeom prst="rect">
            <a:avLst/>
          </a:prstGeom>
        </p:spPr>
        <p:txBody>
          <a:bodyPr>
            <a:noAutofit/>
          </a:bodyPr>
          <a:lstStyle>
            <a:lvl1pPr algn="l">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
        <p:nvSpPr>
          <p:cNvPr id="87" name="Text Placeholder 126">
            <a:extLst>
              <a:ext uri="{FF2B5EF4-FFF2-40B4-BE49-F238E27FC236}">
                <a16:creationId xmlns:a16="http://schemas.microsoft.com/office/drawing/2014/main" id="{82CE6E86-3B38-B740-9F77-C754852D7B59}"/>
              </a:ext>
            </a:extLst>
          </p:cNvPr>
          <p:cNvSpPr>
            <a:spLocks noGrp="1"/>
          </p:cNvSpPr>
          <p:nvPr>
            <p:ph type="body" sz="quarter" idx="37" hasCustomPrompt="1"/>
          </p:nvPr>
        </p:nvSpPr>
        <p:spPr>
          <a:xfrm>
            <a:off x="8195666" y="5169758"/>
            <a:ext cx="2220782" cy="587705"/>
          </a:xfrm>
          <a:prstGeom prst="rect">
            <a:avLst/>
          </a:prstGeom>
        </p:spPr>
        <p:txBody>
          <a:bodyPr>
            <a:noAutofit/>
          </a:bodyPr>
          <a:lstStyle>
            <a:lvl1pPr algn="l">
              <a:lnSpc>
                <a:spcPct val="100000"/>
              </a:lnSpc>
              <a:spcBef>
                <a:spcPts val="0"/>
              </a:spcBef>
              <a:defRPr sz="1400" b="1">
                <a:solidFill>
                  <a:schemeClr val="tx2"/>
                </a:solidFill>
                <a:latin typeface="+mj-lt"/>
              </a:defRPr>
            </a:lvl1pPr>
            <a:lvl2pPr>
              <a:lnSpc>
                <a:spcPct val="100000"/>
              </a:lnSpc>
              <a:defRPr sz="1400" b="0">
                <a:latin typeface="+mj-lt"/>
              </a:defRPr>
            </a:lvl2pPr>
            <a:lvl3pPr>
              <a:lnSpc>
                <a:spcPct val="100000"/>
              </a:lnSpc>
              <a:defRPr sz="1200" b="1">
                <a:latin typeface="+mj-lt"/>
              </a:defRPr>
            </a:lvl3pPr>
            <a:lvl4pPr>
              <a:lnSpc>
                <a:spcPct val="100000"/>
              </a:lnSpc>
              <a:defRPr sz="1200" b="1">
                <a:latin typeface="+mj-lt"/>
              </a:defRPr>
            </a:lvl4pPr>
            <a:lvl5pPr>
              <a:lnSpc>
                <a:spcPct val="100000"/>
              </a:lnSpc>
              <a:defRPr sz="1200" b="1">
                <a:latin typeface="+mj-lt"/>
              </a:defRPr>
            </a:lvl5pPr>
          </a:lstStyle>
          <a:p>
            <a:pPr lvl="0"/>
            <a:r>
              <a:rPr lang="en-US" dirty="0"/>
              <a:t>TITLE HERE</a:t>
            </a:r>
          </a:p>
        </p:txBody>
      </p:sp>
      <p:sp>
        <p:nvSpPr>
          <p:cNvPr id="88" name="Text Placeholder 132">
            <a:extLst>
              <a:ext uri="{FF2B5EF4-FFF2-40B4-BE49-F238E27FC236}">
                <a16:creationId xmlns:a16="http://schemas.microsoft.com/office/drawing/2014/main" id="{B5E32D05-452A-9D46-B8A0-067E360892DB}"/>
              </a:ext>
            </a:extLst>
          </p:cNvPr>
          <p:cNvSpPr>
            <a:spLocks noGrp="1"/>
          </p:cNvSpPr>
          <p:nvPr>
            <p:ph type="body" sz="quarter" idx="38" hasCustomPrompt="1"/>
          </p:nvPr>
        </p:nvSpPr>
        <p:spPr>
          <a:xfrm>
            <a:off x="8195666" y="5378255"/>
            <a:ext cx="2220782" cy="655863"/>
          </a:xfrm>
          <a:prstGeom prst="rect">
            <a:avLst/>
          </a:prstGeom>
        </p:spPr>
        <p:txBody>
          <a:bodyPr>
            <a:noAutofit/>
          </a:bodyPr>
          <a:lstStyle>
            <a:lvl1pPr algn="l">
              <a:lnSpc>
                <a:spcPct val="100000"/>
              </a:lnSpc>
              <a:spcBef>
                <a:spcPts val="0"/>
              </a:spcBef>
              <a:defRPr sz="1400">
                <a:solidFill>
                  <a:schemeClr val="accent5">
                    <a:lumMod val="75000"/>
                  </a:schemeClr>
                </a:solidFill>
                <a:latin typeface="+mj-lt"/>
              </a:defRPr>
            </a:lvl1pPr>
            <a:lvl2pPr>
              <a:defRPr sz="1400">
                <a:solidFill>
                  <a:schemeClr val="accent5">
                    <a:lumMod val="75000"/>
                  </a:schemeClr>
                </a:solidFill>
                <a:latin typeface="+mj-lt"/>
              </a:defRPr>
            </a:lvl2pPr>
            <a:lvl3pPr>
              <a:defRPr sz="1400">
                <a:solidFill>
                  <a:schemeClr val="accent5">
                    <a:lumMod val="75000"/>
                  </a:schemeClr>
                </a:solidFill>
                <a:latin typeface="+mj-lt"/>
              </a:defRPr>
            </a:lvl3pPr>
            <a:lvl4pPr>
              <a:defRPr sz="1400">
                <a:solidFill>
                  <a:schemeClr val="accent5">
                    <a:lumMod val="75000"/>
                  </a:schemeClr>
                </a:solidFill>
                <a:latin typeface="+mj-lt"/>
              </a:defRPr>
            </a:lvl4pPr>
            <a:lvl5pPr>
              <a:defRPr sz="1400">
                <a:solidFill>
                  <a:schemeClr val="accent5">
                    <a:lumMod val="75000"/>
                  </a:schemeClr>
                </a:solidFill>
                <a:latin typeface="+mj-lt"/>
              </a:defRPr>
            </a:lvl5pPr>
          </a:lstStyle>
          <a:p>
            <a:pPr lvl="0"/>
            <a:r>
              <a:rPr lang="en-US" dirty="0"/>
              <a:t>Description</a:t>
            </a:r>
          </a:p>
        </p:txBody>
      </p:sp>
    </p:spTree>
    <p:extLst>
      <p:ext uri="{BB962C8B-B14F-4D97-AF65-F5344CB8AC3E}">
        <p14:creationId xmlns:p14="http://schemas.microsoft.com/office/powerpoint/2010/main" val="365687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77D9ED42-8CB7-F341-B569-0C91534B8A8F}"/>
              </a:ext>
            </a:extLst>
          </p:cNvPr>
          <p:cNvSpPr>
            <a:spLocks noGrp="1"/>
          </p:cNvSpPr>
          <p:nvPr>
            <p:ph type="body" sz="quarter" idx="13"/>
          </p:nvPr>
        </p:nvSpPr>
        <p:spPr>
          <a:xfrm>
            <a:off x="1519650" y="2291276"/>
            <a:ext cx="3761341" cy="512618"/>
          </a:xfrm>
          <a:prstGeom prst="rect">
            <a:avLst/>
          </a:prstGeom>
        </p:spPr>
        <p:txBody>
          <a:bodyPr>
            <a:noAutofit/>
          </a:bodyPr>
          <a:lstStyle>
            <a:lvl1pPr>
              <a:defRPr sz="2000" b="1">
                <a:solidFill>
                  <a:schemeClr val="accent4"/>
                </a:solidFill>
                <a:latin typeface="+mj-lt"/>
              </a:defRPr>
            </a:lvl1pPr>
            <a:lvl2pPr>
              <a:defRPr sz="1600" b="1">
                <a:solidFill>
                  <a:schemeClr val="accent4"/>
                </a:solidFill>
                <a:latin typeface="+mj-lt"/>
              </a:defRPr>
            </a:lvl2pPr>
            <a:lvl3pPr>
              <a:defRPr sz="1600" b="1">
                <a:solidFill>
                  <a:schemeClr val="accent4"/>
                </a:solidFill>
                <a:latin typeface="+mj-lt"/>
              </a:defRPr>
            </a:lvl3pPr>
            <a:lvl4pPr>
              <a:defRPr sz="1600" b="1">
                <a:solidFill>
                  <a:schemeClr val="accent4"/>
                </a:solidFill>
                <a:latin typeface="+mj-lt"/>
              </a:defRPr>
            </a:lvl4pPr>
            <a:lvl5pPr>
              <a:defRPr sz="1600" b="1">
                <a:solidFill>
                  <a:schemeClr val="accent4"/>
                </a:solidFill>
                <a:latin typeface="+mj-lt"/>
              </a:defRPr>
            </a:lvl5pPr>
          </a:lstStyle>
          <a:p>
            <a:pPr lvl="0"/>
            <a:r>
              <a:rPr lang="en-US" dirty="0"/>
              <a:t>Click to edit</a:t>
            </a:r>
          </a:p>
        </p:txBody>
      </p:sp>
      <p:sp>
        <p:nvSpPr>
          <p:cNvPr id="9" name="Text Placeholder 15">
            <a:extLst>
              <a:ext uri="{FF2B5EF4-FFF2-40B4-BE49-F238E27FC236}">
                <a16:creationId xmlns:a16="http://schemas.microsoft.com/office/drawing/2014/main" id="{5BB7FC06-2A16-6B48-B282-86184828118D}"/>
              </a:ext>
            </a:extLst>
          </p:cNvPr>
          <p:cNvSpPr>
            <a:spLocks noGrp="1"/>
          </p:cNvSpPr>
          <p:nvPr>
            <p:ph type="body" sz="quarter" idx="14"/>
          </p:nvPr>
        </p:nvSpPr>
        <p:spPr>
          <a:xfrm>
            <a:off x="1519650" y="2831604"/>
            <a:ext cx="3761341" cy="3365864"/>
          </a:xfrm>
          <a:prstGeom prst="rect">
            <a:avLst/>
          </a:prstGeom>
        </p:spPr>
        <p:txBody>
          <a:bodyPr numCol="1" spcCol="722376">
            <a:normAutofit/>
          </a:bodyPr>
          <a:lstStyle>
            <a:lvl1pPr>
              <a:lnSpc>
                <a:spcPct val="150000"/>
              </a:lnSpc>
              <a:defRPr sz="1800">
                <a:solidFill>
                  <a:schemeClr val="accent5">
                    <a:lumMod val="75000"/>
                  </a:schemeClr>
                </a:solidFill>
              </a:defRPr>
            </a:lvl1pPr>
          </a:lstStyle>
          <a:p>
            <a:pPr lvl="0"/>
            <a:r>
              <a:rPr lang="en-US" dirty="0"/>
              <a:t>Click to edit Master text styles</a:t>
            </a:r>
          </a:p>
        </p:txBody>
      </p:sp>
      <p:sp>
        <p:nvSpPr>
          <p:cNvPr id="2" name="Title 1">
            <a:extLst>
              <a:ext uri="{FF2B5EF4-FFF2-40B4-BE49-F238E27FC236}">
                <a16:creationId xmlns:a16="http://schemas.microsoft.com/office/drawing/2014/main" id="{5636FD5B-BA4E-CF44-A31D-5F4A151503A3}"/>
              </a:ext>
            </a:extLst>
          </p:cNvPr>
          <p:cNvSpPr>
            <a:spLocks noGrp="1"/>
          </p:cNvSpPr>
          <p:nvPr>
            <p:ph type="title" hasCustomPrompt="1"/>
          </p:nvPr>
        </p:nvSpPr>
        <p:spPr>
          <a:xfrm>
            <a:off x="1519650" y="660532"/>
            <a:ext cx="3761341" cy="1249845"/>
          </a:xfrm>
          <a:prstGeom prst="rect">
            <a:avLst/>
          </a:prstGeom>
        </p:spPr>
        <p:txBody>
          <a:bodyPr/>
          <a:lstStyle>
            <a:lvl1pPr>
              <a:lnSpc>
                <a:spcPct val="90000"/>
              </a:lnSpc>
              <a:defRPr spc="0"/>
            </a:lvl1pPr>
          </a:lstStyle>
          <a:p>
            <a:r>
              <a:rPr lang="en-US" dirty="0"/>
              <a:t>Click to edit master title style</a:t>
            </a:r>
          </a:p>
        </p:txBody>
      </p:sp>
      <p:graphicFrame>
        <p:nvGraphicFramePr>
          <p:cNvPr id="5" name="Chart 4">
            <a:extLst>
              <a:ext uri="{FF2B5EF4-FFF2-40B4-BE49-F238E27FC236}">
                <a16:creationId xmlns:a16="http://schemas.microsoft.com/office/drawing/2014/main" id="{72CEC1DC-C8C1-6442-AC93-0B1D88DCEBAA}"/>
              </a:ext>
            </a:extLst>
          </p:cNvPr>
          <p:cNvGraphicFramePr/>
          <p:nvPr userDrawn="1"/>
        </p:nvGraphicFramePr>
        <p:xfrm>
          <a:off x="5679196" y="1861628"/>
          <a:ext cx="6171560" cy="50162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725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down)">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50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down)">
                                      <p:cBhvr>
                                        <p:cTn id="22" dur="500"/>
                                        <p:tgtEl>
                                          <p:spTgt spid="5">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77D9ED42-8CB7-F341-B569-0C91534B8A8F}"/>
              </a:ext>
            </a:extLst>
          </p:cNvPr>
          <p:cNvSpPr>
            <a:spLocks noGrp="1"/>
          </p:cNvSpPr>
          <p:nvPr>
            <p:ph type="body" sz="quarter" idx="13"/>
          </p:nvPr>
        </p:nvSpPr>
        <p:spPr>
          <a:xfrm>
            <a:off x="1519650" y="2291276"/>
            <a:ext cx="3761341" cy="512618"/>
          </a:xfrm>
          <a:prstGeom prst="rect">
            <a:avLst/>
          </a:prstGeom>
        </p:spPr>
        <p:txBody>
          <a:bodyPr>
            <a:noAutofit/>
          </a:bodyPr>
          <a:lstStyle>
            <a:lvl1pPr>
              <a:defRPr sz="2000" b="1">
                <a:solidFill>
                  <a:schemeClr val="accent4"/>
                </a:solidFill>
                <a:latin typeface="+mj-lt"/>
              </a:defRPr>
            </a:lvl1pPr>
            <a:lvl2pPr>
              <a:defRPr sz="1600" b="1">
                <a:solidFill>
                  <a:schemeClr val="accent4"/>
                </a:solidFill>
                <a:latin typeface="+mj-lt"/>
              </a:defRPr>
            </a:lvl2pPr>
            <a:lvl3pPr>
              <a:defRPr sz="1600" b="1">
                <a:solidFill>
                  <a:schemeClr val="accent4"/>
                </a:solidFill>
                <a:latin typeface="+mj-lt"/>
              </a:defRPr>
            </a:lvl3pPr>
            <a:lvl4pPr>
              <a:defRPr sz="1600" b="1">
                <a:solidFill>
                  <a:schemeClr val="accent4"/>
                </a:solidFill>
                <a:latin typeface="+mj-lt"/>
              </a:defRPr>
            </a:lvl4pPr>
            <a:lvl5pPr>
              <a:defRPr sz="1600" b="1">
                <a:solidFill>
                  <a:schemeClr val="accent4"/>
                </a:solidFill>
                <a:latin typeface="+mj-lt"/>
              </a:defRPr>
            </a:lvl5pPr>
          </a:lstStyle>
          <a:p>
            <a:pPr lvl="0"/>
            <a:r>
              <a:rPr lang="en-US" dirty="0"/>
              <a:t>Click to edit</a:t>
            </a:r>
          </a:p>
        </p:txBody>
      </p:sp>
      <p:sp>
        <p:nvSpPr>
          <p:cNvPr id="9" name="Text Placeholder 15">
            <a:extLst>
              <a:ext uri="{FF2B5EF4-FFF2-40B4-BE49-F238E27FC236}">
                <a16:creationId xmlns:a16="http://schemas.microsoft.com/office/drawing/2014/main" id="{5BB7FC06-2A16-6B48-B282-86184828118D}"/>
              </a:ext>
            </a:extLst>
          </p:cNvPr>
          <p:cNvSpPr>
            <a:spLocks noGrp="1"/>
          </p:cNvSpPr>
          <p:nvPr>
            <p:ph type="body" sz="quarter" idx="14"/>
          </p:nvPr>
        </p:nvSpPr>
        <p:spPr>
          <a:xfrm>
            <a:off x="1519650" y="2831604"/>
            <a:ext cx="3761341" cy="3365864"/>
          </a:xfrm>
          <a:prstGeom prst="rect">
            <a:avLst/>
          </a:prstGeom>
        </p:spPr>
        <p:txBody>
          <a:bodyPr numCol="1" spcCol="722376">
            <a:normAutofit/>
          </a:bodyPr>
          <a:lstStyle>
            <a:lvl1pPr>
              <a:lnSpc>
                <a:spcPct val="150000"/>
              </a:lnSpc>
              <a:defRPr sz="1800">
                <a:solidFill>
                  <a:schemeClr val="accent5">
                    <a:lumMod val="75000"/>
                  </a:schemeClr>
                </a:solidFill>
              </a:defRPr>
            </a:lvl1pPr>
          </a:lstStyle>
          <a:p>
            <a:pPr lvl="0"/>
            <a:r>
              <a:rPr lang="en-US" dirty="0"/>
              <a:t>Click to edit Master text styles</a:t>
            </a:r>
          </a:p>
        </p:txBody>
      </p:sp>
      <p:sp>
        <p:nvSpPr>
          <p:cNvPr id="2" name="Title 1">
            <a:extLst>
              <a:ext uri="{FF2B5EF4-FFF2-40B4-BE49-F238E27FC236}">
                <a16:creationId xmlns:a16="http://schemas.microsoft.com/office/drawing/2014/main" id="{5636FD5B-BA4E-CF44-A31D-5F4A151503A3}"/>
              </a:ext>
            </a:extLst>
          </p:cNvPr>
          <p:cNvSpPr>
            <a:spLocks noGrp="1"/>
          </p:cNvSpPr>
          <p:nvPr>
            <p:ph type="title"/>
          </p:nvPr>
        </p:nvSpPr>
        <p:spPr>
          <a:xfrm>
            <a:off x="1519650" y="660532"/>
            <a:ext cx="3761341" cy="1249845"/>
          </a:xfrm>
          <a:prstGeom prst="rect">
            <a:avLst/>
          </a:prstGeom>
        </p:spPr>
        <p:txBody>
          <a:bodyPr/>
          <a:lstStyle>
            <a:lvl1pPr>
              <a:lnSpc>
                <a:spcPct val="90000"/>
              </a:lnSpc>
              <a:defRPr spc="0"/>
            </a:lvl1pPr>
          </a:lstStyle>
          <a:p>
            <a:r>
              <a:rPr lang="en-US" dirty="0"/>
              <a:t>Click to edit Master title style</a:t>
            </a:r>
          </a:p>
        </p:txBody>
      </p:sp>
      <p:graphicFrame>
        <p:nvGraphicFramePr>
          <p:cNvPr id="6" name="Chart 5">
            <a:extLst>
              <a:ext uri="{FF2B5EF4-FFF2-40B4-BE49-F238E27FC236}">
                <a16:creationId xmlns:a16="http://schemas.microsoft.com/office/drawing/2014/main" id="{A14299A2-0A67-444A-8887-87E367981F4C}"/>
              </a:ext>
            </a:extLst>
          </p:cNvPr>
          <p:cNvGraphicFramePr/>
          <p:nvPr userDrawn="1"/>
        </p:nvGraphicFramePr>
        <p:xfrm>
          <a:off x="5355889" y="768655"/>
          <a:ext cx="6972301" cy="5939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020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2" dur="500"/>
                                        <p:tgtEl>
                                          <p:spTgt spid="6">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7" dur="500"/>
                                        <p:tgtEl>
                                          <p:spTgt spid="6">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2" dur="500"/>
                                        <p:tgtEl>
                                          <p:spTgt spid="6">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500"/>
                                        <p:tgtEl>
                                          <p:spTgt spid="6">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Fountai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46AA57-C90F-4335-BDB8-D3161189FD14}"/>
              </a:ext>
            </a:extLst>
          </p:cNvPr>
          <p:cNvSpPr>
            <a:spLocks noGrp="1"/>
          </p:cNvSpPr>
          <p:nvPr>
            <p:ph type="ctrTitle" hasCustomPrompt="1"/>
          </p:nvPr>
        </p:nvSpPr>
        <p:spPr>
          <a:xfrm>
            <a:off x="1517904" y="674077"/>
            <a:ext cx="9850767" cy="1095064"/>
          </a:xfrm>
          <a:prstGeom prst="rect">
            <a:avLst/>
          </a:prstGeom>
        </p:spPr>
        <p:txBody>
          <a:bodyPr anchor="t" anchorCtr="0">
            <a:noAutofit/>
          </a:bodyPr>
          <a:lstStyle>
            <a:lvl1pPr algn="l">
              <a:lnSpc>
                <a:spcPct val="90000"/>
              </a:lnSpc>
              <a:defRPr sz="3600" spc="0" baseline="0"/>
            </a:lvl1pPr>
          </a:lstStyle>
          <a:p>
            <a:r>
              <a:rPr lang="en-US" dirty="0"/>
              <a:t>Click to edit master title style</a:t>
            </a:r>
          </a:p>
        </p:txBody>
      </p:sp>
      <p:sp>
        <p:nvSpPr>
          <p:cNvPr id="24" name="Freeform: Shape 6884">
            <a:extLst>
              <a:ext uri="{FF2B5EF4-FFF2-40B4-BE49-F238E27FC236}">
                <a16:creationId xmlns:a16="http://schemas.microsoft.com/office/drawing/2014/main" id="{20E015F3-2049-F04F-8580-8327AF4C45EF}"/>
              </a:ext>
            </a:extLst>
          </p:cNvPr>
          <p:cNvSpPr/>
          <p:nvPr userDrawn="1"/>
        </p:nvSpPr>
        <p:spPr>
          <a:xfrm>
            <a:off x="3234782" y="3908152"/>
            <a:ext cx="2344842" cy="3461912"/>
          </a:xfrm>
          <a:custGeom>
            <a:avLst/>
            <a:gdLst/>
            <a:ahLst/>
            <a:cxnLst>
              <a:cxn ang="3cd4">
                <a:pos x="hc" y="t"/>
              </a:cxn>
              <a:cxn ang="cd2">
                <a:pos x="l" y="vc"/>
              </a:cxn>
              <a:cxn ang="cd4">
                <a:pos x="hc" y="b"/>
              </a:cxn>
              <a:cxn ang="0">
                <a:pos x="r" y="vc"/>
              </a:cxn>
            </a:cxnLst>
            <a:rect l="l" t="t" r="r" b="b"/>
            <a:pathLst>
              <a:path w="700" h="1033">
                <a:moveTo>
                  <a:pt x="344" y="241"/>
                </a:moveTo>
                <a:cubicBezTo>
                  <a:pt x="481" y="266"/>
                  <a:pt x="585" y="349"/>
                  <a:pt x="585" y="506"/>
                </a:cubicBezTo>
                <a:lnTo>
                  <a:pt x="585" y="1033"/>
                </a:lnTo>
                <a:lnTo>
                  <a:pt x="700" y="1033"/>
                </a:lnTo>
                <a:lnTo>
                  <a:pt x="700" y="474"/>
                </a:lnTo>
                <a:cubicBezTo>
                  <a:pt x="700" y="250"/>
                  <a:pt x="544" y="137"/>
                  <a:pt x="344" y="112"/>
                </a:cubicBezTo>
                <a:cubicBezTo>
                  <a:pt x="272" y="-69"/>
                  <a:pt x="0" y="-20"/>
                  <a:pt x="0" y="177"/>
                </a:cubicBezTo>
                <a:cubicBezTo>
                  <a:pt x="0" y="373"/>
                  <a:pt x="272" y="423"/>
                  <a:pt x="344" y="241"/>
                </a:cubicBezTo>
                <a:close/>
              </a:path>
            </a:pathLst>
          </a:custGeom>
          <a:solidFill>
            <a:schemeClr val="accent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050" b="0" i="0" u="none" strike="noStrike" kern="1200">
              <a:ln>
                <a:noFill/>
              </a:ln>
              <a:latin typeface="Arial" pitchFamily="18"/>
              <a:ea typeface="Arial Unicode MS" pitchFamily="2"/>
              <a:cs typeface="Arial Unicode MS" pitchFamily="2"/>
            </a:endParaRPr>
          </a:p>
        </p:txBody>
      </p:sp>
      <p:sp>
        <p:nvSpPr>
          <p:cNvPr id="26" name="Freeform: Shape 6885">
            <a:extLst>
              <a:ext uri="{FF2B5EF4-FFF2-40B4-BE49-F238E27FC236}">
                <a16:creationId xmlns:a16="http://schemas.microsoft.com/office/drawing/2014/main" id="{CFECC5CC-1BE8-8649-BC5F-F0AD02729AD4}"/>
              </a:ext>
            </a:extLst>
          </p:cNvPr>
          <p:cNvSpPr/>
          <p:nvPr userDrawn="1"/>
        </p:nvSpPr>
        <p:spPr>
          <a:xfrm>
            <a:off x="4039877" y="2425434"/>
            <a:ext cx="1918812" cy="4944630"/>
          </a:xfrm>
          <a:custGeom>
            <a:avLst/>
            <a:gdLst/>
            <a:ahLst/>
            <a:cxnLst>
              <a:cxn ang="3cd4">
                <a:pos x="hc" y="t"/>
              </a:cxn>
              <a:cxn ang="cd2">
                <a:pos x="l" y="vc"/>
              </a:cxn>
              <a:cxn ang="cd4">
                <a:pos x="hc" y="b"/>
              </a:cxn>
              <a:cxn ang="0">
                <a:pos x="r" y="vc"/>
              </a:cxn>
            </a:cxnLst>
            <a:rect l="l" t="t" r="r" b="b"/>
            <a:pathLst>
              <a:path w="573" h="1475">
                <a:moveTo>
                  <a:pt x="297" y="309"/>
                </a:moveTo>
                <a:cubicBezTo>
                  <a:pt x="392" y="350"/>
                  <a:pt x="458" y="428"/>
                  <a:pt x="458" y="553"/>
                </a:cubicBezTo>
                <a:lnTo>
                  <a:pt x="458" y="1475"/>
                </a:lnTo>
                <a:lnTo>
                  <a:pt x="573" y="1475"/>
                </a:lnTo>
                <a:lnTo>
                  <a:pt x="573" y="519"/>
                </a:lnTo>
                <a:cubicBezTo>
                  <a:pt x="573" y="351"/>
                  <a:pt x="484" y="246"/>
                  <a:pt x="355" y="193"/>
                </a:cubicBezTo>
                <a:cubicBezTo>
                  <a:pt x="364" y="89"/>
                  <a:pt x="283" y="0"/>
                  <a:pt x="178" y="0"/>
                </a:cubicBezTo>
                <a:cubicBezTo>
                  <a:pt x="80" y="0"/>
                  <a:pt x="0" y="80"/>
                  <a:pt x="0" y="178"/>
                </a:cubicBezTo>
                <a:cubicBezTo>
                  <a:pt x="0" y="335"/>
                  <a:pt x="185" y="412"/>
                  <a:pt x="297" y="309"/>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050" b="0" i="0" u="none" strike="noStrike" kern="1200">
              <a:ln>
                <a:noFill/>
              </a:ln>
              <a:latin typeface="Arial" pitchFamily="18"/>
              <a:ea typeface="Arial Unicode MS" pitchFamily="2"/>
              <a:cs typeface="Arial Unicode MS" pitchFamily="2"/>
            </a:endParaRPr>
          </a:p>
        </p:txBody>
      </p:sp>
      <p:sp>
        <p:nvSpPr>
          <p:cNvPr id="28" name="Freeform: Shape 6886">
            <a:extLst>
              <a:ext uri="{FF2B5EF4-FFF2-40B4-BE49-F238E27FC236}">
                <a16:creationId xmlns:a16="http://schemas.microsoft.com/office/drawing/2014/main" id="{83AEB171-5CC7-9143-A6B6-6A591057A72B}"/>
              </a:ext>
            </a:extLst>
          </p:cNvPr>
          <p:cNvSpPr/>
          <p:nvPr userDrawn="1"/>
        </p:nvSpPr>
        <p:spPr>
          <a:xfrm>
            <a:off x="6334485" y="3901443"/>
            <a:ext cx="2344842" cy="3468621"/>
          </a:xfrm>
          <a:custGeom>
            <a:avLst/>
            <a:gdLst/>
            <a:ahLst/>
            <a:cxnLst>
              <a:cxn ang="3cd4">
                <a:pos x="hc" y="t"/>
              </a:cxn>
              <a:cxn ang="cd2">
                <a:pos x="l" y="vc"/>
              </a:cxn>
              <a:cxn ang="cd4">
                <a:pos x="hc" y="b"/>
              </a:cxn>
              <a:cxn ang="0">
                <a:pos x="r" y="vc"/>
              </a:cxn>
            </a:cxnLst>
            <a:rect l="l" t="t" r="r" b="b"/>
            <a:pathLst>
              <a:path w="700" h="1035">
                <a:moveTo>
                  <a:pt x="356" y="243"/>
                </a:moveTo>
                <a:cubicBezTo>
                  <a:pt x="219" y="268"/>
                  <a:pt x="115" y="351"/>
                  <a:pt x="115" y="508"/>
                </a:cubicBezTo>
                <a:lnTo>
                  <a:pt x="115" y="1035"/>
                </a:lnTo>
                <a:lnTo>
                  <a:pt x="0" y="1035"/>
                </a:lnTo>
                <a:lnTo>
                  <a:pt x="0" y="476"/>
                </a:lnTo>
                <a:cubicBezTo>
                  <a:pt x="0" y="252"/>
                  <a:pt x="156" y="139"/>
                  <a:pt x="356" y="114"/>
                </a:cubicBezTo>
                <a:cubicBezTo>
                  <a:pt x="382" y="48"/>
                  <a:pt x="447" y="0"/>
                  <a:pt x="522" y="0"/>
                </a:cubicBezTo>
                <a:cubicBezTo>
                  <a:pt x="620" y="0"/>
                  <a:pt x="700" y="80"/>
                  <a:pt x="700" y="179"/>
                </a:cubicBezTo>
                <a:cubicBezTo>
                  <a:pt x="700" y="277"/>
                  <a:pt x="620" y="357"/>
                  <a:pt x="522" y="357"/>
                </a:cubicBezTo>
                <a:cubicBezTo>
                  <a:pt x="447" y="357"/>
                  <a:pt x="382" y="310"/>
                  <a:pt x="356" y="243"/>
                </a:cubicBezTo>
                <a:close/>
              </a:path>
            </a:pathLst>
          </a:custGeom>
          <a:solidFill>
            <a:schemeClr val="accent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050" b="0" i="0" u="none" strike="noStrike" kern="1200">
              <a:ln>
                <a:noFill/>
              </a:ln>
              <a:latin typeface="Arial" pitchFamily="18"/>
              <a:ea typeface="Arial Unicode MS" pitchFamily="2"/>
              <a:cs typeface="Arial Unicode MS" pitchFamily="2"/>
            </a:endParaRPr>
          </a:p>
        </p:txBody>
      </p:sp>
      <p:sp>
        <p:nvSpPr>
          <p:cNvPr id="29" name="Freeform: Shape 6887">
            <a:extLst>
              <a:ext uri="{FF2B5EF4-FFF2-40B4-BE49-F238E27FC236}">
                <a16:creationId xmlns:a16="http://schemas.microsoft.com/office/drawing/2014/main" id="{BBE8C86B-DB8A-2E49-8D0E-B09682DF760F}"/>
              </a:ext>
            </a:extLst>
          </p:cNvPr>
          <p:cNvSpPr/>
          <p:nvPr userDrawn="1"/>
        </p:nvSpPr>
        <p:spPr>
          <a:xfrm>
            <a:off x="5955418" y="2425434"/>
            <a:ext cx="1918812" cy="4944630"/>
          </a:xfrm>
          <a:custGeom>
            <a:avLst/>
            <a:gdLst/>
            <a:ahLst/>
            <a:cxnLst>
              <a:cxn ang="3cd4">
                <a:pos x="hc" y="t"/>
              </a:cxn>
              <a:cxn ang="cd2">
                <a:pos x="l" y="vc"/>
              </a:cxn>
              <a:cxn ang="cd4">
                <a:pos x="hc" y="b"/>
              </a:cxn>
              <a:cxn ang="0">
                <a:pos x="r" y="vc"/>
              </a:cxn>
            </a:cxnLst>
            <a:rect l="l" t="t" r="r" b="b"/>
            <a:pathLst>
              <a:path w="573" h="1475">
                <a:moveTo>
                  <a:pt x="276" y="309"/>
                </a:moveTo>
                <a:cubicBezTo>
                  <a:pt x="179" y="350"/>
                  <a:pt x="114" y="428"/>
                  <a:pt x="114" y="553"/>
                </a:cubicBezTo>
                <a:lnTo>
                  <a:pt x="114" y="1475"/>
                </a:lnTo>
                <a:lnTo>
                  <a:pt x="0" y="1475"/>
                </a:lnTo>
                <a:lnTo>
                  <a:pt x="0" y="519"/>
                </a:lnTo>
                <a:cubicBezTo>
                  <a:pt x="0" y="351"/>
                  <a:pt x="87" y="246"/>
                  <a:pt x="216" y="193"/>
                </a:cubicBezTo>
                <a:cubicBezTo>
                  <a:pt x="208" y="89"/>
                  <a:pt x="290" y="0"/>
                  <a:pt x="394" y="0"/>
                </a:cubicBezTo>
                <a:cubicBezTo>
                  <a:pt x="493" y="0"/>
                  <a:pt x="573" y="80"/>
                  <a:pt x="573" y="178"/>
                </a:cubicBezTo>
                <a:cubicBezTo>
                  <a:pt x="573" y="335"/>
                  <a:pt x="388" y="412"/>
                  <a:pt x="276" y="309"/>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050" b="0" i="0" u="none" strike="noStrike" kern="1200">
              <a:ln>
                <a:noFill/>
              </a:ln>
              <a:latin typeface="Arial" pitchFamily="18"/>
              <a:ea typeface="Arial Unicode MS" pitchFamily="2"/>
              <a:cs typeface="Arial Unicode MS" pitchFamily="2"/>
            </a:endParaRPr>
          </a:p>
        </p:txBody>
      </p:sp>
      <p:sp>
        <p:nvSpPr>
          <p:cNvPr id="6" name="Text Placeholder 5">
            <a:extLst>
              <a:ext uri="{FF2B5EF4-FFF2-40B4-BE49-F238E27FC236}">
                <a16:creationId xmlns:a16="http://schemas.microsoft.com/office/drawing/2014/main" id="{EC69535F-CF17-3548-A32F-009DBBC3CF0A}"/>
              </a:ext>
            </a:extLst>
          </p:cNvPr>
          <p:cNvSpPr>
            <a:spLocks noGrp="1"/>
          </p:cNvSpPr>
          <p:nvPr>
            <p:ph type="body" sz="quarter" idx="10" hasCustomPrompt="1"/>
          </p:nvPr>
        </p:nvSpPr>
        <p:spPr>
          <a:xfrm>
            <a:off x="810227" y="2440824"/>
            <a:ext cx="2914650" cy="371824"/>
          </a:xfrm>
          <a:prstGeom prst="rect">
            <a:avLst/>
          </a:prstGeom>
        </p:spPr>
        <p:txBody>
          <a:bodyPr>
            <a:normAutofit/>
          </a:bodyPr>
          <a:lstStyle>
            <a:lvl1pPr algn="r">
              <a:lnSpc>
                <a:spcPct val="100000"/>
              </a:lnSpc>
              <a:spcBef>
                <a:spcPts val="0"/>
              </a:spcBef>
              <a:defRPr sz="1400" b="1">
                <a:solidFill>
                  <a:schemeClr val="tx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60" name="Text Placeholder 5">
            <a:extLst>
              <a:ext uri="{FF2B5EF4-FFF2-40B4-BE49-F238E27FC236}">
                <a16:creationId xmlns:a16="http://schemas.microsoft.com/office/drawing/2014/main" id="{4A5FF67E-5482-0F4F-A9CE-187570AFEA17}"/>
              </a:ext>
            </a:extLst>
          </p:cNvPr>
          <p:cNvSpPr>
            <a:spLocks noGrp="1"/>
          </p:cNvSpPr>
          <p:nvPr>
            <p:ph type="body" sz="quarter" idx="11" hasCustomPrompt="1"/>
          </p:nvPr>
        </p:nvSpPr>
        <p:spPr>
          <a:xfrm>
            <a:off x="814243" y="2725008"/>
            <a:ext cx="2914650" cy="371824"/>
          </a:xfrm>
          <a:prstGeom prst="rect">
            <a:avLst/>
          </a:prstGeom>
        </p:spPr>
        <p:txBody>
          <a:bodyPr>
            <a:normAutofit/>
          </a:bodyPr>
          <a:lstStyle>
            <a:lvl1pPr algn="r">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61" name="Text Placeholder 5">
            <a:extLst>
              <a:ext uri="{FF2B5EF4-FFF2-40B4-BE49-F238E27FC236}">
                <a16:creationId xmlns:a16="http://schemas.microsoft.com/office/drawing/2014/main" id="{9456527D-8772-434E-81A0-8F95756E51E9}"/>
              </a:ext>
            </a:extLst>
          </p:cNvPr>
          <p:cNvSpPr>
            <a:spLocks noGrp="1"/>
          </p:cNvSpPr>
          <p:nvPr>
            <p:ph type="body" sz="quarter" idx="12" hasCustomPrompt="1"/>
          </p:nvPr>
        </p:nvSpPr>
        <p:spPr>
          <a:xfrm>
            <a:off x="335928" y="4045353"/>
            <a:ext cx="2610667" cy="371824"/>
          </a:xfrm>
          <a:prstGeom prst="rect">
            <a:avLst/>
          </a:prstGeom>
        </p:spPr>
        <p:txBody>
          <a:bodyPr>
            <a:normAutofit/>
          </a:bodyPr>
          <a:lstStyle>
            <a:lvl1pPr algn="r">
              <a:lnSpc>
                <a:spcPct val="100000"/>
              </a:lnSpc>
              <a:spcBef>
                <a:spcPts val="0"/>
              </a:spcBef>
              <a:defRPr sz="1400" b="1">
                <a:solidFill>
                  <a:schemeClr val="tx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62" name="Text Placeholder 5">
            <a:extLst>
              <a:ext uri="{FF2B5EF4-FFF2-40B4-BE49-F238E27FC236}">
                <a16:creationId xmlns:a16="http://schemas.microsoft.com/office/drawing/2014/main" id="{CFF552CA-DC8C-1040-92EE-72D8608F099C}"/>
              </a:ext>
            </a:extLst>
          </p:cNvPr>
          <p:cNvSpPr>
            <a:spLocks noGrp="1"/>
          </p:cNvSpPr>
          <p:nvPr>
            <p:ph type="body" sz="quarter" idx="13" hasCustomPrompt="1"/>
          </p:nvPr>
        </p:nvSpPr>
        <p:spPr>
          <a:xfrm>
            <a:off x="335036" y="4329537"/>
            <a:ext cx="2615575" cy="371824"/>
          </a:xfrm>
          <a:prstGeom prst="rect">
            <a:avLst/>
          </a:prstGeom>
        </p:spPr>
        <p:txBody>
          <a:bodyPr>
            <a:normAutofit/>
          </a:bodyPr>
          <a:lstStyle>
            <a:lvl1pPr algn="r">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63" name="Text Placeholder 5">
            <a:extLst>
              <a:ext uri="{FF2B5EF4-FFF2-40B4-BE49-F238E27FC236}">
                <a16:creationId xmlns:a16="http://schemas.microsoft.com/office/drawing/2014/main" id="{DBFFC1C4-586D-3F43-9E39-21CEAAF120FF}"/>
              </a:ext>
            </a:extLst>
          </p:cNvPr>
          <p:cNvSpPr>
            <a:spLocks noGrp="1"/>
          </p:cNvSpPr>
          <p:nvPr>
            <p:ph type="body" sz="quarter" idx="14" hasCustomPrompt="1"/>
          </p:nvPr>
        </p:nvSpPr>
        <p:spPr>
          <a:xfrm>
            <a:off x="8138679" y="2440824"/>
            <a:ext cx="2914650" cy="371824"/>
          </a:xfrm>
          <a:prstGeom prst="rect">
            <a:avLst/>
          </a:prstGeom>
        </p:spPr>
        <p:txBody>
          <a:bodyPr>
            <a:normAutofit/>
          </a:bodyPr>
          <a:lstStyle>
            <a:lvl1pPr algn="l">
              <a:lnSpc>
                <a:spcPct val="100000"/>
              </a:lnSpc>
              <a:spcBef>
                <a:spcPts val="0"/>
              </a:spcBef>
              <a:defRPr sz="1400" b="1">
                <a:solidFill>
                  <a:schemeClr val="tx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64" name="Text Placeholder 5">
            <a:extLst>
              <a:ext uri="{FF2B5EF4-FFF2-40B4-BE49-F238E27FC236}">
                <a16:creationId xmlns:a16="http://schemas.microsoft.com/office/drawing/2014/main" id="{D221BCBF-DF3B-7E41-91DB-3A636C715AB2}"/>
              </a:ext>
            </a:extLst>
          </p:cNvPr>
          <p:cNvSpPr>
            <a:spLocks noGrp="1"/>
          </p:cNvSpPr>
          <p:nvPr>
            <p:ph type="body" sz="quarter" idx="15" hasCustomPrompt="1"/>
          </p:nvPr>
        </p:nvSpPr>
        <p:spPr>
          <a:xfrm>
            <a:off x="8142695" y="2725008"/>
            <a:ext cx="2914650" cy="371824"/>
          </a:xfrm>
          <a:prstGeom prst="rect">
            <a:avLst/>
          </a:prstGeom>
        </p:spPr>
        <p:txBody>
          <a:bodyPr>
            <a:normAutofit/>
          </a:bodyPr>
          <a:lstStyle>
            <a:lvl1pPr algn="l">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65" name="Text Placeholder 5">
            <a:extLst>
              <a:ext uri="{FF2B5EF4-FFF2-40B4-BE49-F238E27FC236}">
                <a16:creationId xmlns:a16="http://schemas.microsoft.com/office/drawing/2014/main" id="{7CA6229C-E7D6-5F4A-BE84-4C0FD38D0AD1}"/>
              </a:ext>
            </a:extLst>
          </p:cNvPr>
          <p:cNvSpPr>
            <a:spLocks noGrp="1"/>
          </p:cNvSpPr>
          <p:nvPr>
            <p:ph type="body" sz="quarter" idx="16" hasCustomPrompt="1"/>
          </p:nvPr>
        </p:nvSpPr>
        <p:spPr>
          <a:xfrm>
            <a:off x="8937406" y="4045353"/>
            <a:ext cx="2914650" cy="371824"/>
          </a:xfrm>
          <a:prstGeom prst="rect">
            <a:avLst/>
          </a:prstGeom>
        </p:spPr>
        <p:txBody>
          <a:bodyPr>
            <a:normAutofit/>
          </a:bodyPr>
          <a:lstStyle>
            <a:lvl1pPr algn="l">
              <a:lnSpc>
                <a:spcPct val="100000"/>
              </a:lnSpc>
              <a:spcBef>
                <a:spcPts val="0"/>
              </a:spcBef>
              <a:defRPr sz="1400" b="1">
                <a:solidFill>
                  <a:schemeClr val="tx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66" name="Text Placeholder 5">
            <a:extLst>
              <a:ext uri="{FF2B5EF4-FFF2-40B4-BE49-F238E27FC236}">
                <a16:creationId xmlns:a16="http://schemas.microsoft.com/office/drawing/2014/main" id="{D15F91E2-832F-0749-A2A8-EADAE63556A0}"/>
              </a:ext>
            </a:extLst>
          </p:cNvPr>
          <p:cNvSpPr>
            <a:spLocks noGrp="1"/>
          </p:cNvSpPr>
          <p:nvPr>
            <p:ph type="body" sz="quarter" idx="17" hasCustomPrompt="1"/>
          </p:nvPr>
        </p:nvSpPr>
        <p:spPr>
          <a:xfrm>
            <a:off x="8941422" y="4329537"/>
            <a:ext cx="2914650" cy="371824"/>
          </a:xfrm>
          <a:prstGeom prst="rect">
            <a:avLst/>
          </a:prstGeom>
        </p:spPr>
        <p:txBody>
          <a:bodyPr>
            <a:normAutofit/>
          </a:bodyPr>
          <a:lstStyle>
            <a:lvl1pPr algn="l">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67" name="Text Placeholder 5">
            <a:extLst>
              <a:ext uri="{FF2B5EF4-FFF2-40B4-BE49-F238E27FC236}">
                <a16:creationId xmlns:a16="http://schemas.microsoft.com/office/drawing/2014/main" id="{C8BDC16D-74AB-8A48-A029-E2A4279F0DEB}"/>
              </a:ext>
            </a:extLst>
          </p:cNvPr>
          <p:cNvSpPr>
            <a:spLocks noGrp="1"/>
          </p:cNvSpPr>
          <p:nvPr>
            <p:ph type="body" sz="quarter" idx="18" hasCustomPrompt="1"/>
          </p:nvPr>
        </p:nvSpPr>
        <p:spPr>
          <a:xfrm>
            <a:off x="4043893" y="2484251"/>
            <a:ext cx="1191327" cy="1107181"/>
          </a:xfrm>
          <a:prstGeom prst="rect">
            <a:avLst/>
          </a:prstGeom>
        </p:spPr>
        <p:txBody>
          <a:bodyPr anchor="ctr" anchorCtr="0">
            <a:noAutofit/>
          </a:bodyPr>
          <a:lstStyle>
            <a:lvl1pPr algn="ctr">
              <a:lnSpc>
                <a:spcPct val="100000"/>
              </a:lnSpc>
              <a:spcBef>
                <a:spcPts val="0"/>
              </a:spcBef>
              <a:defRPr sz="660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a:t>
            </a:r>
          </a:p>
        </p:txBody>
      </p:sp>
      <p:sp>
        <p:nvSpPr>
          <p:cNvPr id="68" name="Text Placeholder 5">
            <a:extLst>
              <a:ext uri="{FF2B5EF4-FFF2-40B4-BE49-F238E27FC236}">
                <a16:creationId xmlns:a16="http://schemas.microsoft.com/office/drawing/2014/main" id="{A6C05457-2021-D449-92F5-29916A75CAF5}"/>
              </a:ext>
            </a:extLst>
          </p:cNvPr>
          <p:cNvSpPr>
            <a:spLocks noGrp="1"/>
          </p:cNvSpPr>
          <p:nvPr>
            <p:ph type="body" sz="quarter" idx="19" hasCustomPrompt="1"/>
          </p:nvPr>
        </p:nvSpPr>
        <p:spPr>
          <a:xfrm>
            <a:off x="6682903" y="2484251"/>
            <a:ext cx="1191327" cy="1107181"/>
          </a:xfrm>
          <a:prstGeom prst="rect">
            <a:avLst/>
          </a:prstGeom>
        </p:spPr>
        <p:txBody>
          <a:bodyPr anchor="ctr" anchorCtr="0">
            <a:noAutofit/>
          </a:bodyPr>
          <a:lstStyle>
            <a:lvl1pPr algn="ctr">
              <a:lnSpc>
                <a:spcPct val="100000"/>
              </a:lnSpc>
              <a:spcBef>
                <a:spcPts val="0"/>
              </a:spcBef>
              <a:defRPr sz="660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a:t>
            </a:r>
          </a:p>
        </p:txBody>
      </p:sp>
      <p:sp>
        <p:nvSpPr>
          <p:cNvPr id="69" name="Text Placeholder 5">
            <a:extLst>
              <a:ext uri="{FF2B5EF4-FFF2-40B4-BE49-F238E27FC236}">
                <a16:creationId xmlns:a16="http://schemas.microsoft.com/office/drawing/2014/main" id="{8141E225-E245-2A42-A8FF-B979B0D22F41}"/>
              </a:ext>
            </a:extLst>
          </p:cNvPr>
          <p:cNvSpPr>
            <a:spLocks noGrp="1"/>
          </p:cNvSpPr>
          <p:nvPr>
            <p:ph type="body" sz="quarter" idx="20" hasCustomPrompt="1"/>
          </p:nvPr>
        </p:nvSpPr>
        <p:spPr>
          <a:xfrm>
            <a:off x="3229295" y="3956159"/>
            <a:ext cx="1191327" cy="1107181"/>
          </a:xfrm>
          <a:prstGeom prst="rect">
            <a:avLst/>
          </a:prstGeom>
        </p:spPr>
        <p:txBody>
          <a:bodyPr anchor="ctr" anchorCtr="0">
            <a:noAutofit/>
          </a:bodyPr>
          <a:lstStyle>
            <a:lvl1pPr algn="ctr">
              <a:lnSpc>
                <a:spcPct val="100000"/>
              </a:lnSpc>
              <a:spcBef>
                <a:spcPts val="0"/>
              </a:spcBef>
              <a:defRPr sz="660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a:t>
            </a:r>
          </a:p>
        </p:txBody>
      </p:sp>
      <p:sp>
        <p:nvSpPr>
          <p:cNvPr id="70" name="Text Placeholder 5">
            <a:extLst>
              <a:ext uri="{FF2B5EF4-FFF2-40B4-BE49-F238E27FC236}">
                <a16:creationId xmlns:a16="http://schemas.microsoft.com/office/drawing/2014/main" id="{79C6FE06-342F-E343-A3C4-0C438D1806E0}"/>
              </a:ext>
            </a:extLst>
          </p:cNvPr>
          <p:cNvSpPr>
            <a:spLocks noGrp="1"/>
          </p:cNvSpPr>
          <p:nvPr>
            <p:ph type="body" sz="quarter" idx="21" hasCustomPrompt="1"/>
          </p:nvPr>
        </p:nvSpPr>
        <p:spPr>
          <a:xfrm>
            <a:off x="7502562" y="3956159"/>
            <a:ext cx="1191327" cy="1107181"/>
          </a:xfrm>
          <a:prstGeom prst="rect">
            <a:avLst/>
          </a:prstGeom>
        </p:spPr>
        <p:txBody>
          <a:bodyPr anchor="ctr" anchorCtr="0">
            <a:noAutofit/>
          </a:bodyPr>
          <a:lstStyle>
            <a:lvl1pPr algn="ctr">
              <a:lnSpc>
                <a:spcPct val="100000"/>
              </a:lnSpc>
              <a:spcBef>
                <a:spcPts val="0"/>
              </a:spcBef>
              <a:defRPr sz="660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a:t>
            </a:r>
          </a:p>
        </p:txBody>
      </p:sp>
    </p:spTree>
    <p:extLst>
      <p:ext uri="{BB962C8B-B14F-4D97-AF65-F5344CB8AC3E}">
        <p14:creationId xmlns:p14="http://schemas.microsoft.com/office/powerpoint/2010/main" val="3037436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Four Parts">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0A1A1DF3-B320-D844-AA7F-249C0EE8215B}"/>
              </a:ext>
            </a:extLst>
          </p:cNvPr>
          <p:cNvSpPr/>
          <p:nvPr userDrawn="1"/>
        </p:nvSpPr>
        <p:spPr>
          <a:xfrm rot="5400000">
            <a:off x="5752412" y="1771300"/>
            <a:ext cx="932333" cy="1714499"/>
          </a:xfrm>
          <a:prstGeom prst="homePlate">
            <a:avLst>
              <a:gd name="adj" fmla="val 2210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vert270" lIns="68580" tIns="68580" rIns="171450" bIns="68580" rtlCol="0" anchor="ctr" anchorCtr="0"/>
          <a:lstStyle/>
          <a:p>
            <a:pPr algn="ctr"/>
            <a:endParaRPr lang="en-US" sz="825" dirty="0">
              <a:solidFill>
                <a:srgbClr val="FFFFFF"/>
              </a:solidFill>
              <a:latin typeface="+mj-lt"/>
              <a:cs typeface="Roboto Regular" charset="0"/>
            </a:endParaRPr>
          </a:p>
        </p:txBody>
      </p:sp>
      <p:sp>
        <p:nvSpPr>
          <p:cNvPr id="41" name="Text Placeholder 5">
            <a:extLst>
              <a:ext uri="{FF2B5EF4-FFF2-40B4-BE49-F238E27FC236}">
                <a16:creationId xmlns:a16="http://schemas.microsoft.com/office/drawing/2014/main" id="{CC42F247-CFE0-DE45-9602-14DFA3F1EDC9}"/>
              </a:ext>
            </a:extLst>
          </p:cNvPr>
          <p:cNvSpPr>
            <a:spLocks noGrp="1"/>
          </p:cNvSpPr>
          <p:nvPr>
            <p:ph type="body" sz="quarter" idx="21" hasCustomPrompt="1"/>
          </p:nvPr>
        </p:nvSpPr>
        <p:spPr>
          <a:xfrm>
            <a:off x="5388397" y="2401084"/>
            <a:ext cx="1687431" cy="371824"/>
          </a:xfrm>
          <a:prstGeom prst="rect">
            <a:avLst/>
          </a:prstGeom>
        </p:spPr>
        <p:txBody>
          <a:bodyPr>
            <a:normAutofit/>
          </a:bodyPr>
          <a:lstStyle>
            <a:lvl1pPr algn="ctr">
              <a:defRPr sz="165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35" name="Text Placeholder 5">
            <a:extLst>
              <a:ext uri="{FF2B5EF4-FFF2-40B4-BE49-F238E27FC236}">
                <a16:creationId xmlns:a16="http://schemas.microsoft.com/office/drawing/2014/main" id="{CD8F0728-10E9-0A40-A844-9D282C42E134}"/>
              </a:ext>
            </a:extLst>
          </p:cNvPr>
          <p:cNvSpPr>
            <a:spLocks noGrp="1"/>
          </p:cNvSpPr>
          <p:nvPr>
            <p:ph type="body" sz="quarter" idx="15" hasCustomPrompt="1"/>
          </p:nvPr>
        </p:nvSpPr>
        <p:spPr>
          <a:xfrm>
            <a:off x="2605004" y="4203993"/>
            <a:ext cx="2496200" cy="371824"/>
          </a:xfrm>
          <a:prstGeom prst="rect">
            <a:avLst/>
          </a:prstGeom>
        </p:spPr>
        <p:txBody>
          <a:bodyPr>
            <a:normAutofit/>
          </a:bodyPr>
          <a:lstStyle>
            <a:lvl1pPr algn="l">
              <a:lnSpc>
                <a:spcPct val="100000"/>
              </a:lnSpc>
              <a:spcBef>
                <a:spcPts val="0"/>
              </a:spcBef>
              <a:defRPr sz="1400" b="1">
                <a:solidFill>
                  <a:schemeClr val="accent3"/>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7" name="Chevron 6">
            <a:extLst>
              <a:ext uri="{FF2B5EF4-FFF2-40B4-BE49-F238E27FC236}">
                <a16:creationId xmlns:a16="http://schemas.microsoft.com/office/drawing/2014/main" id="{536D5B85-A9B0-4344-952F-7024E61043AF}"/>
              </a:ext>
            </a:extLst>
          </p:cNvPr>
          <p:cNvSpPr/>
          <p:nvPr userDrawn="1"/>
        </p:nvSpPr>
        <p:spPr>
          <a:xfrm rot="5400000">
            <a:off x="5663883" y="2623907"/>
            <a:ext cx="1109391" cy="1714499"/>
          </a:xfrm>
          <a:prstGeom prst="chevron">
            <a:avLst>
              <a:gd name="adj" fmla="val 2075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vert270" lIns="78867" tIns="68580" rIns="171450" bIns="68580" rtlCol="0" anchor="t" anchorCtr="0"/>
          <a:lstStyle/>
          <a:p>
            <a:pPr algn="ctr"/>
            <a:endParaRPr lang="en-US" sz="394" dirty="0">
              <a:solidFill>
                <a:srgbClr val="FFFFFF"/>
              </a:solidFill>
              <a:latin typeface="+mj-lt"/>
              <a:cs typeface="Roboto Regular" charset="0"/>
            </a:endParaRPr>
          </a:p>
        </p:txBody>
      </p:sp>
      <p:sp>
        <p:nvSpPr>
          <p:cNvPr id="8" name="Chevron 7">
            <a:extLst>
              <a:ext uri="{FF2B5EF4-FFF2-40B4-BE49-F238E27FC236}">
                <a16:creationId xmlns:a16="http://schemas.microsoft.com/office/drawing/2014/main" id="{937C9AB8-B918-E34C-97C5-4290BB912827}"/>
              </a:ext>
            </a:extLst>
          </p:cNvPr>
          <p:cNvSpPr/>
          <p:nvPr userDrawn="1"/>
        </p:nvSpPr>
        <p:spPr>
          <a:xfrm rot="5400000">
            <a:off x="5663883" y="3559088"/>
            <a:ext cx="1109391" cy="1714499"/>
          </a:xfrm>
          <a:prstGeom prst="chevron">
            <a:avLst>
              <a:gd name="adj" fmla="val 2075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vert270" lIns="78867" tIns="68580" rIns="171450" bIns="68580" rtlCol="0" anchor="t" anchorCtr="0"/>
          <a:lstStyle/>
          <a:p>
            <a:pPr algn="ctr"/>
            <a:endParaRPr lang="en-US" sz="394" dirty="0">
              <a:solidFill>
                <a:srgbClr val="FFFFFF"/>
              </a:solidFill>
              <a:latin typeface="+mj-lt"/>
              <a:cs typeface="Roboto Regular" charset="0"/>
            </a:endParaRPr>
          </a:p>
        </p:txBody>
      </p:sp>
      <p:sp>
        <p:nvSpPr>
          <p:cNvPr id="9" name="Chevron 8">
            <a:extLst>
              <a:ext uri="{FF2B5EF4-FFF2-40B4-BE49-F238E27FC236}">
                <a16:creationId xmlns:a16="http://schemas.microsoft.com/office/drawing/2014/main" id="{D1D1B6FC-92DE-E945-ABC1-29B845B70A6B}"/>
              </a:ext>
            </a:extLst>
          </p:cNvPr>
          <p:cNvSpPr/>
          <p:nvPr userDrawn="1"/>
        </p:nvSpPr>
        <p:spPr>
          <a:xfrm rot="5400000">
            <a:off x="5663883" y="4502929"/>
            <a:ext cx="1109391" cy="1714499"/>
          </a:xfrm>
          <a:prstGeom prst="chevron">
            <a:avLst>
              <a:gd name="adj" fmla="val 2075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vert270" lIns="78867" tIns="68580" rIns="171450" bIns="68580" rtlCol="0" anchor="t" anchorCtr="0"/>
          <a:lstStyle/>
          <a:p>
            <a:pPr algn="ctr"/>
            <a:endParaRPr lang="en-US" sz="394" dirty="0">
              <a:solidFill>
                <a:srgbClr val="FFFFFF"/>
              </a:solidFill>
              <a:latin typeface="+mj-lt"/>
              <a:cs typeface="Roboto Regular" charset="0"/>
            </a:endParaRPr>
          </a:p>
        </p:txBody>
      </p:sp>
      <p:sp>
        <p:nvSpPr>
          <p:cNvPr id="10" name="Oval 9">
            <a:extLst>
              <a:ext uri="{FF2B5EF4-FFF2-40B4-BE49-F238E27FC236}">
                <a16:creationId xmlns:a16="http://schemas.microsoft.com/office/drawing/2014/main" id="{2DB2CA89-5DE2-634A-9ED7-FD800969D62D}"/>
              </a:ext>
            </a:extLst>
          </p:cNvPr>
          <p:cNvSpPr/>
          <p:nvPr userDrawn="1"/>
        </p:nvSpPr>
        <p:spPr>
          <a:xfrm>
            <a:off x="6084274" y="2960410"/>
            <a:ext cx="268611" cy="268611"/>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51435" rtlCol="0" anchor="ctr"/>
          <a:lstStyle/>
          <a:p>
            <a:pPr algn="ctr"/>
            <a:endParaRPr lang="en-US" sz="750" dirty="0">
              <a:solidFill>
                <a:schemeClr val="accent1"/>
              </a:solidFill>
              <a:latin typeface="+mj-lt"/>
              <a:cs typeface="Roboto Regular" charset="0"/>
            </a:endParaRPr>
          </a:p>
        </p:txBody>
      </p:sp>
      <p:sp>
        <p:nvSpPr>
          <p:cNvPr id="11" name="Oval 10">
            <a:extLst>
              <a:ext uri="{FF2B5EF4-FFF2-40B4-BE49-F238E27FC236}">
                <a16:creationId xmlns:a16="http://schemas.microsoft.com/office/drawing/2014/main" id="{8D9E1798-78EA-3F4B-83D4-12D6F947858B}"/>
              </a:ext>
            </a:extLst>
          </p:cNvPr>
          <p:cNvSpPr/>
          <p:nvPr userDrawn="1"/>
        </p:nvSpPr>
        <p:spPr>
          <a:xfrm>
            <a:off x="6084274" y="3859646"/>
            <a:ext cx="268611" cy="268611"/>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51435" rtlCol="0" anchor="ctr"/>
          <a:lstStyle/>
          <a:p>
            <a:pPr algn="ctr"/>
            <a:endParaRPr lang="en-US" sz="750" dirty="0">
              <a:solidFill>
                <a:schemeClr val="accent1"/>
              </a:solidFill>
              <a:latin typeface="+mj-lt"/>
              <a:cs typeface="Roboto Regular" charset="0"/>
            </a:endParaRPr>
          </a:p>
        </p:txBody>
      </p:sp>
      <p:sp>
        <p:nvSpPr>
          <p:cNvPr id="12" name="Oval 11">
            <a:extLst>
              <a:ext uri="{FF2B5EF4-FFF2-40B4-BE49-F238E27FC236}">
                <a16:creationId xmlns:a16="http://schemas.microsoft.com/office/drawing/2014/main" id="{7913B774-625E-5D47-96CB-9D57665CA97A}"/>
              </a:ext>
            </a:extLst>
          </p:cNvPr>
          <p:cNvSpPr/>
          <p:nvPr userDrawn="1"/>
        </p:nvSpPr>
        <p:spPr>
          <a:xfrm>
            <a:off x="6084274" y="4829101"/>
            <a:ext cx="268611" cy="268611"/>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51435" rtlCol="0" anchor="ctr"/>
          <a:lstStyle/>
          <a:p>
            <a:pPr algn="ctr"/>
            <a:endParaRPr lang="en-US" sz="750" dirty="0">
              <a:solidFill>
                <a:schemeClr val="accent1"/>
              </a:solidFill>
              <a:latin typeface="+mj-lt"/>
              <a:cs typeface="Roboto Regular" charset="0"/>
            </a:endParaRPr>
          </a:p>
        </p:txBody>
      </p:sp>
      <p:sp>
        <p:nvSpPr>
          <p:cNvPr id="13" name="Freeform 45">
            <a:extLst>
              <a:ext uri="{FF2B5EF4-FFF2-40B4-BE49-F238E27FC236}">
                <a16:creationId xmlns:a16="http://schemas.microsoft.com/office/drawing/2014/main" id="{63992438-4802-DF4D-98BD-2E6F1644CD5A}"/>
              </a:ext>
            </a:extLst>
          </p:cNvPr>
          <p:cNvSpPr>
            <a:spLocks/>
          </p:cNvSpPr>
          <p:nvPr userDrawn="1"/>
        </p:nvSpPr>
        <p:spPr bwMode="auto">
          <a:xfrm rot="5400000">
            <a:off x="6184060" y="3037300"/>
            <a:ext cx="72160" cy="116167"/>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accent1"/>
          </a:solidFill>
          <a:ln w="9525">
            <a:noFill/>
            <a:round/>
            <a:headEnd/>
            <a:tailEnd/>
          </a:ln>
        </p:spPr>
        <p:txBody>
          <a:bodyPr vert="horz" wrap="square" lIns="34290" tIns="17145" rIns="34290" bIns="17145" numCol="1" anchor="t" anchorCtr="0" compatLnSpc="1">
            <a:prstTxWarp prst="textNoShape">
              <a:avLst/>
            </a:prstTxWarp>
          </a:bodyPr>
          <a:lstStyle/>
          <a:p>
            <a:endParaRPr lang="en-US" sz="900" dirty="0">
              <a:latin typeface="+mj-lt"/>
              <a:cs typeface="Roboto Regular" charset="0"/>
            </a:endParaRPr>
          </a:p>
        </p:txBody>
      </p:sp>
      <p:sp>
        <p:nvSpPr>
          <p:cNvPr id="14" name="Freeform 45">
            <a:extLst>
              <a:ext uri="{FF2B5EF4-FFF2-40B4-BE49-F238E27FC236}">
                <a16:creationId xmlns:a16="http://schemas.microsoft.com/office/drawing/2014/main" id="{9D843CB7-5558-2445-AC75-B862977AC9B3}"/>
              </a:ext>
            </a:extLst>
          </p:cNvPr>
          <p:cNvSpPr>
            <a:spLocks/>
          </p:cNvSpPr>
          <p:nvPr userDrawn="1"/>
        </p:nvSpPr>
        <p:spPr bwMode="auto">
          <a:xfrm rot="5400000">
            <a:off x="6184060" y="3952870"/>
            <a:ext cx="72160" cy="116167"/>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accent3"/>
          </a:solidFill>
          <a:ln w="9525">
            <a:noFill/>
            <a:round/>
            <a:headEnd/>
            <a:tailEnd/>
          </a:ln>
        </p:spPr>
        <p:txBody>
          <a:bodyPr vert="horz" wrap="square" lIns="34290" tIns="17145" rIns="34290" bIns="17145" numCol="1" anchor="t" anchorCtr="0" compatLnSpc="1">
            <a:prstTxWarp prst="textNoShape">
              <a:avLst/>
            </a:prstTxWarp>
          </a:bodyPr>
          <a:lstStyle/>
          <a:p>
            <a:endParaRPr lang="en-US" sz="900" dirty="0">
              <a:latin typeface="+mj-lt"/>
              <a:cs typeface="Roboto Regular" charset="0"/>
            </a:endParaRPr>
          </a:p>
        </p:txBody>
      </p:sp>
      <p:sp>
        <p:nvSpPr>
          <p:cNvPr id="15" name="Freeform 45">
            <a:extLst>
              <a:ext uri="{FF2B5EF4-FFF2-40B4-BE49-F238E27FC236}">
                <a16:creationId xmlns:a16="http://schemas.microsoft.com/office/drawing/2014/main" id="{F8D32BDC-6A75-FF47-B513-0D3395270E31}"/>
              </a:ext>
            </a:extLst>
          </p:cNvPr>
          <p:cNvSpPr>
            <a:spLocks/>
          </p:cNvSpPr>
          <p:nvPr userDrawn="1"/>
        </p:nvSpPr>
        <p:spPr bwMode="auto">
          <a:xfrm rot="5400000">
            <a:off x="6184060" y="4926753"/>
            <a:ext cx="72160" cy="116167"/>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accent4"/>
          </a:solidFill>
          <a:ln w="9525">
            <a:noFill/>
            <a:round/>
            <a:headEnd/>
            <a:tailEnd/>
          </a:ln>
        </p:spPr>
        <p:txBody>
          <a:bodyPr vert="horz" wrap="square" lIns="34290" tIns="17145" rIns="34290" bIns="17145" numCol="1" anchor="t" anchorCtr="0" compatLnSpc="1">
            <a:prstTxWarp prst="textNoShape">
              <a:avLst/>
            </a:prstTxWarp>
          </a:bodyPr>
          <a:lstStyle/>
          <a:p>
            <a:endParaRPr lang="en-US" sz="900" dirty="0">
              <a:latin typeface="+mj-lt"/>
              <a:cs typeface="Roboto Regular" charset="0"/>
            </a:endParaRPr>
          </a:p>
        </p:txBody>
      </p:sp>
      <p:sp>
        <p:nvSpPr>
          <p:cNvPr id="28" name="Rectangle 27">
            <a:extLst>
              <a:ext uri="{FF2B5EF4-FFF2-40B4-BE49-F238E27FC236}">
                <a16:creationId xmlns:a16="http://schemas.microsoft.com/office/drawing/2014/main" id="{523D9859-C2D2-5844-B2F3-CB3DF9AE5065}"/>
              </a:ext>
            </a:extLst>
          </p:cNvPr>
          <p:cNvSpPr/>
          <p:nvPr userDrawn="1"/>
        </p:nvSpPr>
        <p:spPr>
          <a:xfrm>
            <a:off x="10086375" y="4273788"/>
            <a:ext cx="58293" cy="891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29" name="Rectangle 28">
            <a:extLst>
              <a:ext uri="{FF2B5EF4-FFF2-40B4-BE49-F238E27FC236}">
                <a16:creationId xmlns:a16="http://schemas.microsoft.com/office/drawing/2014/main" id="{FFEBCD1C-7282-8F44-A361-F6CD0AD072E2}"/>
              </a:ext>
            </a:extLst>
          </p:cNvPr>
          <p:cNvSpPr/>
          <p:nvPr userDrawn="1"/>
        </p:nvSpPr>
        <p:spPr>
          <a:xfrm>
            <a:off x="10086375" y="2609232"/>
            <a:ext cx="58293" cy="891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30" name="Rectangle 29">
            <a:extLst>
              <a:ext uri="{FF2B5EF4-FFF2-40B4-BE49-F238E27FC236}">
                <a16:creationId xmlns:a16="http://schemas.microsoft.com/office/drawing/2014/main" id="{80F833C9-001F-5C4B-BE5A-EDA6078E3B53}"/>
              </a:ext>
            </a:extLst>
          </p:cNvPr>
          <p:cNvSpPr/>
          <p:nvPr userDrawn="1"/>
        </p:nvSpPr>
        <p:spPr>
          <a:xfrm>
            <a:off x="2290602" y="4273788"/>
            <a:ext cx="58293" cy="8915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31" name="Rectangle 30">
            <a:extLst>
              <a:ext uri="{FF2B5EF4-FFF2-40B4-BE49-F238E27FC236}">
                <a16:creationId xmlns:a16="http://schemas.microsoft.com/office/drawing/2014/main" id="{952E6840-B0C9-1440-8E3F-1EC40F92436B}"/>
              </a:ext>
            </a:extLst>
          </p:cNvPr>
          <p:cNvSpPr/>
          <p:nvPr userDrawn="1"/>
        </p:nvSpPr>
        <p:spPr>
          <a:xfrm>
            <a:off x="2290602" y="2609232"/>
            <a:ext cx="58293" cy="8915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mj-lt"/>
            </a:endParaRPr>
          </a:p>
        </p:txBody>
      </p:sp>
      <p:sp>
        <p:nvSpPr>
          <p:cNvPr id="32" name="Title 1">
            <a:extLst>
              <a:ext uri="{FF2B5EF4-FFF2-40B4-BE49-F238E27FC236}">
                <a16:creationId xmlns:a16="http://schemas.microsoft.com/office/drawing/2014/main" id="{0DA5584A-AAD2-9246-B86D-46E662BA8813}"/>
              </a:ext>
            </a:extLst>
          </p:cNvPr>
          <p:cNvSpPr>
            <a:spLocks noGrp="1"/>
          </p:cNvSpPr>
          <p:nvPr>
            <p:ph type="ctrTitle" hasCustomPrompt="1"/>
          </p:nvPr>
        </p:nvSpPr>
        <p:spPr>
          <a:xfrm>
            <a:off x="1517904" y="674077"/>
            <a:ext cx="9850767" cy="1095064"/>
          </a:xfrm>
          <a:prstGeom prst="rect">
            <a:avLst/>
          </a:prstGeom>
        </p:spPr>
        <p:txBody>
          <a:bodyPr anchor="t" anchorCtr="0">
            <a:noAutofit/>
          </a:bodyPr>
          <a:lstStyle>
            <a:lvl1pPr algn="l">
              <a:lnSpc>
                <a:spcPct val="90000"/>
              </a:lnSpc>
              <a:defRPr sz="3600" spc="0" baseline="0"/>
            </a:lvl1pPr>
          </a:lstStyle>
          <a:p>
            <a:r>
              <a:rPr lang="en-US" dirty="0"/>
              <a:t>Click to edit master title style</a:t>
            </a:r>
          </a:p>
        </p:txBody>
      </p:sp>
      <p:sp>
        <p:nvSpPr>
          <p:cNvPr id="33" name="Text Placeholder 5">
            <a:extLst>
              <a:ext uri="{FF2B5EF4-FFF2-40B4-BE49-F238E27FC236}">
                <a16:creationId xmlns:a16="http://schemas.microsoft.com/office/drawing/2014/main" id="{9F5541F2-A33D-6A44-A3F7-2177092ED9CA}"/>
              </a:ext>
            </a:extLst>
          </p:cNvPr>
          <p:cNvSpPr>
            <a:spLocks noGrp="1"/>
          </p:cNvSpPr>
          <p:nvPr>
            <p:ph type="body" sz="quarter" idx="13" hasCustomPrompt="1"/>
          </p:nvPr>
        </p:nvSpPr>
        <p:spPr>
          <a:xfrm>
            <a:off x="2605004" y="2497462"/>
            <a:ext cx="2496200" cy="371824"/>
          </a:xfrm>
          <a:prstGeom prst="rect">
            <a:avLst/>
          </a:prstGeom>
        </p:spPr>
        <p:txBody>
          <a:bodyPr>
            <a:normAutofit/>
          </a:bodyPr>
          <a:lstStyle>
            <a:lvl1pPr algn="l">
              <a:lnSpc>
                <a:spcPct val="100000"/>
              </a:lnSpc>
              <a:spcBef>
                <a:spcPts val="0"/>
              </a:spcBef>
              <a:defRPr sz="1400" b="1">
                <a:solidFill>
                  <a:schemeClr val="accent1"/>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34" name="Text Placeholder 5">
            <a:extLst>
              <a:ext uri="{FF2B5EF4-FFF2-40B4-BE49-F238E27FC236}">
                <a16:creationId xmlns:a16="http://schemas.microsoft.com/office/drawing/2014/main" id="{A18FCF85-1215-584F-AF2B-6882FB055C1B}"/>
              </a:ext>
            </a:extLst>
          </p:cNvPr>
          <p:cNvSpPr>
            <a:spLocks noGrp="1"/>
          </p:cNvSpPr>
          <p:nvPr>
            <p:ph type="body" sz="quarter" idx="14" hasCustomPrompt="1"/>
          </p:nvPr>
        </p:nvSpPr>
        <p:spPr>
          <a:xfrm>
            <a:off x="2605004" y="2781646"/>
            <a:ext cx="2492184" cy="371824"/>
          </a:xfrm>
          <a:prstGeom prst="rect">
            <a:avLst/>
          </a:prstGeom>
        </p:spPr>
        <p:txBody>
          <a:bodyPr>
            <a:normAutofit/>
          </a:bodyPr>
          <a:lstStyle>
            <a:lvl1pPr algn="l">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36" name="Text Placeholder 5">
            <a:extLst>
              <a:ext uri="{FF2B5EF4-FFF2-40B4-BE49-F238E27FC236}">
                <a16:creationId xmlns:a16="http://schemas.microsoft.com/office/drawing/2014/main" id="{A3852ED4-C5D9-B747-9722-7127DA407444}"/>
              </a:ext>
            </a:extLst>
          </p:cNvPr>
          <p:cNvSpPr>
            <a:spLocks noGrp="1"/>
          </p:cNvSpPr>
          <p:nvPr>
            <p:ph type="body" sz="quarter" idx="16" hasCustomPrompt="1"/>
          </p:nvPr>
        </p:nvSpPr>
        <p:spPr>
          <a:xfrm>
            <a:off x="2605004" y="4488177"/>
            <a:ext cx="2492184" cy="371824"/>
          </a:xfrm>
          <a:prstGeom prst="rect">
            <a:avLst/>
          </a:prstGeom>
        </p:spPr>
        <p:txBody>
          <a:bodyPr>
            <a:normAutofit/>
          </a:bodyPr>
          <a:lstStyle>
            <a:lvl1pPr algn="l">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37" name="Text Placeholder 5">
            <a:extLst>
              <a:ext uri="{FF2B5EF4-FFF2-40B4-BE49-F238E27FC236}">
                <a16:creationId xmlns:a16="http://schemas.microsoft.com/office/drawing/2014/main" id="{47B7C2E2-65EB-E348-8C95-9D78A7F70931}"/>
              </a:ext>
            </a:extLst>
          </p:cNvPr>
          <p:cNvSpPr>
            <a:spLocks noGrp="1"/>
          </p:cNvSpPr>
          <p:nvPr>
            <p:ph type="body" sz="quarter" idx="17" hasCustomPrompt="1"/>
          </p:nvPr>
        </p:nvSpPr>
        <p:spPr>
          <a:xfrm>
            <a:off x="7363021" y="4202487"/>
            <a:ext cx="2496200" cy="371824"/>
          </a:xfrm>
          <a:prstGeom prst="rect">
            <a:avLst/>
          </a:prstGeom>
        </p:spPr>
        <p:txBody>
          <a:bodyPr>
            <a:normAutofit/>
          </a:bodyPr>
          <a:lstStyle>
            <a:lvl1pPr algn="r">
              <a:lnSpc>
                <a:spcPct val="100000"/>
              </a:lnSpc>
              <a:spcBef>
                <a:spcPts val="0"/>
              </a:spcBef>
              <a:defRPr sz="1400" b="1">
                <a:solidFill>
                  <a:schemeClr val="accent4"/>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38" name="Text Placeholder 5">
            <a:extLst>
              <a:ext uri="{FF2B5EF4-FFF2-40B4-BE49-F238E27FC236}">
                <a16:creationId xmlns:a16="http://schemas.microsoft.com/office/drawing/2014/main" id="{6BB3C88C-2DA0-D44A-8603-944140939097}"/>
              </a:ext>
            </a:extLst>
          </p:cNvPr>
          <p:cNvSpPr>
            <a:spLocks noGrp="1"/>
          </p:cNvSpPr>
          <p:nvPr>
            <p:ph type="body" sz="quarter" idx="18" hasCustomPrompt="1"/>
          </p:nvPr>
        </p:nvSpPr>
        <p:spPr>
          <a:xfrm>
            <a:off x="7363021" y="2546756"/>
            <a:ext cx="2496200" cy="371824"/>
          </a:xfrm>
          <a:prstGeom prst="rect">
            <a:avLst/>
          </a:prstGeom>
        </p:spPr>
        <p:txBody>
          <a:bodyPr>
            <a:normAutofit/>
          </a:bodyPr>
          <a:lstStyle>
            <a:lvl1pPr algn="r">
              <a:lnSpc>
                <a:spcPct val="100000"/>
              </a:lnSpc>
              <a:spcBef>
                <a:spcPts val="0"/>
              </a:spcBef>
              <a:defRPr sz="1400" b="1">
                <a:solidFill>
                  <a:schemeClr val="tx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39" name="Text Placeholder 5">
            <a:extLst>
              <a:ext uri="{FF2B5EF4-FFF2-40B4-BE49-F238E27FC236}">
                <a16:creationId xmlns:a16="http://schemas.microsoft.com/office/drawing/2014/main" id="{E364F59A-421E-6247-9523-618914D35441}"/>
              </a:ext>
            </a:extLst>
          </p:cNvPr>
          <p:cNvSpPr>
            <a:spLocks noGrp="1"/>
          </p:cNvSpPr>
          <p:nvPr>
            <p:ph type="body" sz="quarter" idx="19" hasCustomPrompt="1"/>
          </p:nvPr>
        </p:nvSpPr>
        <p:spPr>
          <a:xfrm>
            <a:off x="7363021" y="2830940"/>
            <a:ext cx="2492184" cy="371824"/>
          </a:xfrm>
          <a:prstGeom prst="rect">
            <a:avLst/>
          </a:prstGeom>
        </p:spPr>
        <p:txBody>
          <a:bodyPr>
            <a:normAutofit/>
          </a:bodyPr>
          <a:lstStyle>
            <a:lvl1pPr algn="r">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40" name="Text Placeholder 5">
            <a:extLst>
              <a:ext uri="{FF2B5EF4-FFF2-40B4-BE49-F238E27FC236}">
                <a16:creationId xmlns:a16="http://schemas.microsoft.com/office/drawing/2014/main" id="{36B53DD9-DE3B-884A-92C5-8D27DA363B5D}"/>
              </a:ext>
            </a:extLst>
          </p:cNvPr>
          <p:cNvSpPr>
            <a:spLocks noGrp="1"/>
          </p:cNvSpPr>
          <p:nvPr>
            <p:ph type="body" sz="quarter" idx="20" hasCustomPrompt="1"/>
          </p:nvPr>
        </p:nvSpPr>
        <p:spPr>
          <a:xfrm>
            <a:off x="7363021" y="4486671"/>
            <a:ext cx="2492184" cy="371824"/>
          </a:xfrm>
          <a:prstGeom prst="rect">
            <a:avLst/>
          </a:prstGeom>
        </p:spPr>
        <p:txBody>
          <a:bodyPr>
            <a:normAutofit/>
          </a:bodyPr>
          <a:lstStyle>
            <a:lvl1pPr algn="r">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42" name="Text Placeholder 5">
            <a:extLst>
              <a:ext uri="{FF2B5EF4-FFF2-40B4-BE49-F238E27FC236}">
                <a16:creationId xmlns:a16="http://schemas.microsoft.com/office/drawing/2014/main" id="{56EC1397-2F18-694C-B73F-F7442C473D10}"/>
              </a:ext>
            </a:extLst>
          </p:cNvPr>
          <p:cNvSpPr>
            <a:spLocks noGrp="1"/>
          </p:cNvSpPr>
          <p:nvPr>
            <p:ph type="body" sz="quarter" idx="22" hasCustomPrompt="1"/>
          </p:nvPr>
        </p:nvSpPr>
        <p:spPr>
          <a:xfrm>
            <a:off x="5359442" y="3314860"/>
            <a:ext cx="1687431" cy="371824"/>
          </a:xfrm>
          <a:prstGeom prst="rect">
            <a:avLst/>
          </a:prstGeom>
        </p:spPr>
        <p:txBody>
          <a:bodyPr>
            <a:normAutofit/>
          </a:bodyPr>
          <a:lstStyle>
            <a:lvl1pPr algn="ctr">
              <a:defRPr sz="165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43" name="Text Placeholder 5">
            <a:extLst>
              <a:ext uri="{FF2B5EF4-FFF2-40B4-BE49-F238E27FC236}">
                <a16:creationId xmlns:a16="http://schemas.microsoft.com/office/drawing/2014/main" id="{42911A80-427B-BC4D-8F00-3C7D9654F8D5}"/>
              </a:ext>
            </a:extLst>
          </p:cNvPr>
          <p:cNvSpPr>
            <a:spLocks noGrp="1"/>
          </p:cNvSpPr>
          <p:nvPr>
            <p:ph type="body" sz="quarter" idx="23" hasCustomPrompt="1"/>
          </p:nvPr>
        </p:nvSpPr>
        <p:spPr>
          <a:xfrm>
            <a:off x="5389936" y="4259311"/>
            <a:ext cx="1687431" cy="371824"/>
          </a:xfrm>
          <a:prstGeom prst="rect">
            <a:avLst/>
          </a:prstGeom>
        </p:spPr>
        <p:txBody>
          <a:bodyPr>
            <a:normAutofit/>
          </a:bodyPr>
          <a:lstStyle>
            <a:lvl1pPr algn="ctr">
              <a:defRPr sz="165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44" name="Text Placeholder 5">
            <a:extLst>
              <a:ext uri="{FF2B5EF4-FFF2-40B4-BE49-F238E27FC236}">
                <a16:creationId xmlns:a16="http://schemas.microsoft.com/office/drawing/2014/main" id="{9DD4177C-FD23-0748-B7DB-61DB39A2CB41}"/>
              </a:ext>
            </a:extLst>
          </p:cNvPr>
          <p:cNvSpPr>
            <a:spLocks noGrp="1"/>
          </p:cNvSpPr>
          <p:nvPr>
            <p:ph type="body" sz="quarter" idx="24" hasCustomPrompt="1"/>
          </p:nvPr>
        </p:nvSpPr>
        <p:spPr>
          <a:xfrm>
            <a:off x="5368665" y="5173087"/>
            <a:ext cx="1687431" cy="371824"/>
          </a:xfrm>
          <a:prstGeom prst="rect">
            <a:avLst/>
          </a:prstGeom>
        </p:spPr>
        <p:txBody>
          <a:bodyPr>
            <a:normAutofit/>
          </a:bodyPr>
          <a:lstStyle>
            <a:lvl1pPr algn="ctr">
              <a:defRPr sz="165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Tree>
    <p:extLst>
      <p:ext uri="{BB962C8B-B14F-4D97-AF65-F5344CB8AC3E}">
        <p14:creationId xmlns:p14="http://schemas.microsoft.com/office/powerpoint/2010/main" val="2596999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ircles">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DA5584A-AAD2-9246-B86D-46E662BA8813}"/>
              </a:ext>
            </a:extLst>
          </p:cNvPr>
          <p:cNvSpPr>
            <a:spLocks noGrp="1"/>
          </p:cNvSpPr>
          <p:nvPr>
            <p:ph type="ctrTitle" hasCustomPrompt="1"/>
          </p:nvPr>
        </p:nvSpPr>
        <p:spPr>
          <a:xfrm>
            <a:off x="1517904" y="674077"/>
            <a:ext cx="9850767" cy="1095064"/>
          </a:xfrm>
          <a:prstGeom prst="rect">
            <a:avLst/>
          </a:prstGeom>
        </p:spPr>
        <p:txBody>
          <a:bodyPr anchor="t" anchorCtr="0">
            <a:noAutofit/>
          </a:bodyPr>
          <a:lstStyle>
            <a:lvl1pPr algn="l">
              <a:lnSpc>
                <a:spcPct val="90000"/>
              </a:lnSpc>
              <a:defRPr sz="3600" spc="0" baseline="0"/>
            </a:lvl1pPr>
          </a:lstStyle>
          <a:p>
            <a:r>
              <a:rPr lang="en-US" dirty="0"/>
              <a:t>Click to edit master title style</a:t>
            </a:r>
          </a:p>
        </p:txBody>
      </p:sp>
      <p:sp>
        <p:nvSpPr>
          <p:cNvPr id="34" name="Text Placeholder 5">
            <a:extLst>
              <a:ext uri="{FF2B5EF4-FFF2-40B4-BE49-F238E27FC236}">
                <a16:creationId xmlns:a16="http://schemas.microsoft.com/office/drawing/2014/main" id="{A18FCF85-1215-584F-AF2B-6882FB055C1B}"/>
              </a:ext>
            </a:extLst>
          </p:cNvPr>
          <p:cNvSpPr>
            <a:spLocks noGrp="1"/>
          </p:cNvSpPr>
          <p:nvPr>
            <p:ph type="body" sz="quarter" idx="14" hasCustomPrompt="1"/>
          </p:nvPr>
        </p:nvSpPr>
        <p:spPr>
          <a:xfrm>
            <a:off x="1936537" y="4977178"/>
            <a:ext cx="2338209" cy="371824"/>
          </a:xfrm>
          <a:prstGeom prst="rect">
            <a:avLst/>
          </a:prstGeom>
        </p:spPr>
        <p:txBody>
          <a:bodyPr>
            <a:normAutofit/>
          </a:bodyPr>
          <a:lstStyle>
            <a:lvl1pPr algn="ctr">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45" name="Freeform: Shape 8556">
            <a:extLst>
              <a:ext uri="{FF2B5EF4-FFF2-40B4-BE49-F238E27FC236}">
                <a16:creationId xmlns:a16="http://schemas.microsoft.com/office/drawing/2014/main" id="{09B8770E-C610-9E4F-854E-67B6B89DCA35}"/>
              </a:ext>
            </a:extLst>
          </p:cNvPr>
          <p:cNvSpPr/>
          <p:nvPr userDrawn="1"/>
        </p:nvSpPr>
        <p:spPr>
          <a:xfrm rot="4800">
            <a:off x="1928572" y="2395959"/>
            <a:ext cx="2331244" cy="2334941"/>
          </a:xfrm>
          <a:custGeom>
            <a:avLst/>
            <a:gdLst/>
            <a:ahLst/>
            <a:cxnLst>
              <a:cxn ang="3cd4">
                <a:pos x="hc" y="t"/>
              </a:cxn>
              <a:cxn ang="cd2">
                <a:pos x="l" y="vc"/>
              </a:cxn>
              <a:cxn ang="cd4">
                <a:pos x="hc" y="b"/>
              </a:cxn>
              <a:cxn ang="0">
                <a:pos x="r" y="vc"/>
              </a:cxn>
            </a:cxnLst>
            <a:rect l="l" t="t" r="r" b="b"/>
            <a:pathLst>
              <a:path w="630" h="631">
                <a:moveTo>
                  <a:pt x="630" y="315"/>
                </a:moveTo>
                <a:cubicBezTo>
                  <a:pt x="630" y="490"/>
                  <a:pt x="489" y="631"/>
                  <a:pt x="315" y="631"/>
                </a:cubicBezTo>
                <a:cubicBezTo>
                  <a:pt x="141" y="631"/>
                  <a:pt x="0" y="490"/>
                  <a:pt x="0" y="315"/>
                </a:cubicBezTo>
                <a:cubicBezTo>
                  <a:pt x="0" y="142"/>
                  <a:pt x="141" y="0"/>
                  <a:pt x="315" y="0"/>
                </a:cubicBezTo>
                <a:cubicBezTo>
                  <a:pt x="489" y="0"/>
                  <a:pt x="630" y="142"/>
                  <a:pt x="630" y="315"/>
                </a:cubicBezTo>
                <a:close/>
              </a:path>
            </a:pathLst>
          </a:custGeom>
          <a:solidFill>
            <a:schemeClr val="accent1"/>
          </a:solid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46" name="Freeform: Shape 8557">
            <a:extLst>
              <a:ext uri="{FF2B5EF4-FFF2-40B4-BE49-F238E27FC236}">
                <a16:creationId xmlns:a16="http://schemas.microsoft.com/office/drawing/2014/main" id="{8DD4F576-4830-AF4D-9932-6549818A0862}"/>
              </a:ext>
            </a:extLst>
          </p:cNvPr>
          <p:cNvSpPr/>
          <p:nvPr userDrawn="1"/>
        </p:nvSpPr>
        <p:spPr>
          <a:xfrm rot="4800">
            <a:off x="3929783" y="2398749"/>
            <a:ext cx="2331244" cy="2334941"/>
          </a:xfrm>
          <a:custGeom>
            <a:avLst/>
            <a:gdLst/>
            <a:ahLst/>
            <a:cxnLst>
              <a:cxn ang="3cd4">
                <a:pos x="hc" y="t"/>
              </a:cxn>
              <a:cxn ang="cd2">
                <a:pos x="l" y="vc"/>
              </a:cxn>
              <a:cxn ang="cd4">
                <a:pos x="hc" y="b"/>
              </a:cxn>
              <a:cxn ang="0">
                <a:pos x="r" y="vc"/>
              </a:cxn>
            </a:cxnLst>
            <a:rect l="l" t="t" r="r" b="b"/>
            <a:pathLst>
              <a:path w="630" h="631">
                <a:moveTo>
                  <a:pt x="630" y="315"/>
                </a:moveTo>
                <a:cubicBezTo>
                  <a:pt x="630" y="490"/>
                  <a:pt x="489" y="631"/>
                  <a:pt x="315" y="631"/>
                </a:cubicBezTo>
                <a:cubicBezTo>
                  <a:pt x="141" y="631"/>
                  <a:pt x="0" y="490"/>
                  <a:pt x="0" y="315"/>
                </a:cubicBezTo>
                <a:cubicBezTo>
                  <a:pt x="0" y="142"/>
                  <a:pt x="141" y="0"/>
                  <a:pt x="315" y="0"/>
                </a:cubicBezTo>
                <a:cubicBezTo>
                  <a:pt x="489" y="0"/>
                  <a:pt x="630" y="142"/>
                  <a:pt x="630" y="315"/>
                </a:cubicBezTo>
                <a:close/>
              </a:path>
            </a:pathLst>
          </a:custGeom>
          <a:solidFill>
            <a:schemeClr val="accent2"/>
          </a:solid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47" name="Freeform: Shape 8558">
            <a:extLst>
              <a:ext uri="{FF2B5EF4-FFF2-40B4-BE49-F238E27FC236}">
                <a16:creationId xmlns:a16="http://schemas.microsoft.com/office/drawing/2014/main" id="{CC69EB87-FBB2-DD44-A856-27A769309800}"/>
              </a:ext>
            </a:extLst>
          </p:cNvPr>
          <p:cNvSpPr/>
          <p:nvPr userDrawn="1"/>
        </p:nvSpPr>
        <p:spPr>
          <a:xfrm rot="4800">
            <a:off x="5927277" y="2401539"/>
            <a:ext cx="2331244" cy="2334941"/>
          </a:xfrm>
          <a:custGeom>
            <a:avLst/>
            <a:gdLst/>
            <a:ahLst/>
            <a:cxnLst>
              <a:cxn ang="3cd4">
                <a:pos x="hc" y="t"/>
              </a:cxn>
              <a:cxn ang="cd2">
                <a:pos x="l" y="vc"/>
              </a:cxn>
              <a:cxn ang="cd4">
                <a:pos x="hc" y="b"/>
              </a:cxn>
              <a:cxn ang="0">
                <a:pos x="r" y="vc"/>
              </a:cxn>
            </a:cxnLst>
            <a:rect l="l" t="t" r="r" b="b"/>
            <a:pathLst>
              <a:path w="630" h="631">
                <a:moveTo>
                  <a:pt x="630" y="315"/>
                </a:moveTo>
                <a:cubicBezTo>
                  <a:pt x="630" y="490"/>
                  <a:pt x="490" y="631"/>
                  <a:pt x="315" y="631"/>
                </a:cubicBezTo>
                <a:cubicBezTo>
                  <a:pt x="142" y="631"/>
                  <a:pt x="0" y="490"/>
                  <a:pt x="0" y="315"/>
                </a:cubicBezTo>
                <a:cubicBezTo>
                  <a:pt x="0" y="142"/>
                  <a:pt x="142" y="0"/>
                  <a:pt x="315" y="0"/>
                </a:cubicBezTo>
                <a:cubicBezTo>
                  <a:pt x="490" y="0"/>
                  <a:pt x="630" y="142"/>
                  <a:pt x="630" y="315"/>
                </a:cubicBezTo>
                <a:close/>
              </a:path>
            </a:pathLst>
          </a:custGeom>
          <a:solidFill>
            <a:schemeClr val="accent3"/>
          </a:solid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48" name="Freeform: Shape 8559">
            <a:extLst>
              <a:ext uri="{FF2B5EF4-FFF2-40B4-BE49-F238E27FC236}">
                <a16:creationId xmlns:a16="http://schemas.microsoft.com/office/drawing/2014/main" id="{7C653EBE-FFC1-6E45-AFB3-872C62ECF2CB}"/>
              </a:ext>
            </a:extLst>
          </p:cNvPr>
          <p:cNvSpPr/>
          <p:nvPr userDrawn="1"/>
        </p:nvSpPr>
        <p:spPr>
          <a:xfrm rot="4800">
            <a:off x="7928478" y="2404340"/>
            <a:ext cx="2334950" cy="2334941"/>
          </a:xfrm>
          <a:custGeom>
            <a:avLst/>
            <a:gdLst/>
            <a:ahLst/>
            <a:cxnLst>
              <a:cxn ang="3cd4">
                <a:pos x="hc" y="t"/>
              </a:cxn>
              <a:cxn ang="cd2">
                <a:pos x="l" y="vc"/>
              </a:cxn>
              <a:cxn ang="cd4">
                <a:pos x="hc" y="b"/>
              </a:cxn>
              <a:cxn ang="0">
                <a:pos x="r" y="vc"/>
              </a:cxn>
            </a:cxnLst>
            <a:rect l="l" t="t" r="r" b="b"/>
            <a:pathLst>
              <a:path w="631" h="631">
                <a:moveTo>
                  <a:pt x="631" y="315"/>
                </a:moveTo>
                <a:cubicBezTo>
                  <a:pt x="631" y="490"/>
                  <a:pt x="490" y="631"/>
                  <a:pt x="316" y="631"/>
                </a:cubicBezTo>
                <a:cubicBezTo>
                  <a:pt x="142" y="631"/>
                  <a:pt x="0" y="490"/>
                  <a:pt x="0" y="315"/>
                </a:cubicBezTo>
                <a:cubicBezTo>
                  <a:pt x="0" y="142"/>
                  <a:pt x="142" y="0"/>
                  <a:pt x="316" y="0"/>
                </a:cubicBezTo>
                <a:cubicBezTo>
                  <a:pt x="490" y="0"/>
                  <a:pt x="631" y="142"/>
                  <a:pt x="631" y="315"/>
                </a:cubicBezTo>
                <a:close/>
              </a:path>
            </a:pathLst>
          </a:custGeom>
          <a:solidFill>
            <a:schemeClr val="accent4"/>
          </a:solid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grpSp>
        <p:nvGrpSpPr>
          <p:cNvPr id="49" name="Group 48">
            <a:extLst>
              <a:ext uri="{FF2B5EF4-FFF2-40B4-BE49-F238E27FC236}">
                <a16:creationId xmlns:a16="http://schemas.microsoft.com/office/drawing/2014/main" id="{88EC61D1-CAE1-D240-92C6-E791863D13F9}"/>
              </a:ext>
            </a:extLst>
          </p:cNvPr>
          <p:cNvGrpSpPr/>
          <p:nvPr userDrawn="1"/>
        </p:nvGrpSpPr>
        <p:grpSpPr>
          <a:xfrm>
            <a:off x="2821711" y="3240956"/>
            <a:ext cx="544822" cy="630063"/>
            <a:chOff x="5510305" y="5733886"/>
            <a:chExt cx="1108636" cy="1282091"/>
          </a:xfrm>
          <a:solidFill>
            <a:schemeClr val="accent1"/>
          </a:solidFill>
        </p:grpSpPr>
        <p:sp>
          <p:nvSpPr>
            <p:cNvPr id="50" name="Freeform: Shape 8597">
              <a:extLst>
                <a:ext uri="{FF2B5EF4-FFF2-40B4-BE49-F238E27FC236}">
                  <a16:creationId xmlns:a16="http://schemas.microsoft.com/office/drawing/2014/main" id="{38D85457-4846-014B-9A95-72C55490ECFF}"/>
                </a:ext>
              </a:extLst>
            </p:cNvPr>
            <p:cNvSpPr/>
            <p:nvPr/>
          </p:nvSpPr>
          <p:spPr>
            <a:xfrm rot="4800">
              <a:off x="5955163" y="6224182"/>
              <a:ext cx="354461" cy="399712"/>
            </a:xfrm>
            <a:custGeom>
              <a:avLst/>
              <a:gdLst/>
              <a:ahLst/>
              <a:cxnLst>
                <a:cxn ang="3cd4">
                  <a:pos x="hc" y="t"/>
                </a:cxn>
                <a:cxn ang="cd2">
                  <a:pos x="l" y="vc"/>
                </a:cxn>
                <a:cxn ang="cd4">
                  <a:pos x="hc" y="b"/>
                </a:cxn>
                <a:cxn ang="0">
                  <a:pos x="r" y="vc"/>
                </a:cxn>
              </a:cxnLst>
              <a:rect l="l" t="t" r="r" b="b"/>
              <a:pathLst>
                <a:path w="48" h="54">
                  <a:moveTo>
                    <a:pt x="47" y="51"/>
                  </a:moveTo>
                  <a:lnTo>
                    <a:pt x="29" y="36"/>
                  </a:lnTo>
                  <a:cubicBezTo>
                    <a:pt x="29" y="34"/>
                    <a:pt x="30" y="33"/>
                    <a:pt x="30" y="31"/>
                  </a:cubicBezTo>
                  <a:cubicBezTo>
                    <a:pt x="30" y="28"/>
                    <a:pt x="28" y="24"/>
                    <a:pt x="25" y="21"/>
                  </a:cubicBezTo>
                  <a:lnTo>
                    <a:pt x="37" y="4"/>
                  </a:lnTo>
                  <a:cubicBezTo>
                    <a:pt x="37" y="4"/>
                    <a:pt x="37" y="3"/>
                    <a:pt x="37" y="2"/>
                  </a:cubicBezTo>
                  <a:cubicBezTo>
                    <a:pt x="37" y="1"/>
                    <a:pt x="36" y="1"/>
                    <a:pt x="35" y="0"/>
                  </a:cubicBezTo>
                  <a:cubicBezTo>
                    <a:pt x="34" y="0"/>
                    <a:pt x="32" y="0"/>
                    <a:pt x="31" y="1"/>
                  </a:cubicBezTo>
                  <a:lnTo>
                    <a:pt x="20" y="18"/>
                  </a:lnTo>
                  <a:cubicBezTo>
                    <a:pt x="18" y="17"/>
                    <a:pt x="17" y="17"/>
                    <a:pt x="15" y="17"/>
                  </a:cubicBezTo>
                  <a:cubicBezTo>
                    <a:pt x="7" y="17"/>
                    <a:pt x="0" y="23"/>
                    <a:pt x="0" y="31"/>
                  </a:cubicBezTo>
                  <a:cubicBezTo>
                    <a:pt x="0" y="39"/>
                    <a:pt x="7" y="46"/>
                    <a:pt x="15" y="46"/>
                  </a:cubicBezTo>
                  <a:cubicBezTo>
                    <a:pt x="20" y="46"/>
                    <a:pt x="24" y="44"/>
                    <a:pt x="27" y="40"/>
                  </a:cubicBezTo>
                  <a:lnTo>
                    <a:pt x="44" y="54"/>
                  </a:lnTo>
                  <a:cubicBezTo>
                    <a:pt x="45" y="54"/>
                    <a:pt x="45" y="54"/>
                    <a:pt x="46" y="54"/>
                  </a:cubicBezTo>
                  <a:lnTo>
                    <a:pt x="47" y="54"/>
                  </a:lnTo>
                  <a:cubicBezTo>
                    <a:pt x="48" y="52"/>
                    <a:pt x="48" y="51"/>
                    <a:pt x="47" y="51"/>
                  </a:cubicBezTo>
                  <a:close/>
                  <a:moveTo>
                    <a:pt x="15" y="42"/>
                  </a:moveTo>
                  <a:cubicBezTo>
                    <a:pt x="9" y="42"/>
                    <a:pt x="5" y="37"/>
                    <a:pt x="5" y="31"/>
                  </a:cubicBezTo>
                  <a:cubicBezTo>
                    <a:pt x="5" y="26"/>
                    <a:pt x="9" y="21"/>
                    <a:pt x="15" y="21"/>
                  </a:cubicBezTo>
                  <a:cubicBezTo>
                    <a:pt x="20" y="21"/>
                    <a:pt x="25" y="26"/>
                    <a:pt x="25" y="31"/>
                  </a:cubicBezTo>
                  <a:cubicBezTo>
                    <a:pt x="25" y="37"/>
                    <a:pt x="20" y="42"/>
                    <a:pt x="15" y="42"/>
                  </a:cubicBez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51" name="Freeform: Shape 8598">
              <a:extLst>
                <a:ext uri="{FF2B5EF4-FFF2-40B4-BE49-F238E27FC236}">
                  <a16:creationId xmlns:a16="http://schemas.microsoft.com/office/drawing/2014/main" id="{56143AEA-F441-B440-95DE-C8D890CA696D}"/>
                </a:ext>
              </a:extLst>
            </p:cNvPr>
            <p:cNvSpPr/>
            <p:nvPr/>
          </p:nvSpPr>
          <p:spPr>
            <a:xfrm rot="4800">
              <a:off x="5608222" y="6005366"/>
              <a:ext cx="905010" cy="905006"/>
            </a:xfrm>
            <a:custGeom>
              <a:avLst/>
              <a:gdLst/>
              <a:ahLst/>
              <a:cxnLst>
                <a:cxn ang="3cd4">
                  <a:pos x="hc" y="t"/>
                </a:cxn>
                <a:cxn ang="cd2">
                  <a:pos x="l" y="vc"/>
                </a:cxn>
                <a:cxn ang="cd4">
                  <a:pos x="hc" y="b"/>
                </a:cxn>
                <a:cxn ang="0">
                  <a:pos x="r" y="vc"/>
                </a:cxn>
              </a:cxnLst>
              <a:rect l="l" t="t" r="r" b="b"/>
              <a:pathLst>
                <a:path w="121" h="121">
                  <a:moveTo>
                    <a:pt x="61" y="0"/>
                  </a:moveTo>
                  <a:cubicBezTo>
                    <a:pt x="27" y="0"/>
                    <a:pt x="0" y="27"/>
                    <a:pt x="0" y="60"/>
                  </a:cubicBezTo>
                  <a:cubicBezTo>
                    <a:pt x="0" y="94"/>
                    <a:pt x="27" y="121"/>
                    <a:pt x="61" y="121"/>
                  </a:cubicBezTo>
                  <a:cubicBezTo>
                    <a:pt x="94" y="121"/>
                    <a:pt x="121" y="94"/>
                    <a:pt x="121" y="60"/>
                  </a:cubicBezTo>
                  <a:cubicBezTo>
                    <a:pt x="121" y="27"/>
                    <a:pt x="94" y="0"/>
                    <a:pt x="61" y="0"/>
                  </a:cubicBezTo>
                  <a:close/>
                  <a:moveTo>
                    <a:pt x="116" y="64"/>
                  </a:moveTo>
                  <a:cubicBezTo>
                    <a:pt x="115" y="72"/>
                    <a:pt x="113" y="80"/>
                    <a:pt x="109" y="87"/>
                  </a:cubicBezTo>
                  <a:lnTo>
                    <a:pt x="101" y="83"/>
                  </a:lnTo>
                  <a:lnTo>
                    <a:pt x="101" y="84"/>
                  </a:lnTo>
                  <a:cubicBezTo>
                    <a:pt x="101" y="84"/>
                    <a:pt x="100" y="85"/>
                    <a:pt x="100" y="86"/>
                  </a:cubicBezTo>
                  <a:lnTo>
                    <a:pt x="99" y="86"/>
                  </a:lnTo>
                  <a:lnTo>
                    <a:pt x="107" y="91"/>
                  </a:lnTo>
                  <a:cubicBezTo>
                    <a:pt x="102" y="98"/>
                    <a:pt x="96" y="103"/>
                    <a:pt x="89" y="108"/>
                  </a:cubicBezTo>
                  <a:lnTo>
                    <a:pt x="84" y="100"/>
                  </a:lnTo>
                  <a:lnTo>
                    <a:pt x="84" y="101"/>
                  </a:lnTo>
                  <a:cubicBezTo>
                    <a:pt x="83" y="101"/>
                    <a:pt x="83" y="101"/>
                    <a:pt x="82" y="102"/>
                  </a:cubicBezTo>
                  <a:lnTo>
                    <a:pt x="81" y="102"/>
                  </a:lnTo>
                  <a:lnTo>
                    <a:pt x="85" y="110"/>
                  </a:lnTo>
                  <a:cubicBezTo>
                    <a:pt x="78" y="114"/>
                    <a:pt x="70" y="115"/>
                    <a:pt x="61" y="115"/>
                  </a:cubicBezTo>
                  <a:lnTo>
                    <a:pt x="61" y="107"/>
                  </a:lnTo>
                  <a:cubicBezTo>
                    <a:pt x="60" y="107"/>
                    <a:pt x="59" y="107"/>
                    <a:pt x="58" y="107"/>
                  </a:cubicBezTo>
                  <a:lnTo>
                    <a:pt x="57" y="115"/>
                  </a:lnTo>
                  <a:cubicBezTo>
                    <a:pt x="49" y="115"/>
                    <a:pt x="41" y="112"/>
                    <a:pt x="34" y="109"/>
                  </a:cubicBezTo>
                  <a:lnTo>
                    <a:pt x="38" y="101"/>
                  </a:lnTo>
                  <a:cubicBezTo>
                    <a:pt x="37" y="100"/>
                    <a:pt x="37" y="100"/>
                    <a:pt x="36" y="100"/>
                  </a:cubicBezTo>
                  <a:lnTo>
                    <a:pt x="35" y="99"/>
                  </a:lnTo>
                  <a:lnTo>
                    <a:pt x="30" y="106"/>
                  </a:lnTo>
                  <a:cubicBezTo>
                    <a:pt x="23" y="102"/>
                    <a:pt x="18" y="96"/>
                    <a:pt x="14" y="89"/>
                  </a:cubicBezTo>
                  <a:lnTo>
                    <a:pt x="21" y="84"/>
                  </a:lnTo>
                  <a:cubicBezTo>
                    <a:pt x="20" y="83"/>
                    <a:pt x="20" y="83"/>
                    <a:pt x="20" y="82"/>
                  </a:cubicBezTo>
                  <a:lnTo>
                    <a:pt x="19" y="81"/>
                  </a:lnTo>
                  <a:lnTo>
                    <a:pt x="11" y="85"/>
                  </a:lnTo>
                  <a:cubicBezTo>
                    <a:pt x="8" y="77"/>
                    <a:pt x="6" y="69"/>
                    <a:pt x="6" y="61"/>
                  </a:cubicBezTo>
                  <a:lnTo>
                    <a:pt x="14" y="61"/>
                  </a:lnTo>
                  <a:lnTo>
                    <a:pt x="14" y="60"/>
                  </a:lnTo>
                  <a:cubicBezTo>
                    <a:pt x="14" y="60"/>
                    <a:pt x="14" y="59"/>
                    <a:pt x="14" y="58"/>
                  </a:cubicBezTo>
                  <a:lnTo>
                    <a:pt x="14" y="57"/>
                  </a:lnTo>
                  <a:lnTo>
                    <a:pt x="6" y="57"/>
                  </a:lnTo>
                  <a:cubicBezTo>
                    <a:pt x="6" y="49"/>
                    <a:pt x="9" y="41"/>
                    <a:pt x="13" y="34"/>
                  </a:cubicBezTo>
                  <a:lnTo>
                    <a:pt x="20" y="38"/>
                  </a:lnTo>
                  <a:lnTo>
                    <a:pt x="20" y="37"/>
                  </a:lnTo>
                  <a:cubicBezTo>
                    <a:pt x="21" y="37"/>
                    <a:pt x="21" y="36"/>
                    <a:pt x="22" y="35"/>
                  </a:cubicBezTo>
                  <a:lnTo>
                    <a:pt x="23" y="35"/>
                  </a:lnTo>
                  <a:lnTo>
                    <a:pt x="15" y="30"/>
                  </a:lnTo>
                  <a:cubicBezTo>
                    <a:pt x="20" y="23"/>
                    <a:pt x="26" y="18"/>
                    <a:pt x="32" y="13"/>
                  </a:cubicBezTo>
                  <a:lnTo>
                    <a:pt x="37" y="21"/>
                  </a:lnTo>
                  <a:lnTo>
                    <a:pt x="38" y="20"/>
                  </a:lnTo>
                  <a:cubicBezTo>
                    <a:pt x="38" y="20"/>
                    <a:pt x="39" y="20"/>
                    <a:pt x="40" y="19"/>
                  </a:cubicBezTo>
                  <a:lnTo>
                    <a:pt x="41" y="19"/>
                  </a:lnTo>
                  <a:lnTo>
                    <a:pt x="37" y="11"/>
                  </a:lnTo>
                  <a:cubicBezTo>
                    <a:pt x="44" y="8"/>
                    <a:pt x="52" y="6"/>
                    <a:pt x="60" y="5"/>
                  </a:cubicBezTo>
                  <a:lnTo>
                    <a:pt x="60" y="14"/>
                  </a:lnTo>
                  <a:lnTo>
                    <a:pt x="61" y="14"/>
                  </a:lnTo>
                  <a:lnTo>
                    <a:pt x="63" y="14"/>
                  </a:lnTo>
                  <a:lnTo>
                    <a:pt x="64" y="14"/>
                  </a:lnTo>
                  <a:lnTo>
                    <a:pt x="64" y="6"/>
                  </a:lnTo>
                  <a:cubicBezTo>
                    <a:pt x="73" y="6"/>
                    <a:pt x="80" y="8"/>
                    <a:pt x="87" y="12"/>
                  </a:cubicBezTo>
                  <a:lnTo>
                    <a:pt x="83" y="20"/>
                  </a:lnTo>
                  <a:lnTo>
                    <a:pt x="84" y="20"/>
                  </a:lnTo>
                  <a:cubicBezTo>
                    <a:pt x="84" y="21"/>
                    <a:pt x="85" y="21"/>
                    <a:pt x="86" y="22"/>
                  </a:cubicBezTo>
                  <a:lnTo>
                    <a:pt x="87" y="22"/>
                  </a:lnTo>
                  <a:lnTo>
                    <a:pt x="91" y="15"/>
                  </a:lnTo>
                  <a:cubicBezTo>
                    <a:pt x="98" y="19"/>
                    <a:pt x="104" y="25"/>
                    <a:pt x="108" y="32"/>
                  </a:cubicBezTo>
                  <a:lnTo>
                    <a:pt x="101" y="37"/>
                  </a:lnTo>
                  <a:cubicBezTo>
                    <a:pt x="101" y="38"/>
                    <a:pt x="102" y="39"/>
                    <a:pt x="102" y="39"/>
                  </a:cubicBezTo>
                  <a:lnTo>
                    <a:pt x="103" y="40"/>
                  </a:lnTo>
                  <a:lnTo>
                    <a:pt x="110" y="36"/>
                  </a:lnTo>
                  <a:cubicBezTo>
                    <a:pt x="114" y="43"/>
                    <a:pt x="116" y="51"/>
                    <a:pt x="116" y="60"/>
                  </a:cubicBezTo>
                  <a:lnTo>
                    <a:pt x="107" y="60"/>
                  </a:lnTo>
                  <a:cubicBezTo>
                    <a:pt x="107" y="61"/>
                    <a:pt x="107" y="62"/>
                    <a:pt x="107" y="63"/>
                  </a:cubicBezTo>
                  <a:lnTo>
                    <a:pt x="107" y="64"/>
                  </a:ln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52" name="Freeform: Shape 8599">
              <a:extLst>
                <a:ext uri="{FF2B5EF4-FFF2-40B4-BE49-F238E27FC236}">
                  <a16:creationId xmlns:a16="http://schemas.microsoft.com/office/drawing/2014/main" id="{10FA7EF1-CB0F-B542-A734-80F5D60B8D95}"/>
                </a:ext>
              </a:extLst>
            </p:cNvPr>
            <p:cNvSpPr/>
            <p:nvPr/>
          </p:nvSpPr>
          <p:spPr>
            <a:xfrm rot="4800">
              <a:off x="5510305" y="5733886"/>
              <a:ext cx="1108636" cy="1282091"/>
            </a:xfrm>
            <a:custGeom>
              <a:avLst/>
              <a:gdLst/>
              <a:ahLst/>
              <a:cxnLst>
                <a:cxn ang="3cd4">
                  <a:pos x="hc" y="t"/>
                </a:cxn>
                <a:cxn ang="cd2">
                  <a:pos x="l" y="vc"/>
                </a:cxn>
                <a:cxn ang="cd4">
                  <a:pos x="hc" y="b"/>
                </a:cxn>
                <a:cxn ang="0">
                  <a:pos x="r" y="vc"/>
                </a:cxn>
              </a:cxnLst>
              <a:rect l="l" t="t" r="r" b="b"/>
              <a:pathLst>
                <a:path w="148" h="171">
                  <a:moveTo>
                    <a:pt x="128" y="46"/>
                  </a:moveTo>
                  <a:lnTo>
                    <a:pt x="133" y="42"/>
                  </a:lnTo>
                  <a:cubicBezTo>
                    <a:pt x="136" y="38"/>
                    <a:pt x="136" y="32"/>
                    <a:pt x="133" y="29"/>
                  </a:cubicBezTo>
                  <a:cubicBezTo>
                    <a:pt x="131" y="27"/>
                    <a:pt x="129" y="26"/>
                    <a:pt x="126" y="26"/>
                  </a:cubicBezTo>
                  <a:cubicBezTo>
                    <a:pt x="124" y="26"/>
                    <a:pt x="121" y="27"/>
                    <a:pt x="120" y="29"/>
                  </a:cubicBezTo>
                  <a:lnTo>
                    <a:pt x="114" y="35"/>
                  </a:lnTo>
                  <a:cubicBezTo>
                    <a:pt x="105" y="29"/>
                    <a:pt x="95" y="25"/>
                    <a:pt x="85" y="23"/>
                  </a:cubicBezTo>
                  <a:lnTo>
                    <a:pt x="85" y="20"/>
                  </a:lnTo>
                  <a:cubicBezTo>
                    <a:pt x="90" y="20"/>
                    <a:pt x="94" y="15"/>
                    <a:pt x="94" y="10"/>
                  </a:cubicBezTo>
                  <a:cubicBezTo>
                    <a:pt x="94" y="5"/>
                    <a:pt x="90" y="0"/>
                    <a:pt x="85" y="0"/>
                  </a:cubicBezTo>
                  <a:lnTo>
                    <a:pt x="66" y="0"/>
                  </a:lnTo>
                  <a:cubicBezTo>
                    <a:pt x="60" y="0"/>
                    <a:pt x="56" y="5"/>
                    <a:pt x="56" y="10"/>
                  </a:cubicBezTo>
                  <a:cubicBezTo>
                    <a:pt x="56" y="15"/>
                    <a:pt x="60" y="20"/>
                    <a:pt x="66" y="20"/>
                  </a:cubicBezTo>
                  <a:lnTo>
                    <a:pt x="66" y="23"/>
                  </a:lnTo>
                  <a:cubicBezTo>
                    <a:pt x="54" y="24"/>
                    <a:pt x="43" y="28"/>
                    <a:pt x="34" y="35"/>
                  </a:cubicBezTo>
                  <a:lnTo>
                    <a:pt x="28" y="29"/>
                  </a:lnTo>
                  <a:cubicBezTo>
                    <a:pt x="27" y="27"/>
                    <a:pt x="24" y="26"/>
                    <a:pt x="21" y="26"/>
                  </a:cubicBezTo>
                  <a:cubicBezTo>
                    <a:pt x="19" y="26"/>
                    <a:pt x="17" y="27"/>
                    <a:pt x="15" y="29"/>
                  </a:cubicBezTo>
                  <a:cubicBezTo>
                    <a:pt x="11" y="32"/>
                    <a:pt x="11" y="38"/>
                    <a:pt x="15" y="42"/>
                  </a:cubicBezTo>
                  <a:lnTo>
                    <a:pt x="20" y="46"/>
                  </a:lnTo>
                  <a:cubicBezTo>
                    <a:pt x="7" y="60"/>
                    <a:pt x="0" y="78"/>
                    <a:pt x="0" y="96"/>
                  </a:cubicBezTo>
                  <a:cubicBezTo>
                    <a:pt x="0" y="137"/>
                    <a:pt x="33" y="171"/>
                    <a:pt x="74" y="171"/>
                  </a:cubicBezTo>
                  <a:cubicBezTo>
                    <a:pt x="115" y="171"/>
                    <a:pt x="148" y="137"/>
                    <a:pt x="148" y="96"/>
                  </a:cubicBezTo>
                  <a:cubicBezTo>
                    <a:pt x="148" y="78"/>
                    <a:pt x="141" y="60"/>
                    <a:pt x="128" y="46"/>
                  </a:cubicBezTo>
                  <a:close/>
                  <a:moveTo>
                    <a:pt x="74" y="166"/>
                  </a:moveTo>
                  <a:cubicBezTo>
                    <a:pt x="36" y="166"/>
                    <a:pt x="4" y="135"/>
                    <a:pt x="4" y="96"/>
                  </a:cubicBezTo>
                  <a:cubicBezTo>
                    <a:pt x="4" y="78"/>
                    <a:pt x="12" y="60"/>
                    <a:pt x="26" y="47"/>
                  </a:cubicBezTo>
                  <a:lnTo>
                    <a:pt x="26" y="46"/>
                  </a:lnTo>
                  <a:lnTo>
                    <a:pt x="18" y="38"/>
                  </a:lnTo>
                  <a:cubicBezTo>
                    <a:pt x="16" y="37"/>
                    <a:pt x="16" y="34"/>
                    <a:pt x="18" y="32"/>
                  </a:cubicBezTo>
                  <a:cubicBezTo>
                    <a:pt x="19" y="31"/>
                    <a:pt x="20" y="31"/>
                    <a:pt x="21" y="31"/>
                  </a:cubicBezTo>
                  <a:cubicBezTo>
                    <a:pt x="23" y="31"/>
                    <a:pt x="24" y="31"/>
                    <a:pt x="25" y="32"/>
                  </a:cubicBezTo>
                  <a:lnTo>
                    <a:pt x="33" y="40"/>
                  </a:lnTo>
                  <a:cubicBezTo>
                    <a:pt x="43" y="33"/>
                    <a:pt x="55" y="29"/>
                    <a:pt x="67" y="28"/>
                  </a:cubicBezTo>
                  <a:cubicBezTo>
                    <a:pt x="68" y="27"/>
                    <a:pt x="68" y="27"/>
                    <a:pt x="70" y="27"/>
                  </a:cubicBezTo>
                  <a:lnTo>
                    <a:pt x="70" y="15"/>
                  </a:lnTo>
                  <a:lnTo>
                    <a:pt x="66" y="15"/>
                  </a:lnTo>
                  <a:cubicBezTo>
                    <a:pt x="63" y="15"/>
                    <a:pt x="61" y="13"/>
                    <a:pt x="61" y="10"/>
                  </a:cubicBezTo>
                  <a:cubicBezTo>
                    <a:pt x="61" y="7"/>
                    <a:pt x="63" y="5"/>
                    <a:pt x="66" y="5"/>
                  </a:cubicBezTo>
                  <a:lnTo>
                    <a:pt x="85" y="5"/>
                  </a:lnTo>
                  <a:cubicBezTo>
                    <a:pt x="88" y="5"/>
                    <a:pt x="90" y="7"/>
                    <a:pt x="90" y="10"/>
                  </a:cubicBezTo>
                  <a:cubicBezTo>
                    <a:pt x="90" y="13"/>
                    <a:pt x="88" y="15"/>
                    <a:pt x="85" y="15"/>
                  </a:cubicBezTo>
                  <a:lnTo>
                    <a:pt x="80" y="15"/>
                  </a:lnTo>
                  <a:lnTo>
                    <a:pt x="80" y="27"/>
                  </a:lnTo>
                  <a:lnTo>
                    <a:pt x="81" y="28"/>
                  </a:lnTo>
                  <a:cubicBezTo>
                    <a:pt x="82" y="28"/>
                    <a:pt x="83" y="28"/>
                    <a:pt x="84" y="28"/>
                  </a:cubicBezTo>
                  <a:cubicBezTo>
                    <a:pt x="95" y="30"/>
                    <a:pt x="105" y="34"/>
                    <a:pt x="114" y="40"/>
                  </a:cubicBezTo>
                  <a:lnTo>
                    <a:pt x="115" y="40"/>
                  </a:lnTo>
                  <a:lnTo>
                    <a:pt x="123" y="32"/>
                  </a:lnTo>
                  <a:cubicBezTo>
                    <a:pt x="125" y="30"/>
                    <a:pt x="128" y="30"/>
                    <a:pt x="129" y="32"/>
                  </a:cubicBezTo>
                  <a:cubicBezTo>
                    <a:pt x="131" y="34"/>
                    <a:pt x="131" y="37"/>
                    <a:pt x="129" y="38"/>
                  </a:cubicBezTo>
                  <a:lnTo>
                    <a:pt x="121" y="46"/>
                  </a:lnTo>
                  <a:lnTo>
                    <a:pt x="122" y="47"/>
                  </a:lnTo>
                  <a:cubicBezTo>
                    <a:pt x="136" y="60"/>
                    <a:pt x="143" y="77"/>
                    <a:pt x="143" y="96"/>
                  </a:cubicBezTo>
                  <a:cubicBezTo>
                    <a:pt x="143" y="135"/>
                    <a:pt x="112" y="166"/>
                    <a:pt x="74" y="166"/>
                  </a:cubicBez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grpSp>
      <p:sp>
        <p:nvSpPr>
          <p:cNvPr id="53" name="Freeform: Shape 8601">
            <a:extLst>
              <a:ext uri="{FF2B5EF4-FFF2-40B4-BE49-F238E27FC236}">
                <a16:creationId xmlns:a16="http://schemas.microsoft.com/office/drawing/2014/main" id="{DF47E46D-E524-E443-A7C3-44E2E3A21AC3}"/>
              </a:ext>
            </a:extLst>
          </p:cNvPr>
          <p:cNvSpPr/>
          <p:nvPr userDrawn="1"/>
        </p:nvSpPr>
        <p:spPr>
          <a:xfrm rot="4800">
            <a:off x="6820437" y="3272478"/>
            <a:ext cx="552234" cy="548526"/>
          </a:xfrm>
          <a:custGeom>
            <a:avLst/>
            <a:gdLst/>
            <a:ahLst/>
            <a:cxnLst>
              <a:cxn ang="3cd4">
                <a:pos x="hc" y="t"/>
              </a:cxn>
              <a:cxn ang="cd2">
                <a:pos x="l" y="vc"/>
              </a:cxn>
              <a:cxn ang="cd4">
                <a:pos x="hc" y="b"/>
              </a:cxn>
              <a:cxn ang="0">
                <a:pos x="r" y="vc"/>
              </a:cxn>
            </a:cxnLst>
            <a:rect l="l" t="t" r="r" b="b"/>
            <a:pathLst>
              <a:path w="150" h="149">
                <a:moveTo>
                  <a:pt x="132" y="19"/>
                </a:moveTo>
                <a:lnTo>
                  <a:pt x="102" y="19"/>
                </a:lnTo>
                <a:cubicBezTo>
                  <a:pt x="102" y="8"/>
                  <a:pt x="94" y="0"/>
                  <a:pt x="83" y="0"/>
                </a:cubicBezTo>
                <a:lnTo>
                  <a:pt x="66" y="0"/>
                </a:lnTo>
                <a:cubicBezTo>
                  <a:pt x="56" y="0"/>
                  <a:pt x="47" y="8"/>
                  <a:pt x="47" y="19"/>
                </a:cubicBezTo>
                <a:lnTo>
                  <a:pt x="17" y="19"/>
                </a:lnTo>
                <a:cubicBezTo>
                  <a:pt x="7" y="19"/>
                  <a:pt x="0" y="27"/>
                  <a:pt x="0" y="36"/>
                </a:cubicBezTo>
                <a:lnTo>
                  <a:pt x="0" y="54"/>
                </a:lnTo>
                <a:lnTo>
                  <a:pt x="0" y="59"/>
                </a:lnTo>
                <a:lnTo>
                  <a:pt x="0" y="131"/>
                </a:lnTo>
                <a:cubicBezTo>
                  <a:pt x="0" y="141"/>
                  <a:pt x="7" y="149"/>
                  <a:pt x="17" y="149"/>
                </a:cubicBezTo>
                <a:lnTo>
                  <a:pt x="132" y="149"/>
                </a:lnTo>
                <a:cubicBezTo>
                  <a:pt x="142" y="149"/>
                  <a:pt x="150" y="141"/>
                  <a:pt x="150" y="131"/>
                </a:cubicBezTo>
                <a:lnTo>
                  <a:pt x="150" y="36"/>
                </a:lnTo>
                <a:cubicBezTo>
                  <a:pt x="150" y="27"/>
                  <a:pt x="142" y="19"/>
                  <a:pt x="132" y="19"/>
                </a:cubicBezTo>
                <a:close/>
                <a:moveTo>
                  <a:pt x="66" y="4"/>
                </a:moveTo>
                <a:lnTo>
                  <a:pt x="83" y="4"/>
                </a:lnTo>
                <a:cubicBezTo>
                  <a:pt x="91" y="4"/>
                  <a:pt x="98" y="11"/>
                  <a:pt x="98" y="19"/>
                </a:cubicBezTo>
                <a:lnTo>
                  <a:pt x="93" y="19"/>
                </a:lnTo>
                <a:cubicBezTo>
                  <a:pt x="93" y="14"/>
                  <a:pt x="88" y="10"/>
                  <a:pt x="83" y="10"/>
                </a:cubicBezTo>
                <a:lnTo>
                  <a:pt x="66" y="10"/>
                </a:lnTo>
                <a:cubicBezTo>
                  <a:pt x="61" y="10"/>
                  <a:pt x="57" y="14"/>
                  <a:pt x="57" y="19"/>
                </a:cubicBezTo>
                <a:lnTo>
                  <a:pt x="51" y="19"/>
                </a:lnTo>
                <a:cubicBezTo>
                  <a:pt x="51" y="11"/>
                  <a:pt x="58" y="4"/>
                  <a:pt x="66" y="4"/>
                </a:cubicBezTo>
                <a:close/>
                <a:moveTo>
                  <a:pt x="88" y="19"/>
                </a:moveTo>
                <a:lnTo>
                  <a:pt x="61" y="19"/>
                </a:lnTo>
                <a:cubicBezTo>
                  <a:pt x="61" y="16"/>
                  <a:pt x="63" y="14"/>
                  <a:pt x="66" y="14"/>
                </a:cubicBezTo>
                <a:lnTo>
                  <a:pt x="83" y="14"/>
                </a:lnTo>
                <a:cubicBezTo>
                  <a:pt x="86" y="14"/>
                  <a:pt x="88" y="16"/>
                  <a:pt x="88" y="19"/>
                </a:cubicBezTo>
                <a:close/>
                <a:moveTo>
                  <a:pt x="4" y="36"/>
                </a:moveTo>
                <a:cubicBezTo>
                  <a:pt x="4" y="29"/>
                  <a:pt x="10" y="23"/>
                  <a:pt x="17" y="23"/>
                </a:cubicBezTo>
                <a:lnTo>
                  <a:pt x="132" y="23"/>
                </a:lnTo>
                <a:cubicBezTo>
                  <a:pt x="140" y="23"/>
                  <a:pt x="146" y="29"/>
                  <a:pt x="146" y="36"/>
                </a:cubicBezTo>
                <a:lnTo>
                  <a:pt x="146" y="57"/>
                </a:lnTo>
                <a:cubicBezTo>
                  <a:pt x="131" y="67"/>
                  <a:pt x="112" y="74"/>
                  <a:pt x="91" y="77"/>
                </a:cubicBezTo>
                <a:lnTo>
                  <a:pt x="91" y="76"/>
                </a:lnTo>
                <a:lnTo>
                  <a:pt x="91" y="62"/>
                </a:lnTo>
                <a:lnTo>
                  <a:pt x="58" y="62"/>
                </a:lnTo>
                <a:lnTo>
                  <a:pt x="58" y="77"/>
                </a:lnTo>
                <a:cubicBezTo>
                  <a:pt x="37" y="74"/>
                  <a:pt x="19" y="68"/>
                  <a:pt x="4" y="58"/>
                </a:cubicBezTo>
                <a:close/>
                <a:moveTo>
                  <a:pt x="87" y="108"/>
                </a:moveTo>
                <a:lnTo>
                  <a:pt x="62" y="108"/>
                </a:lnTo>
                <a:lnTo>
                  <a:pt x="62" y="66"/>
                </a:lnTo>
                <a:lnTo>
                  <a:pt x="87" y="66"/>
                </a:lnTo>
                <a:close/>
                <a:moveTo>
                  <a:pt x="132" y="145"/>
                </a:moveTo>
                <a:lnTo>
                  <a:pt x="17" y="145"/>
                </a:lnTo>
                <a:cubicBezTo>
                  <a:pt x="10" y="145"/>
                  <a:pt x="4" y="139"/>
                  <a:pt x="4" y="131"/>
                </a:cubicBezTo>
                <a:lnTo>
                  <a:pt x="4" y="63"/>
                </a:lnTo>
                <a:cubicBezTo>
                  <a:pt x="19" y="72"/>
                  <a:pt x="38" y="79"/>
                  <a:pt x="58" y="81"/>
                </a:cubicBezTo>
                <a:lnTo>
                  <a:pt x="58" y="112"/>
                </a:lnTo>
                <a:lnTo>
                  <a:pt x="91" y="112"/>
                </a:lnTo>
                <a:lnTo>
                  <a:pt x="91" y="81"/>
                </a:lnTo>
                <a:cubicBezTo>
                  <a:pt x="112" y="78"/>
                  <a:pt x="131" y="72"/>
                  <a:pt x="146" y="62"/>
                </a:cubicBezTo>
                <a:lnTo>
                  <a:pt x="146" y="131"/>
                </a:lnTo>
                <a:cubicBezTo>
                  <a:pt x="146" y="139"/>
                  <a:pt x="140" y="145"/>
                  <a:pt x="132" y="145"/>
                </a:cubicBezTo>
                <a:close/>
              </a:path>
            </a:pathLst>
          </a:custGeom>
          <a:solidFill>
            <a:schemeClr val="accent3"/>
          </a:solid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grpSp>
        <p:nvGrpSpPr>
          <p:cNvPr id="54" name="Group 53">
            <a:extLst>
              <a:ext uri="{FF2B5EF4-FFF2-40B4-BE49-F238E27FC236}">
                <a16:creationId xmlns:a16="http://schemas.microsoft.com/office/drawing/2014/main" id="{79D8AC48-D623-DD41-B2B4-F4695E8E6795}"/>
              </a:ext>
            </a:extLst>
          </p:cNvPr>
          <p:cNvGrpSpPr/>
          <p:nvPr userDrawn="1"/>
        </p:nvGrpSpPr>
        <p:grpSpPr>
          <a:xfrm>
            <a:off x="8780845" y="3401280"/>
            <a:ext cx="630066" cy="337269"/>
            <a:chOff x="17636301" y="6059859"/>
            <a:chExt cx="1282095" cy="686266"/>
          </a:xfrm>
          <a:solidFill>
            <a:schemeClr val="accent4"/>
          </a:solidFill>
        </p:grpSpPr>
        <p:sp>
          <p:nvSpPr>
            <p:cNvPr id="55" name="Freeform: Shape 8603">
              <a:extLst>
                <a:ext uri="{FF2B5EF4-FFF2-40B4-BE49-F238E27FC236}">
                  <a16:creationId xmlns:a16="http://schemas.microsoft.com/office/drawing/2014/main" id="{DFB5280A-BF8D-3E44-A7E9-6B59625A46AB}"/>
                </a:ext>
              </a:extLst>
            </p:cNvPr>
            <p:cNvSpPr/>
            <p:nvPr/>
          </p:nvSpPr>
          <p:spPr>
            <a:xfrm rot="4800">
              <a:off x="17636301" y="6059859"/>
              <a:ext cx="1282095" cy="686266"/>
            </a:xfrm>
            <a:custGeom>
              <a:avLst/>
              <a:gdLst/>
              <a:ahLst/>
              <a:cxnLst>
                <a:cxn ang="3cd4">
                  <a:pos x="hc" y="t"/>
                </a:cxn>
                <a:cxn ang="cd2">
                  <a:pos x="l" y="vc"/>
                </a:cxn>
                <a:cxn ang="cd4">
                  <a:pos x="hc" y="b"/>
                </a:cxn>
                <a:cxn ang="0">
                  <a:pos x="r" y="vc"/>
                </a:cxn>
              </a:cxnLst>
              <a:rect l="l" t="t" r="r" b="b"/>
              <a:pathLst>
                <a:path w="171" h="92">
                  <a:moveTo>
                    <a:pt x="171" y="32"/>
                  </a:moveTo>
                  <a:lnTo>
                    <a:pt x="158" y="32"/>
                  </a:lnTo>
                  <a:lnTo>
                    <a:pt x="158" y="22"/>
                  </a:lnTo>
                  <a:cubicBezTo>
                    <a:pt x="158" y="15"/>
                    <a:pt x="152" y="10"/>
                    <a:pt x="145" y="10"/>
                  </a:cubicBezTo>
                  <a:cubicBezTo>
                    <a:pt x="142" y="10"/>
                    <a:pt x="139" y="11"/>
                    <a:pt x="137" y="13"/>
                  </a:cubicBezTo>
                  <a:cubicBezTo>
                    <a:pt x="137" y="6"/>
                    <a:pt x="131" y="0"/>
                    <a:pt x="124" y="0"/>
                  </a:cubicBezTo>
                  <a:cubicBezTo>
                    <a:pt x="117" y="0"/>
                    <a:pt x="112" y="6"/>
                    <a:pt x="112" y="13"/>
                  </a:cubicBezTo>
                  <a:lnTo>
                    <a:pt x="112" y="32"/>
                  </a:lnTo>
                  <a:lnTo>
                    <a:pt x="59" y="32"/>
                  </a:lnTo>
                  <a:lnTo>
                    <a:pt x="59" y="13"/>
                  </a:lnTo>
                  <a:cubicBezTo>
                    <a:pt x="59" y="6"/>
                    <a:pt x="53" y="0"/>
                    <a:pt x="46" y="0"/>
                  </a:cubicBezTo>
                  <a:cubicBezTo>
                    <a:pt x="39" y="0"/>
                    <a:pt x="34" y="6"/>
                    <a:pt x="34" y="13"/>
                  </a:cubicBezTo>
                  <a:cubicBezTo>
                    <a:pt x="31" y="11"/>
                    <a:pt x="29" y="10"/>
                    <a:pt x="25" y="10"/>
                  </a:cubicBezTo>
                  <a:cubicBezTo>
                    <a:pt x="19" y="10"/>
                    <a:pt x="13" y="15"/>
                    <a:pt x="13" y="22"/>
                  </a:cubicBezTo>
                  <a:lnTo>
                    <a:pt x="13" y="32"/>
                  </a:lnTo>
                  <a:lnTo>
                    <a:pt x="0" y="32"/>
                  </a:lnTo>
                  <a:lnTo>
                    <a:pt x="0" y="61"/>
                  </a:lnTo>
                  <a:lnTo>
                    <a:pt x="13" y="61"/>
                  </a:lnTo>
                  <a:lnTo>
                    <a:pt x="13" y="71"/>
                  </a:lnTo>
                  <a:cubicBezTo>
                    <a:pt x="13" y="78"/>
                    <a:pt x="19" y="83"/>
                    <a:pt x="25" y="83"/>
                  </a:cubicBezTo>
                  <a:cubicBezTo>
                    <a:pt x="29" y="83"/>
                    <a:pt x="31" y="82"/>
                    <a:pt x="34" y="80"/>
                  </a:cubicBezTo>
                  <a:cubicBezTo>
                    <a:pt x="34" y="87"/>
                    <a:pt x="39" y="92"/>
                    <a:pt x="46" y="92"/>
                  </a:cubicBezTo>
                  <a:cubicBezTo>
                    <a:pt x="53" y="92"/>
                    <a:pt x="59" y="87"/>
                    <a:pt x="59" y="80"/>
                  </a:cubicBezTo>
                  <a:lnTo>
                    <a:pt x="59" y="61"/>
                  </a:lnTo>
                  <a:lnTo>
                    <a:pt x="112" y="61"/>
                  </a:lnTo>
                  <a:lnTo>
                    <a:pt x="112" y="80"/>
                  </a:lnTo>
                  <a:cubicBezTo>
                    <a:pt x="112" y="87"/>
                    <a:pt x="117" y="92"/>
                    <a:pt x="124" y="92"/>
                  </a:cubicBezTo>
                  <a:cubicBezTo>
                    <a:pt x="131" y="92"/>
                    <a:pt x="137" y="87"/>
                    <a:pt x="137" y="80"/>
                  </a:cubicBezTo>
                  <a:cubicBezTo>
                    <a:pt x="139" y="82"/>
                    <a:pt x="142" y="83"/>
                    <a:pt x="145" y="83"/>
                  </a:cubicBezTo>
                  <a:cubicBezTo>
                    <a:pt x="152" y="83"/>
                    <a:pt x="158" y="78"/>
                    <a:pt x="158" y="71"/>
                  </a:cubicBezTo>
                  <a:lnTo>
                    <a:pt x="158" y="61"/>
                  </a:lnTo>
                  <a:lnTo>
                    <a:pt x="171" y="61"/>
                  </a:lnTo>
                  <a:close/>
                  <a:moveTo>
                    <a:pt x="145" y="79"/>
                  </a:moveTo>
                  <a:cubicBezTo>
                    <a:pt x="141" y="79"/>
                    <a:pt x="137" y="75"/>
                    <a:pt x="137" y="71"/>
                  </a:cubicBezTo>
                  <a:lnTo>
                    <a:pt x="137" y="22"/>
                  </a:lnTo>
                  <a:cubicBezTo>
                    <a:pt x="137" y="17"/>
                    <a:pt x="141" y="14"/>
                    <a:pt x="145" y="14"/>
                  </a:cubicBezTo>
                  <a:cubicBezTo>
                    <a:pt x="150" y="14"/>
                    <a:pt x="154" y="17"/>
                    <a:pt x="154" y="22"/>
                  </a:cubicBezTo>
                  <a:lnTo>
                    <a:pt x="154" y="71"/>
                  </a:lnTo>
                  <a:cubicBezTo>
                    <a:pt x="154" y="75"/>
                    <a:pt x="150" y="79"/>
                    <a:pt x="145" y="79"/>
                  </a:cubicBezTo>
                  <a:close/>
                  <a:moveTo>
                    <a:pt x="124" y="89"/>
                  </a:moveTo>
                  <a:cubicBezTo>
                    <a:pt x="120" y="89"/>
                    <a:pt x="116" y="84"/>
                    <a:pt x="116" y="80"/>
                  </a:cubicBezTo>
                  <a:lnTo>
                    <a:pt x="116" y="13"/>
                  </a:lnTo>
                  <a:cubicBezTo>
                    <a:pt x="116" y="8"/>
                    <a:pt x="120" y="4"/>
                    <a:pt x="124" y="4"/>
                  </a:cubicBezTo>
                  <a:cubicBezTo>
                    <a:pt x="129" y="4"/>
                    <a:pt x="133" y="8"/>
                    <a:pt x="133" y="13"/>
                  </a:cubicBezTo>
                  <a:lnTo>
                    <a:pt x="133" y="22"/>
                  </a:lnTo>
                  <a:lnTo>
                    <a:pt x="133" y="71"/>
                  </a:lnTo>
                  <a:lnTo>
                    <a:pt x="133" y="80"/>
                  </a:lnTo>
                  <a:cubicBezTo>
                    <a:pt x="133" y="84"/>
                    <a:pt x="129" y="89"/>
                    <a:pt x="124" y="89"/>
                  </a:cubicBezTo>
                  <a:close/>
                  <a:moveTo>
                    <a:pt x="46" y="89"/>
                  </a:moveTo>
                  <a:cubicBezTo>
                    <a:pt x="42" y="89"/>
                    <a:pt x="38" y="84"/>
                    <a:pt x="38" y="80"/>
                  </a:cubicBezTo>
                  <a:lnTo>
                    <a:pt x="38" y="71"/>
                  </a:lnTo>
                  <a:lnTo>
                    <a:pt x="38" y="22"/>
                  </a:lnTo>
                  <a:lnTo>
                    <a:pt x="38" y="13"/>
                  </a:lnTo>
                  <a:cubicBezTo>
                    <a:pt x="38" y="8"/>
                    <a:pt x="42" y="4"/>
                    <a:pt x="46" y="4"/>
                  </a:cubicBezTo>
                  <a:cubicBezTo>
                    <a:pt x="51" y="4"/>
                    <a:pt x="56" y="8"/>
                    <a:pt x="56" y="13"/>
                  </a:cubicBezTo>
                  <a:lnTo>
                    <a:pt x="56" y="80"/>
                  </a:lnTo>
                  <a:cubicBezTo>
                    <a:pt x="56" y="84"/>
                    <a:pt x="51" y="89"/>
                    <a:pt x="46" y="89"/>
                  </a:cubicBezTo>
                  <a:close/>
                  <a:moveTo>
                    <a:pt x="25" y="79"/>
                  </a:moveTo>
                  <a:cubicBezTo>
                    <a:pt x="21" y="79"/>
                    <a:pt x="17" y="75"/>
                    <a:pt x="17" y="71"/>
                  </a:cubicBezTo>
                  <a:lnTo>
                    <a:pt x="17" y="22"/>
                  </a:lnTo>
                  <a:cubicBezTo>
                    <a:pt x="17" y="17"/>
                    <a:pt x="21" y="14"/>
                    <a:pt x="25" y="14"/>
                  </a:cubicBezTo>
                  <a:cubicBezTo>
                    <a:pt x="30" y="14"/>
                    <a:pt x="34" y="17"/>
                    <a:pt x="34" y="22"/>
                  </a:cubicBezTo>
                  <a:lnTo>
                    <a:pt x="34" y="71"/>
                  </a:lnTo>
                  <a:cubicBezTo>
                    <a:pt x="34" y="75"/>
                    <a:pt x="30" y="79"/>
                    <a:pt x="25" y="79"/>
                  </a:cubicBezTo>
                  <a:close/>
                  <a:moveTo>
                    <a:pt x="4" y="35"/>
                  </a:moveTo>
                  <a:lnTo>
                    <a:pt x="13" y="35"/>
                  </a:lnTo>
                  <a:lnTo>
                    <a:pt x="13" y="57"/>
                  </a:lnTo>
                  <a:lnTo>
                    <a:pt x="4" y="57"/>
                  </a:lnTo>
                  <a:close/>
                  <a:moveTo>
                    <a:pt x="59" y="35"/>
                  </a:moveTo>
                  <a:lnTo>
                    <a:pt x="112" y="35"/>
                  </a:lnTo>
                  <a:lnTo>
                    <a:pt x="112" y="57"/>
                  </a:lnTo>
                  <a:lnTo>
                    <a:pt x="59" y="57"/>
                  </a:lnTo>
                  <a:close/>
                  <a:moveTo>
                    <a:pt x="167" y="57"/>
                  </a:moveTo>
                  <a:lnTo>
                    <a:pt x="158" y="57"/>
                  </a:lnTo>
                  <a:lnTo>
                    <a:pt x="158" y="35"/>
                  </a:lnTo>
                  <a:lnTo>
                    <a:pt x="167" y="35"/>
                  </a:ln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56" name="Freeform: Shape 8604">
              <a:extLst>
                <a:ext uri="{FF2B5EF4-FFF2-40B4-BE49-F238E27FC236}">
                  <a16:creationId xmlns:a16="http://schemas.microsoft.com/office/drawing/2014/main" id="{74CC32A3-0325-DD4E-ADF7-AD5EE4497402}"/>
                </a:ext>
              </a:extLst>
            </p:cNvPr>
            <p:cNvSpPr/>
            <p:nvPr/>
          </p:nvSpPr>
          <p:spPr>
            <a:xfrm rot="4800">
              <a:off x="18118887" y="6437192"/>
              <a:ext cx="309213" cy="7541"/>
            </a:xfrm>
            <a:custGeom>
              <a:avLst/>
              <a:gdLst/>
              <a:ahLst/>
              <a:cxnLst>
                <a:cxn ang="3cd4">
                  <a:pos x="hc" y="t"/>
                </a:cxn>
                <a:cxn ang="cd2">
                  <a:pos x="l" y="vc"/>
                </a:cxn>
                <a:cxn ang="cd4">
                  <a:pos x="hc" y="b"/>
                </a:cxn>
                <a:cxn ang="0">
                  <a:pos x="r" y="vc"/>
                </a:cxn>
              </a:cxnLst>
              <a:rect l="l" t="t" r="r" b="b"/>
              <a:pathLst>
                <a:path w="42" h="2">
                  <a:moveTo>
                    <a:pt x="42" y="2"/>
                  </a:moveTo>
                  <a:lnTo>
                    <a:pt x="1" y="2"/>
                  </a:lnTo>
                  <a:cubicBezTo>
                    <a:pt x="0" y="2"/>
                    <a:pt x="0" y="2"/>
                    <a:pt x="0" y="1"/>
                  </a:cubicBezTo>
                  <a:cubicBezTo>
                    <a:pt x="0" y="1"/>
                    <a:pt x="0" y="0"/>
                    <a:pt x="1" y="0"/>
                  </a:cubicBezTo>
                  <a:lnTo>
                    <a:pt x="42" y="0"/>
                  </a:lnTo>
                  <a:lnTo>
                    <a:pt x="42" y="1"/>
                  </a:lnTo>
                  <a:cubicBezTo>
                    <a:pt x="42" y="2"/>
                    <a:pt x="42" y="2"/>
                    <a:pt x="42" y="2"/>
                  </a:cubicBez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grpSp>
      <p:grpSp>
        <p:nvGrpSpPr>
          <p:cNvPr id="57" name="Group 56">
            <a:extLst>
              <a:ext uri="{FF2B5EF4-FFF2-40B4-BE49-F238E27FC236}">
                <a16:creationId xmlns:a16="http://schemas.microsoft.com/office/drawing/2014/main" id="{090407D6-902F-1245-9C6B-CD58A4CA8384}"/>
              </a:ext>
            </a:extLst>
          </p:cNvPr>
          <p:cNvGrpSpPr/>
          <p:nvPr userDrawn="1"/>
        </p:nvGrpSpPr>
        <p:grpSpPr>
          <a:xfrm>
            <a:off x="4811729" y="3291929"/>
            <a:ext cx="567060" cy="592989"/>
            <a:chOff x="9559705" y="5837605"/>
            <a:chExt cx="1153886" cy="1206650"/>
          </a:xfrm>
          <a:solidFill>
            <a:schemeClr val="accent2"/>
          </a:solidFill>
        </p:grpSpPr>
        <p:sp>
          <p:nvSpPr>
            <p:cNvPr id="58" name="Freeform: Shape 8606">
              <a:extLst>
                <a:ext uri="{FF2B5EF4-FFF2-40B4-BE49-F238E27FC236}">
                  <a16:creationId xmlns:a16="http://schemas.microsoft.com/office/drawing/2014/main" id="{1386E4F2-0E28-FD45-9231-81E4427FC3A7}"/>
                </a:ext>
              </a:extLst>
            </p:cNvPr>
            <p:cNvSpPr/>
            <p:nvPr/>
          </p:nvSpPr>
          <p:spPr>
            <a:xfrm rot="4800">
              <a:off x="9559705" y="5905458"/>
              <a:ext cx="1153886" cy="1138797"/>
            </a:xfrm>
            <a:custGeom>
              <a:avLst/>
              <a:gdLst/>
              <a:ahLst/>
              <a:cxnLst>
                <a:cxn ang="3cd4">
                  <a:pos x="hc" y="t"/>
                </a:cxn>
                <a:cxn ang="cd2">
                  <a:pos x="l" y="vc"/>
                </a:cxn>
                <a:cxn ang="cd4">
                  <a:pos x="hc" y="b"/>
                </a:cxn>
                <a:cxn ang="0">
                  <a:pos x="r" y="vc"/>
                </a:cxn>
              </a:cxnLst>
              <a:rect l="l" t="t" r="r" b="b"/>
              <a:pathLst>
                <a:path w="154" h="152">
                  <a:moveTo>
                    <a:pt x="128" y="0"/>
                  </a:moveTo>
                  <a:lnTo>
                    <a:pt x="98" y="0"/>
                  </a:lnTo>
                  <a:cubicBezTo>
                    <a:pt x="100" y="2"/>
                    <a:pt x="101" y="3"/>
                    <a:pt x="102" y="5"/>
                  </a:cubicBezTo>
                  <a:lnTo>
                    <a:pt x="128" y="5"/>
                  </a:lnTo>
                  <a:cubicBezTo>
                    <a:pt x="139" y="5"/>
                    <a:pt x="149" y="14"/>
                    <a:pt x="149" y="26"/>
                  </a:cubicBezTo>
                  <a:lnTo>
                    <a:pt x="140" y="126"/>
                  </a:lnTo>
                  <a:cubicBezTo>
                    <a:pt x="140" y="138"/>
                    <a:pt x="131" y="147"/>
                    <a:pt x="119" y="147"/>
                  </a:cubicBezTo>
                  <a:lnTo>
                    <a:pt x="35" y="147"/>
                  </a:lnTo>
                  <a:cubicBezTo>
                    <a:pt x="23" y="147"/>
                    <a:pt x="14" y="138"/>
                    <a:pt x="14" y="126"/>
                  </a:cubicBezTo>
                  <a:lnTo>
                    <a:pt x="4" y="26"/>
                  </a:lnTo>
                  <a:cubicBezTo>
                    <a:pt x="4" y="14"/>
                    <a:pt x="14" y="5"/>
                    <a:pt x="26" y="5"/>
                  </a:cubicBezTo>
                  <a:lnTo>
                    <a:pt x="52" y="5"/>
                  </a:lnTo>
                  <a:cubicBezTo>
                    <a:pt x="52" y="3"/>
                    <a:pt x="54" y="2"/>
                    <a:pt x="56" y="0"/>
                  </a:cubicBezTo>
                  <a:lnTo>
                    <a:pt x="26" y="0"/>
                  </a:lnTo>
                  <a:cubicBezTo>
                    <a:pt x="12" y="0"/>
                    <a:pt x="0" y="12"/>
                    <a:pt x="0" y="26"/>
                  </a:cubicBezTo>
                  <a:lnTo>
                    <a:pt x="9" y="126"/>
                  </a:lnTo>
                  <a:cubicBezTo>
                    <a:pt x="9" y="140"/>
                    <a:pt x="20" y="152"/>
                    <a:pt x="35" y="152"/>
                  </a:cubicBezTo>
                  <a:lnTo>
                    <a:pt x="119" y="152"/>
                  </a:lnTo>
                  <a:cubicBezTo>
                    <a:pt x="133" y="152"/>
                    <a:pt x="145" y="140"/>
                    <a:pt x="145" y="126"/>
                  </a:cubicBezTo>
                  <a:lnTo>
                    <a:pt x="154" y="26"/>
                  </a:lnTo>
                  <a:cubicBezTo>
                    <a:pt x="154" y="12"/>
                    <a:pt x="142" y="0"/>
                    <a:pt x="128" y="0"/>
                  </a:cubicBez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59" name="Freeform: Shape 8607">
              <a:extLst>
                <a:ext uri="{FF2B5EF4-FFF2-40B4-BE49-F238E27FC236}">
                  <a16:creationId xmlns:a16="http://schemas.microsoft.com/office/drawing/2014/main" id="{E23A85B3-25FD-604D-9139-CC6E17E49FA4}"/>
                </a:ext>
              </a:extLst>
            </p:cNvPr>
            <p:cNvSpPr/>
            <p:nvPr/>
          </p:nvSpPr>
          <p:spPr>
            <a:xfrm rot="4800">
              <a:off x="9884510" y="5845144"/>
              <a:ext cx="497754" cy="497752"/>
            </a:xfrm>
            <a:custGeom>
              <a:avLst/>
              <a:gdLst/>
              <a:ahLst/>
              <a:cxnLst>
                <a:cxn ang="3cd4">
                  <a:pos x="hc" y="t"/>
                </a:cxn>
                <a:cxn ang="cd2">
                  <a:pos x="l" y="vc"/>
                </a:cxn>
                <a:cxn ang="cd4">
                  <a:pos x="hc" y="b"/>
                </a:cxn>
                <a:cxn ang="0">
                  <a:pos x="r" y="vc"/>
                </a:cxn>
              </a:cxnLst>
              <a:rect l="l" t="t" r="r" b="b"/>
              <a:pathLst>
                <a:path w="67" h="67">
                  <a:moveTo>
                    <a:pt x="34" y="67"/>
                  </a:moveTo>
                  <a:cubicBezTo>
                    <a:pt x="15" y="67"/>
                    <a:pt x="0" y="52"/>
                    <a:pt x="0" y="33"/>
                  </a:cubicBezTo>
                  <a:cubicBezTo>
                    <a:pt x="0" y="15"/>
                    <a:pt x="15" y="0"/>
                    <a:pt x="34" y="0"/>
                  </a:cubicBezTo>
                  <a:cubicBezTo>
                    <a:pt x="52" y="0"/>
                    <a:pt x="67" y="15"/>
                    <a:pt x="67" y="33"/>
                  </a:cubicBezTo>
                  <a:cubicBezTo>
                    <a:pt x="67" y="52"/>
                    <a:pt x="52" y="67"/>
                    <a:pt x="34" y="67"/>
                  </a:cubicBezTo>
                  <a:close/>
                  <a:moveTo>
                    <a:pt x="34" y="1"/>
                  </a:moveTo>
                  <a:cubicBezTo>
                    <a:pt x="16" y="1"/>
                    <a:pt x="2" y="16"/>
                    <a:pt x="2" y="33"/>
                  </a:cubicBezTo>
                  <a:cubicBezTo>
                    <a:pt x="2" y="51"/>
                    <a:pt x="16" y="65"/>
                    <a:pt x="34" y="65"/>
                  </a:cubicBezTo>
                  <a:cubicBezTo>
                    <a:pt x="52" y="65"/>
                    <a:pt x="66" y="51"/>
                    <a:pt x="66" y="33"/>
                  </a:cubicBezTo>
                  <a:cubicBezTo>
                    <a:pt x="66" y="16"/>
                    <a:pt x="52" y="1"/>
                    <a:pt x="34" y="1"/>
                  </a:cubicBez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60" name="Freeform: Shape 8608">
              <a:extLst>
                <a:ext uri="{FF2B5EF4-FFF2-40B4-BE49-F238E27FC236}">
                  <a16:creationId xmlns:a16="http://schemas.microsoft.com/office/drawing/2014/main" id="{E0FA8368-B3BF-C646-873E-308931726DF5}"/>
                </a:ext>
              </a:extLst>
            </p:cNvPr>
            <p:cNvSpPr/>
            <p:nvPr/>
          </p:nvSpPr>
          <p:spPr>
            <a:xfrm rot="4800">
              <a:off x="10016931" y="6007877"/>
              <a:ext cx="165917" cy="128208"/>
            </a:xfrm>
            <a:custGeom>
              <a:avLst/>
              <a:gdLst/>
              <a:ahLst/>
              <a:cxnLst>
                <a:cxn ang="3cd4">
                  <a:pos x="hc" y="t"/>
                </a:cxn>
                <a:cxn ang="cd2">
                  <a:pos x="l" y="vc"/>
                </a:cxn>
                <a:cxn ang="cd4">
                  <a:pos x="hc" y="b"/>
                </a:cxn>
                <a:cxn ang="0">
                  <a:pos x="r" y="vc"/>
                </a:cxn>
              </a:cxnLst>
              <a:rect l="l" t="t" r="r" b="b"/>
              <a:pathLst>
                <a:path w="23" h="18">
                  <a:moveTo>
                    <a:pt x="19" y="4"/>
                  </a:moveTo>
                  <a:lnTo>
                    <a:pt x="18" y="4"/>
                  </a:lnTo>
                  <a:cubicBezTo>
                    <a:pt x="15" y="3"/>
                    <a:pt x="13" y="3"/>
                    <a:pt x="11" y="5"/>
                  </a:cubicBezTo>
                  <a:lnTo>
                    <a:pt x="2" y="0"/>
                  </a:lnTo>
                  <a:cubicBezTo>
                    <a:pt x="2" y="-1"/>
                    <a:pt x="0" y="0"/>
                    <a:pt x="0" y="1"/>
                  </a:cubicBezTo>
                  <a:cubicBezTo>
                    <a:pt x="-1" y="1"/>
                    <a:pt x="0" y="3"/>
                    <a:pt x="0" y="3"/>
                  </a:cubicBezTo>
                  <a:lnTo>
                    <a:pt x="8" y="8"/>
                  </a:lnTo>
                  <a:cubicBezTo>
                    <a:pt x="8" y="9"/>
                    <a:pt x="8" y="10"/>
                    <a:pt x="8" y="11"/>
                  </a:cubicBezTo>
                  <a:cubicBezTo>
                    <a:pt x="8" y="15"/>
                    <a:pt x="11" y="18"/>
                    <a:pt x="16" y="18"/>
                  </a:cubicBezTo>
                  <a:cubicBezTo>
                    <a:pt x="20" y="18"/>
                    <a:pt x="23" y="15"/>
                    <a:pt x="23" y="11"/>
                  </a:cubicBezTo>
                  <a:cubicBezTo>
                    <a:pt x="23" y="8"/>
                    <a:pt x="22" y="6"/>
                    <a:pt x="19" y="4"/>
                  </a:cubicBezTo>
                  <a:close/>
                  <a:moveTo>
                    <a:pt x="16" y="15"/>
                  </a:moveTo>
                  <a:cubicBezTo>
                    <a:pt x="13" y="15"/>
                    <a:pt x="11" y="13"/>
                    <a:pt x="11" y="11"/>
                  </a:cubicBezTo>
                  <a:cubicBezTo>
                    <a:pt x="11" y="8"/>
                    <a:pt x="13" y="6"/>
                    <a:pt x="16" y="6"/>
                  </a:cubicBezTo>
                  <a:cubicBezTo>
                    <a:pt x="18" y="6"/>
                    <a:pt x="20" y="8"/>
                    <a:pt x="20" y="11"/>
                  </a:cubicBezTo>
                  <a:cubicBezTo>
                    <a:pt x="20" y="13"/>
                    <a:pt x="18" y="15"/>
                    <a:pt x="16" y="15"/>
                  </a:cubicBez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sp>
          <p:nvSpPr>
            <p:cNvPr id="61" name="Freeform: Shape 8609">
              <a:extLst>
                <a:ext uri="{FF2B5EF4-FFF2-40B4-BE49-F238E27FC236}">
                  <a16:creationId xmlns:a16="http://schemas.microsoft.com/office/drawing/2014/main" id="{3B846F90-A190-D945-8AFB-0D2F93BC3666}"/>
                </a:ext>
              </a:extLst>
            </p:cNvPr>
            <p:cNvSpPr/>
            <p:nvPr/>
          </p:nvSpPr>
          <p:spPr>
            <a:xfrm rot="4800">
              <a:off x="9884515" y="5837605"/>
              <a:ext cx="505298" cy="505296"/>
            </a:xfrm>
            <a:custGeom>
              <a:avLst/>
              <a:gdLst/>
              <a:ahLst/>
              <a:cxnLst>
                <a:cxn ang="3cd4">
                  <a:pos x="hc" y="t"/>
                </a:cxn>
                <a:cxn ang="cd2">
                  <a:pos x="l" y="vc"/>
                </a:cxn>
                <a:cxn ang="cd4">
                  <a:pos x="hc" y="b"/>
                </a:cxn>
                <a:cxn ang="0">
                  <a:pos x="r" y="vc"/>
                </a:cxn>
              </a:cxnLst>
              <a:rect l="l" t="t" r="r" b="b"/>
              <a:pathLst>
                <a:path w="68" h="68">
                  <a:moveTo>
                    <a:pt x="34" y="0"/>
                  </a:moveTo>
                  <a:cubicBezTo>
                    <a:pt x="15" y="0"/>
                    <a:pt x="0" y="16"/>
                    <a:pt x="0" y="34"/>
                  </a:cubicBezTo>
                  <a:cubicBezTo>
                    <a:pt x="0" y="53"/>
                    <a:pt x="15" y="68"/>
                    <a:pt x="34" y="68"/>
                  </a:cubicBezTo>
                  <a:cubicBezTo>
                    <a:pt x="52" y="68"/>
                    <a:pt x="68" y="53"/>
                    <a:pt x="68" y="34"/>
                  </a:cubicBezTo>
                  <a:cubicBezTo>
                    <a:pt x="68" y="16"/>
                    <a:pt x="52" y="0"/>
                    <a:pt x="34" y="0"/>
                  </a:cubicBezTo>
                  <a:close/>
                  <a:moveTo>
                    <a:pt x="58" y="33"/>
                  </a:moveTo>
                  <a:lnTo>
                    <a:pt x="58" y="34"/>
                  </a:lnTo>
                  <a:cubicBezTo>
                    <a:pt x="58" y="35"/>
                    <a:pt x="58" y="35"/>
                    <a:pt x="58" y="36"/>
                  </a:cubicBezTo>
                  <a:lnTo>
                    <a:pt x="58" y="37"/>
                  </a:lnTo>
                  <a:lnTo>
                    <a:pt x="63" y="37"/>
                  </a:lnTo>
                  <a:cubicBezTo>
                    <a:pt x="63" y="41"/>
                    <a:pt x="61" y="45"/>
                    <a:pt x="60" y="48"/>
                  </a:cubicBezTo>
                  <a:lnTo>
                    <a:pt x="56" y="46"/>
                  </a:lnTo>
                  <a:lnTo>
                    <a:pt x="55" y="47"/>
                  </a:lnTo>
                  <a:lnTo>
                    <a:pt x="55" y="48"/>
                  </a:lnTo>
                  <a:lnTo>
                    <a:pt x="54" y="49"/>
                  </a:lnTo>
                  <a:lnTo>
                    <a:pt x="58" y="51"/>
                  </a:lnTo>
                  <a:cubicBezTo>
                    <a:pt x="55" y="54"/>
                    <a:pt x="53" y="57"/>
                    <a:pt x="49" y="59"/>
                  </a:cubicBezTo>
                  <a:lnTo>
                    <a:pt x="47" y="55"/>
                  </a:lnTo>
                  <a:lnTo>
                    <a:pt x="46" y="56"/>
                  </a:lnTo>
                  <a:lnTo>
                    <a:pt x="45" y="56"/>
                  </a:lnTo>
                  <a:lnTo>
                    <a:pt x="44" y="57"/>
                  </a:lnTo>
                  <a:lnTo>
                    <a:pt x="46" y="61"/>
                  </a:lnTo>
                  <a:cubicBezTo>
                    <a:pt x="43" y="63"/>
                    <a:pt x="39" y="64"/>
                    <a:pt x="35" y="64"/>
                  </a:cubicBezTo>
                  <a:lnTo>
                    <a:pt x="35" y="59"/>
                  </a:lnTo>
                  <a:lnTo>
                    <a:pt x="34" y="59"/>
                  </a:lnTo>
                  <a:cubicBezTo>
                    <a:pt x="33" y="59"/>
                    <a:pt x="33" y="59"/>
                    <a:pt x="32" y="59"/>
                  </a:cubicBezTo>
                  <a:lnTo>
                    <a:pt x="31" y="64"/>
                  </a:lnTo>
                  <a:cubicBezTo>
                    <a:pt x="27" y="63"/>
                    <a:pt x="23" y="62"/>
                    <a:pt x="20" y="60"/>
                  </a:cubicBezTo>
                  <a:lnTo>
                    <a:pt x="23" y="56"/>
                  </a:lnTo>
                  <a:lnTo>
                    <a:pt x="21" y="56"/>
                  </a:lnTo>
                  <a:lnTo>
                    <a:pt x="20" y="55"/>
                  </a:lnTo>
                  <a:lnTo>
                    <a:pt x="20" y="54"/>
                  </a:lnTo>
                  <a:lnTo>
                    <a:pt x="17" y="58"/>
                  </a:lnTo>
                  <a:cubicBezTo>
                    <a:pt x="14" y="56"/>
                    <a:pt x="11" y="53"/>
                    <a:pt x="9" y="50"/>
                  </a:cubicBezTo>
                  <a:lnTo>
                    <a:pt x="13" y="48"/>
                  </a:lnTo>
                  <a:lnTo>
                    <a:pt x="12" y="47"/>
                  </a:lnTo>
                  <a:cubicBezTo>
                    <a:pt x="12" y="46"/>
                    <a:pt x="12" y="46"/>
                    <a:pt x="12" y="46"/>
                  </a:cubicBezTo>
                  <a:lnTo>
                    <a:pt x="11" y="45"/>
                  </a:lnTo>
                  <a:lnTo>
                    <a:pt x="7" y="47"/>
                  </a:lnTo>
                  <a:cubicBezTo>
                    <a:pt x="5" y="43"/>
                    <a:pt x="5" y="39"/>
                    <a:pt x="4" y="35"/>
                  </a:cubicBezTo>
                  <a:lnTo>
                    <a:pt x="9" y="35"/>
                  </a:lnTo>
                  <a:lnTo>
                    <a:pt x="9" y="34"/>
                  </a:lnTo>
                  <a:lnTo>
                    <a:pt x="9" y="33"/>
                  </a:lnTo>
                  <a:lnTo>
                    <a:pt x="9" y="32"/>
                  </a:lnTo>
                  <a:lnTo>
                    <a:pt x="5" y="32"/>
                  </a:lnTo>
                  <a:cubicBezTo>
                    <a:pt x="5" y="28"/>
                    <a:pt x="6" y="24"/>
                    <a:pt x="8" y="21"/>
                  </a:cubicBezTo>
                  <a:lnTo>
                    <a:pt x="12" y="23"/>
                  </a:lnTo>
                  <a:lnTo>
                    <a:pt x="12" y="22"/>
                  </a:lnTo>
                  <a:lnTo>
                    <a:pt x="13" y="21"/>
                  </a:lnTo>
                  <a:lnTo>
                    <a:pt x="14" y="20"/>
                  </a:lnTo>
                  <a:lnTo>
                    <a:pt x="9" y="17"/>
                  </a:lnTo>
                  <a:cubicBezTo>
                    <a:pt x="12" y="14"/>
                    <a:pt x="15" y="11"/>
                    <a:pt x="18" y="9"/>
                  </a:cubicBezTo>
                  <a:lnTo>
                    <a:pt x="20" y="13"/>
                  </a:lnTo>
                  <a:lnTo>
                    <a:pt x="21" y="13"/>
                  </a:lnTo>
                  <a:cubicBezTo>
                    <a:pt x="22" y="13"/>
                    <a:pt x="22" y="12"/>
                    <a:pt x="23" y="12"/>
                  </a:cubicBezTo>
                  <a:lnTo>
                    <a:pt x="21" y="8"/>
                  </a:lnTo>
                  <a:cubicBezTo>
                    <a:pt x="25" y="6"/>
                    <a:pt x="29" y="5"/>
                    <a:pt x="32" y="5"/>
                  </a:cubicBezTo>
                  <a:lnTo>
                    <a:pt x="32" y="10"/>
                  </a:lnTo>
                  <a:lnTo>
                    <a:pt x="34" y="10"/>
                  </a:lnTo>
                  <a:lnTo>
                    <a:pt x="35" y="10"/>
                  </a:lnTo>
                  <a:lnTo>
                    <a:pt x="36" y="10"/>
                  </a:lnTo>
                  <a:lnTo>
                    <a:pt x="36" y="5"/>
                  </a:lnTo>
                  <a:cubicBezTo>
                    <a:pt x="40" y="5"/>
                    <a:pt x="44" y="6"/>
                    <a:pt x="48" y="8"/>
                  </a:cubicBezTo>
                  <a:lnTo>
                    <a:pt x="45" y="12"/>
                  </a:lnTo>
                  <a:lnTo>
                    <a:pt x="46" y="13"/>
                  </a:lnTo>
                  <a:cubicBezTo>
                    <a:pt x="47" y="13"/>
                    <a:pt x="47" y="13"/>
                    <a:pt x="47" y="13"/>
                  </a:cubicBezTo>
                  <a:lnTo>
                    <a:pt x="48" y="14"/>
                  </a:lnTo>
                  <a:lnTo>
                    <a:pt x="51" y="10"/>
                  </a:lnTo>
                  <a:cubicBezTo>
                    <a:pt x="54" y="12"/>
                    <a:pt x="57" y="15"/>
                    <a:pt x="58" y="19"/>
                  </a:cubicBezTo>
                  <a:lnTo>
                    <a:pt x="55" y="21"/>
                  </a:lnTo>
                  <a:lnTo>
                    <a:pt x="55" y="22"/>
                  </a:lnTo>
                  <a:cubicBezTo>
                    <a:pt x="55" y="22"/>
                    <a:pt x="55" y="23"/>
                    <a:pt x="56" y="23"/>
                  </a:cubicBezTo>
                  <a:lnTo>
                    <a:pt x="56" y="24"/>
                  </a:lnTo>
                  <a:lnTo>
                    <a:pt x="61" y="22"/>
                  </a:lnTo>
                  <a:cubicBezTo>
                    <a:pt x="62" y="25"/>
                    <a:pt x="63" y="29"/>
                    <a:pt x="63" y="33"/>
                  </a:cubicBezTo>
                  <a:close/>
                </a:path>
              </a:pathLst>
            </a:custGeom>
            <a:grpFill/>
            <a:ln cap="flat">
              <a:noFill/>
              <a:prstDash val="solid"/>
            </a:ln>
          </p:spPr>
          <p:txBody>
            <a:bodyPr vert="horz" wrap="none" lIns="33750" tIns="16875" rIns="33750" bIns="16875" anchor="ctr" anchorCtr="1" compatLnSpc="0"/>
            <a:lstStyle/>
            <a:p>
              <a:pPr hangingPunct="0"/>
              <a:endParaRPr lang="en-US" sz="675">
                <a:latin typeface="+mj-lt"/>
                <a:ea typeface="Arial Unicode MS" pitchFamily="2"/>
                <a:cs typeface="Arial Unicode MS" pitchFamily="2"/>
              </a:endParaRPr>
            </a:p>
          </p:txBody>
        </p:sp>
      </p:grpSp>
      <p:sp>
        <p:nvSpPr>
          <p:cNvPr id="33" name="Text Placeholder 5">
            <a:extLst>
              <a:ext uri="{FF2B5EF4-FFF2-40B4-BE49-F238E27FC236}">
                <a16:creationId xmlns:a16="http://schemas.microsoft.com/office/drawing/2014/main" id="{9F5541F2-A33D-6A44-A3F7-2177092ED9CA}"/>
              </a:ext>
            </a:extLst>
          </p:cNvPr>
          <p:cNvSpPr>
            <a:spLocks noGrp="1"/>
          </p:cNvSpPr>
          <p:nvPr>
            <p:ph type="body" sz="quarter" idx="13" hasCustomPrompt="1"/>
          </p:nvPr>
        </p:nvSpPr>
        <p:spPr>
          <a:xfrm>
            <a:off x="1947115" y="3383448"/>
            <a:ext cx="2317054" cy="371824"/>
          </a:xfrm>
          <a:prstGeom prst="rect">
            <a:avLst/>
          </a:prstGeom>
        </p:spPr>
        <p:txBody>
          <a:bodyPr>
            <a:normAutofit/>
          </a:bodyPr>
          <a:lstStyle>
            <a:lvl1pPr algn="ctr">
              <a:defRPr sz="180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70" name="Text Placeholder 5">
            <a:extLst>
              <a:ext uri="{FF2B5EF4-FFF2-40B4-BE49-F238E27FC236}">
                <a16:creationId xmlns:a16="http://schemas.microsoft.com/office/drawing/2014/main" id="{DA2572FE-4D9E-6F4A-A4A4-D0638CC516D0}"/>
              </a:ext>
            </a:extLst>
          </p:cNvPr>
          <p:cNvSpPr>
            <a:spLocks noGrp="1"/>
          </p:cNvSpPr>
          <p:nvPr>
            <p:ph type="body" sz="quarter" idx="17" hasCustomPrompt="1"/>
          </p:nvPr>
        </p:nvSpPr>
        <p:spPr>
          <a:xfrm>
            <a:off x="3935130" y="3389135"/>
            <a:ext cx="2317054" cy="371824"/>
          </a:xfrm>
          <a:prstGeom prst="rect">
            <a:avLst/>
          </a:prstGeom>
        </p:spPr>
        <p:txBody>
          <a:bodyPr>
            <a:normAutofit/>
          </a:bodyPr>
          <a:lstStyle>
            <a:lvl1pPr algn="ctr">
              <a:defRPr sz="180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71" name="Text Placeholder 5">
            <a:extLst>
              <a:ext uri="{FF2B5EF4-FFF2-40B4-BE49-F238E27FC236}">
                <a16:creationId xmlns:a16="http://schemas.microsoft.com/office/drawing/2014/main" id="{53ABDEDB-DC5D-B344-BC21-DB49272EB33A}"/>
              </a:ext>
            </a:extLst>
          </p:cNvPr>
          <p:cNvSpPr>
            <a:spLocks noGrp="1"/>
          </p:cNvSpPr>
          <p:nvPr>
            <p:ph type="body" sz="quarter" idx="18" hasCustomPrompt="1"/>
          </p:nvPr>
        </p:nvSpPr>
        <p:spPr>
          <a:xfrm>
            <a:off x="5936226" y="3396894"/>
            <a:ext cx="2317054" cy="371824"/>
          </a:xfrm>
          <a:prstGeom prst="rect">
            <a:avLst/>
          </a:prstGeom>
        </p:spPr>
        <p:txBody>
          <a:bodyPr>
            <a:normAutofit/>
          </a:bodyPr>
          <a:lstStyle>
            <a:lvl1pPr algn="ctr">
              <a:defRPr sz="180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72" name="Text Placeholder 5">
            <a:extLst>
              <a:ext uri="{FF2B5EF4-FFF2-40B4-BE49-F238E27FC236}">
                <a16:creationId xmlns:a16="http://schemas.microsoft.com/office/drawing/2014/main" id="{AA1B35D0-88BF-3945-BA8B-5282F45B6ED6}"/>
              </a:ext>
            </a:extLst>
          </p:cNvPr>
          <p:cNvSpPr>
            <a:spLocks noGrp="1"/>
          </p:cNvSpPr>
          <p:nvPr>
            <p:ph type="body" sz="quarter" idx="19" hasCustomPrompt="1"/>
          </p:nvPr>
        </p:nvSpPr>
        <p:spPr>
          <a:xfrm>
            <a:off x="7932806" y="3381526"/>
            <a:ext cx="2317054" cy="371824"/>
          </a:xfrm>
          <a:prstGeom prst="rect">
            <a:avLst/>
          </a:prstGeom>
        </p:spPr>
        <p:txBody>
          <a:bodyPr>
            <a:normAutofit/>
          </a:bodyPr>
          <a:lstStyle>
            <a:lvl1pPr algn="ctr">
              <a:defRPr sz="1800" b="1">
                <a:solidFill>
                  <a:schemeClr val="bg2"/>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TITLE</a:t>
            </a:r>
          </a:p>
        </p:txBody>
      </p:sp>
      <p:sp>
        <p:nvSpPr>
          <p:cNvPr id="73" name="Text Placeholder 5">
            <a:extLst>
              <a:ext uri="{FF2B5EF4-FFF2-40B4-BE49-F238E27FC236}">
                <a16:creationId xmlns:a16="http://schemas.microsoft.com/office/drawing/2014/main" id="{BDE9C651-65E8-CD42-95B8-178F2C3BEA82}"/>
              </a:ext>
            </a:extLst>
          </p:cNvPr>
          <p:cNvSpPr>
            <a:spLocks noGrp="1"/>
          </p:cNvSpPr>
          <p:nvPr>
            <p:ph type="body" sz="quarter" idx="20" hasCustomPrompt="1"/>
          </p:nvPr>
        </p:nvSpPr>
        <p:spPr>
          <a:xfrm>
            <a:off x="3924552" y="4977178"/>
            <a:ext cx="2338209" cy="371824"/>
          </a:xfrm>
          <a:prstGeom prst="rect">
            <a:avLst/>
          </a:prstGeom>
        </p:spPr>
        <p:txBody>
          <a:bodyPr>
            <a:normAutofit/>
          </a:bodyPr>
          <a:lstStyle>
            <a:lvl1pPr algn="ctr">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74" name="Text Placeholder 5">
            <a:extLst>
              <a:ext uri="{FF2B5EF4-FFF2-40B4-BE49-F238E27FC236}">
                <a16:creationId xmlns:a16="http://schemas.microsoft.com/office/drawing/2014/main" id="{591DA77E-7FC0-5146-B509-42DA33F194CF}"/>
              </a:ext>
            </a:extLst>
          </p:cNvPr>
          <p:cNvSpPr>
            <a:spLocks noGrp="1"/>
          </p:cNvSpPr>
          <p:nvPr>
            <p:ph type="body" sz="quarter" idx="21" hasCustomPrompt="1"/>
          </p:nvPr>
        </p:nvSpPr>
        <p:spPr>
          <a:xfrm>
            <a:off x="6030846" y="4977178"/>
            <a:ext cx="2338209" cy="371824"/>
          </a:xfrm>
          <a:prstGeom prst="rect">
            <a:avLst/>
          </a:prstGeom>
        </p:spPr>
        <p:txBody>
          <a:bodyPr>
            <a:normAutofit/>
          </a:bodyPr>
          <a:lstStyle>
            <a:lvl1pPr algn="ctr">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
        <p:nvSpPr>
          <p:cNvPr id="75" name="Text Placeholder 5">
            <a:extLst>
              <a:ext uri="{FF2B5EF4-FFF2-40B4-BE49-F238E27FC236}">
                <a16:creationId xmlns:a16="http://schemas.microsoft.com/office/drawing/2014/main" id="{898EC3BB-C15A-D548-80B2-9D185FC1387A}"/>
              </a:ext>
            </a:extLst>
          </p:cNvPr>
          <p:cNvSpPr>
            <a:spLocks noGrp="1"/>
          </p:cNvSpPr>
          <p:nvPr>
            <p:ph type="body" sz="quarter" idx="22" hasCustomPrompt="1"/>
          </p:nvPr>
        </p:nvSpPr>
        <p:spPr>
          <a:xfrm>
            <a:off x="8018861" y="4977178"/>
            <a:ext cx="2338209" cy="371824"/>
          </a:xfrm>
          <a:prstGeom prst="rect">
            <a:avLst/>
          </a:prstGeom>
        </p:spPr>
        <p:txBody>
          <a:bodyPr>
            <a:normAutofit/>
          </a:bodyPr>
          <a:lstStyle>
            <a:lvl1pPr algn="ctr">
              <a:lnSpc>
                <a:spcPct val="100000"/>
              </a:lnSpc>
              <a:spcBef>
                <a:spcPts val="0"/>
              </a:spcBef>
              <a:defRPr sz="1400" b="0">
                <a:solidFill>
                  <a:schemeClr val="accent5">
                    <a:lumMod val="75000"/>
                  </a:schemeClr>
                </a:solidFill>
                <a:latin typeface="+mj-lt"/>
              </a:defRPr>
            </a:lvl1pPr>
            <a:lvl2pPr algn="r">
              <a:defRPr sz="1400" b="1">
                <a:solidFill>
                  <a:schemeClr val="tx2"/>
                </a:solidFill>
                <a:latin typeface="+mj-lt"/>
              </a:defRPr>
            </a:lvl2pPr>
            <a:lvl3pPr algn="r">
              <a:defRPr sz="1400" b="1">
                <a:solidFill>
                  <a:schemeClr val="tx2"/>
                </a:solidFill>
                <a:latin typeface="+mj-lt"/>
              </a:defRPr>
            </a:lvl3pPr>
            <a:lvl4pPr algn="r">
              <a:defRPr sz="1400" b="1">
                <a:solidFill>
                  <a:schemeClr val="tx2"/>
                </a:solidFill>
                <a:latin typeface="+mj-lt"/>
              </a:defRPr>
            </a:lvl4pPr>
            <a:lvl5pPr algn="r">
              <a:defRPr sz="1400" b="1">
                <a:solidFill>
                  <a:schemeClr val="tx2"/>
                </a:solidFill>
                <a:latin typeface="+mj-lt"/>
              </a:defRPr>
            </a:lvl5pPr>
          </a:lstStyle>
          <a:p>
            <a:pPr lvl="0"/>
            <a:r>
              <a:rPr lang="en-US" dirty="0"/>
              <a:t>Description</a:t>
            </a:r>
          </a:p>
        </p:txBody>
      </p:sp>
    </p:spTree>
    <p:extLst>
      <p:ext uri="{BB962C8B-B14F-4D97-AF65-F5344CB8AC3E}">
        <p14:creationId xmlns:p14="http://schemas.microsoft.com/office/powerpoint/2010/main" val="2252991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Hexagons">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455E1B5D-6A05-5E42-8DB2-B28D5A2B23DE}"/>
              </a:ext>
            </a:extLst>
          </p:cNvPr>
          <p:cNvSpPr/>
          <p:nvPr userDrawn="1"/>
        </p:nvSpPr>
        <p:spPr>
          <a:xfrm rot="5400000">
            <a:off x="1475264" y="2959345"/>
            <a:ext cx="2461320" cy="2122294"/>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24" name="Text Placeholder 23">
            <a:extLst>
              <a:ext uri="{FF2B5EF4-FFF2-40B4-BE49-F238E27FC236}">
                <a16:creationId xmlns:a16="http://schemas.microsoft.com/office/drawing/2014/main" id="{ED00D1AB-B084-014E-A013-01AFB65440B1}"/>
              </a:ext>
            </a:extLst>
          </p:cNvPr>
          <p:cNvSpPr>
            <a:spLocks noGrp="1"/>
          </p:cNvSpPr>
          <p:nvPr>
            <p:ph type="body" sz="quarter" idx="13" hasCustomPrompt="1"/>
          </p:nvPr>
        </p:nvSpPr>
        <p:spPr>
          <a:xfrm>
            <a:off x="1644775" y="3214371"/>
            <a:ext cx="2117452" cy="639762"/>
          </a:xfrm>
          <a:prstGeom prst="rect">
            <a:avLst/>
          </a:prstGeom>
        </p:spPr>
        <p:txBody>
          <a:bodyPr>
            <a:normAutofit/>
          </a:bodyPr>
          <a:lstStyle>
            <a:lvl1pPr algn="ctr">
              <a:lnSpc>
                <a:spcPct val="100000"/>
              </a:lnSpc>
              <a:defRPr sz="3000" b="1">
                <a:solidFill>
                  <a:schemeClr val="bg2"/>
                </a:solidFill>
              </a:defRPr>
            </a:lvl1pPr>
          </a:lstStyle>
          <a:p>
            <a:pPr lvl="0"/>
            <a:r>
              <a:rPr lang="en-US" dirty="0"/>
              <a:t>Title</a:t>
            </a:r>
          </a:p>
        </p:txBody>
      </p:sp>
      <p:cxnSp>
        <p:nvCxnSpPr>
          <p:cNvPr id="6" name="Straight Connector 5">
            <a:extLst>
              <a:ext uri="{FF2B5EF4-FFF2-40B4-BE49-F238E27FC236}">
                <a16:creationId xmlns:a16="http://schemas.microsoft.com/office/drawing/2014/main" id="{C7D54D12-B5A3-F142-9225-94B9D7D44F1D}"/>
              </a:ext>
            </a:extLst>
          </p:cNvPr>
          <p:cNvCxnSpPr/>
          <p:nvPr userDrawn="1"/>
        </p:nvCxnSpPr>
        <p:spPr>
          <a:xfrm>
            <a:off x="2705923" y="4020492"/>
            <a:ext cx="800970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Hexagon 9">
            <a:extLst>
              <a:ext uri="{FF2B5EF4-FFF2-40B4-BE49-F238E27FC236}">
                <a16:creationId xmlns:a16="http://schemas.microsoft.com/office/drawing/2014/main" id="{4105D4B8-1BB1-724C-969A-878D1A6214E5}"/>
              </a:ext>
            </a:extLst>
          </p:cNvPr>
          <p:cNvSpPr/>
          <p:nvPr userDrawn="1"/>
        </p:nvSpPr>
        <p:spPr>
          <a:xfrm rot="5400000">
            <a:off x="4020853" y="2959344"/>
            <a:ext cx="2461320" cy="2122296"/>
          </a:xfrm>
          <a:prstGeom prst="hexagon">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13" name="Hexagon 12">
            <a:extLst>
              <a:ext uri="{FF2B5EF4-FFF2-40B4-BE49-F238E27FC236}">
                <a16:creationId xmlns:a16="http://schemas.microsoft.com/office/drawing/2014/main" id="{4F61516F-D012-D64B-A0C0-26B597B291AB}"/>
              </a:ext>
            </a:extLst>
          </p:cNvPr>
          <p:cNvSpPr/>
          <p:nvPr userDrawn="1"/>
        </p:nvSpPr>
        <p:spPr>
          <a:xfrm rot="5400000">
            <a:off x="6566442" y="2959345"/>
            <a:ext cx="2461320" cy="2122294"/>
          </a:xfrm>
          <a:prstGeom prst="hexag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16" name="Oval 15">
            <a:extLst>
              <a:ext uri="{FF2B5EF4-FFF2-40B4-BE49-F238E27FC236}">
                <a16:creationId xmlns:a16="http://schemas.microsoft.com/office/drawing/2014/main" id="{89BD1C2F-863B-3E47-96E5-636525BF2E51}"/>
              </a:ext>
            </a:extLst>
          </p:cNvPr>
          <p:cNvSpPr/>
          <p:nvPr userDrawn="1"/>
        </p:nvSpPr>
        <p:spPr bwMode="auto">
          <a:xfrm>
            <a:off x="3881069" y="3917654"/>
            <a:ext cx="207935" cy="20567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17" name="Oval 16">
            <a:extLst>
              <a:ext uri="{FF2B5EF4-FFF2-40B4-BE49-F238E27FC236}">
                <a16:creationId xmlns:a16="http://schemas.microsoft.com/office/drawing/2014/main" id="{105730B3-3B04-A949-86FC-2E41D7C8513F}"/>
              </a:ext>
            </a:extLst>
          </p:cNvPr>
          <p:cNvSpPr/>
          <p:nvPr userDrawn="1"/>
        </p:nvSpPr>
        <p:spPr bwMode="auto">
          <a:xfrm>
            <a:off x="6420340" y="3917654"/>
            <a:ext cx="207935" cy="20567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18" name="Hexagon 17">
            <a:extLst>
              <a:ext uri="{FF2B5EF4-FFF2-40B4-BE49-F238E27FC236}">
                <a16:creationId xmlns:a16="http://schemas.microsoft.com/office/drawing/2014/main" id="{81BCB557-D70B-EA40-AE08-320DF5CC044E}"/>
              </a:ext>
            </a:extLst>
          </p:cNvPr>
          <p:cNvSpPr/>
          <p:nvPr userDrawn="1"/>
        </p:nvSpPr>
        <p:spPr>
          <a:xfrm rot="5400000">
            <a:off x="9116875" y="2959345"/>
            <a:ext cx="2461320" cy="2122294"/>
          </a:xfrm>
          <a:prstGeom prst="hexagon">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21" name="Oval 20">
            <a:extLst>
              <a:ext uri="{FF2B5EF4-FFF2-40B4-BE49-F238E27FC236}">
                <a16:creationId xmlns:a16="http://schemas.microsoft.com/office/drawing/2014/main" id="{06173AC1-2C64-294D-8205-F9405C52733F}"/>
              </a:ext>
            </a:extLst>
          </p:cNvPr>
          <p:cNvSpPr/>
          <p:nvPr userDrawn="1"/>
        </p:nvSpPr>
        <p:spPr bwMode="auto">
          <a:xfrm>
            <a:off x="8979168" y="3917654"/>
            <a:ext cx="207935" cy="20567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22" name="Title 1">
            <a:extLst>
              <a:ext uri="{FF2B5EF4-FFF2-40B4-BE49-F238E27FC236}">
                <a16:creationId xmlns:a16="http://schemas.microsoft.com/office/drawing/2014/main" id="{822BD91D-D007-6A4E-A8B5-9233171C3840}"/>
              </a:ext>
            </a:extLst>
          </p:cNvPr>
          <p:cNvSpPr>
            <a:spLocks noGrp="1"/>
          </p:cNvSpPr>
          <p:nvPr>
            <p:ph type="ctrTitle" hasCustomPrompt="1"/>
          </p:nvPr>
        </p:nvSpPr>
        <p:spPr>
          <a:xfrm>
            <a:off x="1517904" y="674077"/>
            <a:ext cx="9850767" cy="1095064"/>
          </a:xfrm>
          <a:prstGeom prst="rect">
            <a:avLst/>
          </a:prstGeom>
        </p:spPr>
        <p:txBody>
          <a:bodyPr anchor="t" anchorCtr="0">
            <a:noAutofit/>
          </a:bodyPr>
          <a:lstStyle>
            <a:lvl1pPr algn="l">
              <a:lnSpc>
                <a:spcPct val="90000"/>
              </a:lnSpc>
              <a:defRPr sz="3600" spc="0" baseline="0"/>
            </a:lvl1pPr>
          </a:lstStyle>
          <a:p>
            <a:r>
              <a:rPr lang="en-US" dirty="0"/>
              <a:t>Click to edit master title style</a:t>
            </a:r>
          </a:p>
        </p:txBody>
      </p:sp>
      <p:sp>
        <p:nvSpPr>
          <p:cNvPr id="25" name="Text Placeholder 23">
            <a:extLst>
              <a:ext uri="{FF2B5EF4-FFF2-40B4-BE49-F238E27FC236}">
                <a16:creationId xmlns:a16="http://schemas.microsoft.com/office/drawing/2014/main" id="{2980378E-857A-374D-A2A5-DEDE256F6D30}"/>
              </a:ext>
            </a:extLst>
          </p:cNvPr>
          <p:cNvSpPr>
            <a:spLocks noGrp="1"/>
          </p:cNvSpPr>
          <p:nvPr>
            <p:ph type="body" sz="quarter" idx="14" hasCustomPrompt="1"/>
          </p:nvPr>
        </p:nvSpPr>
        <p:spPr>
          <a:xfrm>
            <a:off x="1789100" y="4013910"/>
            <a:ext cx="1828801" cy="639762"/>
          </a:xfrm>
          <a:prstGeom prst="rect">
            <a:avLst/>
          </a:prstGeom>
        </p:spPr>
        <p:txBody>
          <a:bodyPr>
            <a:normAutofit/>
          </a:bodyPr>
          <a:lstStyle>
            <a:lvl1pPr algn="ctr">
              <a:lnSpc>
                <a:spcPct val="100000"/>
              </a:lnSpc>
              <a:spcBef>
                <a:spcPts val="0"/>
              </a:spcBef>
              <a:defRPr sz="2000" b="0">
                <a:solidFill>
                  <a:schemeClr val="bg2"/>
                </a:solidFill>
              </a:defRPr>
            </a:lvl1pPr>
          </a:lstStyle>
          <a:p>
            <a:pPr lvl="0"/>
            <a:r>
              <a:rPr lang="en-US" dirty="0"/>
              <a:t>Title</a:t>
            </a:r>
          </a:p>
        </p:txBody>
      </p:sp>
      <p:sp>
        <p:nvSpPr>
          <p:cNvPr id="26" name="Text Placeholder 23">
            <a:extLst>
              <a:ext uri="{FF2B5EF4-FFF2-40B4-BE49-F238E27FC236}">
                <a16:creationId xmlns:a16="http://schemas.microsoft.com/office/drawing/2014/main" id="{6D608F84-A633-5346-954F-517E3D72E9A8}"/>
              </a:ext>
            </a:extLst>
          </p:cNvPr>
          <p:cNvSpPr>
            <a:spLocks noGrp="1"/>
          </p:cNvSpPr>
          <p:nvPr>
            <p:ph type="body" sz="quarter" idx="15" hasCustomPrompt="1"/>
          </p:nvPr>
        </p:nvSpPr>
        <p:spPr>
          <a:xfrm>
            <a:off x="4195210" y="3234322"/>
            <a:ext cx="2117452" cy="639762"/>
          </a:xfrm>
          <a:prstGeom prst="rect">
            <a:avLst/>
          </a:prstGeom>
        </p:spPr>
        <p:txBody>
          <a:bodyPr>
            <a:normAutofit/>
          </a:bodyPr>
          <a:lstStyle>
            <a:lvl1pPr algn="ctr">
              <a:lnSpc>
                <a:spcPct val="100000"/>
              </a:lnSpc>
              <a:defRPr sz="3000" b="1">
                <a:solidFill>
                  <a:schemeClr val="bg2"/>
                </a:solidFill>
              </a:defRPr>
            </a:lvl1pPr>
          </a:lstStyle>
          <a:p>
            <a:pPr lvl="0"/>
            <a:r>
              <a:rPr lang="en-US" dirty="0"/>
              <a:t>Title</a:t>
            </a:r>
          </a:p>
        </p:txBody>
      </p:sp>
      <p:sp>
        <p:nvSpPr>
          <p:cNvPr id="27" name="Text Placeholder 23">
            <a:extLst>
              <a:ext uri="{FF2B5EF4-FFF2-40B4-BE49-F238E27FC236}">
                <a16:creationId xmlns:a16="http://schemas.microsoft.com/office/drawing/2014/main" id="{024CD5DB-D9D6-1043-A708-A02EE52EA19B}"/>
              </a:ext>
            </a:extLst>
          </p:cNvPr>
          <p:cNvSpPr>
            <a:spLocks noGrp="1"/>
          </p:cNvSpPr>
          <p:nvPr>
            <p:ph type="body" sz="quarter" idx="16" hasCustomPrompt="1"/>
          </p:nvPr>
        </p:nvSpPr>
        <p:spPr>
          <a:xfrm>
            <a:off x="4337113" y="4011910"/>
            <a:ext cx="1828800" cy="639762"/>
          </a:xfrm>
          <a:prstGeom prst="rect">
            <a:avLst/>
          </a:prstGeom>
        </p:spPr>
        <p:txBody>
          <a:bodyPr>
            <a:normAutofit/>
          </a:bodyPr>
          <a:lstStyle>
            <a:lvl1pPr algn="ctr">
              <a:lnSpc>
                <a:spcPct val="100000"/>
              </a:lnSpc>
              <a:spcBef>
                <a:spcPts val="0"/>
              </a:spcBef>
              <a:defRPr sz="2000" b="0">
                <a:solidFill>
                  <a:schemeClr val="bg2"/>
                </a:solidFill>
              </a:defRPr>
            </a:lvl1pPr>
          </a:lstStyle>
          <a:p>
            <a:pPr lvl="0"/>
            <a:r>
              <a:rPr lang="en-US" dirty="0"/>
              <a:t>Title</a:t>
            </a:r>
          </a:p>
        </p:txBody>
      </p:sp>
      <p:sp>
        <p:nvSpPr>
          <p:cNvPr id="28" name="Text Placeholder 23">
            <a:extLst>
              <a:ext uri="{FF2B5EF4-FFF2-40B4-BE49-F238E27FC236}">
                <a16:creationId xmlns:a16="http://schemas.microsoft.com/office/drawing/2014/main" id="{F9410510-F6D1-C440-B754-8E1C0E9D3E75}"/>
              </a:ext>
            </a:extLst>
          </p:cNvPr>
          <p:cNvSpPr>
            <a:spLocks noGrp="1"/>
          </p:cNvSpPr>
          <p:nvPr>
            <p:ph type="body" sz="quarter" idx="17" hasCustomPrompt="1"/>
          </p:nvPr>
        </p:nvSpPr>
        <p:spPr>
          <a:xfrm>
            <a:off x="6740797" y="3234322"/>
            <a:ext cx="2117452" cy="639762"/>
          </a:xfrm>
          <a:prstGeom prst="rect">
            <a:avLst/>
          </a:prstGeom>
        </p:spPr>
        <p:txBody>
          <a:bodyPr>
            <a:normAutofit/>
          </a:bodyPr>
          <a:lstStyle>
            <a:lvl1pPr algn="ctr">
              <a:lnSpc>
                <a:spcPct val="100000"/>
              </a:lnSpc>
              <a:defRPr sz="3000" b="1">
                <a:solidFill>
                  <a:schemeClr val="bg2"/>
                </a:solidFill>
              </a:defRPr>
            </a:lvl1pPr>
          </a:lstStyle>
          <a:p>
            <a:pPr lvl="0"/>
            <a:r>
              <a:rPr lang="en-US" dirty="0"/>
              <a:t>Title</a:t>
            </a:r>
          </a:p>
        </p:txBody>
      </p:sp>
      <p:sp>
        <p:nvSpPr>
          <p:cNvPr id="29" name="Text Placeholder 23">
            <a:extLst>
              <a:ext uri="{FF2B5EF4-FFF2-40B4-BE49-F238E27FC236}">
                <a16:creationId xmlns:a16="http://schemas.microsoft.com/office/drawing/2014/main" id="{1579F24D-E2FD-4446-B987-4ED5BD5DD37E}"/>
              </a:ext>
            </a:extLst>
          </p:cNvPr>
          <p:cNvSpPr>
            <a:spLocks noGrp="1"/>
          </p:cNvSpPr>
          <p:nvPr>
            <p:ph type="body" sz="quarter" idx="18" hasCustomPrompt="1"/>
          </p:nvPr>
        </p:nvSpPr>
        <p:spPr>
          <a:xfrm>
            <a:off x="6882701" y="4011910"/>
            <a:ext cx="1828800" cy="639762"/>
          </a:xfrm>
          <a:prstGeom prst="rect">
            <a:avLst/>
          </a:prstGeom>
        </p:spPr>
        <p:txBody>
          <a:bodyPr>
            <a:normAutofit/>
          </a:bodyPr>
          <a:lstStyle>
            <a:lvl1pPr algn="ctr">
              <a:lnSpc>
                <a:spcPct val="100000"/>
              </a:lnSpc>
              <a:spcBef>
                <a:spcPts val="0"/>
              </a:spcBef>
              <a:defRPr sz="2000" b="0">
                <a:solidFill>
                  <a:schemeClr val="bg2"/>
                </a:solidFill>
              </a:defRPr>
            </a:lvl1pPr>
          </a:lstStyle>
          <a:p>
            <a:pPr lvl="0"/>
            <a:r>
              <a:rPr lang="en-US" dirty="0"/>
              <a:t>Title</a:t>
            </a:r>
          </a:p>
        </p:txBody>
      </p:sp>
      <p:sp>
        <p:nvSpPr>
          <p:cNvPr id="30" name="Text Placeholder 23">
            <a:extLst>
              <a:ext uri="{FF2B5EF4-FFF2-40B4-BE49-F238E27FC236}">
                <a16:creationId xmlns:a16="http://schemas.microsoft.com/office/drawing/2014/main" id="{CCDABE49-E316-3449-840A-FCE6C4FF0398}"/>
              </a:ext>
            </a:extLst>
          </p:cNvPr>
          <p:cNvSpPr>
            <a:spLocks noGrp="1"/>
          </p:cNvSpPr>
          <p:nvPr>
            <p:ph type="body" sz="quarter" idx="19" hasCustomPrompt="1"/>
          </p:nvPr>
        </p:nvSpPr>
        <p:spPr>
          <a:xfrm>
            <a:off x="9291232" y="3254273"/>
            <a:ext cx="2117452" cy="639762"/>
          </a:xfrm>
          <a:prstGeom prst="rect">
            <a:avLst/>
          </a:prstGeom>
        </p:spPr>
        <p:txBody>
          <a:bodyPr>
            <a:normAutofit/>
          </a:bodyPr>
          <a:lstStyle>
            <a:lvl1pPr algn="ctr">
              <a:lnSpc>
                <a:spcPct val="100000"/>
              </a:lnSpc>
              <a:defRPr sz="3000" b="1">
                <a:solidFill>
                  <a:schemeClr val="bg2"/>
                </a:solidFill>
              </a:defRPr>
            </a:lvl1pPr>
          </a:lstStyle>
          <a:p>
            <a:pPr lvl="0"/>
            <a:r>
              <a:rPr lang="en-US" dirty="0"/>
              <a:t>Title</a:t>
            </a:r>
          </a:p>
        </p:txBody>
      </p:sp>
      <p:sp>
        <p:nvSpPr>
          <p:cNvPr id="31" name="Text Placeholder 23">
            <a:extLst>
              <a:ext uri="{FF2B5EF4-FFF2-40B4-BE49-F238E27FC236}">
                <a16:creationId xmlns:a16="http://schemas.microsoft.com/office/drawing/2014/main" id="{01EB803F-2B90-A943-BE91-FA451ABC95BF}"/>
              </a:ext>
            </a:extLst>
          </p:cNvPr>
          <p:cNvSpPr>
            <a:spLocks noGrp="1"/>
          </p:cNvSpPr>
          <p:nvPr>
            <p:ph type="body" sz="quarter" idx="20" hasCustomPrompt="1"/>
          </p:nvPr>
        </p:nvSpPr>
        <p:spPr>
          <a:xfrm>
            <a:off x="9433136" y="4031861"/>
            <a:ext cx="1828800" cy="639762"/>
          </a:xfrm>
          <a:prstGeom prst="rect">
            <a:avLst/>
          </a:prstGeom>
        </p:spPr>
        <p:txBody>
          <a:bodyPr>
            <a:normAutofit/>
          </a:bodyPr>
          <a:lstStyle>
            <a:lvl1pPr algn="ctr">
              <a:lnSpc>
                <a:spcPct val="100000"/>
              </a:lnSpc>
              <a:spcBef>
                <a:spcPts val="0"/>
              </a:spcBef>
              <a:defRPr sz="2000" b="0">
                <a:solidFill>
                  <a:schemeClr val="bg2"/>
                </a:solidFill>
              </a:defRPr>
            </a:lvl1pPr>
          </a:lstStyle>
          <a:p>
            <a:pPr lvl="0"/>
            <a:r>
              <a:rPr lang="en-US" dirty="0"/>
              <a:t>Title</a:t>
            </a:r>
          </a:p>
        </p:txBody>
      </p:sp>
    </p:spTree>
    <p:extLst>
      <p:ext uri="{BB962C8B-B14F-4D97-AF65-F5344CB8AC3E}">
        <p14:creationId xmlns:p14="http://schemas.microsoft.com/office/powerpoint/2010/main" val="243912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061E1B-DA3C-3E4D-B53B-C3ECA2BAC21E}"/>
              </a:ext>
            </a:extLst>
          </p:cNvPr>
          <p:cNvSpPr>
            <a:spLocks noGrp="1"/>
          </p:cNvSpPr>
          <p:nvPr>
            <p:ph type="body" sz="quarter" idx="30"/>
          </p:nvPr>
        </p:nvSpPr>
        <p:spPr>
          <a:xfrm>
            <a:off x="1540719" y="2628508"/>
            <a:ext cx="4357687" cy="1484313"/>
          </a:xfrm>
          <a:prstGeom prst="rect">
            <a:avLst/>
          </a:prstGeom>
        </p:spPr>
        <p:txBody>
          <a:bodyPr>
            <a:noAutofit/>
          </a:bodyPr>
          <a:lstStyle>
            <a:lvl1pPr>
              <a:lnSpc>
                <a:spcPct val="100000"/>
              </a:lnSpc>
              <a:spcBef>
                <a:spcPts val="1000"/>
              </a:spcBef>
              <a:defRPr sz="1600">
                <a:solidFill>
                  <a:schemeClr val="accent5">
                    <a:lumMod val="75000"/>
                  </a:schemeClr>
                </a:solidFill>
                <a:latin typeface="+mn-lt"/>
              </a:defRPr>
            </a:lvl1pPr>
            <a:lvl2pPr>
              <a:lnSpc>
                <a:spcPct val="130000"/>
              </a:lnSpc>
              <a:spcBef>
                <a:spcPts val="1000"/>
              </a:spcBef>
              <a:defRPr sz="1200">
                <a:solidFill>
                  <a:schemeClr val="accent5">
                    <a:lumMod val="75000"/>
                  </a:schemeClr>
                </a:solidFill>
                <a:latin typeface="+mn-lt"/>
              </a:defRPr>
            </a:lvl2pPr>
            <a:lvl3pPr>
              <a:lnSpc>
                <a:spcPct val="130000"/>
              </a:lnSpc>
              <a:spcBef>
                <a:spcPts val="1000"/>
              </a:spcBef>
              <a:defRPr sz="1200">
                <a:solidFill>
                  <a:schemeClr val="accent5">
                    <a:lumMod val="75000"/>
                  </a:schemeClr>
                </a:solidFill>
                <a:latin typeface="+mn-lt"/>
              </a:defRPr>
            </a:lvl3pPr>
            <a:lvl4pPr>
              <a:lnSpc>
                <a:spcPct val="130000"/>
              </a:lnSpc>
              <a:spcBef>
                <a:spcPts val="1000"/>
              </a:spcBef>
              <a:defRPr sz="1200">
                <a:solidFill>
                  <a:schemeClr val="accent5">
                    <a:lumMod val="75000"/>
                  </a:schemeClr>
                </a:solidFill>
                <a:latin typeface="+mn-lt"/>
              </a:defRPr>
            </a:lvl4pPr>
            <a:lvl5pPr>
              <a:lnSpc>
                <a:spcPct val="130000"/>
              </a:lnSpc>
              <a:spcBef>
                <a:spcPts val="1000"/>
              </a:spcBef>
              <a:defRPr sz="1200">
                <a:solidFill>
                  <a:schemeClr val="accent5">
                    <a:lumMod val="75000"/>
                  </a:schemeClr>
                </a:solidFill>
                <a:latin typeface="+mn-lt"/>
              </a:defRPr>
            </a:lvl5pPr>
          </a:lstStyle>
          <a:p>
            <a:pPr lvl="0"/>
            <a:r>
              <a:rPr lang="en-US" dirty="0"/>
              <a:t>Click to edit Master text styles</a:t>
            </a:r>
          </a:p>
        </p:txBody>
      </p:sp>
      <p:grpSp>
        <p:nvGrpSpPr>
          <p:cNvPr id="3" name="Group 2">
            <a:extLst>
              <a:ext uri="{FF2B5EF4-FFF2-40B4-BE49-F238E27FC236}">
                <a16:creationId xmlns:a16="http://schemas.microsoft.com/office/drawing/2014/main" id="{5BCF96FE-8515-DE46-BDEC-64F8185D3005}"/>
              </a:ext>
            </a:extLst>
          </p:cNvPr>
          <p:cNvGrpSpPr/>
          <p:nvPr userDrawn="1"/>
        </p:nvGrpSpPr>
        <p:grpSpPr>
          <a:xfrm>
            <a:off x="5727097" y="-2068118"/>
            <a:ext cx="6506105" cy="11121547"/>
            <a:chOff x="4675416" y="-2068118"/>
            <a:chExt cx="6506105" cy="11121547"/>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hasCustomPrompt="1"/>
          </p:nvPr>
        </p:nvSpPr>
        <p:spPr>
          <a:xfrm>
            <a:off x="1540718" y="623561"/>
            <a:ext cx="4357687" cy="1249845"/>
          </a:xfrm>
          <a:prstGeom prst="rect">
            <a:avLst/>
          </a:prstGeom>
        </p:spPr>
        <p:txBody>
          <a:bodyPr/>
          <a:lstStyle>
            <a:lvl1pPr>
              <a:lnSpc>
                <a:spcPct val="90000"/>
              </a:lnSpc>
              <a:defRPr spc="0"/>
            </a:lvl1pPr>
          </a:lstStyle>
          <a:p>
            <a:r>
              <a:rPr lang="en-US" dirty="0"/>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7950331" y="1222217"/>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9519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Option14">
    <p:spTree>
      <p:nvGrpSpPr>
        <p:cNvPr id="1" name=""/>
        <p:cNvGrpSpPr/>
        <p:nvPr/>
      </p:nvGrpSpPr>
      <p:grpSpPr>
        <a:xfrm>
          <a:off x="0" y="0"/>
          <a:ext cx="0" cy="0"/>
          <a:chOff x="0" y="0"/>
          <a:chExt cx="0" cy="0"/>
        </a:xfrm>
      </p:grpSpPr>
      <p:pic>
        <p:nvPicPr>
          <p:cNvPr id="4" name="Picture 3" descr="A person who is smiling and looking at the camera&#10;&#10;Description automatically generated">
            <a:extLst>
              <a:ext uri="{FF2B5EF4-FFF2-40B4-BE49-F238E27FC236}">
                <a16:creationId xmlns:a16="http://schemas.microsoft.com/office/drawing/2014/main" id="{4E55D085-307C-9449-9F44-0F852E986D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77" t="-3558"/>
          <a:stretch/>
        </p:blipFill>
        <p:spPr>
          <a:xfrm>
            <a:off x="6296591" y="0"/>
            <a:ext cx="5895409" cy="6858001"/>
          </a:xfrm>
          <a:prstGeom prst="rect">
            <a:avLst/>
          </a:prstGeom>
        </p:spPr>
      </p:pic>
      <p:sp>
        <p:nvSpPr>
          <p:cNvPr id="2" name="Rectangle 1">
            <a:extLst>
              <a:ext uri="{FF2B5EF4-FFF2-40B4-BE49-F238E27FC236}">
                <a16:creationId xmlns:a16="http://schemas.microsoft.com/office/drawing/2014/main" id="{306AB7F1-A663-3045-9653-2C45B1F7838B}"/>
              </a:ext>
            </a:extLst>
          </p:cNvPr>
          <p:cNvSpPr/>
          <p:nvPr userDrawn="1"/>
        </p:nvSpPr>
        <p:spPr>
          <a:xfrm>
            <a:off x="28067" y="235611"/>
            <a:ext cx="1490870" cy="1941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168C87-93D0-BB41-A4CE-89145D660D64}"/>
              </a:ext>
            </a:extLst>
          </p:cNvPr>
          <p:cNvSpPr/>
          <p:nvPr userDrawn="1"/>
        </p:nvSpPr>
        <p:spPr>
          <a:xfrm flipH="1">
            <a:off x="0" y="0"/>
            <a:ext cx="12192002" cy="6858000"/>
          </a:xfrm>
          <a:prstGeom prst="rect">
            <a:avLst/>
          </a:prstGeom>
          <a:gradFill>
            <a:gsLst>
              <a:gs pos="52000">
                <a:srgbClr val="F0F1F3">
                  <a:alpha val="0"/>
                </a:srgbClr>
              </a:gs>
              <a:gs pos="98000">
                <a:schemeClr val="tx1">
                  <a:alpha val="2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46AA57-C90F-4335-BDB8-D3161189FD14}"/>
              </a:ext>
            </a:extLst>
          </p:cNvPr>
          <p:cNvSpPr>
            <a:spLocks noGrp="1"/>
          </p:cNvSpPr>
          <p:nvPr>
            <p:ph type="ctrTitle" hasCustomPrompt="1"/>
          </p:nvPr>
        </p:nvSpPr>
        <p:spPr>
          <a:xfrm>
            <a:off x="773502" y="2176670"/>
            <a:ext cx="5048564" cy="1463040"/>
          </a:xfrm>
          <a:prstGeom prst="rect">
            <a:avLst/>
          </a:prstGeom>
        </p:spPr>
        <p:txBody>
          <a:bodyPr anchor="ctr">
            <a:noAutofit/>
          </a:bodyPr>
          <a:lstStyle>
            <a:lvl1pPr algn="l">
              <a:lnSpc>
                <a:spcPct val="90000"/>
              </a:lnSpc>
              <a:defRPr sz="4500" spc="0" baseline="0"/>
            </a:lvl1pPr>
          </a:lstStyle>
          <a:p>
            <a:r>
              <a:rPr lang="en-US" dirty="0"/>
              <a:t>Click to edit master title style</a:t>
            </a:r>
          </a:p>
        </p:txBody>
      </p:sp>
      <p:pic>
        <p:nvPicPr>
          <p:cNvPr id="7" name="Picture 8">
            <a:extLst>
              <a:ext uri="{FF2B5EF4-FFF2-40B4-BE49-F238E27FC236}">
                <a16:creationId xmlns:a16="http://schemas.microsoft.com/office/drawing/2014/main" id="{44449480-335A-DD48-8E68-990F20AA0AAF}"/>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p:blipFill>
        <p:spPr bwMode="auto">
          <a:xfrm>
            <a:off x="723037" y="5395087"/>
            <a:ext cx="2711714" cy="90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16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23575" y="356459"/>
            <a:ext cx="10058400" cy="6030254"/>
          </a:xfrm>
          <a:prstGeom prst="rect">
            <a:avLst/>
          </a:prstGeom>
          <a:effectLst/>
        </p:spPr>
      </p:pic>
      <p:sp>
        <p:nvSpPr>
          <p:cNvPr id="2" name="Title 1">
            <a:extLst>
              <a:ext uri="{FF2B5EF4-FFF2-40B4-BE49-F238E27FC236}">
                <a16:creationId xmlns:a16="http://schemas.microsoft.com/office/drawing/2014/main" id="{337EAF9D-1F56-4246-9AD0-E719CB3D5EFA}"/>
              </a:ext>
            </a:extLst>
          </p:cNvPr>
          <p:cNvSpPr>
            <a:spLocks noGrp="1"/>
          </p:cNvSpPr>
          <p:nvPr>
            <p:ph type="title" hasCustomPrompt="1"/>
          </p:nvPr>
        </p:nvSpPr>
        <p:spPr>
          <a:xfrm>
            <a:off x="1540718" y="623560"/>
            <a:ext cx="3722657" cy="1249845"/>
          </a:xfrm>
          <a:prstGeom prst="rect">
            <a:avLst/>
          </a:prstGeom>
        </p:spPr>
        <p:txBody>
          <a:bodyPr/>
          <a:lstStyle>
            <a:lvl1pPr>
              <a:lnSpc>
                <a:spcPct val="90000"/>
              </a:lnSpc>
              <a:defRPr spc="0"/>
            </a:lvl1pPr>
          </a:lstStyle>
          <a:p>
            <a:r>
              <a:rPr lang="en-US" dirty="0"/>
              <a:t>Click to edit master title style</a:t>
            </a:r>
          </a:p>
        </p:txBody>
      </p:sp>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6110473" y="810689"/>
            <a:ext cx="7696062"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Text Placeholder 4">
            <a:extLst>
              <a:ext uri="{FF2B5EF4-FFF2-40B4-BE49-F238E27FC236}">
                <a16:creationId xmlns:a16="http://schemas.microsoft.com/office/drawing/2014/main" id="{3A52561A-618A-664B-BA24-616E0361414C}"/>
              </a:ext>
            </a:extLst>
          </p:cNvPr>
          <p:cNvSpPr>
            <a:spLocks noGrp="1"/>
          </p:cNvSpPr>
          <p:nvPr>
            <p:ph type="body" sz="quarter" idx="30"/>
          </p:nvPr>
        </p:nvSpPr>
        <p:spPr>
          <a:xfrm>
            <a:off x="1540720" y="2628508"/>
            <a:ext cx="3722656" cy="1484313"/>
          </a:xfrm>
          <a:prstGeom prst="rect">
            <a:avLst/>
          </a:prstGeom>
        </p:spPr>
        <p:txBody>
          <a:bodyPr>
            <a:noAutofit/>
          </a:bodyPr>
          <a:lstStyle>
            <a:lvl1pPr>
              <a:lnSpc>
                <a:spcPct val="100000"/>
              </a:lnSpc>
              <a:spcBef>
                <a:spcPts val="1000"/>
              </a:spcBef>
              <a:defRPr sz="1600">
                <a:solidFill>
                  <a:schemeClr val="accent5">
                    <a:lumMod val="75000"/>
                  </a:schemeClr>
                </a:solidFill>
                <a:latin typeface="+mn-lt"/>
              </a:defRPr>
            </a:lvl1pPr>
            <a:lvl2pPr>
              <a:lnSpc>
                <a:spcPct val="130000"/>
              </a:lnSpc>
              <a:spcBef>
                <a:spcPts val="1000"/>
              </a:spcBef>
              <a:defRPr sz="1200">
                <a:solidFill>
                  <a:schemeClr val="accent5">
                    <a:lumMod val="75000"/>
                  </a:schemeClr>
                </a:solidFill>
                <a:latin typeface="+mn-lt"/>
              </a:defRPr>
            </a:lvl2pPr>
            <a:lvl3pPr>
              <a:lnSpc>
                <a:spcPct val="130000"/>
              </a:lnSpc>
              <a:spcBef>
                <a:spcPts val="1000"/>
              </a:spcBef>
              <a:defRPr sz="1200">
                <a:solidFill>
                  <a:schemeClr val="accent5">
                    <a:lumMod val="75000"/>
                  </a:schemeClr>
                </a:solidFill>
                <a:latin typeface="+mn-lt"/>
              </a:defRPr>
            </a:lvl3pPr>
            <a:lvl4pPr>
              <a:lnSpc>
                <a:spcPct val="130000"/>
              </a:lnSpc>
              <a:spcBef>
                <a:spcPts val="1000"/>
              </a:spcBef>
              <a:defRPr sz="1200">
                <a:solidFill>
                  <a:schemeClr val="accent5">
                    <a:lumMod val="75000"/>
                  </a:schemeClr>
                </a:solidFill>
                <a:latin typeface="+mn-lt"/>
              </a:defRPr>
            </a:lvl4pPr>
            <a:lvl5pPr>
              <a:lnSpc>
                <a:spcPct val="130000"/>
              </a:lnSpc>
              <a:spcBef>
                <a:spcPts val="1000"/>
              </a:spcBef>
              <a:defRPr sz="1200">
                <a:solidFill>
                  <a:schemeClr val="accent5">
                    <a:lumMod val="75000"/>
                  </a:schemeClr>
                </a:solidFill>
                <a:latin typeface="+mn-lt"/>
              </a:defRPr>
            </a:lvl5pPr>
          </a:lstStyle>
          <a:p>
            <a:pPr lvl="0"/>
            <a:r>
              <a:rPr lang="en-US" dirty="0"/>
              <a:t>Click to edit Master text styles</a:t>
            </a:r>
          </a:p>
        </p:txBody>
      </p:sp>
    </p:spTree>
    <p:extLst>
      <p:ext uri="{BB962C8B-B14F-4D97-AF65-F5344CB8AC3E}">
        <p14:creationId xmlns:p14="http://schemas.microsoft.com/office/powerpoint/2010/main" val="391193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84107" y="810809"/>
            <a:ext cx="4939393" cy="6858000"/>
          </a:xfrm>
          <a:prstGeom prst="rect">
            <a:avLst/>
          </a:prstGeom>
          <a:effectLst/>
        </p:spPr>
      </p:pic>
      <p:sp>
        <p:nvSpPr>
          <p:cNvPr id="2" name="Title 1">
            <a:extLst>
              <a:ext uri="{FF2B5EF4-FFF2-40B4-BE49-F238E27FC236}">
                <a16:creationId xmlns:a16="http://schemas.microsoft.com/office/drawing/2014/main" id="{3BE1A85A-9597-0B43-BE64-82414B4D2DEB}"/>
              </a:ext>
            </a:extLst>
          </p:cNvPr>
          <p:cNvSpPr>
            <a:spLocks noGrp="1"/>
          </p:cNvSpPr>
          <p:nvPr>
            <p:ph type="title" hasCustomPrompt="1"/>
          </p:nvPr>
        </p:nvSpPr>
        <p:spPr>
          <a:xfrm>
            <a:off x="1540719" y="623561"/>
            <a:ext cx="4067176" cy="1249845"/>
          </a:xfrm>
          <a:prstGeom prst="rect">
            <a:avLst/>
          </a:prstGeom>
        </p:spPr>
        <p:txBody>
          <a:bodyPr/>
          <a:lstStyle>
            <a:lvl1pPr>
              <a:lnSpc>
                <a:spcPct val="90000"/>
              </a:lnSpc>
              <a:defRPr spc="0"/>
            </a:lvl1pPr>
          </a:lstStyle>
          <a:p>
            <a:r>
              <a:rPr lang="en-US" dirty="0"/>
              <a:t>Click to edit master title style</a:t>
            </a:r>
          </a:p>
        </p:txBody>
      </p:sp>
      <p:sp>
        <p:nvSpPr>
          <p:cNvPr id="6" name="Picture Placeholder 8">
            <a:extLst>
              <a:ext uri="{FF2B5EF4-FFF2-40B4-BE49-F238E27FC236}">
                <a16:creationId xmlns:a16="http://schemas.microsoft.com/office/drawing/2014/main" id="{35526AF2-DD41-6D4F-BF29-E7C709CE1650}"/>
              </a:ext>
            </a:extLst>
          </p:cNvPr>
          <p:cNvSpPr>
            <a:spLocks noGrp="1"/>
          </p:cNvSpPr>
          <p:nvPr>
            <p:ph type="pic" sz="quarter" idx="31"/>
          </p:nvPr>
        </p:nvSpPr>
        <p:spPr>
          <a:xfrm>
            <a:off x="7060922" y="1602462"/>
            <a:ext cx="3974473" cy="529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ext Placeholder 4">
            <a:extLst>
              <a:ext uri="{FF2B5EF4-FFF2-40B4-BE49-F238E27FC236}">
                <a16:creationId xmlns:a16="http://schemas.microsoft.com/office/drawing/2014/main" id="{9C9421EA-CA37-C046-8893-4105B2DA8FD1}"/>
              </a:ext>
            </a:extLst>
          </p:cNvPr>
          <p:cNvSpPr>
            <a:spLocks noGrp="1"/>
          </p:cNvSpPr>
          <p:nvPr>
            <p:ph type="body" sz="quarter" idx="30"/>
          </p:nvPr>
        </p:nvSpPr>
        <p:spPr>
          <a:xfrm>
            <a:off x="1540719" y="2628508"/>
            <a:ext cx="4357687" cy="1484313"/>
          </a:xfrm>
          <a:prstGeom prst="rect">
            <a:avLst/>
          </a:prstGeom>
        </p:spPr>
        <p:txBody>
          <a:bodyPr>
            <a:noAutofit/>
          </a:bodyPr>
          <a:lstStyle>
            <a:lvl1pPr>
              <a:lnSpc>
                <a:spcPct val="100000"/>
              </a:lnSpc>
              <a:spcBef>
                <a:spcPts val="1000"/>
              </a:spcBef>
              <a:defRPr sz="1600">
                <a:solidFill>
                  <a:schemeClr val="accent5">
                    <a:lumMod val="75000"/>
                  </a:schemeClr>
                </a:solidFill>
                <a:latin typeface="+mn-lt"/>
              </a:defRPr>
            </a:lvl1pPr>
            <a:lvl2pPr>
              <a:lnSpc>
                <a:spcPct val="130000"/>
              </a:lnSpc>
              <a:spcBef>
                <a:spcPts val="1000"/>
              </a:spcBef>
              <a:defRPr sz="1200">
                <a:solidFill>
                  <a:schemeClr val="accent5">
                    <a:lumMod val="75000"/>
                  </a:schemeClr>
                </a:solidFill>
                <a:latin typeface="+mn-lt"/>
              </a:defRPr>
            </a:lvl2pPr>
            <a:lvl3pPr>
              <a:lnSpc>
                <a:spcPct val="130000"/>
              </a:lnSpc>
              <a:spcBef>
                <a:spcPts val="1000"/>
              </a:spcBef>
              <a:defRPr sz="1200">
                <a:solidFill>
                  <a:schemeClr val="accent5">
                    <a:lumMod val="75000"/>
                  </a:schemeClr>
                </a:solidFill>
                <a:latin typeface="+mn-lt"/>
              </a:defRPr>
            </a:lvl3pPr>
            <a:lvl4pPr>
              <a:lnSpc>
                <a:spcPct val="130000"/>
              </a:lnSpc>
              <a:spcBef>
                <a:spcPts val="1000"/>
              </a:spcBef>
              <a:defRPr sz="1200">
                <a:solidFill>
                  <a:schemeClr val="accent5">
                    <a:lumMod val="75000"/>
                  </a:schemeClr>
                </a:solidFill>
                <a:latin typeface="+mn-lt"/>
              </a:defRPr>
            </a:lvl4pPr>
            <a:lvl5pPr>
              <a:lnSpc>
                <a:spcPct val="130000"/>
              </a:lnSpc>
              <a:spcBef>
                <a:spcPts val="1000"/>
              </a:spcBef>
              <a:defRPr sz="1200">
                <a:solidFill>
                  <a:schemeClr val="accent5">
                    <a:lumMod val="75000"/>
                  </a:schemeClr>
                </a:solidFill>
                <a:latin typeface="+mn-lt"/>
              </a:defRPr>
            </a:lvl5pPr>
          </a:lstStyle>
          <a:p>
            <a:pPr lvl="0"/>
            <a:r>
              <a:rPr lang="en-US" dirty="0"/>
              <a:t>Click to edit Master text styles</a:t>
            </a:r>
          </a:p>
        </p:txBody>
      </p:sp>
    </p:spTree>
    <p:extLst>
      <p:ext uri="{BB962C8B-B14F-4D97-AF65-F5344CB8AC3E}">
        <p14:creationId xmlns:p14="http://schemas.microsoft.com/office/powerpoint/2010/main" val="371849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6"/>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480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i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E2094-CB4F-F64F-9FE7-C6E0A5251F32}"/>
              </a:ext>
            </a:extLst>
          </p:cNvPr>
          <p:cNvSpPr/>
          <p:nvPr userDrawn="1"/>
        </p:nvSpPr>
        <p:spPr>
          <a:xfrm>
            <a:off x="0" y="0"/>
            <a:ext cx="1888958" cy="26770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963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close up of a sign&#10;&#10;Description automatically generated">
            <a:extLst>
              <a:ext uri="{FF2B5EF4-FFF2-40B4-BE49-F238E27FC236}">
                <a16:creationId xmlns:a16="http://schemas.microsoft.com/office/drawing/2014/main" id="{32C508D0-1999-0648-9344-7AC80EAB65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8399" y="2216150"/>
            <a:ext cx="7315200" cy="2425700"/>
          </a:xfrm>
          <a:prstGeom prst="rect">
            <a:avLst/>
          </a:prstGeom>
        </p:spPr>
      </p:pic>
      <p:sp>
        <p:nvSpPr>
          <p:cNvPr id="5" name="TextBox 4">
            <a:extLst>
              <a:ext uri="{FF2B5EF4-FFF2-40B4-BE49-F238E27FC236}">
                <a16:creationId xmlns:a16="http://schemas.microsoft.com/office/drawing/2014/main" id="{74F6F883-51CB-6348-8D2F-C39365AABEEB}"/>
              </a:ext>
            </a:extLst>
          </p:cNvPr>
          <p:cNvSpPr txBox="1"/>
          <p:nvPr userDrawn="1"/>
        </p:nvSpPr>
        <p:spPr>
          <a:xfrm>
            <a:off x="165084" y="6494186"/>
            <a:ext cx="821387" cy="226591"/>
          </a:xfrm>
          <a:prstGeom prst="rect">
            <a:avLst/>
          </a:prstGeom>
          <a:noFill/>
        </p:spPr>
        <p:txBody>
          <a:bodyPr wrap="square" lIns="0" tIns="36000" rIns="216000" bIns="36000" rtlCol="0">
            <a:spAutoFit/>
          </a:bodyPr>
          <a:lstStyle/>
          <a:p>
            <a:fld id="{4FAB73BC-B049-4115-A692-8D63A059BFB8}" type="slidenum">
              <a:rPr lang="en-US" sz="1000" b="0" smtClean="0"/>
              <a:pPr/>
              <a:t>‹#›</a:t>
            </a:fld>
            <a:endParaRPr lang="en-US" sz="1000" b="0" dirty="0"/>
          </a:p>
        </p:txBody>
      </p:sp>
      <p:sp>
        <p:nvSpPr>
          <p:cNvPr id="6" name="TextBox 5">
            <a:extLst>
              <a:ext uri="{FF2B5EF4-FFF2-40B4-BE49-F238E27FC236}">
                <a16:creationId xmlns:a16="http://schemas.microsoft.com/office/drawing/2014/main" id="{A127BAAF-1D01-3C44-8ACD-3A8808356D7E}"/>
              </a:ext>
            </a:extLst>
          </p:cNvPr>
          <p:cNvSpPr txBox="1"/>
          <p:nvPr userDrawn="1"/>
        </p:nvSpPr>
        <p:spPr>
          <a:xfrm>
            <a:off x="165084" y="5734050"/>
            <a:ext cx="821387" cy="180425"/>
          </a:xfrm>
          <a:prstGeom prst="rect">
            <a:avLst/>
          </a:prstGeom>
          <a:noFill/>
        </p:spPr>
        <p:txBody>
          <a:bodyPr wrap="square" lIns="0" tIns="36000" rIns="216000" bIns="36000" rtlCol="0">
            <a:spAutoFit/>
          </a:bodyPr>
          <a:lstStyle/>
          <a:p>
            <a:fld id="{90298CD5-6C1E-4009-B41F-6DF62E31D3BE}" type="datetimeFigureOut">
              <a:rPr lang="en-US" sz="700" smtClean="0"/>
              <a:pPr/>
              <a:t>11/12/2021</a:t>
            </a:fld>
            <a:endParaRPr lang="en-US" sz="700" dirty="0"/>
          </a:p>
        </p:txBody>
      </p:sp>
      <p:sp>
        <p:nvSpPr>
          <p:cNvPr id="7" name="TextBox 6">
            <a:extLst>
              <a:ext uri="{FF2B5EF4-FFF2-40B4-BE49-F238E27FC236}">
                <a16:creationId xmlns:a16="http://schemas.microsoft.com/office/drawing/2014/main" id="{D76DC2ED-772C-3041-BDDF-484D70A46414}"/>
              </a:ext>
            </a:extLst>
          </p:cNvPr>
          <p:cNvSpPr txBox="1"/>
          <p:nvPr userDrawn="1"/>
        </p:nvSpPr>
        <p:spPr>
          <a:xfrm>
            <a:off x="165084" y="5929602"/>
            <a:ext cx="821383" cy="395869"/>
          </a:xfrm>
          <a:prstGeom prst="rect">
            <a:avLst/>
          </a:prstGeom>
          <a:noFill/>
        </p:spPr>
        <p:txBody>
          <a:bodyPr wrap="square" lIns="0" tIns="36000" rIns="216000" bIns="36000" rtlCol="0">
            <a:spAutoFit/>
          </a:bodyPr>
          <a:lstStyle/>
          <a:p>
            <a:r>
              <a:rPr lang="en-US" sz="700" dirty="0"/>
              <a:t>Copyright </a:t>
            </a:r>
          </a:p>
          <a:p>
            <a:r>
              <a:rPr lang="en-US" sz="700" dirty="0"/>
              <a:t>© 2020 </a:t>
            </a:r>
          </a:p>
          <a:p>
            <a:r>
              <a:rPr lang="en-US" sz="700" dirty="0"/>
              <a:t>RevSpring</a:t>
            </a:r>
          </a:p>
        </p:txBody>
      </p:sp>
      <p:cxnSp>
        <p:nvCxnSpPr>
          <p:cNvPr id="8" name="Straight Connector 7">
            <a:extLst>
              <a:ext uri="{FF2B5EF4-FFF2-40B4-BE49-F238E27FC236}">
                <a16:creationId xmlns:a16="http://schemas.microsoft.com/office/drawing/2014/main" id="{77A38230-2BA2-F047-9F23-E46A94A95079}"/>
              </a:ext>
            </a:extLst>
          </p:cNvPr>
          <p:cNvCxnSpPr/>
          <p:nvPr userDrawn="1"/>
        </p:nvCxnSpPr>
        <p:spPr>
          <a:xfrm>
            <a:off x="165084" y="6407150"/>
            <a:ext cx="45721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7058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Final Slide with Contact Info">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close up of a sign&#10;&#10;Description automatically generated">
            <a:extLst>
              <a:ext uri="{FF2B5EF4-FFF2-40B4-BE49-F238E27FC236}">
                <a16:creationId xmlns:a16="http://schemas.microsoft.com/office/drawing/2014/main" id="{32C508D0-1999-0648-9344-7AC80EAB65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8399" y="2216150"/>
            <a:ext cx="7315200" cy="2425700"/>
          </a:xfrm>
          <a:prstGeom prst="rect">
            <a:avLst/>
          </a:prstGeom>
        </p:spPr>
      </p:pic>
      <p:cxnSp>
        <p:nvCxnSpPr>
          <p:cNvPr id="8" name="Straight Connector 7">
            <a:extLst>
              <a:ext uri="{FF2B5EF4-FFF2-40B4-BE49-F238E27FC236}">
                <a16:creationId xmlns:a16="http://schemas.microsoft.com/office/drawing/2014/main" id="{7306630B-88A2-6C45-82DA-E7323066103E}"/>
              </a:ext>
            </a:extLst>
          </p:cNvPr>
          <p:cNvCxnSpPr>
            <a:cxnSpLocks/>
          </p:cNvCxnSpPr>
          <p:nvPr userDrawn="1"/>
        </p:nvCxnSpPr>
        <p:spPr>
          <a:xfrm flipV="1">
            <a:off x="5459399" y="6192078"/>
            <a:ext cx="0" cy="515654"/>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4BF0BB-41D6-6941-94DA-295D93DEF123}"/>
              </a:ext>
            </a:extLst>
          </p:cNvPr>
          <p:cNvCxnSpPr>
            <a:cxnSpLocks/>
          </p:cNvCxnSpPr>
          <p:nvPr userDrawn="1"/>
        </p:nvCxnSpPr>
        <p:spPr>
          <a:xfrm flipV="1">
            <a:off x="7445476" y="6202017"/>
            <a:ext cx="0" cy="505714"/>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54D1DF4-BBBD-B74F-AF39-69833894575E}"/>
              </a:ext>
            </a:extLst>
          </p:cNvPr>
          <p:cNvSpPr/>
          <p:nvPr userDrawn="1"/>
        </p:nvSpPr>
        <p:spPr>
          <a:xfrm>
            <a:off x="2047480" y="6274203"/>
            <a:ext cx="3283271" cy="369332"/>
          </a:xfrm>
          <a:prstGeom prst="rect">
            <a:avLst/>
          </a:prstGeom>
        </p:spPr>
        <p:txBody>
          <a:bodyPr wrap="none">
            <a:spAutoFit/>
          </a:bodyPr>
          <a:lstStyle/>
          <a:p>
            <a:pPr lvl="0"/>
            <a:r>
              <a:rPr lang="en-US" dirty="0" err="1"/>
              <a:t>learnmore@revspringinc.com</a:t>
            </a:r>
            <a:endParaRPr lang="en-US" dirty="0"/>
          </a:p>
        </p:txBody>
      </p:sp>
      <p:sp>
        <p:nvSpPr>
          <p:cNvPr id="5" name="Rectangle 4">
            <a:extLst>
              <a:ext uri="{FF2B5EF4-FFF2-40B4-BE49-F238E27FC236}">
                <a16:creationId xmlns:a16="http://schemas.microsoft.com/office/drawing/2014/main" id="{A7AAB0E5-547A-644C-BE1F-877A0284E231}"/>
              </a:ext>
            </a:extLst>
          </p:cNvPr>
          <p:cNvSpPr/>
          <p:nvPr userDrawn="1"/>
        </p:nvSpPr>
        <p:spPr>
          <a:xfrm>
            <a:off x="5627532" y="6274203"/>
            <a:ext cx="1649811" cy="369332"/>
          </a:xfrm>
          <a:prstGeom prst="rect">
            <a:avLst/>
          </a:prstGeom>
        </p:spPr>
        <p:txBody>
          <a:bodyPr wrap="none">
            <a:spAutoFit/>
          </a:bodyPr>
          <a:lstStyle/>
          <a:p>
            <a:pPr lvl="0"/>
            <a:r>
              <a:rPr lang="en-US" dirty="0"/>
              <a:t>248.567.7300</a:t>
            </a:r>
          </a:p>
        </p:txBody>
      </p:sp>
      <p:sp>
        <p:nvSpPr>
          <p:cNvPr id="6" name="Rectangle 5">
            <a:extLst>
              <a:ext uri="{FF2B5EF4-FFF2-40B4-BE49-F238E27FC236}">
                <a16:creationId xmlns:a16="http://schemas.microsoft.com/office/drawing/2014/main" id="{97233E41-80B3-1D46-9798-445BF3B3DB48}"/>
              </a:ext>
            </a:extLst>
          </p:cNvPr>
          <p:cNvSpPr/>
          <p:nvPr userDrawn="1"/>
        </p:nvSpPr>
        <p:spPr>
          <a:xfrm>
            <a:off x="7604645" y="6274203"/>
            <a:ext cx="2582758" cy="369332"/>
          </a:xfrm>
          <a:prstGeom prst="rect">
            <a:avLst/>
          </a:prstGeom>
        </p:spPr>
        <p:txBody>
          <a:bodyPr wrap="none">
            <a:spAutoFit/>
          </a:bodyPr>
          <a:lstStyle/>
          <a:p>
            <a:pPr lvl="0"/>
            <a:r>
              <a:rPr lang="en-US" dirty="0" err="1"/>
              <a:t>www.revspringinc.com</a:t>
            </a:r>
            <a:endParaRPr lang="en-US" dirty="0"/>
          </a:p>
        </p:txBody>
      </p:sp>
      <p:sp>
        <p:nvSpPr>
          <p:cNvPr id="10" name="TextBox 9">
            <a:extLst>
              <a:ext uri="{FF2B5EF4-FFF2-40B4-BE49-F238E27FC236}">
                <a16:creationId xmlns:a16="http://schemas.microsoft.com/office/drawing/2014/main" id="{DB7BA017-C973-A749-A5B6-D8DBEBC6821D}"/>
              </a:ext>
            </a:extLst>
          </p:cNvPr>
          <p:cNvSpPr txBox="1"/>
          <p:nvPr userDrawn="1"/>
        </p:nvSpPr>
        <p:spPr>
          <a:xfrm>
            <a:off x="165084" y="6494186"/>
            <a:ext cx="821387" cy="226591"/>
          </a:xfrm>
          <a:prstGeom prst="rect">
            <a:avLst/>
          </a:prstGeom>
          <a:noFill/>
        </p:spPr>
        <p:txBody>
          <a:bodyPr wrap="square" lIns="0" tIns="36000" rIns="216000" bIns="36000" rtlCol="0">
            <a:spAutoFit/>
          </a:bodyPr>
          <a:lstStyle/>
          <a:p>
            <a:fld id="{4FAB73BC-B049-4115-A692-8D63A059BFB8}" type="slidenum">
              <a:rPr lang="en-US" sz="1000" b="0" smtClean="0"/>
              <a:pPr/>
              <a:t>‹#›</a:t>
            </a:fld>
            <a:endParaRPr lang="en-US" sz="1000" b="0" dirty="0"/>
          </a:p>
        </p:txBody>
      </p:sp>
      <p:sp>
        <p:nvSpPr>
          <p:cNvPr id="12" name="TextBox 11">
            <a:extLst>
              <a:ext uri="{FF2B5EF4-FFF2-40B4-BE49-F238E27FC236}">
                <a16:creationId xmlns:a16="http://schemas.microsoft.com/office/drawing/2014/main" id="{5545E45C-E7C3-7A49-A2C9-1685F030754A}"/>
              </a:ext>
            </a:extLst>
          </p:cNvPr>
          <p:cNvSpPr txBox="1"/>
          <p:nvPr userDrawn="1"/>
        </p:nvSpPr>
        <p:spPr>
          <a:xfrm>
            <a:off x="165084" y="5734050"/>
            <a:ext cx="821387" cy="180425"/>
          </a:xfrm>
          <a:prstGeom prst="rect">
            <a:avLst/>
          </a:prstGeom>
          <a:noFill/>
        </p:spPr>
        <p:txBody>
          <a:bodyPr wrap="square" lIns="0" tIns="36000" rIns="216000" bIns="36000" rtlCol="0">
            <a:spAutoFit/>
          </a:bodyPr>
          <a:lstStyle/>
          <a:p>
            <a:fld id="{90298CD5-6C1E-4009-B41F-6DF62E31D3BE}" type="datetimeFigureOut">
              <a:rPr lang="en-US" sz="700" smtClean="0"/>
              <a:pPr/>
              <a:t>11/12/2021</a:t>
            </a:fld>
            <a:endParaRPr lang="en-US" sz="700" dirty="0"/>
          </a:p>
        </p:txBody>
      </p:sp>
      <p:sp>
        <p:nvSpPr>
          <p:cNvPr id="13" name="TextBox 12">
            <a:extLst>
              <a:ext uri="{FF2B5EF4-FFF2-40B4-BE49-F238E27FC236}">
                <a16:creationId xmlns:a16="http://schemas.microsoft.com/office/drawing/2014/main" id="{D64A485E-0A45-914D-8B09-20FCA1E6309B}"/>
              </a:ext>
            </a:extLst>
          </p:cNvPr>
          <p:cNvSpPr txBox="1"/>
          <p:nvPr userDrawn="1"/>
        </p:nvSpPr>
        <p:spPr>
          <a:xfrm>
            <a:off x="165084" y="5929602"/>
            <a:ext cx="821383" cy="395869"/>
          </a:xfrm>
          <a:prstGeom prst="rect">
            <a:avLst/>
          </a:prstGeom>
          <a:noFill/>
        </p:spPr>
        <p:txBody>
          <a:bodyPr wrap="square" lIns="0" tIns="36000" rIns="216000" bIns="36000" rtlCol="0">
            <a:spAutoFit/>
          </a:bodyPr>
          <a:lstStyle/>
          <a:p>
            <a:r>
              <a:rPr lang="en-US" sz="700" dirty="0"/>
              <a:t>Copyright </a:t>
            </a:r>
          </a:p>
          <a:p>
            <a:r>
              <a:rPr lang="en-US" sz="700" dirty="0"/>
              <a:t>© 2020 </a:t>
            </a:r>
          </a:p>
          <a:p>
            <a:r>
              <a:rPr lang="en-US" sz="700" dirty="0"/>
              <a:t>RevSpring</a:t>
            </a:r>
          </a:p>
        </p:txBody>
      </p:sp>
      <p:cxnSp>
        <p:nvCxnSpPr>
          <p:cNvPr id="14" name="Straight Connector 13">
            <a:extLst>
              <a:ext uri="{FF2B5EF4-FFF2-40B4-BE49-F238E27FC236}">
                <a16:creationId xmlns:a16="http://schemas.microsoft.com/office/drawing/2014/main" id="{F827ED6A-AA8F-8B46-9ADA-314833064A63}"/>
              </a:ext>
            </a:extLst>
          </p:cNvPr>
          <p:cNvCxnSpPr/>
          <p:nvPr userDrawn="1"/>
        </p:nvCxnSpPr>
        <p:spPr>
          <a:xfrm>
            <a:off x="165084" y="6407150"/>
            <a:ext cx="45721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48316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BlankPhoto">
    <p:spTree>
      <p:nvGrpSpPr>
        <p:cNvPr id="1" name=""/>
        <p:cNvGrpSpPr/>
        <p:nvPr/>
      </p:nvGrpSpPr>
      <p:grpSpPr>
        <a:xfrm>
          <a:off x="0" y="0"/>
          <a:ext cx="0" cy="0"/>
          <a:chOff x="0" y="0"/>
          <a:chExt cx="0" cy="0"/>
        </a:xfrm>
      </p:grpSpPr>
      <p:sp>
        <p:nvSpPr>
          <p:cNvPr id="6" name="Picture Placeholder 12"/>
          <p:cNvSpPr>
            <a:spLocks noGrp="1"/>
          </p:cNvSpPr>
          <p:nvPr>
            <p:ph type="pic" sz="quarter" idx="13"/>
          </p:nvPr>
        </p:nvSpPr>
        <p:spPr>
          <a:xfrm>
            <a:off x="6241774" y="1"/>
            <a:ext cx="5950226" cy="685799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Rectangle 1">
            <a:extLst>
              <a:ext uri="{FF2B5EF4-FFF2-40B4-BE49-F238E27FC236}">
                <a16:creationId xmlns:a16="http://schemas.microsoft.com/office/drawing/2014/main" id="{306AB7F1-A663-3045-9653-2C45B1F7838B}"/>
              </a:ext>
            </a:extLst>
          </p:cNvPr>
          <p:cNvSpPr/>
          <p:nvPr userDrawn="1"/>
        </p:nvSpPr>
        <p:spPr>
          <a:xfrm>
            <a:off x="28067" y="235611"/>
            <a:ext cx="1490870" cy="1941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082FC8B-ED5C-284C-850A-989A81CA06CA}"/>
              </a:ext>
            </a:extLst>
          </p:cNvPr>
          <p:cNvSpPr/>
          <p:nvPr userDrawn="1"/>
        </p:nvSpPr>
        <p:spPr>
          <a:xfrm flipH="1">
            <a:off x="-28069" y="-33071"/>
            <a:ext cx="12192002" cy="6891070"/>
          </a:xfrm>
          <a:prstGeom prst="rect">
            <a:avLst/>
          </a:prstGeom>
          <a:gradFill>
            <a:gsLst>
              <a:gs pos="52000">
                <a:srgbClr val="F0F1F3">
                  <a:alpha val="0"/>
                </a:srgbClr>
              </a:gs>
              <a:gs pos="98000">
                <a:schemeClr val="tx1">
                  <a:alpha val="2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46AA57-C90F-4335-BDB8-D3161189FD14}"/>
              </a:ext>
            </a:extLst>
          </p:cNvPr>
          <p:cNvSpPr>
            <a:spLocks noGrp="1"/>
          </p:cNvSpPr>
          <p:nvPr>
            <p:ph type="ctrTitle" hasCustomPrompt="1"/>
          </p:nvPr>
        </p:nvSpPr>
        <p:spPr>
          <a:xfrm>
            <a:off x="773502" y="2176670"/>
            <a:ext cx="5048564" cy="1463040"/>
          </a:xfrm>
          <a:prstGeom prst="rect">
            <a:avLst/>
          </a:prstGeom>
        </p:spPr>
        <p:txBody>
          <a:bodyPr anchor="ctr">
            <a:noAutofit/>
          </a:bodyPr>
          <a:lstStyle>
            <a:lvl1pPr algn="l">
              <a:lnSpc>
                <a:spcPct val="90000"/>
              </a:lnSpc>
              <a:defRPr sz="4500" spc="0" baseline="0"/>
            </a:lvl1pPr>
          </a:lstStyle>
          <a:p>
            <a:r>
              <a:rPr lang="en-US" dirty="0"/>
              <a:t>Click to edit master title style</a:t>
            </a:r>
          </a:p>
        </p:txBody>
      </p:sp>
      <p:pic>
        <p:nvPicPr>
          <p:cNvPr id="7" name="Picture 8">
            <a:extLst>
              <a:ext uri="{FF2B5EF4-FFF2-40B4-BE49-F238E27FC236}">
                <a16:creationId xmlns:a16="http://schemas.microsoft.com/office/drawing/2014/main" id="{44449480-335A-DD48-8E68-990F20AA0AA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723037" y="5395087"/>
            <a:ext cx="2711714" cy="90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99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Title-Option8">
    <p:spTree>
      <p:nvGrpSpPr>
        <p:cNvPr id="1" name=""/>
        <p:cNvGrpSpPr/>
        <p:nvPr/>
      </p:nvGrpSpPr>
      <p:grpSpPr>
        <a:xfrm>
          <a:off x="0" y="0"/>
          <a:ext cx="0" cy="0"/>
          <a:chOff x="0" y="0"/>
          <a:chExt cx="0" cy="0"/>
        </a:xfrm>
      </p:grpSpPr>
      <p:pic>
        <p:nvPicPr>
          <p:cNvPr id="12" name="Picture 11" descr="A person standing posing for the camera&#10;&#10;Description automatically generated">
            <a:extLst>
              <a:ext uri="{FF2B5EF4-FFF2-40B4-BE49-F238E27FC236}">
                <a16:creationId xmlns:a16="http://schemas.microsoft.com/office/drawing/2014/main" id="{42CE8686-F8DA-3048-B3F5-E9B6533200D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129" y="0"/>
            <a:ext cx="7609848" cy="6858000"/>
          </a:xfrm>
          <a:prstGeom prst="rect">
            <a:avLst/>
          </a:prstGeom>
        </p:spPr>
      </p:pic>
      <p:sp>
        <p:nvSpPr>
          <p:cNvPr id="2" name="Rectangle 1">
            <a:extLst>
              <a:ext uri="{FF2B5EF4-FFF2-40B4-BE49-F238E27FC236}">
                <a16:creationId xmlns:a16="http://schemas.microsoft.com/office/drawing/2014/main" id="{DEC878A6-AA64-3242-998A-B132A3D595B3}"/>
              </a:ext>
            </a:extLst>
          </p:cNvPr>
          <p:cNvSpPr/>
          <p:nvPr userDrawn="1"/>
        </p:nvSpPr>
        <p:spPr>
          <a:xfrm>
            <a:off x="-5131" y="0"/>
            <a:ext cx="12192002" cy="6858000"/>
          </a:xfrm>
          <a:prstGeom prst="rect">
            <a:avLst/>
          </a:prstGeom>
          <a:gradFill>
            <a:gsLst>
              <a:gs pos="52000">
                <a:srgbClr val="F0F1F3">
                  <a:alpha val="0"/>
                </a:srgbClr>
              </a:gs>
              <a:gs pos="98000">
                <a:schemeClr val="tx1">
                  <a:alpha val="2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7E5D7B8-5C48-9143-A583-CCF5F7B77DE6}"/>
              </a:ext>
            </a:extLst>
          </p:cNvPr>
          <p:cNvSpPr/>
          <p:nvPr userDrawn="1"/>
        </p:nvSpPr>
        <p:spPr>
          <a:xfrm>
            <a:off x="0" y="5168348"/>
            <a:ext cx="12192000" cy="168965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DF67A93D-B658-AC43-A436-3088F9F3F463}"/>
              </a:ext>
            </a:extLst>
          </p:cNvPr>
          <p:cNvSpPr>
            <a:spLocks noGrp="1"/>
          </p:cNvSpPr>
          <p:nvPr>
            <p:ph type="body" sz="quarter" idx="10" hasCustomPrompt="1"/>
          </p:nvPr>
        </p:nvSpPr>
        <p:spPr>
          <a:xfrm>
            <a:off x="384313" y="5168348"/>
            <a:ext cx="7338167" cy="1689652"/>
          </a:xfrm>
          <a:prstGeom prst="rect">
            <a:avLst/>
          </a:prstGeom>
        </p:spPr>
        <p:txBody>
          <a:bodyPr anchor="ctr" anchorCtr="0">
            <a:noAutofit/>
          </a:bodyPr>
          <a:lstStyle>
            <a:lvl1pPr algn="l">
              <a:lnSpc>
                <a:spcPts val="3600"/>
              </a:lnSpc>
              <a:spcBef>
                <a:spcPts val="0"/>
              </a:spcBef>
              <a:defRPr sz="3000" b="1">
                <a:solidFill>
                  <a:schemeClr val="accent4"/>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Section Title</a:t>
            </a:r>
          </a:p>
        </p:txBody>
      </p:sp>
      <p:cxnSp>
        <p:nvCxnSpPr>
          <p:cNvPr id="18" name="Straight Connector 17">
            <a:extLst>
              <a:ext uri="{FF2B5EF4-FFF2-40B4-BE49-F238E27FC236}">
                <a16:creationId xmlns:a16="http://schemas.microsoft.com/office/drawing/2014/main" id="{B2965684-C40D-9140-89B9-359847E92FF5}"/>
              </a:ext>
            </a:extLst>
          </p:cNvPr>
          <p:cNvCxnSpPr>
            <a:cxnSpLocks/>
          </p:cNvCxnSpPr>
          <p:nvPr userDrawn="1"/>
        </p:nvCxnSpPr>
        <p:spPr>
          <a:xfrm flipV="1">
            <a:off x="8188386" y="5337562"/>
            <a:ext cx="0" cy="1351224"/>
          </a:xfrm>
          <a:prstGeom prst="line">
            <a:avLst/>
          </a:prstGeom>
          <a:ln>
            <a:solidFill>
              <a:srgbClr val="B5BD00"/>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C9ABB4FA-C106-A944-9EBE-7F1E4075714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54291" y="5486340"/>
            <a:ext cx="3153396" cy="105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18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itle-Option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8C467-5315-5240-9CD1-2BB42C3B04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7669343" cy="6858001"/>
          </a:xfrm>
          <a:prstGeom prst="rect">
            <a:avLst/>
          </a:prstGeom>
        </p:spPr>
      </p:pic>
      <p:sp>
        <p:nvSpPr>
          <p:cNvPr id="2" name="Rectangle 1">
            <a:extLst>
              <a:ext uri="{FF2B5EF4-FFF2-40B4-BE49-F238E27FC236}">
                <a16:creationId xmlns:a16="http://schemas.microsoft.com/office/drawing/2014/main" id="{DEC878A6-AA64-3242-998A-B132A3D595B3}"/>
              </a:ext>
            </a:extLst>
          </p:cNvPr>
          <p:cNvSpPr/>
          <p:nvPr userDrawn="1"/>
        </p:nvSpPr>
        <p:spPr>
          <a:xfrm>
            <a:off x="0" y="0"/>
            <a:ext cx="12192002" cy="6858000"/>
          </a:xfrm>
          <a:prstGeom prst="rect">
            <a:avLst/>
          </a:prstGeom>
          <a:gradFill>
            <a:gsLst>
              <a:gs pos="52000">
                <a:srgbClr val="F0F1F3">
                  <a:alpha val="0"/>
                </a:srgbClr>
              </a:gs>
              <a:gs pos="98000">
                <a:schemeClr val="tx1">
                  <a:alpha val="2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7E5D7B8-5C48-9143-A583-CCF5F7B77DE6}"/>
              </a:ext>
            </a:extLst>
          </p:cNvPr>
          <p:cNvSpPr/>
          <p:nvPr userDrawn="1"/>
        </p:nvSpPr>
        <p:spPr>
          <a:xfrm>
            <a:off x="0" y="5168348"/>
            <a:ext cx="12192000" cy="168965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1">
            <a:extLst>
              <a:ext uri="{FF2B5EF4-FFF2-40B4-BE49-F238E27FC236}">
                <a16:creationId xmlns:a16="http://schemas.microsoft.com/office/drawing/2014/main" id="{8922277B-1002-C64F-9311-75B33CB6EC41}"/>
              </a:ext>
            </a:extLst>
          </p:cNvPr>
          <p:cNvSpPr>
            <a:spLocks noGrp="1"/>
          </p:cNvSpPr>
          <p:nvPr>
            <p:ph type="subTitle" idx="1" hasCustomPrompt="1"/>
          </p:nvPr>
        </p:nvSpPr>
        <p:spPr>
          <a:xfrm>
            <a:off x="8664440" y="5168348"/>
            <a:ext cx="3133098" cy="1689652"/>
          </a:xfrm>
          <a:prstGeom prst="rect">
            <a:avLst/>
          </a:prstGeom>
        </p:spPr>
        <p:txBody>
          <a:bodyPr vert="horz" lIns="91440" tIns="45720" rIns="91440" bIns="45720" rtlCol="0" anchor="ctr" anchorCtr="0">
            <a:normAutofit/>
          </a:bodyPr>
          <a:lstStyle>
            <a:lvl1pPr>
              <a:lnSpc>
                <a:spcPct val="100000"/>
              </a:lnSpc>
              <a:defRPr/>
            </a:lvl1pPr>
          </a:lstStyle>
          <a:p>
            <a:r>
              <a:rPr lang="en-US" sz="2000" dirty="0">
                <a:solidFill>
                  <a:schemeClr val="tx1"/>
                </a:solidFill>
                <a:ea typeface="+mn-ea"/>
              </a:rPr>
              <a:t>SUBTITLE</a:t>
            </a:r>
          </a:p>
        </p:txBody>
      </p:sp>
      <p:pic>
        <p:nvPicPr>
          <p:cNvPr id="10" name="Picture 2">
            <a:extLst>
              <a:ext uri="{FF2B5EF4-FFF2-40B4-BE49-F238E27FC236}">
                <a16:creationId xmlns:a16="http://schemas.microsoft.com/office/drawing/2014/main" id="{D3C2DB7F-20E4-6C46-A0D2-474A4394ED32}"/>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54291" y="3776809"/>
            <a:ext cx="3153396" cy="10536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DF67A93D-B658-AC43-A436-3088F9F3F463}"/>
              </a:ext>
            </a:extLst>
          </p:cNvPr>
          <p:cNvSpPr>
            <a:spLocks noGrp="1"/>
          </p:cNvSpPr>
          <p:nvPr>
            <p:ph type="body" sz="quarter" idx="10" hasCustomPrompt="1"/>
          </p:nvPr>
        </p:nvSpPr>
        <p:spPr>
          <a:xfrm>
            <a:off x="384313" y="5168348"/>
            <a:ext cx="7338167" cy="1689652"/>
          </a:xfrm>
          <a:prstGeom prst="rect">
            <a:avLst/>
          </a:prstGeom>
        </p:spPr>
        <p:txBody>
          <a:bodyPr anchor="ctr" anchorCtr="0">
            <a:noAutofit/>
          </a:bodyPr>
          <a:lstStyle>
            <a:lvl1pPr algn="l">
              <a:lnSpc>
                <a:spcPts val="3600"/>
              </a:lnSpc>
              <a:spcBef>
                <a:spcPts val="0"/>
              </a:spcBef>
              <a:defRPr sz="3000" b="1">
                <a:solidFill>
                  <a:schemeClr val="accent4"/>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Section Title</a:t>
            </a:r>
          </a:p>
        </p:txBody>
      </p:sp>
      <p:cxnSp>
        <p:nvCxnSpPr>
          <p:cNvPr id="18" name="Straight Connector 17">
            <a:extLst>
              <a:ext uri="{FF2B5EF4-FFF2-40B4-BE49-F238E27FC236}">
                <a16:creationId xmlns:a16="http://schemas.microsoft.com/office/drawing/2014/main" id="{B2965684-C40D-9140-89B9-359847E92FF5}"/>
              </a:ext>
            </a:extLst>
          </p:cNvPr>
          <p:cNvCxnSpPr>
            <a:cxnSpLocks/>
          </p:cNvCxnSpPr>
          <p:nvPr userDrawn="1"/>
        </p:nvCxnSpPr>
        <p:spPr>
          <a:xfrm flipV="1">
            <a:off x="8188386" y="5337562"/>
            <a:ext cx="0" cy="1351224"/>
          </a:xfrm>
          <a:prstGeom prst="line">
            <a:avLst/>
          </a:prstGeom>
          <a:ln>
            <a:solidFill>
              <a:srgbClr val="B5B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840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Title-Option9">
    <p:spTree>
      <p:nvGrpSpPr>
        <p:cNvPr id="1" name=""/>
        <p:cNvGrpSpPr/>
        <p:nvPr/>
      </p:nvGrpSpPr>
      <p:grpSpPr>
        <a:xfrm>
          <a:off x="0" y="0"/>
          <a:ext cx="0" cy="0"/>
          <a:chOff x="0" y="0"/>
          <a:chExt cx="0" cy="0"/>
        </a:xfrm>
      </p:grpSpPr>
      <p:pic>
        <p:nvPicPr>
          <p:cNvPr id="11" name="Picture 10" descr="A person wearing glasses and smiling at the camera&#10;&#10;Description automatically generated">
            <a:extLst>
              <a:ext uri="{FF2B5EF4-FFF2-40B4-BE49-F238E27FC236}">
                <a16:creationId xmlns:a16="http://schemas.microsoft.com/office/drawing/2014/main" id="{D9706EA8-9DD0-2E40-AC6F-31C31E09C7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949"/>
          <a:stretch/>
        </p:blipFill>
        <p:spPr>
          <a:xfrm>
            <a:off x="0" y="0"/>
            <a:ext cx="8288631" cy="6858306"/>
          </a:xfrm>
          <a:prstGeom prst="rect">
            <a:avLst/>
          </a:prstGeom>
        </p:spPr>
      </p:pic>
      <p:sp>
        <p:nvSpPr>
          <p:cNvPr id="2" name="Rectangle 1">
            <a:extLst>
              <a:ext uri="{FF2B5EF4-FFF2-40B4-BE49-F238E27FC236}">
                <a16:creationId xmlns:a16="http://schemas.microsoft.com/office/drawing/2014/main" id="{DEC878A6-AA64-3242-998A-B132A3D595B3}"/>
              </a:ext>
            </a:extLst>
          </p:cNvPr>
          <p:cNvSpPr/>
          <p:nvPr userDrawn="1"/>
        </p:nvSpPr>
        <p:spPr>
          <a:xfrm>
            <a:off x="-2" y="0"/>
            <a:ext cx="12192002" cy="6858000"/>
          </a:xfrm>
          <a:prstGeom prst="rect">
            <a:avLst/>
          </a:prstGeom>
          <a:gradFill>
            <a:gsLst>
              <a:gs pos="52000">
                <a:srgbClr val="F0F1F3">
                  <a:alpha val="0"/>
                </a:srgbClr>
              </a:gs>
              <a:gs pos="98000">
                <a:schemeClr val="tx1">
                  <a:alpha val="2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7E5D7B8-5C48-9143-A583-CCF5F7B77DE6}"/>
              </a:ext>
            </a:extLst>
          </p:cNvPr>
          <p:cNvSpPr/>
          <p:nvPr userDrawn="1"/>
        </p:nvSpPr>
        <p:spPr>
          <a:xfrm>
            <a:off x="0" y="5168348"/>
            <a:ext cx="12192000" cy="168965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DF67A93D-B658-AC43-A436-3088F9F3F463}"/>
              </a:ext>
            </a:extLst>
          </p:cNvPr>
          <p:cNvSpPr>
            <a:spLocks noGrp="1"/>
          </p:cNvSpPr>
          <p:nvPr>
            <p:ph type="body" sz="quarter" idx="10" hasCustomPrompt="1"/>
          </p:nvPr>
        </p:nvSpPr>
        <p:spPr>
          <a:xfrm>
            <a:off x="384313" y="5168348"/>
            <a:ext cx="7338167" cy="1689652"/>
          </a:xfrm>
          <a:prstGeom prst="rect">
            <a:avLst/>
          </a:prstGeom>
        </p:spPr>
        <p:txBody>
          <a:bodyPr anchor="ctr" anchorCtr="0">
            <a:noAutofit/>
          </a:bodyPr>
          <a:lstStyle>
            <a:lvl1pPr algn="l">
              <a:lnSpc>
                <a:spcPts val="3600"/>
              </a:lnSpc>
              <a:spcBef>
                <a:spcPts val="0"/>
              </a:spcBef>
              <a:defRPr sz="3000" b="1">
                <a:solidFill>
                  <a:schemeClr val="accent4"/>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Section Title</a:t>
            </a:r>
          </a:p>
        </p:txBody>
      </p:sp>
      <p:cxnSp>
        <p:nvCxnSpPr>
          <p:cNvPr id="18" name="Straight Connector 17">
            <a:extLst>
              <a:ext uri="{FF2B5EF4-FFF2-40B4-BE49-F238E27FC236}">
                <a16:creationId xmlns:a16="http://schemas.microsoft.com/office/drawing/2014/main" id="{B2965684-C40D-9140-89B9-359847E92FF5}"/>
              </a:ext>
            </a:extLst>
          </p:cNvPr>
          <p:cNvCxnSpPr>
            <a:cxnSpLocks/>
          </p:cNvCxnSpPr>
          <p:nvPr userDrawn="1"/>
        </p:nvCxnSpPr>
        <p:spPr>
          <a:xfrm flipV="1">
            <a:off x="8188386" y="5337562"/>
            <a:ext cx="0" cy="1351224"/>
          </a:xfrm>
          <a:prstGeom prst="line">
            <a:avLst/>
          </a:prstGeom>
          <a:ln>
            <a:solidFill>
              <a:srgbClr val="B5BD00"/>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AD95A8C5-BA88-A444-87CE-908AA27E791A}"/>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54291" y="5486340"/>
            <a:ext cx="3153396" cy="105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76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Title-Blank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A349A89-2C91-7B4B-8454-D321A7EFE099}"/>
              </a:ext>
            </a:extLst>
          </p:cNvPr>
          <p:cNvSpPr>
            <a:spLocks noGrp="1"/>
          </p:cNvSpPr>
          <p:nvPr>
            <p:ph type="pic" sz="quarter" idx="11"/>
          </p:nvPr>
        </p:nvSpPr>
        <p:spPr>
          <a:xfrm>
            <a:off x="0" y="0"/>
            <a:ext cx="8188325" cy="6858000"/>
          </a:xfrm>
          <a:prstGeom prst="rect">
            <a:avLst/>
          </a:prstGeom>
        </p:spPr>
        <p:txBody>
          <a:bodyPr/>
          <a:lstStyle/>
          <a:p>
            <a:endParaRPr lang="en-US"/>
          </a:p>
        </p:txBody>
      </p:sp>
      <p:sp>
        <p:nvSpPr>
          <p:cNvPr id="2" name="Rectangle 1">
            <a:extLst>
              <a:ext uri="{FF2B5EF4-FFF2-40B4-BE49-F238E27FC236}">
                <a16:creationId xmlns:a16="http://schemas.microsoft.com/office/drawing/2014/main" id="{DEC878A6-AA64-3242-998A-B132A3D595B3}"/>
              </a:ext>
            </a:extLst>
          </p:cNvPr>
          <p:cNvSpPr/>
          <p:nvPr userDrawn="1"/>
        </p:nvSpPr>
        <p:spPr>
          <a:xfrm>
            <a:off x="0" y="0"/>
            <a:ext cx="12192002" cy="6891070"/>
          </a:xfrm>
          <a:prstGeom prst="rect">
            <a:avLst/>
          </a:prstGeom>
          <a:gradFill>
            <a:gsLst>
              <a:gs pos="52000">
                <a:srgbClr val="F0F1F3">
                  <a:alpha val="0"/>
                </a:srgbClr>
              </a:gs>
              <a:gs pos="98000">
                <a:schemeClr val="tx1">
                  <a:alpha val="2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7E5D7B8-5C48-9143-A583-CCF5F7B77DE6}"/>
              </a:ext>
            </a:extLst>
          </p:cNvPr>
          <p:cNvSpPr/>
          <p:nvPr userDrawn="1"/>
        </p:nvSpPr>
        <p:spPr>
          <a:xfrm>
            <a:off x="0" y="5168348"/>
            <a:ext cx="12192000" cy="168965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DF67A93D-B658-AC43-A436-3088F9F3F463}"/>
              </a:ext>
            </a:extLst>
          </p:cNvPr>
          <p:cNvSpPr>
            <a:spLocks noGrp="1"/>
          </p:cNvSpPr>
          <p:nvPr>
            <p:ph type="body" sz="quarter" idx="10" hasCustomPrompt="1"/>
          </p:nvPr>
        </p:nvSpPr>
        <p:spPr>
          <a:xfrm>
            <a:off x="384313" y="5168348"/>
            <a:ext cx="7338167" cy="1689652"/>
          </a:xfrm>
          <a:prstGeom prst="rect">
            <a:avLst/>
          </a:prstGeom>
        </p:spPr>
        <p:txBody>
          <a:bodyPr anchor="ctr" anchorCtr="0">
            <a:noAutofit/>
          </a:bodyPr>
          <a:lstStyle>
            <a:lvl1pPr algn="l">
              <a:lnSpc>
                <a:spcPts val="3600"/>
              </a:lnSpc>
              <a:spcBef>
                <a:spcPts val="0"/>
              </a:spcBef>
              <a:defRPr sz="3000" b="1">
                <a:solidFill>
                  <a:schemeClr val="accent4"/>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Title</a:t>
            </a:r>
          </a:p>
        </p:txBody>
      </p:sp>
      <p:cxnSp>
        <p:nvCxnSpPr>
          <p:cNvPr id="18" name="Straight Connector 17">
            <a:extLst>
              <a:ext uri="{FF2B5EF4-FFF2-40B4-BE49-F238E27FC236}">
                <a16:creationId xmlns:a16="http://schemas.microsoft.com/office/drawing/2014/main" id="{B2965684-C40D-9140-89B9-359847E92FF5}"/>
              </a:ext>
            </a:extLst>
          </p:cNvPr>
          <p:cNvCxnSpPr>
            <a:cxnSpLocks/>
          </p:cNvCxnSpPr>
          <p:nvPr userDrawn="1"/>
        </p:nvCxnSpPr>
        <p:spPr>
          <a:xfrm flipV="1">
            <a:off x="8188386" y="5337562"/>
            <a:ext cx="0" cy="1351224"/>
          </a:xfrm>
          <a:prstGeom prst="line">
            <a:avLst/>
          </a:prstGeom>
          <a:ln>
            <a:solidFill>
              <a:srgbClr val="B5BD00"/>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71CAE862-6E5C-984E-AB21-45897F9F596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654291" y="5548459"/>
            <a:ext cx="3153396" cy="10536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DFF2E09-531A-CD4B-92BA-1F89E7BAB421}"/>
              </a:ext>
            </a:extLst>
          </p:cNvPr>
          <p:cNvSpPr txBox="1"/>
          <p:nvPr userDrawn="1"/>
        </p:nvSpPr>
        <p:spPr>
          <a:xfrm>
            <a:off x="165084" y="6494186"/>
            <a:ext cx="821387" cy="226591"/>
          </a:xfrm>
          <a:prstGeom prst="rect">
            <a:avLst/>
          </a:prstGeom>
          <a:noFill/>
        </p:spPr>
        <p:txBody>
          <a:bodyPr wrap="square" lIns="0" tIns="36000" rIns="216000" bIns="36000" rtlCol="0">
            <a:spAutoFit/>
          </a:bodyPr>
          <a:lstStyle/>
          <a:p>
            <a:fld id="{4FAB73BC-B049-4115-A692-8D63A059BFB8}" type="slidenum">
              <a:rPr lang="en-US" sz="1000" b="0" smtClean="0"/>
              <a:pPr/>
              <a:t>‹#›</a:t>
            </a:fld>
            <a:endParaRPr lang="en-US" sz="1000" b="0" dirty="0"/>
          </a:p>
        </p:txBody>
      </p:sp>
    </p:spTree>
    <p:extLst>
      <p:ext uri="{BB962C8B-B14F-4D97-AF65-F5344CB8AC3E}">
        <p14:creationId xmlns:p14="http://schemas.microsoft.com/office/powerpoint/2010/main" val="264615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AB67-8682-4EEE-B9DB-8AB3E79C2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991B1F-07DF-4647-843F-A4D3D38666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387CF1-0896-4024-BF3C-47F722DB64A5}"/>
              </a:ext>
            </a:extLst>
          </p:cNvPr>
          <p:cNvSpPr>
            <a:spLocks noGrp="1"/>
          </p:cNvSpPr>
          <p:nvPr>
            <p:ph type="dt" sz="half" idx="10"/>
          </p:nvPr>
        </p:nvSpPr>
        <p:spPr/>
        <p:txBody>
          <a:bodyPr/>
          <a:lstStyle/>
          <a:p>
            <a:fld id="{EE5F160E-A671-4108-AD43-54D3715E0EDB}" type="datetimeFigureOut">
              <a:rPr lang="en-US" smtClean="0"/>
              <a:t>11/12/2021</a:t>
            </a:fld>
            <a:endParaRPr lang="en-US"/>
          </a:p>
        </p:txBody>
      </p:sp>
      <p:sp>
        <p:nvSpPr>
          <p:cNvPr id="5" name="Footer Placeholder 4">
            <a:extLst>
              <a:ext uri="{FF2B5EF4-FFF2-40B4-BE49-F238E27FC236}">
                <a16:creationId xmlns:a16="http://schemas.microsoft.com/office/drawing/2014/main" id="{CC413209-3AC2-4844-A862-DA656B3FE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FEE362-0C90-4FE6-9651-2A4D25417E0B}"/>
              </a:ext>
            </a:extLst>
          </p:cNvPr>
          <p:cNvSpPr>
            <a:spLocks noGrp="1"/>
          </p:cNvSpPr>
          <p:nvPr>
            <p:ph type="sldNum" sz="quarter" idx="12"/>
          </p:nvPr>
        </p:nvSpPr>
        <p:spPr/>
        <p:txBody>
          <a:bodyPr/>
          <a:lstStyle/>
          <a:p>
            <a:fld id="{7234E616-B71C-4365-9A9F-638B95764ED3}" type="slidenum">
              <a:rPr lang="en-US" smtClean="0"/>
              <a:t>‹#›</a:t>
            </a:fld>
            <a:endParaRPr lang="en-US"/>
          </a:p>
        </p:txBody>
      </p:sp>
    </p:spTree>
    <p:extLst>
      <p:ext uri="{BB962C8B-B14F-4D97-AF65-F5344CB8AC3E}">
        <p14:creationId xmlns:p14="http://schemas.microsoft.com/office/powerpoint/2010/main" val="201482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29B375-3547-9B47-9C01-EFB7A0C41791}"/>
              </a:ext>
            </a:extLst>
          </p:cNvPr>
          <p:cNvCxnSpPr>
            <a:cxnSpLocks/>
          </p:cNvCxnSpPr>
          <p:nvPr userDrawn="1"/>
        </p:nvCxnSpPr>
        <p:spPr>
          <a:xfrm flipV="1">
            <a:off x="992456" y="373667"/>
            <a:ext cx="0" cy="1351224"/>
          </a:xfrm>
          <a:prstGeom prst="line">
            <a:avLst/>
          </a:prstGeom>
          <a:ln>
            <a:solidFill>
              <a:srgbClr val="B5BD00"/>
            </a:solidFill>
          </a:ln>
        </p:spPr>
        <p:style>
          <a:lnRef idx="1">
            <a:schemeClr val="accent1"/>
          </a:lnRef>
          <a:fillRef idx="0">
            <a:schemeClr val="accent1"/>
          </a:fillRef>
          <a:effectRef idx="0">
            <a:schemeClr val="accent1"/>
          </a:effectRef>
          <a:fontRef idx="minor">
            <a:schemeClr val="tx1"/>
          </a:fontRef>
        </p:style>
      </p:cxnSp>
      <p:pic>
        <p:nvPicPr>
          <p:cNvPr id="13" name="Picture 8">
            <a:extLst>
              <a:ext uri="{FF2B5EF4-FFF2-40B4-BE49-F238E27FC236}">
                <a16:creationId xmlns:a16="http://schemas.microsoft.com/office/drawing/2014/main" id="{15BE66B4-F713-0D48-B349-F06B7569431D}"/>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p:blipFill>
        <p:spPr bwMode="auto">
          <a:xfrm rot="16200000">
            <a:off x="-396777" y="880961"/>
            <a:ext cx="1806945" cy="6007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91B590-8067-CD4B-97CE-EAA1F31F96B7}"/>
              </a:ext>
            </a:extLst>
          </p:cNvPr>
          <p:cNvSpPr txBox="1"/>
          <p:nvPr userDrawn="1"/>
        </p:nvSpPr>
        <p:spPr>
          <a:xfrm>
            <a:off x="165084" y="6494186"/>
            <a:ext cx="821387" cy="226591"/>
          </a:xfrm>
          <a:prstGeom prst="rect">
            <a:avLst/>
          </a:prstGeom>
          <a:noFill/>
        </p:spPr>
        <p:txBody>
          <a:bodyPr wrap="square" lIns="0" tIns="36000" rIns="216000" bIns="36000" rtlCol="0">
            <a:spAutoFit/>
          </a:bodyPr>
          <a:lstStyle/>
          <a:p>
            <a:fld id="{4FAB73BC-B049-4115-A692-8D63A059BFB8}" type="slidenum">
              <a:rPr lang="en-US" sz="1000" b="0" smtClean="0"/>
              <a:pPr/>
              <a:t>‹#›</a:t>
            </a:fld>
            <a:endParaRPr lang="en-US" sz="1000" b="0" dirty="0"/>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118" r:id="rId1"/>
    <p:sldLayoutId id="2147484110" r:id="rId2"/>
    <p:sldLayoutId id="2147484111" r:id="rId3"/>
    <p:sldLayoutId id="2147484123" r:id="rId4"/>
    <p:sldLayoutId id="2147484197" r:id="rId5"/>
    <p:sldLayoutId id="2147484200" r:id="rId6"/>
    <p:sldLayoutId id="2147484194" r:id="rId7"/>
    <p:sldLayoutId id="2147484150" r:id="rId8"/>
    <p:sldLayoutId id="2147484201" r:id="rId9"/>
    <p:sldLayoutId id="2147484202" r:id="rId10"/>
    <p:sldLayoutId id="2147484203" r:id="rId11"/>
  </p:sldLayoutIdLst>
  <p:hf hdr="0" ftr="0" dt="0"/>
  <p:txStyles>
    <p:titleStyle>
      <a:lvl1pPr algn="l" defTabSz="914318" rtl="0" eaLnBrk="1" latinLnBrk="0" hangingPunct="1">
        <a:lnSpc>
          <a:spcPct val="80000"/>
        </a:lnSpc>
        <a:spcBef>
          <a:spcPct val="0"/>
        </a:spcBef>
        <a:buNone/>
        <a:defRPr sz="3600" b="1" i="0" kern="1200" spc="0" baseline="0">
          <a:solidFill>
            <a:schemeClr val="accent1"/>
          </a:solidFill>
          <a:latin typeface="+mj-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j-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j-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29B375-3547-9B47-9C01-EFB7A0C41791}"/>
              </a:ext>
            </a:extLst>
          </p:cNvPr>
          <p:cNvCxnSpPr>
            <a:cxnSpLocks/>
          </p:cNvCxnSpPr>
          <p:nvPr userDrawn="1"/>
        </p:nvCxnSpPr>
        <p:spPr>
          <a:xfrm flipV="1">
            <a:off x="992456" y="373667"/>
            <a:ext cx="0" cy="1351224"/>
          </a:xfrm>
          <a:prstGeom prst="line">
            <a:avLst/>
          </a:prstGeom>
          <a:ln>
            <a:solidFill>
              <a:srgbClr val="B5BD00"/>
            </a:solidFill>
          </a:ln>
        </p:spPr>
        <p:style>
          <a:lnRef idx="1">
            <a:schemeClr val="accent1"/>
          </a:lnRef>
          <a:fillRef idx="0">
            <a:schemeClr val="accent1"/>
          </a:fillRef>
          <a:effectRef idx="0">
            <a:schemeClr val="accent1"/>
          </a:effectRef>
          <a:fontRef idx="minor">
            <a:schemeClr val="tx1"/>
          </a:fontRef>
        </p:style>
      </p:cxnSp>
      <p:pic>
        <p:nvPicPr>
          <p:cNvPr id="13" name="Picture 8">
            <a:extLst>
              <a:ext uri="{FF2B5EF4-FFF2-40B4-BE49-F238E27FC236}">
                <a16:creationId xmlns:a16="http://schemas.microsoft.com/office/drawing/2014/main" id="{15BE66B4-F713-0D48-B349-F06B7569431D}"/>
              </a:ext>
            </a:extLst>
          </p:cNvPr>
          <p:cNvPicPr>
            <a:picLocks noChangeAspect="1" noChangeArrowheads="1"/>
          </p:cNvPicPr>
          <p:nvPr userDrawn="1"/>
        </p:nvPicPr>
        <p:blipFill>
          <a:blip r:embed="rId26" cstate="print">
            <a:extLst>
              <a:ext uri="{28A0092B-C50C-407E-A947-70E740481C1C}">
                <a14:useLocalDpi xmlns:a14="http://schemas.microsoft.com/office/drawing/2010/main"/>
              </a:ext>
            </a:extLst>
          </a:blip>
          <a:srcRect/>
          <a:stretch/>
        </p:blipFill>
        <p:spPr bwMode="auto">
          <a:xfrm rot="16200000">
            <a:off x="-396777" y="880961"/>
            <a:ext cx="1806945" cy="6007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9A07329-FA42-0B47-92D5-67D999DDBE9A}"/>
              </a:ext>
            </a:extLst>
          </p:cNvPr>
          <p:cNvSpPr txBox="1"/>
          <p:nvPr userDrawn="1"/>
        </p:nvSpPr>
        <p:spPr>
          <a:xfrm>
            <a:off x="165084" y="5734050"/>
            <a:ext cx="821387" cy="180425"/>
          </a:xfrm>
          <a:prstGeom prst="rect">
            <a:avLst/>
          </a:prstGeom>
          <a:noFill/>
        </p:spPr>
        <p:txBody>
          <a:bodyPr wrap="square" lIns="0" tIns="36000" rIns="216000" bIns="36000" rtlCol="0">
            <a:spAutoFit/>
          </a:bodyPr>
          <a:lstStyle/>
          <a:p>
            <a:fld id="{90298CD5-6C1E-4009-B41F-6DF62E31D3BE}" type="datetimeFigureOut">
              <a:rPr lang="en-US" sz="700" smtClean="0"/>
              <a:pPr/>
              <a:t>11/12/2021</a:t>
            </a:fld>
            <a:endParaRPr lang="en-US" sz="700" dirty="0"/>
          </a:p>
        </p:txBody>
      </p:sp>
      <p:sp>
        <p:nvSpPr>
          <p:cNvPr id="10" name="TextBox 9">
            <a:extLst>
              <a:ext uri="{FF2B5EF4-FFF2-40B4-BE49-F238E27FC236}">
                <a16:creationId xmlns:a16="http://schemas.microsoft.com/office/drawing/2014/main" id="{0B51769E-E455-F945-B0BB-D76F88325567}"/>
              </a:ext>
            </a:extLst>
          </p:cNvPr>
          <p:cNvSpPr txBox="1"/>
          <p:nvPr userDrawn="1"/>
        </p:nvSpPr>
        <p:spPr>
          <a:xfrm>
            <a:off x="165084" y="5929602"/>
            <a:ext cx="821383" cy="395869"/>
          </a:xfrm>
          <a:prstGeom prst="rect">
            <a:avLst/>
          </a:prstGeom>
          <a:noFill/>
        </p:spPr>
        <p:txBody>
          <a:bodyPr wrap="square" lIns="0" tIns="36000" rIns="216000" bIns="36000" rtlCol="0">
            <a:spAutoFit/>
          </a:bodyPr>
          <a:lstStyle/>
          <a:p>
            <a:r>
              <a:rPr lang="en-US" sz="700" dirty="0"/>
              <a:t>Copyright </a:t>
            </a:r>
          </a:p>
          <a:p>
            <a:r>
              <a:rPr lang="en-US" sz="700" dirty="0"/>
              <a:t>© 2020 </a:t>
            </a:r>
          </a:p>
          <a:p>
            <a:r>
              <a:rPr lang="en-US" sz="700" dirty="0"/>
              <a:t>RevSpring</a:t>
            </a:r>
          </a:p>
        </p:txBody>
      </p:sp>
      <p:sp>
        <p:nvSpPr>
          <p:cNvPr id="9" name="TextBox 8">
            <a:extLst>
              <a:ext uri="{FF2B5EF4-FFF2-40B4-BE49-F238E27FC236}">
                <a16:creationId xmlns:a16="http://schemas.microsoft.com/office/drawing/2014/main" id="{0839854E-2EF8-9145-8948-5044D9462691}"/>
              </a:ext>
            </a:extLst>
          </p:cNvPr>
          <p:cNvSpPr txBox="1"/>
          <p:nvPr userDrawn="1"/>
        </p:nvSpPr>
        <p:spPr>
          <a:xfrm>
            <a:off x="165084" y="6494186"/>
            <a:ext cx="821387" cy="226591"/>
          </a:xfrm>
          <a:prstGeom prst="rect">
            <a:avLst/>
          </a:prstGeom>
          <a:noFill/>
        </p:spPr>
        <p:txBody>
          <a:bodyPr wrap="square" lIns="0" tIns="36000" rIns="216000" bIns="36000" rtlCol="0">
            <a:spAutoFit/>
          </a:bodyPr>
          <a:lstStyle/>
          <a:p>
            <a:fld id="{4FAB73BC-B049-4115-A692-8D63A059BFB8}" type="slidenum">
              <a:rPr lang="en-US" sz="1000" b="0" smtClean="0"/>
              <a:pPr/>
              <a:t>‹#›</a:t>
            </a:fld>
            <a:endParaRPr lang="en-US" sz="1000" b="0" dirty="0"/>
          </a:p>
        </p:txBody>
      </p:sp>
      <p:cxnSp>
        <p:nvCxnSpPr>
          <p:cNvPr id="3" name="Straight Connector 2">
            <a:extLst>
              <a:ext uri="{FF2B5EF4-FFF2-40B4-BE49-F238E27FC236}">
                <a16:creationId xmlns:a16="http://schemas.microsoft.com/office/drawing/2014/main" id="{51BFB9B2-0B66-DD4D-B686-0F91790BFBEB}"/>
              </a:ext>
            </a:extLst>
          </p:cNvPr>
          <p:cNvCxnSpPr/>
          <p:nvPr userDrawn="1"/>
        </p:nvCxnSpPr>
        <p:spPr>
          <a:xfrm>
            <a:off x="165084" y="6407150"/>
            <a:ext cx="45721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30965427"/>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 id="2147484188" r:id="rId17"/>
    <p:sldLayoutId id="2147484189" r:id="rId18"/>
    <p:sldLayoutId id="2147484190" r:id="rId19"/>
    <p:sldLayoutId id="2147484191" r:id="rId20"/>
    <p:sldLayoutId id="2147484192" r:id="rId21"/>
    <p:sldLayoutId id="2147484193" r:id="rId22"/>
    <p:sldLayoutId id="2147484153" r:id="rId23"/>
    <p:sldLayoutId id="2147484155" r:id="rId24"/>
  </p:sldLayoutIdLst>
  <p:hf hdr="0" ftr="0" dt="0"/>
  <p:txStyles>
    <p:titleStyle>
      <a:lvl1pPr algn="l" defTabSz="914318" rtl="0" eaLnBrk="1" latinLnBrk="0" hangingPunct="1">
        <a:lnSpc>
          <a:spcPct val="80000"/>
        </a:lnSpc>
        <a:spcBef>
          <a:spcPct val="0"/>
        </a:spcBef>
        <a:buNone/>
        <a:defRPr sz="3600" b="1" i="0" kern="1200" spc="0" baseline="0">
          <a:solidFill>
            <a:schemeClr val="accent1"/>
          </a:solidFill>
          <a:latin typeface="+mj-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j-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j-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tbavosi@revspringinc.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17D1-9732-4BA1-83AA-499B4C5104B6}"/>
              </a:ext>
            </a:extLst>
          </p:cNvPr>
          <p:cNvSpPr>
            <a:spLocks noGrp="1"/>
          </p:cNvSpPr>
          <p:nvPr>
            <p:ph type="ctrTitle"/>
          </p:nvPr>
        </p:nvSpPr>
        <p:spPr>
          <a:xfrm>
            <a:off x="773502" y="1838918"/>
            <a:ext cx="5048564" cy="1463040"/>
          </a:xfrm>
          <a:ln>
            <a:noFill/>
          </a:ln>
        </p:spPr>
        <p:txBody>
          <a:bodyPr>
            <a:normAutofit fontScale="90000"/>
          </a:bodyPr>
          <a:lstStyle/>
          <a:p>
            <a:r>
              <a:rPr lang="en-US" sz="3600" dirty="0"/>
              <a:t>Leveraging EDI data to measure upstream system utilization and quality</a:t>
            </a:r>
          </a:p>
        </p:txBody>
      </p:sp>
      <p:sp>
        <p:nvSpPr>
          <p:cNvPr id="3" name="Subtitle 2">
            <a:extLst>
              <a:ext uri="{FF2B5EF4-FFF2-40B4-BE49-F238E27FC236}">
                <a16:creationId xmlns:a16="http://schemas.microsoft.com/office/drawing/2014/main" id="{8E337271-11E1-47C8-87B9-91FCFAA4431E}"/>
              </a:ext>
            </a:extLst>
          </p:cNvPr>
          <p:cNvSpPr>
            <a:spLocks noGrp="1"/>
          </p:cNvSpPr>
          <p:nvPr>
            <p:ph type="subTitle" idx="4294967295"/>
          </p:nvPr>
        </p:nvSpPr>
        <p:spPr>
          <a:xfrm>
            <a:off x="773502" y="3760403"/>
            <a:ext cx="3149600" cy="1909762"/>
          </a:xfrm>
          <a:ln>
            <a:solidFill>
              <a:schemeClr val="tx1"/>
            </a:solidFill>
          </a:ln>
        </p:spPr>
        <p:txBody>
          <a:bodyPr>
            <a:noAutofit/>
          </a:bodyPr>
          <a:lstStyle/>
          <a:p>
            <a:pPr>
              <a:lnSpc>
                <a:spcPct val="100000"/>
              </a:lnSpc>
            </a:pPr>
            <a:r>
              <a:rPr lang="en-US" sz="1600" b="1" dirty="0">
                <a:solidFill>
                  <a:srgbClr val="000000"/>
                </a:solidFill>
              </a:rPr>
              <a:t>Tim Bavosi, Vice President Revenue Cycle Consulting</a:t>
            </a:r>
          </a:p>
          <a:p>
            <a:pPr>
              <a:lnSpc>
                <a:spcPct val="100000"/>
              </a:lnSpc>
              <a:spcBef>
                <a:spcPts val="400"/>
              </a:spcBef>
            </a:pPr>
            <a:r>
              <a:rPr lang="en-US" sz="1600" dirty="0" err="1">
                <a:solidFill>
                  <a:srgbClr val="000000"/>
                </a:solidFill>
              </a:rPr>
              <a:t>RevSpring</a:t>
            </a:r>
            <a:r>
              <a:rPr lang="en-US" sz="1600" dirty="0">
                <a:solidFill>
                  <a:srgbClr val="000000"/>
                </a:solidFill>
              </a:rPr>
              <a:t> Inc., Livonia, MI</a:t>
            </a:r>
          </a:p>
          <a:p>
            <a:pPr>
              <a:lnSpc>
                <a:spcPct val="100000"/>
              </a:lnSpc>
              <a:spcBef>
                <a:spcPts val="400"/>
              </a:spcBef>
            </a:pPr>
            <a:r>
              <a:rPr lang="en-US" sz="1400" dirty="0">
                <a:solidFill>
                  <a:srgbClr val="000000"/>
                </a:solidFill>
                <a:hlinkClick r:id="rId3">
                  <a:extLst>
                    <a:ext uri="{A12FA001-AC4F-418D-AE19-62706E023703}">
                      <ahyp:hlinkClr xmlns:ahyp="http://schemas.microsoft.com/office/drawing/2018/hyperlinkcolor" val="tx"/>
                    </a:ext>
                  </a:extLst>
                </a:hlinkClick>
              </a:rPr>
              <a:t>tbavosi@revspringinc.com</a:t>
            </a:r>
            <a:r>
              <a:rPr lang="en-US" sz="1400" dirty="0">
                <a:solidFill>
                  <a:srgbClr val="000000"/>
                </a:solidFill>
              </a:rPr>
              <a:t> </a:t>
            </a:r>
          </a:p>
          <a:p>
            <a:pPr>
              <a:lnSpc>
                <a:spcPct val="100000"/>
              </a:lnSpc>
              <a:spcBef>
                <a:spcPts val="400"/>
              </a:spcBef>
            </a:pPr>
            <a:r>
              <a:rPr lang="en-US" sz="1400" dirty="0">
                <a:solidFill>
                  <a:srgbClr val="000000"/>
                </a:solidFill>
              </a:rPr>
              <a:t>Direct: (508) 561-1822</a:t>
            </a:r>
          </a:p>
        </p:txBody>
      </p:sp>
      <p:sp>
        <p:nvSpPr>
          <p:cNvPr id="4" name="TextBox 3">
            <a:extLst>
              <a:ext uri="{FF2B5EF4-FFF2-40B4-BE49-F238E27FC236}">
                <a16:creationId xmlns:a16="http://schemas.microsoft.com/office/drawing/2014/main" id="{B77D6A7D-8D84-43B8-A04E-7E8673751F99}"/>
              </a:ext>
            </a:extLst>
          </p:cNvPr>
          <p:cNvSpPr txBox="1"/>
          <p:nvPr/>
        </p:nvSpPr>
        <p:spPr>
          <a:xfrm>
            <a:off x="900332" y="239151"/>
            <a:ext cx="7371471" cy="508913"/>
          </a:xfrm>
          <a:prstGeom prst="rect">
            <a:avLst/>
          </a:prstGeom>
          <a:noFill/>
        </p:spPr>
        <p:txBody>
          <a:bodyPr wrap="square" lIns="0" tIns="36000" rIns="216000" bIns="36000" rtlCol="0">
            <a:spAutoFit/>
          </a:bodyPr>
          <a:lstStyle/>
          <a:p>
            <a:pPr>
              <a:lnSpc>
                <a:spcPct val="130000"/>
              </a:lnSpc>
              <a:spcBef>
                <a:spcPts val="1000"/>
              </a:spcBef>
            </a:pPr>
            <a:r>
              <a:rPr lang="en-US" sz="2400" b="1" dirty="0"/>
              <a:t>2021 - Wyoming HFMA Fall Conference </a:t>
            </a:r>
          </a:p>
        </p:txBody>
      </p:sp>
    </p:spTree>
    <p:extLst>
      <p:ext uri="{BB962C8B-B14F-4D97-AF65-F5344CB8AC3E}">
        <p14:creationId xmlns:p14="http://schemas.microsoft.com/office/powerpoint/2010/main" val="118249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BF6AA-27B3-468B-AF97-0863E516A97E}"/>
              </a:ext>
            </a:extLst>
          </p:cNvPr>
          <p:cNvSpPr>
            <a:spLocks noGrp="1"/>
          </p:cNvSpPr>
          <p:nvPr>
            <p:ph type="title"/>
          </p:nvPr>
        </p:nvSpPr>
        <p:spPr>
          <a:ln>
            <a:noFill/>
          </a:ln>
        </p:spPr>
        <p:txBody>
          <a:bodyPr/>
          <a:lstStyle/>
          <a:p>
            <a:r>
              <a:rPr lang="en-US" dirty="0"/>
              <a:t>Key 271 Data Elements</a:t>
            </a:r>
          </a:p>
        </p:txBody>
      </p:sp>
      <p:sp>
        <p:nvSpPr>
          <p:cNvPr id="5" name="TextBox 4">
            <a:extLst>
              <a:ext uri="{FF2B5EF4-FFF2-40B4-BE49-F238E27FC236}">
                <a16:creationId xmlns:a16="http://schemas.microsoft.com/office/drawing/2014/main" id="{2D434E44-EEA7-43EA-87DE-68C9DC8F936C}"/>
              </a:ext>
            </a:extLst>
          </p:cNvPr>
          <p:cNvSpPr txBox="1"/>
          <p:nvPr/>
        </p:nvSpPr>
        <p:spPr>
          <a:xfrm>
            <a:off x="1517904" y="2755747"/>
            <a:ext cx="2350259" cy="369332"/>
          </a:xfrm>
          <a:prstGeom prst="rect">
            <a:avLst/>
          </a:prstGeom>
          <a:noFill/>
          <a:ln>
            <a:noFill/>
          </a:ln>
        </p:spPr>
        <p:txBody>
          <a:bodyPr wrap="none" rtlCol="0">
            <a:spAutoFit/>
          </a:bodyPr>
          <a:lstStyle/>
          <a:p>
            <a:r>
              <a:rPr lang="en-US" b="1" dirty="0">
                <a:solidFill>
                  <a:schemeClr val="accent2"/>
                </a:solidFill>
              </a:rPr>
              <a:t>Service Type Codes</a:t>
            </a:r>
          </a:p>
        </p:txBody>
      </p:sp>
      <p:sp>
        <p:nvSpPr>
          <p:cNvPr id="8" name="Content Placeholder 2">
            <a:extLst>
              <a:ext uri="{FF2B5EF4-FFF2-40B4-BE49-F238E27FC236}">
                <a16:creationId xmlns:a16="http://schemas.microsoft.com/office/drawing/2014/main" id="{06FDE997-DA7C-9840-A247-A4708411B0C3}"/>
              </a:ext>
            </a:extLst>
          </p:cNvPr>
          <p:cNvSpPr txBox="1">
            <a:spLocks/>
          </p:cNvSpPr>
          <p:nvPr/>
        </p:nvSpPr>
        <p:spPr>
          <a:xfrm>
            <a:off x="1517904" y="1613321"/>
            <a:ext cx="8083296" cy="927860"/>
          </a:xfrm>
          <a:prstGeom prst="rect">
            <a:avLst/>
          </a:prstGeom>
          <a:ln>
            <a:noFill/>
          </a:ln>
        </p:spPr>
        <p:txBody>
          <a:bodyPr>
            <a:norm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75000"/>
                  </a:schemeClr>
                </a:solidFill>
              </a:rPr>
              <a:t>2100C/EB-01     (Pass or Fail Indicator) (EB*6*IND*30*******~) </a:t>
            </a:r>
          </a:p>
          <a:p>
            <a:r>
              <a:rPr lang="en-US" dirty="0">
                <a:solidFill>
                  <a:schemeClr val="accent5">
                    <a:lumMod val="75000"/>
                  </a:schemeClr>
                </a:solidFill>
              </a:rPr>
              <a:t>2100C/AAA-03  (Reject Reason Code)   (AAA*Y**71*C~)</a:t>
            </a:r>
          </a:p>
          <a:p>
            <a:r>
              <a:rPr lang="en-US" dirty="0">
                <a:solidFill>
                  <a:schemeClr val="accent5">
                    <a:lumMod val="75000"/>
                  </a:schemeClr>
                </a:solidFill>
              </a:rPr>
              <a:t>2110C/STC-03   (Service Type Code)      (STC*1*IND*50*OT*22***)</a:t>
            </a:r>
          </a:p>
        </p:txBody>
      </p:sp>
      <p:sp>
        <p:nvSpPr>
          <p:cNvPr id="9" name="Rectangle 8">
            <a:extLst>
              <a:ext uri="{FF2B5EF4-FFF2-40B4-BE49-F238E27FC236}">
                <a16:creationId xmlns:a16="http://schemas.microsoft.com/office/drawing/2014/main" id="{2CB705D2-BA4C-1446-8327-A9E25A23368C}"/>
              </a:ext>
            </a:extLst>
          </p:cNvPr>
          <p:cNvSpPr/>
          <p:nvPr/>
        </p:nvSpPr>
        <p:spPr>
          <a:xfrm>
            <a:off x="1517904" y="1536700"/>
            <a:ext cx="7498506" cy="100448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4F99146-9E8C-BF48-8629-1865C4E12366}"/>
              </a:ext>
            </a:extLst>
          </p:cNvPr>
          <p:cNvGrpSpPr/>
          <p:nvPr/>
        </p:nvGrpSpPr>
        <p:grpSpPr>
          <a:xfrm>
            <a:off x="1517904" y="3339645"/>
            <a:ext cx="8040129" cy="3212528"/>
            <a:chOff x="1441622" y="3417348"/>
            <a:chExt cx="8040129" cy="3212528"/>
          </a:xfrm>
        </p:grpSpPr>
        <p:sp>
          <p:nvSpPr>
            <p:cNvPr id="12" name="Rectangle 11">
              <a:extLst>
                <a:ext uri="{FF2B5EF4-FFF2-40B4-BE49-F238E27FC236}">
                  <a16:creationId xmlns:a16="http://schemas.microsoft.com/office/drawing/2014/main" id="{ED3C09B8-743A-9649-82C7-980F68014903}"/>
                </a:ext>
              </a:extLst>
            </p:cNvPr>
            <p:cNvSpPr/>
            <p:nvPr/>
          </p:nvSpPr>
          <p:spPr>
            <a:xfrm>
              <a:off x="1441622" y="3417348"/>
              <a:ext cx="4044778" cy="3077766"/>
            </a:xfrm>
            <a:prstGeom prst="rect">
              <a:avLst/>
            </a:prstGeom>
          </p:spPr>
          <p:txBody>
            <a:bodyPr wrap="square">
              <a:spAutoFit/>
            </a:bodyPr>
            <a:lstStyle/>
            <a:p>
              <a:pPr>
                <a:spcAft>
                  <a:spcPts val="600"/>
                </a:spcAft>
              </a:pPr>
              <a:r>
                <a:rPr lang="en-US" dirty="0">
                  <a:solidFill>
                    <a:schemeClr val="accent5"/>
                  </a:solidFill>
                </a:rPr>
                <a:t>1 - Medical Care </a:t>
              </a:r>
            </a:p>
            <a:p>
              <a:pPr>
                <a:spcAft>
                  <a:spcPts val="600"/>
                </a:spcAft>
              </a:pPr>
              <a:r>
                <a:rPr lang="en-US" dirty="0">
                  <a:solidFill>
                    <a:schemeClr val="accent5"/>
                  </a:solidFill>
                </a:rPr>
                <a:t>30 - Health Plan Benefit Coverage</a:t>
              </a:r>
            </a:p>
            <a:p>
              <a:pPr>
                <a:spcAft>
                  <a:spcPts val="600"/>
                </a:spcAft>
              </a:pPr>
              <a:r>
                <a:rPr lang="en-US" dirty="0">
                  <a:solidFill>
                    <a:schemeClr val="accent5"/>
                  </a:solidFill>
                </a:rPr>
                <a:t>33 – chiropractic </a:t>
              </a:r>
            </a:p>
            <a:p>
              <a:pPr>
                <a:spcAft>
                  <a:spcPts val="600"/>
                </a:spcAft>
              </a:pPr>
              <a:r>
                <a:rPr lang="en-US" dirty="0">
                  <a:solidFill>
                    <a:schemeClr val="accent5"/>
                  </a:solidFill>
                </a:rPr>
                <a:t>35 – Dental </a:t>
              </a:r>
            </a:p>
            <a:p>
              <a:pPr>
                <a:spcBef>
                  <a:spcPts val="600"/>
                </a:spcBef>
                <a:spcAft>
                  <a:spcPts val="1200"/>
                </a:spcAft>
              </a:pPr>
              <a:r>
                <a:rPr lang="en-US" dirty="0">
                  <a:solidFill>
                    <a:srgbClr val="FF0000"/>
                  </a:solidFill>
                </a:rPr>
                <a:t>50 – Hospital Outpatient </a:t>
              </a:r>
            </a:p>
            <a:p>
              <a:pPr>
                <a:spcAft>
                  <a:spcPts val="600"/>
                </a:spcAft>
              </a:pPr>
              <a:r>
                <a:rPr lang="en-US" dirty="0">
                  <a:solidFill>
                    <a:schemeClr val="accent5"/>
                  </a:solidFill>
                </a:rPr>
                <a:t>51 – Hospital Emergency Accident </a:t>
              </a:r>
            </a:p>
            <a:p>
              <a:pPr>
                <a:spcAft>
                  <a:spcPts val="600"/>
                </a:spcAft>
              </a:pPr>
              <a:r>
                <a:rPr lang="en-US" dirty="0">
                  <a:solidFill>
                    <a:schemeClr val="accent5"/>
                  </a:solidFill>
                </a:rPr>
                <a:t>52 – Emergency Room </a:t>
              </a:r>
            </a:p>
            <a:p>
              <a:pPr>
                <a:spcAft>
                  <a:spcPts val="600"/>
                </a:spcAft>
              </a:pPr>
              <a:r>
                <a:rPr lang="en-US" dirty="0">
                  <a:solidFill>
                    <a:schemeClr val="accent5"/>
                  </a:solidFill>
                </a:rPr>
                <a:t>86 – Emergency Services </a:t>
              </a:r>
            </a:p>
          </p:txBody>
        </p:sp>
        <p:sp>
          <p:nvSpPr>
            <p:cNvPr id="13" name="Rectangle 12">
              <a:extLst>
                <a:ext uri="{FF2B5EF4-FFF2-40B4-BE49-F238E27FC236}">
                  <a16:creationId xmlns:a16="http://schemas.microsoft.com/office/drawing/2014/main" id="{0868FA00-6F66-F947-8E04-10F211D830CE}"/>
                </a:ext>
              </a:extLst>
            </p:cNvPr>
            <p:cNvSpPr/>
            <p:nvPr/>
          </p:nvSpPr>
          <p:spPr>
            <a:xfrm>
              <a:off x="5968410" y="3429000"/>
              <a:ext cx="3513341" cy="3200876"/>
            </a:xfrm>
            <a:prstGeom prst="rect">
              <a:avLst/>
            </a:prstGeom>
          </p:spPr>
          <p:txBody>
            <a:bodyPr wrap="square">
              <a:spAutoFit/>
            </a:bodyPr>
            <a:lstStyle/>
            <a:p>
              <a:pPr>
                <a:spcAft>
                  <a:spcPts val="600"/>
                </a:spcAft>
              </a:pPr>
              <a:r>
                <a:rPr lang="en-US" dirty="0">
                  <a:solidFill>
                    <a:schemeClr val="accent5"/>
                  </a:solidFill>
                </a:rPr>
                <a:t>88 – Pharmacy </a:t>
              </a:r>
            </a:p>
            <a:p>
              <a:pPr>
                <a:spcAft>
                  <a:spcPts val="600"/>
                </a:spcAft>
              </a:pPr>
              <a:r>
                <a:rPr lang="en-US" dirty="0">
                  <a:solidFill>
                    <a:schemeClr val="accent5"/>
                  </a:solidFill>
                </a:rPr>
                <a:t>47 – Hospital </a:t>
              </a:r>
            </a:p>
            <a:p>
              <a:pPr>
                <a:spcAft>
                  <a:spcPts val="600"/>
                </a:spcAft>
              </a:pPr>
              <a:r>
                <a:rPr lang="en-US" dirty="0">
                  <a:solidFill>
                    <a:schemeClr val="accent5"/>
                  </a:solidFill>
                </a:rPr>
                <a:t>98 – Physician Office visit </a:t>
              </a:r>
            </a:p>
            <a:p>
              <a:pPr>
                <a:spcAft>
                  <a:spcPts val="600"/>
                </a:spcAft>
              </a:pPr>
              <a:r>
                <a:rPr lang="en-US" dirty="0">
                  <a:solidFill>
                    <a:schemeClr val="accent5"/>
                  </a:solidFill>
                </a:rPr>
                <a:t>AL – Vision </a:t>
              </a:r>
            </a:p>
            <a:p>
              <a:pPr>
                <a:spcAft>
                  <a:spcPts val="600"/>
                </a:spcAft>
              </a:pPr>
              <a:r>
                <a:rPr lang="en-US" dirty="0">
                  <a:solidFill>
                    <a:schemeClr val="accent5"/>
                  </a:solidFill>
                </a:rPr>
                <a:t>MH – Mental Health </a:t>
              </a:r>
            </a:p>
            <a:p>
              <a:pPr>
                <a:spcAft>
                  <a:spcPts val="600"/>
                </a:spcAft>
              </a:pPr>
              <a:r>
                <a:rPr lang="en-US" dirty="0">
                  <a:solidFill>
                    <a:schemeClr val="accent5"/>
                  </a:solidFill>
                </a:rPr>
                <a:t>UC – Urgent Care </a:t>
              </a:r>
            </a:p>
            <a:p>
              <a:pPr>
                <a:spcAft>
                  <a:spcPts val="600"/>
                </a:spcAft>
              </a:pPr>
              <a:r>
                <a:rPr lang="en-US" dirty="0">
                  <a:solidFill>
                    <a:schemeClr val="accent5"/>
                  </a:solidFill>
                </a:rPr>
                <a:t>BY – Physician Visit </a:t>
              </a:r>
            </a:p>
            <a:p>
              <a:pPr>
                <a:spcAft>
                  <a:spcPts val="600"/>
                </a:spcAft>
              </a:pPr>
              <a:r>
                <a:rPr lang="en-US" dirty="0">
                  <a:solidFill>
                    <a:schemeClr val="accent5"/>
                  </a:solidFill>
                </a:rPr>
                <a:t>BZ – Physician Visit (Well) </a:t>
              </a:r>
            </a:p>
            <a:p>
              <a:pPr>
                <a:spcAft>
                  <a:spcPts val="600"/>
                </a:spcAft>
              </a:pPr>
              <a:r>
                <a:rPr lang="en-US" dirty="0">
                  <a:solidFill>
                    <a:schemeClr val="accent5"/>
                  </a:solidFill>
                </a:rPr>
                <a:t>48 – Hospital Inpatient </a:t>
              </a:r>
            </a:p>
          </p:txBody>
        </p:sp>
        <p:sp>
          <p:nvSpPr>
            <p:cNvPr id="14" name="Rectangle 13">
              <a:extLst>
                <a:ext uri="{FF2B5EF4-FFF2-40B4-BE49-F238E27FC236}">
                  <a16:creationId xmlns:a16="http://schemas.microsoft.com/office/drawing/2014/main" id="{B10E7A2C-158F-5E49-9715-1FD5CC42376E}"/>
                </a:ext>
              </a:extLst>
            </p:cNvPr>
            <p:cNvSpPr/>
            <p:nvPr/>
          </p:nvSpPr>
          <p:spPr>
            <a:xfrm>
              <a:off x="1441623" y="4902550"/>
              <a:ext cx="2726724" cy="342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448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7BA1A7F4-90D4-A140-A64E-777381FDE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6500" y="3094730"/>
            <a:ext cx="2269121" cy="2269121"/>
          </a:xfrm>
          <a:prstGeom prst="rect">
            <a:avLst/>
          </a:prstGeom>
        </p:spPr>
      </p:pic>
      <p:sp>
        <p:nvSpPr>
          <p:cNvPr id="42" name="Rectangle 41">
            <a:extLst>
              <a:ext uri="{FF2B5EF4-FFF2-40B4-BE49-F238E27FC236}">
                <a16:creationId xmlns:a16="http://schemas.microsoft.com/office/drawing/2014/main" id="{6A6ECACB-4AD7-004D-8DD5-A001581349AC}"/>
              </a:ext>
            </a:extLst>
          </p:cNvPr>
          <p:cNvSpPr/>
          <p:nvPr/>
        </p:nvSpPr>
        <p:spPr>
          <a:xfrm>
            <a:off x="9327382" y="0"/>
            <a:ext cx="2901658" cy="6858000"/>
          </a:xfrm>
          <a:prstGeom prst="rect">
            <a:avLst/>
          </a:prstGeom>
          <a:solidFill>
            <a:schemeClr val="bg2">
              <a:lumMod val="95000"/>
            </a:schemeClr>
          </a:solidFill>
          <a:ln>
            <a:noFill/>
          </a:ln>
        </p:spPr>
      </p:sp>
      <p:sp>
        <p:nvSpPr>
          <p:cNvPr id="2" name="Title 1">
            <a:extLst>
              <a:ext uri="{FF2B5EF4-FFF2-40B4-BE49-F238E27FC236}">
                <a16:creationId xmlns:a16="http://schemas.microsoft.com/office/drawing/2014/main" id="{E8208D25-0D8A-4FD8-817F-E4455148A95B}"/>
              </a:ext>
            </a:extLst>
          </p:cNvPr>
          <p:cNvSpPr>
            <a:spLocks noGrp="1"/>
          </p:cNvSpPr>
          <p:nvPr>
            <p:ph type="title"/>
          </p:nvPr>
        </p:nvSpPr>
        <p:spPr>
          <a:xfrm>
            <a:off x="1517904" y="660533"/>
            <a:ext cx="7136998" cy="876167"/>
          </a:xfrm>
          <a:ln>
            <a:noFill/>
          </a:ln>
        </p:spPr>
        <p:txBody>
          <a:bodyPr>
            <a:normAutofit fontScale="90000"/>
          </a:bodyPr>
          <a:lstStyle/>
          <a:p>
            <a:r>
              <a:rPr lang="en-US" dirty="0"/>
              <a:t>270/271—Eligibility Verification Work-flow</a:t>
            </a:r>
          </a:p>
        </p:txBody>
      </p:sp>
      <p:sp>
        <p:nvSpPr>
          <p:cNvPr id="10" name="Freeform 9">
            <a:extLst>
              <a:ext uri="{FF2B5EF4-FFF2-40B4-BE49-F238E27FC236}">
                <a16:creationId xmlns:a16="http://schemas.microsoft.com/office/drawing/2014/main" id="{C2C82BB9-6FA2-6E49-839E-82AC3DEB5C65}"/>
              </a:ext>
            </a:extLst>
          </p:cNvPr>
          <p:cNvSpPr/>
          <p:nvPr/>
        </p:nvSpPr>
        <p:spPr>
          <a:xfrm>
            <a:off x="3056238" y="1975931"/>
            <a:ext cx="1882742" cy="854855"/>
          </a:xfrm>
          <a:custGeom>
            <a:avLst/>
            <a:gdLst>
              <a:gd name="connsiteX0" fmla="*/ 0 w 1968579"/>
              <a:gd name="connsiteY0" fmla="*/ 116820 h 700905"/>
              <a:gd name="connsiteX1" fmla="*/ 116820 w 1968579"/>
              <a:gd name="connsiteY1" fmla="*/ 0 h 700905"/>
              <a:gd name="connsiteX2" fmla="*/ 1851759 w 1968579"/>
              <a:gd name="connsiteY2" fmla="*/ 0 h 700905"/>
              <a:gd name="connsiteX3" fmla="*/ 1968579 w 1968579"/>
              <a:gd name="connsiteY3" fmla="*/ 116820 h 700905"/>
              <a:gd name="connsiteX4" fmla="*/ 1968579 w 1968579"/>
              <a:gd name="connsiteY4" fmla="*/ 584085 h 700905"/>
              <a:gd name="connsiteX5" fmla="*/ 1851759 w 1968579"/>
              <a:gd name="connsiteY5" fmla="*/ 700905 h 700905"/>
              <a:gd name="connsiteX6" fmla="*/ 116820 w 1968579"/>
              <a:gd name="connsiteY6" fmla="*/ 700905 h 700905"/>
              <a:gd name="connsiteX7" fmla="*/ 0 w 1968579"/>
              <a:gd name="connsiteY7" fmla="*/ 584085 h 700905"/>
              <a:gd name="connsiteX8" fmla="*/ 0 w 1968579"/>
              <a:gd name="connsiteY8" fmla="*/ 116820 h 70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579" h="700905">
                <a:moveTo>
                  <a:pt x="0" y="116820"/>
                </a:moveTo>
                <a:cubicBezTo>
                  <a:pt x="0" y="52302"/>
                  <a:pt x="52302" y="0"/>
                  <a:pt x="116820" y="0"/>
                </a:cubicBezTo>
                <a:lnTo>
                  <a:pt x="1851759" y="0"/>
                </a:lnTo>
                <a:cubicBezTo>
                  <a:pt x="1916277" y="0"/>
                  <a:pt x="1968579" y="52302"/>
                  <a:pt x="1968579" y="116820"/>
                </a:cubicBezTo>
                <a:lnTo>
                  <a:pt x="1968579" y="584085"/>
                </a:lnTo>
                <a:cubicBezTo>
                  <a:pt x="1968579" y="648603"/>
                  <a:pt x="1916277" y="700905"/>
                  <a:pt x="1851759" y="700905"/>
                </a:cubicBezTo>
                <a:lnTo>
                  <a:pt x="116820" y="700905"/>
                </a:lnTo>
                <a:cubicBezTo>
                  <a:pt x="52302" y="700905"/>
                  <a:pt x="0" y="648603"/>
                  <a:pt x="0" y="584085"/>
                </a:cubicBezTo>
                <a:lnTo>
                  <a:pt x="0" y="116820"/>
                </a:lnTo>
                <a:close/>
              </a:path>
            </a:pathLst>
          </a:custGeom>
          <a:noFill/>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415" tIns="110415" rIns="110415" bIns="110415" numCol="1" spcCol="1270" anchor="ctr" anchorCtr="0">
            <a:noAutofit/>
          </a:bodyPr>
          <a:lstStyle/>
          <a:p>
            <a:pPr marL="0" lvl="0" indent="0" algn="r" defTabSz="889000">
              <a:lnSpc>
                <a:spcPct val="90000"/>
              </a:lnSpc>
              <a:spcBef>
                <a:spcPct val="0"/>
              </a:spcBef>
              <a:spcAft>
                <a:spcPct val="35000"/>
              </a:spcAft>
              <a:buNone/>
            </a:pPr>
            <a:r>
              <a:rPr lang="en-US" sz="1600" b="1" kern="1200" dirty="0">
                <a:solidFill>
                  <a:schemeClr val="accent4"/>
                </a:solidFill>
              </a:rPr>
              <a:t>270 transmitted to the payer</a:t>
            </a:r>
          </a:p>
        </p:txBody>
      </p:sp>
      <p:sp>
        <p:nvSpPr>
          <p:cNvPr id="13" name="Freeform 12">
            <a:extLst>
              <a:ext uri="{FF2B5EF4-FFF2-40B4-BE49-F238E27FC236}">
                <a16:creationId xmlns:a16="http://schemas.microsoft.com/office/drawing/2014/main" id="{3C85933A-6514-F64C-A104-E9115F175F7D}"/>
              </a:ext>
            </a:extLst>
          </p:cNvPr>
          <p:cNvSpPr/>
          <p:nvPr/>
        </p:nvSpPr>
        <p:spPr>
          <a:xfrm>
            <a:off x="110734" y="1753022"/>
            <a:ext cx="4277559" cy="4277559"/>
          </a:xfrm>
          <a:custGeom>
            <a:avLst/>
            <a:gdLst/>
            <a:ahLst/>
            <a:cxnLst/>
            <a:rect l="0" t="0" r="0" b="0"/>
            <a:pathLst>
              <a:path>
                <a:moveTo>
                  <a:pt x="2819022" y="111059"/>
                </a:moveTo>
                <a:arcTo wR="2138779" hR="2138779" stAng="17312710" swAng="782807"/>
              </a:path>
            </a:pathLst>
          </a:custGeom>
          <a:noFill/>
          <a:ln>
            <a:no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5" name="Freeform 14">
            <a:extLst>
              <a:ext uri="{FF2B5EF4-FFF2-40B4-BE49-F238E27FC236}">
                <a16:creationId xmlns:a16="http://schemas.microsoft.com/office/drawing/2014/main" id="{3B203D8C-3E3E-7E4E-A20D-4B0CE4BEF2A2}"/>
              </a:ext>
            </a:extLst>
          </p:cNvPr>
          <p:cNvSpPr/>
          <p:nvPr/>
        </p:nvSpPr>
        <p:spPr>
          <a:xfrm>
            <a:off x="5071592" y="2003713"/>
            <a:ext cx="1942832" cy="827073"/>
          </a:xfrm>
          <a:custGeom>
            <a:avLst/>
            <a:gdLst>
              <a:gd name="connsiteX0" fmla="*/ 0 w 2204213"/>
              <a:gd name="connsiteY0" fmla="*/ 112189 h 673123"/>
              <a:gd name="connsiteX1" fmla="*/ 112189 w 2204213"/>
              <a:gd name="connsiteY1" fmla="*/ 0 h 673123"/>
              <a:gd name="connsiteX2" fmla="*/ 2092024 w 2204213"/>
              <a:gd name="connsiteY2" fmla="*/ 0 h 673123"/>
              <a:gd name="connsiteX3" fmla="*/ 2204213 w 2204213"/>
              <a:gd name="connsiteY3" fmla="*/ 112189 h 673123"/>
              <a:gd name="connsiteX4" fmla="*/ 2204213 w 2204213"/>
              <a:gd name="connsiteY4" fmla="*/ 560934 h 673123"/>
              <a:gd name="connsiteX5" fmla="*/ 2092024 w 2204213"/>
              <a:gd name="connsiteY5" fmla="*/ 673123 h 673123"/>
              <a:gd name="connsiteX6" fmla="*/ 112189 w 2204213"/>
              <a:gd name="connsiteY6" fmla="*/ 673123 h 673123"/>
              <a:gd name="connsiteX7" fmla="*/ 0 w 2204213"/>
              <a:gd name="connsiteY7" fmla="*/ 560934 h 673123"/>
              <a:gd name="connsiteX8" fmla="*/ 0 w 2204213"/>
              <a:gd name="connsiteY8" fmla="*/ 112189 h 67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3" h="673123">
                <a:moveTo>
                  <a:pt x="0" y="112189"/>
                </a:moveTo>
                <a:cubicBezTo>
                  <a:pt x="0" y="50229"/>
                  <a:pt x="50229" y="0"/>
                  <a:pt x="112189" y="0"/>
                </a:cubicBezTo>
                <a:lnTo>
                  <a:pt x="2092024" y="0"/>
                </a:lnTo>
                <a:cubicBezTo>
                  <a:pt x="2153984" y="0"/>
                  <a:pt x="2204213" y="50229"/>
                  <a:pt x="2204213" y="112189"/>
                </a:cubicBezTo>
                <a:lnTo>
                  <a:pt x="2204213" y="560934"/>
                </a:lnTo>
                <a:cubicBezTo>
                  <a:pt x="2204213" y="622894"/>
                  <a:pt x="2153984" y="673123"/>
                  <a:pt x="2092024" y="673123"/>
                </a:cubicBezTo>
                <a:lnTo>
                  <a:pt x="112189" y="673123"/>
                </a:lnTo>
                <a:cubicBezTo>
                  <a:pt x="50229" y="673123"/>
                  <a:pt x="0" y="622894"/>
                  <a:pt x="0" y="560934"/>
                </a:cubicBezTo>
                <a:lnTo>
                  <a:pt x="0" y="112189"/>
                </a:lnTo>
                <a:close/>
              </a:path>
            </a:pathLst>
          </a:custGeom>
          <a:noFill/>
          <a:ln>
            <a:noFill/>
          </a:ln>
        </p:spPr>
        <p:style>
          <a:lnRef idx="2">
            <a:scrgbClr r="0" g="0" b="0"/>
          </a:lnRef>
          <a:fillRef idx="1">
            <a:schemeClr val="accent5">
              <a:hueOff val="-353463"/>
              <a:satOff val="47049"/>
              <a:lumOff val="-16666"/>
              <a:alphaOff val="0"/>
            </a:schemeClr>
          </a:fillRef>
          <a:effectRef idx="0">
            <a:schemeClr val="accent5">
              <a:hueOff val="-353463"/>
              <a:satOff val="47049"/>
              <a:lumOff val="-16666"/>
              <a:alphaOff val="0"/>
            </a:schemeClr>
          </a:effectRef>
          <a:fontRef idx="minor">
            <a:schemeClr val="lt1"/>
          </a:fontRef>
        </p:style>
        <p:txBody>
          <a:bodyPr spcFirstLastPara="0" vert="horz" wrap="square" lIns="101439" tIns="101439" rIns="101439" bIns="101439" numCol="1" spcCol="1270" anchor="ctr" anchorCtr="0">
            <a:noAutofit/>
          </a:bodyPr>
          <a:lstStyle/>
          <a:p>
            <a:pPr marL="0" lvl="0" indent="0" defTabSz="800100">
              <a:lnSpc>
                <a:spcPct val="90000"/>
              </a:lnSpc>
              <a:spcBef>
                <a:spcPct val="0"/>
              </a:spcBef>
              <a:spcAft>
                <a:spcPct val="35000"/>
              </a:spcAft>
              <a:buNone/>
            </a:pPr>
            <a:r>
              <a:rPr lang="en-US" sz="1600" b="1" kern="1200" dirty="0">
                <a:solidFill>
                  <a:schemeClr val="accent4"/>
                </a:solidFill>
              </a:rPr>
              <a:t>271 response</a:t>
            </a:r>
            <a:r>
              <a:rPr lang="en-US" sz="1600" b="1" dirty="0">
                <a:solidFill>
                  <a:schemeClr val="accent4"/>
                </a:solidFill>
              </a:rPr>
              <a:t> </a:t>
            </a:r>
            <a:r>
              <a:rPr lang="en-US" sz="1600" b="1" kern="1200" dirty="0">
                <a:solidFill>
                  <a:schemeClr val="accent4"/>
                </a:solidFill>
              </a:rPr>
              <a:t>from the payer</a:t>
            </a:r>
          </a:p>
        </p:txBody>
      </p:sp>
      <p:sp>
        <p:nvSpPr>
          <p:cNvPr id="16" name="Freeform 15">
            <a:extLst>
              <a:ext uri="{FF2B5EF4-FFF2-40B4-BE49-F238E27FC236}">
                <a16:creationId xmlns:a16="http://schemas.microsoft.com/office/drawing/2014/main" id="{E9428F0B-27D0-3841-8289-E50106534EF9}"/>
              </a:ext>
            </a:extLst>
          </p:cNvPr>
          <p:cNvSpPr/>
          <p:nvPr/>
        </p:nvSpPr>
        <p:spPr>
          <a:xfrm>
            <a:off x="2590435" y="1869602"/>
            <a:ext cx="4277559" cy="4277559"/>
          </a:xfrm>
          <a:custGeom>
            <a:avLst/>
            <a:gdLst/>
            <a:ahLst/>
            <a:cxnLst/>
            <a:rect l="0" t="0" r="0" b="0"/>
            <a:pathLst>
              <a:path>
                <a:moveTo>
                  <a:pt x="4073782" y="1227658"/>
                </a:moveTo>
                <a:arcTo wR="2138779" hR="2138779" stAng="20087159" swAng="6350099"/>
              </a:path>
            </a:pathLst>
          </a:custGeom>
          <a:noFill/>
          <a:ln>
            <a:no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1" name="Freeform 20">
            <a:extLst>
              <a:ext uri="{FF2B5EF4-FFF2-40B4-BE49-F238E27FC236}">
                <a16:creationId xmlns:a16="http://schemas.microsoft.com/office/drawing/2014/main" id="{46376A82-92F1-A94D-A4B1-592F84B4CE8A}"/>
              </a:ext>
            </a:extLst>
          </p:cNvPr>
          <p:cNvSpPr/>
          <p:nvPr/>
        </p:nvSpPr>
        <p:spPr>
          <a:xfrm>
            <a:off x="2539113" y="1649110"/>
            <a:ext cx="4277559" cy="4277559"/>
          </a:xfrm>
          <a:custGeom>
            <a:avLst/>
            <a:gdLst/>
            <a:ahLst/>
            <a:cxnLst/>
            <a:rect l="0" t="0" r="0" b="0"/>
            <a:pathLst>
              <a:path>
                <a:moveTo>
                  <a:pt x="151469" y="2929333"/>
                </a:moveTo>
                <a:arcTo wR="2138779" hR="2138779" stAng="9498438" swAng="2801723"/>
              </a:path>
            </a:pathLst>
          </a:custGeom>
          <a:noFill/>
          <a:ln>
            <a:no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D988DF82-32CF-4FD0-B8F3-1CBB217471E0}"/>
              </a:ext>
            </a:extLst>
          </p:cNvPr>
          <p:cNvSpPr txBox="1"/>
          <p:nvPr/>
        </p:nvSpPr>
        <p:spPr>
          <a:xfrm>
            <a:off x="6619138" y="4060166"/>
            <a:ext cx="1228922" cy="584775"/>
          </a:xfrm>
          <a:prstGeom prst="rect">
            <a:avLst/>
          </a:prstGeom>
          <a:noFill/>
          <a:ln>
            <a:noFill/>
          </a:ln>
        </p:spPr>
        <p:txBody>
          <a:bodyPr wrap="square" rtlCol="0">
            <a:spAutoFit/>
          </a:bodyPr>
          <a:lstStyle/>
          <a:p>
            <a:pPr algn="ctr"/>
            <a:r>
              <a:rPr lang="en-US" sz="1600" b="1" dirty="0">
                <a:solidFill>
                  <a:schemeClr val="accent3"/>
                </a:solidFill>
              </a:rPr>
              <a:t>“Failed” Eligibility </a:t>
            </a:r>
          </a:p>
        </p:txBody>
      </p:sp>
      <p:sp>
        <p:nvSpPr>
          <p:cNvPr id="12" name="Arrow: Right 11">
            <a:extLst>
              <a:ext uri="{FF2B5EF4-FFF2-40B4-BE49-F238E27FC236}">
                <a16:creationId xmlns:a16="http://schemas.microsoft.com/office/drawing/2014/main" id="{E537E05F-3E5F-4CF2-ADAF-33BECD46903B}"/>
              </a:ext>
            </a:extLst>
          </p:cNvPr>
          <p:cNvSpPr/>
          <p:nvPr/>
        </p:nvSpPr>
        <p:spPr>
          <a:xfrm>
            <a:off x="5914768" y="4168803"/>
            <a:ext cx="788399" cy="30159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Down 17">
            <a:extLst>
              <a:ext uri="{FF2B5EF4-FFF2-40B4-BE49-F238E27FC236}">
                <a16:creationId xmlns:a16="http://schemas.microsoft.com/office/drawing/2014/main" id="{BAFFF09C-6CC7-4CDE-BF42-8AB06BBC9F4A}"/>
              </a:ext>
            </a:extLst>
          </p:cNvPr>
          <p:cNvSpPr/>
          <p:nvPr/>
        </p:nvSpPr>
        <p:spPr>
          <a:xfrm rot="10800000">
            <a:off x="4468686" y="2673910"/>
            <a:ext cx="301752" cy="398472"/>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9" name="Arrow: Down 18">
            <a:extLst>
              <a:ext uri="{FF2B5EF4-FFF2-40B4-BE49-F238E27FC236}">
                <a16:creationId xmlns:a16="http://schemas.microsoft.com/office/drawing/2014/main" id="{3A4733C5-FBE9-4B30-B682-2711CC7669E5}"/>
              </a:ext>
            </a:extLst>
          </p:cNvPr>
          <p:cNvSpPr/>
          <p:nvPr/>
        </p:nvSpPr>
        <p:spPr>
          <a:xfrm>
            <a:off x="5138725" y="2674141"/>
            <a:ext cx="296437" cy="398915"/>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5" name="TextBox 24">
            <a:extLst>
              <a:ext uri="{FF2B5EF4-FFF2-40B4-BE49-F238E27FC236}">
                <a16:creationId xmlns:a16="http://schemas.microsoft.com/office/drawing/2014/main" id="{FAF65A1F-CBB6-43E6-8D52-49E6B6DED865}"/>
              </a:ext>
            </a:extLst>
          </p:cNvPr>
          <p:cNvSpPr txBox="1"/>
          <p:nvPr/>
        </p:nvSpPr>
        <p:spPr>
          <a:xfrm>
            <a:off x="9327382" y="606463"/>
            <a:ext cx="2901658" cy="769441"/>
          </a:xfrm>
          <a:prstGeom prst="rect">
            <a:avLst/>
          </a:prstGeom>
          <a:noFill/>
          <a:ln>
            <a:noFill/>
          </a:ln>
        </p:spPr>
        <p:txBody>
          <a:bodyPr wrap="square" rtlCol="0">
            <a:spAutoFit/>
          </a:bodyPr>
          <a:lstStyle/>
          <a:p>
            <a:pPr algn="ctr"/>
            <a:r>
              <a:rPr lang="en-US" sz="2200" b="1" dirty="0">
                <a:solidFill>
                  <a:schemeClr val="accent2"/>
                </a:solidFill>
              </a:rPr>
              <a:t>Failed Eligibility Work-flow</a:t>
            </a:r>
          </a:p>
        </p:txBody>
      </p:sp>
      <p:sp>
        <p:nvSpPr>
          <p:cNvPr id="29" name="Arrow: Down 28">
            <a:extLst>
              <a:ext uri="{FF2B5EF4-FFF2-40B4-BE49-F238E27FC236}">
                <a16:creationId xmlns:a16="http://schemas.microsoft.com/office/drawing/2014/main" id="{0BADAAA3-8F63-47CB-8DE2-8D00EA36516B}"/>
              </a:ext>
            </a:extLst>
          </p:cNvPr>
          <p:cNvSpPr/>
          <p:nvPr/>
        </p:nvSpPr>
        <p:spPr>
          <a:xfrm rot="5400000">
            <a:off x="3006467" y="4007741"/>
            <a:ext cx="520078" cy="103909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F1A889DC-CC52-41FB-9B24-5361CAA85196}"/>
              </a:ext>
            </a:extLst>
          </p:cNvPr>
          <p:cNvSpPr txBox="1"/>
          <p:nvPr/>
        </p:nvSpPr>
        <p:spPr>
          <a:xfrm>
            <a:off x="1466535" y="3994616"/>
            <a:ext cx="1264577" cy="646331"/>
          </a:xfrm>
          <a:prstGeom prst="rect">
            <a:avLst/>
          </a:prstGeom>
          <a:noFill/>
          <a:ln>
            <a:noFill/>
          </a:ln>
        </p:spPr>
        <p:txBody>
          <a:bodyPr wrap="none" rtlCol="0">
            <a:spAutoFit/>
          </a:bodyPr>
          <a:lstStyle/>
          <a:p>
            <a:r>
              <a:rPr lang="en-US" b="1" dirty="0">
                <a:solidFill>
                  <a:schemeClr val="accent2"/>
                </a:solidFill>
              </a:rPr>
              <a:t>Insurance</a:t>
            </a:r>
          </a:p>
          <a:p>
            <a:r>
              <a:rPr lang="en-US" b="1" dirty="0">
                <a:solidFill>
                  <a:schemeClr val="accent2"/>
                </a:solidFill>
              </a:rPr>
              <a:t>Company</a:t>
            </a:r>
          </a:p>
        </p:txBody>
      </p:sp>
      <p:sp>
        <p:nvSpPr>
          <p:cNvPr id="33" name="TextBox 32">
            <a:extLst>
              <a:ext uri="{FF2B5EF4-FFF2-40B4-BE49-F238E27FC236}">
                <a16:creationId xmlns:a16="http://schemas.microsoft.com/office/drawing/2014/main" id="{C138F572-BF50-4630-B74E-4F44F042551F}"/>
              </a:ext>
            </a:extLst>
          </p:cNvPr>
          <p:cNvSpPr txBox="1"/>
          <p:nvPr/>
        </p:nvSpPr>
        <p:spPr>
          <a:xfrm>
            <a:off x="2808507" y="4388662"/>
            <a:ext cx="1013027" cy="276999"/>
          </a:xfrm>
          <a:prstGeom prst="rect">
            <a:avLst/>
          </a:prstGeom>
          <a:noFill/>
          <a:ln>
            <a:noFill/>
          </a:ln>
        </p:spPr>
        <p:txBody>
          <a:bodyPr wrap="square" rtlCol="0">
            <a:spAutoFit/>
          </a:bodyPr>
          <a:lstStyle/>
          <a:p>
            <a:r>
              <a:rPr lang="en-US" sz="1200" b="1" dirty="0">
                <a:solidFill>
                  <a:schemeClr val="bg2"/>
                </a:solidFill>
              </a:rPr>
              <a:t>837 Claims</a:t>
            </a:r>
          </a:p>
        </p:txBody>
      </p:sp>
      <p:sp>
        <p:nvSpPr>
          <p:cNvPr id="34" name="Arrow: Down 33">
            <a:extLst>
              <a:ext uri="{FF2B5EF4-FFF2-40B4-BE49-F238E27FC236}">
                <a16:creationId xmlns:a16="http://schemas.microsoft.com/office/drawing/2014/main" id="{B33400CD-6E04-483E-BA42-14C381BB1550}"/>
              </a:ext>
            </a:extLst>
          </p:cNvPr>
          <p:cNvSpPr/>
          <p:nvPr/>
        </p:nvSpPr>
        <p:spPr>
          <a:xfrm rot="16200000">
            <a:off x="3059213" y="3513132"/>
            <a:ext cx="503711" cy="103909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75F4E31-9A8F-43C6-AF10-8716DA0FF340}"/>
              </a:ext>
            </a:extLst>
          </p:cNvPr>
          <p:cNvSpPr txBox="1"/>
          <p:nvPr/>
        </p:nvSpPr>
        <p:spPr>
          <a:xfrm>
            <a:off x="2779358" y="3888692"/>
            <a:ext cx="1096221" cy="276999"/>
          </a:xfrm>
          <a:prstGeom prst="rect">
            <a:avLst/>
          </a:prstGeom>
          <a:noFill/>
          <a:ln>
            <a:noFill/>
          </a:ln>
        </p:spPr>
        <p:txBody>
          <a:bodyPr wrap="square" rtlCol="0">
            <a:spAutoFit/>
          </a:bodyPr>
          <a:lstStyle/>
          <a:p>
            <a:r>
              <a:rPr lang="en-US" sz="1200" b="1" dirty="0">
                <a:solidFill>
                  <a:schemeClr val="bg2"/>
                </a:solidFill>
              </a:rPr>
              <a:t>835 Remits</a:t>
            </a:r>
          </a:p>
        </p:txBody>
      </p:sp>
      <p:sp>
        <p:nvSpPr>
          <p:cNvPr id="43" name="Rectangle: Rounded Corners 4">
            <a:extLst>
              <a:ext uri="{FF2B5EF4-FFF2-40B4-BE49-F238E27FC236}">
                <a16:creationId xmlns:a16="http://schemas.microsoft.com/office/drawing/2014/main" id="{72D71D26-E1C2-4A6F-85D9-2C94F85AB9BB}"/>
              </a:ext>
            </a:extLst>
          </p:cNvPr>
          <p:cNvSpPr txBox="1"/>
          <p:nvPr/>
        </p:nvSpPr>
        <p:spPr>
          <a:xfrm>
            <a:off x="9604571" y="1834792"/>
            <a:ext cx="2347281" cy="40328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kern="1200" dirty="0">
                <a:solidFill>
                  <a:schemeClr val="accent5">
                    <a:lumMod val="75000"/>
                  </a:schemeClr>
                </a:solidFill>
              </a:rPr>
              <a:t>Post 271 Response detail to EMR</a:t>
            </a:r>
          </a:p>
        </p:txBody>
      </p:sp>
      <p:sp>
        <p:nvSpPr>
          <p:cNvPr id="44" name="Arrow: Down 43">
            <a:extLst>
              <a:ext uri="{FF2B5EF4-FFF2-40B4-BE49-F238E27FC236}">
                <a16:creationId xmlns:a16="http://schemas.microsoft.com/office/drawing/2014/main" id="{C9B3B2EC-C603-486E-BBCC-75D97F7C2D1A}"/>
              </a:ext>
            </a:extLst>
          </p:cNvPr>
          <p:cNvSpPr/>
          <p:nvPr/>
        </p:nvSpPr>
        <p:spPr>
          <a:xfrm>
            <a:off x="10596459" y="2350491"/>
            <a:ext cx="363504" cy="294207"/>
          </a:xfrm>
          <a:prstGeom prst="downArrow">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
            <a:extLst>
              <a:ext uri="{FF2B5EF4-FFF2-40B4-BE49-F238E27FC236}">
                <a16:creationId xmlns:a16="http://schemas.microsoft.com/office/drawing/2014/main" id="{EDB6C790-6535-4494-B3C3-AB0D15633C5B}"/>
              </a:ext>
            </a:extLst>
          </p:cNvPr>
          <p:cNvSpPr txBox="1"/>
          <p:nvPr/>
        </p:nvSpPr>
        <p:spPr>
          <a:xfrm>
            <a:off x="9515688" y="2757108"/>
            <a:ext cx="2525047" cy="62705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kern="1200" dirty="0">
                <a:solidFill>
                  <a:schemeClr val="accent5">
                    <a:lumMod val="75000"/>
                  </a:schemeClr>
                </a:solidFill>
              </a:rPr>
              <a:t>Segment accounts by payer STC then </a:t>
            </a:r>
            <a:r>
              <a:rPr lang="en-US" u="sng" kern="1200" dirty="0">
                <a:solidFill>
                  <a:schemeClr val="accent5">
                    <a:lumMod val="75000"/>
                  </a:schemeClr>
                </a:solidFill>
              </a:rPr>
              <a:t>“Reject Reason”</a:t>
            </a:r>
          </a:p>
        </p:txBody>
      </p:sp>
      <p:sp>
        <p:nvSpPr>
          <p:cNvPr id="46" name="Arrow: Down 45">
            <a:extLst>
              <a:ext uri="{FF2B5EF4-FFF2-40B4-BE49-F238E27FC236}">
                <a16:creationId xmlns:a16="http://schemas.microsoft.com/office/drawing/2014/main" id="{577731CF-9664-4E43-BC59-4E2EB27ED8FB}"/>
              </a:ext>
            </a:extLst>
          </p:cNvPr>
          <p:cNvSpPr/>
          <p:nvPr/>
        </p:nvSpPr>
        <p:spPr>
          <a:xfrm>
            <a:off x="10596459" y="3496577"/>
            <a:ext cx="363504" cy="294207"/>
          </a:xfrm>
          <a:prstGeom prst="downArrow">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
            <a:extLst>
              <a:ext uri="{FF2B5EF4-FFF2-40B4-BE49-F238E27FC236}">
                <a16:creationId xmlns:a16="http://schemas.microsoft.com/office/drawing/2014/main" id="{4F35A856-F7A2-4331-806D-A2E308346830}"/>
              </a:ext>
            </a:extLst>
          </p:cNvPr>
          <p:cNvSpPr txBox="1"/>
          <p:nvPr/>
        </p:nvSpPr>
        <p:spPr>
          <a:xfrm>
            <a:off x="9583071" y="3903194"/>
            <a:ext cx="2390280" cy="62705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kern="1200" dirty="0">
                <a:solidFill>
                  <a:schemeClr val="accent5">
                    <a:lumMod val="75000"/>
                  </a:schemeClr>
                </a:solidFill>
              </a:rPr>
              <a:t>Automate work-listing or work-Q to accelerate follow-up</a:t>
            </a:r>
          </a:p>
        </p:txBody>
      </p:sp>
      <p:sp>
        <p:nvSpPr>
          <p:cNvPr id="48" name="Rectangle: Rounded Corners 4">
            <a:extLst>
              <a:ext uri="{FF2B5EF4-FFF2-40B4-BE49-F238E27FC236}">
                <a16:creationId xmlns:a16="http://schemas.microsoft.com/office/drawing/2014/main" id="{206C48D7-9D24-410E-9FD6-B1A2E97B2186}"/>
              </a:ext>
            </a:extLst>
          </p:cNvPr>
          <p:cNvSpPr txBox="1"/>
          <p:nvPr/>
        </p:nvSpPr>
        <p:spPr>
          <a:xfrm>
            <a:off x="9583071" y="5049280"/>
            <a:ext cx="2390280" cy="145982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kern="1200" dirty="0">
                <a:solidFill>
                  <a:schemeClr val="accent5">
                    <a:lumMod val="75000"/>
                  </a:schemeClr>
                </a:solidFill>
              </a:rPr>
              <a:t>Implement </a:t>
            </a:r>
            <a:br>
              <a:rPr lang="en-US" kern="1200" dirty="0">
                <a:solidFill>
                  <a:schemeClr val="accent5">
                    <a:lumMod val="75000"/>
                  </a:schemeClr>
                </a:solidFill>
              </a:rPr>
            </a:br>
            <a:r>
              <a:rPr lang="en-US" kern="1200" dirty="0">
                <a:solidFill>
                  <a:schemeClr val="accent5">
                    <a:lumMod val="75000"/>
                  </a:schemeClr>
                </a:solidFill>
              </a:rPr>
              <a:t>“hard-stops” in Registration, DNFB and claim level to trap accounts </a:t>
            </a:r>
            <a:br>
              <a:rPr lang="en-US" kern="1200" dirty="0">
                <a:solidFill>
                  <a:schemeClr val="accent5">
                    <a:lumMod val="75000"/>
                  </a:schemeClr>
                </a:solidFill>
              </a:rPr>
            </a:br>
            <a:r>
              <a:rPr lang="en-US" kern="1200" dirty="0">
                <a:solidFill>
                  <a:schemeClr val="accent5">
                    <a:lumMod val="75000"/>
                  </a:schemeClr>
                </a:solidFill>
              </a:rPr>
              <a:t>pre-claim</a:t>
            </a:r>
          </a:p>
        </p:txBody>
      </p:sp>
      <p:sp>
        <p:nvSpPr>
          <p:cNvPr id="49" name="Arrow: Down 48">
            <a:extLst>
              <a:ext uri="{FF2B5EF4-FFF2-40B4-BE49-F238E27FC236}">
                <a16:creationId xmlns:a16="http://schemas.microsoft.com/office/drawing/2014/main" id="{E84C08EE-279D-41AD-AAD7-5F25776982EB}"/>
              </a:ext>
            </a:extLst>
          </p:cNvPr>
          <p:cNvSpPr/>
          <p:nvPr/>
        </p:nvSpPr>
        <p:spPr>
          <a:xfrm>
            <a:off x="10596459" y="4642663"/>
            <a:ext cx="363504" cy="294207"/>
          </a:xfrm>
          <a:prstGeom prst="downArrow">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EB95FDE-98B3-48A6-89F6-04CBBB3D3D30}"/>
              </a:ext>
            </a:extLst>
          </p:cNvPr>
          <p:cNvSpPr txBox="1"/>
          <p:nvPr/>
        </p:nvSpPr>
        <p:spPr>
          <a:xfrm>
            <a:off x="7409922" y="3204288"/>
            <a:ext cx="1886121" cy="584775"/>
          </a:xfrm>
          <a:prstGeom prst="rect">
            <a:avLst/>
          </a:prstGeom>
          <a:noFill/>
          <a:ln>
            <a:noFill/>
          </a:ln>
        </p:spPr>
        <p:txBody>
          <a:bodyPr wrap="square" rtlCol="0">
            <a:spAutoFit/>
          </a:bodyPr>
          <a:lstStyle/>
          <a:p>
            <a:pPr algn="ctr"/>
            <a:r>
              <a:rPr lang="en-US" sz="1600" b="1" dirty="0">
                <a:solidFill>
                  <a:schemeClr val="accent3"/>
                </a:solidFill>
              </a:rPr>
              <a:t>Status Code = Rejected Reason</a:t>
            </a:r>
          </a:p>
        </p:txBody>
      </p:sp>
      <p:sp>
        <p:nvSpPr>
          <p:cNvPr id="56" name="Freeform 55">
            <a:extLst>
              <a:ext uri="{FF2B5EF4-FFF2-40B4-BE49-F238E27FC236}">
                <a16:creationId xmlns:a16="http://schemas.microsoft.com/office/drawing/2014/main" id="{D3F65B4E-6DF5-ED4B-A2A0-B928D1BD0397}"/>
              </a:ext>
            </a:extLst>
          </p:cNvPr>
          <p:cNvSpPr/>
          <p:nvPr/>
        </p:nvSpPr>
        <p:spPr>
          <a:xfrm>
            <a:off x="1988673" y="5644360"/>
            <a:ext cx="2484691" cy="700905"/>
          </a:xfrm>
          <a:custGeom>
            <a:avLst/>
            <a:gdLst>
              <a:gd name="connsiteX0" fmla="*/ 0 w 1968579"/>
              <a:gd name="connsiteY0" fmla="*/ 116820 h 700905"/>
              <a:gd name="connsiteX1" fmla="*/ 116820 w 1968579"/>
              <a:gd name="connsiteY1" fmla="*/ 0 h 700905"/>
              <a:gd name="connsiteX2" fmla="*/ 1851759 w 1968579"/>
              <a:gd name="connsiteY2" fmla="*/ 0 h 700905"/>
              <a:gd name="connsiteX3" fmla="*/ 1968579 w 1968579"/>
              <a:gd name="connsiteY3" fmla="*/ 116820 h 700905"/>
              <a:gd name="connsiteX4" fmla="*/ 1968579 w 1968579"/>
              <a:gd name="connsiteY4" fmla="*/ 584085 h 700905"/>
              <a:gd name="connsiteX5" fmla="*/ 1851759 w 1968579"/>
              <a:gd name="connsiteY5" fmla="*/ 700905 h 700905"/>
              <a:gd name="connsiteX6" fmla="*/ 116820 w 1968579"/>
              <a:gd name="connsiteY6" fmla="*/ 700905 h 700905"/>
              <a:gd name="connsiteX7" fmla="*/ 0 w 1968579"/>
              <a:gd name="connsiteY7" fmla="*/ 584085 h 700905"/>
              <a:gd name="connsiteX8" fmla="*/ 0 w 1968579"/>
              <a:gd name="connsiteY8" fmla="*/ 116820 h 70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579" h="700905">
                <a:moveTo>
                  <a:pt x="0" y="116820"/>
                </a:moveTo>
                <a:cubicBezTo>
                  <a:pt x="0" y="52302"/>
                  <a:pt x="52302" y="0"/>
                  <a:pt x="116820" y="0"/>
                </a:cubicBezTo>
                <a:lnTo>
                  <a:pt x="1851759" y="0"/>
                </a:lnTo>
                <a:cubicBezTo>
                  <a:pt x="1916277" y="0"/>
                  <a:pt x="1968579" y="52302"/>
                  <a:pt x="1968579" y="116820"/>
                </a:cubicBezTo>
                <a:lnTo>
                  <a:pt x="1968579" y="584085"/>
                </a:lnTo>
                <a:cubicBezTo>
                  <a:pt x="1968579" y="648603"/>
                  <a:pt x="1916277" y="700905"/>
                  <a:pt x="1851759" y="700905"/>
                </a:cubicBezTo>
                <a:lnTo>
                  <a:pt x="116820" y="700905"/>
                </a:lnTo>
                <a:cubicBezTo>
                  <a:pt x="52302" y="700905"/>
                  <a:pt x="0" y="648603"/>
                  <a:pt x="0" y="584085"/>
                </a:cubicBezTo>
                <a:lnTo>
                  <a:pt x="0" y="116820"/>
                </a:lnTo>
                <a:close/>
              </a:path>
            </a:pathLst>
          </a:custGeom>
          <a:noFill/>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415" tIns="110415" rIns="110415" bIns="110415" numCol="1" spcCol="1270" anchor="ctr" anchorCtr="0">
            <a:noAutofit/>
          </a:bodyPr>
          <a:lstStyle/>
          <a:p>
            <a:pPr lvl="0" algn="r" defTabSz="889000">
              <a:lnSpc>
                <a:spcPct val="90000"/>
              </a:lnSpc>
              <a:spcBef>
                <a:spcPct val="0"/>
              </a:spcBef>
              <a:spcAft>
                <a:spcPct val="35000"/>
              </a:spcAft>
            </a:pPr>
            <a:r>
              <a:rPr lang="en-US" sz="1600" b="1" dirty="0">
                <a:solidFill>
                  <a:schemeClr val="accent4"/>
                </a:solidFill>
              </a:rPr>
              <a:t>Date of Service</a:t>
            </a:r>
          </a:p>
          <a:p>
            <a:pPr lvl="0" algn="r" defTabSz="889000">
              <a:lnSpc>
                <a:spcPct val="90000"/>
              </a:lnSpc>
              <a:spcBef>
                <a:spcPct val="0"/>
              </a:spcBef>
              <a:spcAft>
                <a:spcPct val="35000"/>
              </a:spcAft>
            </a:pPr>
            <a:r>
              <a:rPr lang="en-US" sz="1600" b="1" dirty="0">
                <a:solidFill>
                  <a:schemeClr val="accent4"/>
                </a:solidFill>
              </a:rPr>
              <a:t>Doc/Charge Entry</a:t>
            </a:r>
          </a:p>
          <a:p>
            <a:pPr lvl="0" algn="r" defTabSz="889000">
              <a:lnSpc>
                <a:spcPct val="90000"/>
              </a:lnSpc>
              <a:spcBef>
                <a:spcPct val="0"/>
              </a:spcBef>
              <a:spcAft>
                <a:spcPct val="35000"/>
              </a:spcAft>
            </a:pPr>
            <a:r>
              <a:rPr lang="en-US" sz="1600" b="1" dirty="0">
                <a:solidFill>
                  <a:schemeClr val="accent4"/>
                </a:solidFill>
              </a:rPr>
              <a:t>Coding, Billing</a:t>
            </a:r>
          </a:p>
          <a:p>
            <a:pPr lvl="0" algn="r" defTabSz="889000">
              <a:lnSpc>
                <a:spcPct val="90000"/>
              </a:lnSpc>
              <a:spcBef>
                <a:spcPct val="0"/>
              </a:spcBef>
              <a:spcAft>
                <a:spcPct val="35000"/>
              </a:spcAft>
            </a:pPr>
            <a:r>
              <a:rPr lang="en-US" sz="1600" b="1" dirty="0">
                <a:solidFill>
                  <a:schemeClr val="accent4"/>
                </a:solidFill>
              </a:rPr>
              <a:t>Claim Submission</a:t>
            </a:r>
            <a:endParaRPr lang="en-US" sz="1600" b="1" kern="1200" dirty="0">
              <a:solidFill>
                <a:schemeClr val="accent4"/>
              </a:solidFill>
            </a:endParaRPr>
          </a:p>
        </p:txBody>
      </p:sp>
      <p:sp>
        <p:nvSpPr>
          <p:cNvPr id="57" name="Freeform 56">
            <a:extLst>
              <a:ext uri="{FF2B5EF4-FFF2-40B4-BE49-F238E27FC236}">
                <a16:creationId xmlns:a16="http://schemas.microsoft.com/office/drawing/2014/main" id="{605FD480-C80D-8D44-8566-923EFD36B6DD}"/>
              </a:ext>
            </a:extLst>
          </p:cNvPr>
          <p:cNvSpPr/>
          <p:nvPr/>
        </p:nvSpPr>
        <p:spPr>
          <a:xfrm>
            <a:off x="5339293" y="5682155"/>
            <a:ext cx="2342447" cy="673123"/>
          </a:xfrm>
          <a:custGeom>
            <a:avLst/>
            <a:gdLst>
              <a:gd name="connsiteX0" fmla="*/ 0 w 2204213"/>
              <a:gd name="connsiteY0" fmla="*/ 112189 h 673123"/>
              <a:gd name="connsiteX1" fmla="*/ 112189 w 2204213"/>
              <a:gd name="connsiteY1" fmla="*/ 0 h 673123"/>
              <a:gd name="connsiteX2" fmla="*/ 2092024 w 2204213"/>
              <a:gd name="connsiteY2" fmla="*/ 0 h 673123"/>
              <a:gd name="connsiteX3" fmla="*/ 2204213 w 2204213"/>
              <a:gd name="connsiteY3" fmla="*/ 112189 h 673123"/>
              <a:gd name="connsiteX4" fmla="*/ 2204213 w 2204213"/>
              <a:gd name="connsiteY4" fmla="*/ 560934 h 673123"/>
              <a:gd name="connsiteX5" fmla="*/ 2092024 w 2204213"/>
              <a:gd name="connsiteY5" fmla="*/ 673123 h 673123"/>
              <a:gd name="connsiteX6" fmla="*/ 112189 w 2204213"/>
              <a:gd name="connsiteY6" fmla="*/ 673123 h 673123"/>
              <a:gd name="connsiteX7" fmla="*/ 0 w 2204213"/>
              <a:gd name="connsiteY7" fmla="*/ 560934 h 673123"/>
              <a:gd name="connsiteX8" fmla="*/ 0 w 2204213"/>
              <a:gd name="connsiteY8" fmla="*/ 112189 h 67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3" h="673123">
                <a:moveTo>
                  <a:pt x="0" y="112189"/>
                </a:moveTo>
                <a:cubicBezTo>
                  <a:pt x="0" y="50229"/>
                  <a:pt x="50229" y="0"/>
                  <a:pt x="112189" y="0"/>
                </a:cubicBezTo>
                <a:lnTo>
                  <a:pt x="2092024" y="0"/>
                </a:lnTo>
                <a:cubicBezTo>
                  <a:pt x="2153984" y="0"/>
                  <a:pt x="2204213" y="50229"/>
                  <a:pt x="2204213" y="112189"/>
                </a:cubicBezTo>
                <a:lnTo>
                  <a:pt x="2204213" y="560934"/>
                </a:lnTo>
                <a:cubicBezTo>
                  <a:pt x="2204213" y="622894"/>
                  <a:pt x="2153984" y="673123"/>
                  <a:pt x="2092024" y="673123"/>
                </a:cubicBezTo>
                <a:lnTo>
                  <a:pt x="112189" y="673123"/>
                </a:lnTo>
                <a:cubicBezTo>
                  <a:pt x="50229" y="673123"/>
                  <a:pt x="0" y="622894"/>
                  <a:pt x="0" y="560934"/>
                </a:cubicBezTo>
                <a:lnTo>
                  <a:pt x="0" y="112189"/>
                </a:lnTo>
                <a:close/>
              </a:path>
            </a:pathLst>
          </a:custGeom>
          <a:noFill/>
          <a:ln>
            <a:noFill/>
          </a:ln>
        </p:spPr>
        <p:style>
          <a:lnRef idx="2">
            <a:scrgbClr r="0" g="0" b="0"/>
          </a:lnRef>
          <a:fillRef idx="1">
            <a:schemeClr val="accent5">
              <a:hueOff val="-353463"/>
              <a:satOff val="47049"/>
              <a:lumOff val="-16666"/>
              <a:alphaOff val="0"/>
            </a:schemeClr>
          </a:fillRef>
          <a:effectRef idx="0">
            <a:schemeClr val="accent5">
              <a:hueOff val="-353463"/>
              <a:satOff val="47049"/>
              <a:lumOff val="-16666"/>
              <a:alphaOff val="0"/>
            </a:schemeClr>
          </a:effectRef>
          <a:fontRef idx="minor">
            <a:schemeClr val="lt1"/>
          </a:fontRef>
        </p:style>
        <p:txBody>
          <a:bodyPr spcFirstLastPara="0" vert="horz" wrap="square" lIns="101439" tIns="101439" rIns="101439" bIns="101439" numCol="1" spcCol="1270" anchor="ctr" anchorCtr="0">
            <a:noAutofit/>
          </a:bodyPr>
          <a:lstStyle/>
          <a:p>
            <a:pPr lvl="0" defTabSz="800100">
              <a:lnSpc>
                <a:spcPct val="90000"/>
              </a:lnSpc>
              <a:spcBef>
                <a:spcPct val="0"/>
              </a:spcBef>
              <a:spcAft>
                <a:spcPct val="35000"/>
              </a:spcAft>
            </a:pPr>
            <a:r>
              <a:rPr lang="en-US" sz="1600" b="1" dirty="0">
                <a:solidFill>
                  <a:schemeClr val="accent4"/>
                </a:solidFill>
              </a:rPr>
              <a:t>“Verified” Eligibility</a:t>
            </a:r>
            <a:endParaRPr lang="en-US" sz="1600" b="1" kern="1200" dirty="0">
              <a:solidFill>
                <a:schemeClr val="accent4"/>
              </a:solidFill>
            </a:endParaRPr>
          </a:p>
        </p:txBody>
      </p:sp>
      <p:sp>
        <p:nvSpPr>
          <p:cNvPr id="58" name="Arrow: Down 17">
            <a:extLst>
              <a:ext uri="{FF2B5EF4-FFF2-40B4-BE49-F238E27FC236}">
                <a16:creationId xmlns:a16="http://schemas.microsoft.com/office/drawing/2014/main" id="{C24A661B-384A-454F-A264-5AF8392E4636}"/>
              </a:ext>
            </a:extLst>
          </p:cNvPr>
          <p:cNvSpPr/>
          <p:nvPr/>
        </p:nvSpPr>
        <p:spPr>
          <a:xfrm rot="10800000">
            <a:off x="4463114" y="5393720"/>
            <a:ext cx="301597" cy="1115385"/>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59" name="Arrow: Down 18">
            <a:extLst>
              <a:ext uri="{FF2B5EF4-FFF2-40B4-BE49-F238E27FC236}">
                <a16:creationId xmlns:a16="http://schemas.microsoft.com/office/drawing/2014/main" id="{B17A14BC-3CAB-324C-A188-48D2A8FBA2F3}"/>
              </a:ext>
            </a:extLst>
          </p:cNvPr>
          <p:cNvSpPr/>
          <p:nvPr/>
        </p:nvSpPr>
        <p:spPr>
          <a:xfrm>
            <a:off x="5207108" y="5393721"/>
            <a:ext cx="148219" cy="1143603"/>
          </a:xfrm>
          <a:custGeom>
            <a:avLst/>
            <a:gdLst>
              <a:gd name="connsiteX0" fmla="*/ 0 w 296437"/>
              <a:gd name="connsiteY0" fmla="*/ 458752 h 606970"/>
              <a:gd name="connsiteX1" fmla="*/ 74109 w 296437"/>
              <a:gd name="connsiteY1" fmla="*/ 458752 h 606970"/>
              <a:gd name="connsiteX2" fmla="*/ 74109 w 296437"/>
              <a:gd name="connsiteY2" fmla="*/ 0 h 606970"/>
              <a:gd name="connsiteX3" fmla="*/ 222328 w 296437"/>
              <a:gd name="connsiteY3" fmla="*/ 0 h 606970"/>
              <a:gd name="connsiteX4" fmla="*/ 222328 w 296437"/>
              <a:gd name="connsiteY4" fmla="*/ 458752 h 606970"/>
              <a:gd name="connsiteX5" fmla="*/ 296437 w 296437"/>
              <a:gd name="connsiteY5" fmla="*/ 458752 h 606970"/>
              <a:gd name="connsiteX6" fmla="*/ 148219 w 296437"/>
              <a:gd name="connsiteY6" fmla="*/ 606970 h 606970"/>
              <a:gd name="connsiteX7" fmla="*/ 0 w 296437"/>
              <a:gd name="connsiteY7" fmla="*/ 458752 h 606970"/>
              <a:gd name="connsiteX0" fmla="*/ 0 w 296437"/>
              <a:gd name="connsiteY0" fmla="*/ 458752 h 458752"/>
              <a:gd name="connsiteX1" fmla="*/ 74109 w 296437"/>
              <a:gd name="connsiteY1" fmla="*/ 458752 h 458752"/>
              <a:gd name="connsiteX2" fmla="*/ 74109 w 296437"/>
              <a:gd name="connsiteY2" fmla="*/ 0 h 458752"/>
              <a:gd name="connsiteX3" fmla="*/ 222328 w 296437"/>
              <a:gd name="connsiteY3" fmla="*/ 0 h 458752"/>
              <a:gd name="connsiteX4" fmla="*/ 222328 w 296437"/>
              <a:gd name="connsiteY4" fmla="*/ 458752 h 458752"/>
              <a:gd name="connsiteX5" fmla="*/ 296437 w 296437"/>
              <a:gd name="connsiteY5" fmla="*/ 458752 h 458752"/>
              <a:gd name="connsiteX6" fmla="*/ 0 w 296437"/>
              <a:gd name="connsiteY6" fmla="*/ 458752 h 458752"/>
              <a:gd name="connsiteX0" fmla="*/ 0 w 222328"/>
              <a:gd name="connsiteY0" fmla="*/ 458752 h 458752"/>
              <a:gd name="connsiteX1" fmla="*/ 74109 w 222328"/>
              <a:gd name="connsiteY1" fmla="*/ 458752 h 458752"/>
              <a:gd name="connsiteX2" fmla="*/ 74109 w 222328"/>
              <a:gd name="connsiteY2" fmla="*/ 0 h 458752"/>
              <a:gd name="connsiteX3" fmla="*/ 222328 w 222328"/>
              <a:gd name="connsiteY3" fmla="*/ 0 h 458752"/>
              <a:gd name="connsiteX4" fmla="*/ 222328 w 222328"/>
              <a:gd name="connsiteY4" fmla="*/ 458752 h 458752"/>
              <a:gd name="connsiteX5" fmla="*/ 0 w 222328"/>
              <a:gd name="connsiteY5" fmla="*/ 458752 h 458752"/>
              <a:gd name="connsiteX0" fmla="*/ 148219 w 148219"/>
              <a:gd name="connsiteY0" fmla="*/ 458752 h 458752"/>
              <a:gd name="connsiteX1" fmla="*/ 0 w 148219"/>
              <a:gd name="connsiteY1" fmla="*/ 458752 h 458752"/>
              <a:gd name="connsiteX2" fmla="*/ 0 w 148219"/>
              <a:gd name="connsiteY2" fmla="*/ 0 h 458752"/>
              <a:gd name="connsiteX3" fmla="*/ 148219 w 148219"/>
              <a:gd name="connsiteY3" fmla="*/ 0 h 458752"/>
              <a:gd name="connsiteX4" fmla="*/ 148219 w 148219"/>
              <a:gd name="connsiteY4" fmla="*/ 458752 h 458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9" h="458752">
                <a:moveTo>
                  <a:pt x="148219" y="458752"/>
                </a:moveTo>
                <a:lnTo>
                  <a:pt x="0" y="458752"/>
                </a:lnTo>
                <a:lnTo>
                  <a:pt x="0" y="0"/>
                </a:lnTo>
                <a:lnTo>
                  <a:pt x="148219" y="0"/>
                </a:lnTo>
                <a:lnTo>
                  <a:pt x="148219" y="45875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60" name="Arrow: Down 18">
            <a:extLst>
              <a:ext uri="{FF2B5EF4-FFF2-40B4-BE49-F238E27FC236}">
                <a16:creationId xmlns:a16="http://schemas.microsoft.com/office/drawing/2014/main" id="{4195D89C-792B-BC46-A685-D86C1A20F21D}"/>
              </a:ext>
            </a:extLst>
          </p:cNvPr>
          <p:cNvSpPr/>
          <p:nvPr/>
        </p:nvSpPr>
        <p:spPr>
          <a:xfrm rot="5400000">
            <a:off x="4900965" y="6202669"/>
            <a:ext cx="301752" cy="606970"/>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61" name="Arrow: Down 18">
            <a:extLst>
              <a:ext uri="{FF2B5EF4-FFF2-40B4-BE49-F238E27FC236}">
                <a16:creationId xmlns:a16="http://schemas.microsoft.com/office/drawing/2014/main" id="{8A4CEC37-6D41-5F47-9710-1270A3F057AD}"/>
              </a:ext>
            </a:extLst>
          </p:cNvPr>
          <p:cNvSpPr/>
          <p:nvPr/>
        </p:nvSpPr>
        <p:spPr>
          <a:xfrm rot="10800000">
            <a:off x="8283500" y="962025"/>
            <a:ext cx="164592" cy="2208622"/>
          </a:xfrm>
          <a:custGeom>
            <a:avLst/>
            <a:gdLst>
              <a:gd name="connsiteX0" fmla="*/ 0 w 296437"/>
              <a:gd name="connsiteY0" fmla="*/ 458752 h 606970"/>
              <a:gd name="connsiteX1" fmla="*/ 74109 w 296437"/>
              <a:gd name="connsiteY1" fmla="*/ 458752 h 606970"/>
              <a:gd name="connsiteX2" fmla="*/ 74109 w 296437"/>
              <a:gd name="connsiteY2" fmla="*/ 0 h 606970"/>
              <a:gd name="connsiteX3" fmla="*/ 222328 w 296437"/>
              <a:gd name="connsiteY3" fmla="*/ 0 h 606970"/>
              <a:gd name="connsiteX4" fmla="*/ 222328 w 296437"/>
              <a:gd name="connsiteY4" fmla="*/ 458752 h 606970"/>
              <a:gd name="connsiteX5" fmla="*/ 296437 w 296437"/>
              <a:gd name="connsiteY5" fmla="*/ 458752 h 606970"/>
              <a:gd name="connsiteX6" fmla="*/ 148219 w 296437"/>
              <a:gd name="connsiteY6" fmla="*/ 606970 h 606970"/>
              <a:gd name="connsiteX7" fmla="*/ 0 w 296437"/>
              <a:gd name="connsiteY7" fmla="*/ 458752 h 606970"/>
              <a:gd name="connsiteX0" fmla="*/ 0 w 296437"/>
              <a:gd name="connsiteY0" fmla="*/ 458752 h 458752"/>
              <a:gd name="connsiteX1" fmla="*/ 74109 w 296437"/>
              <a:gd name="connsiteY1" fmla="*/ 458752 h 458752"/>
              <a:gd name="connsiteX2" fmla="*/ 74109 w 296437"/>
              <a:gd name="connsiteY2" fmla="*/ 0 h 458752"/>
              <a:gd name="connsiteX3" fmla="*/ 222328 w 296437"/>
              <a:gd name="connsiteY3" fmla="*/ 0 h 458752"/>
              <a:gd name="connsiteX4" fmla="*/ 222328 w 296437"/>
              <a:gd name="connsiteY4" fmla="*/ 458752 h 458752"/>
              <a:gd name="connsiteX5" fmla="*/ 296437 w 296437"/>
              <a:gd name="connsiteY5" fmla="*/ 458752 h 458752"/>
              <a:gd name="connsiteX6" fmla="*/ 0 w 296437"/>
              <a:gd name="connsiteY6" fmla="*/ 458752 h 458752"/>
              <a:gd name="connsiteX0" fmla="*/ 0 w 222328"/>
              <a:gd name="connsiteY0" fmla="*/ 458752 h 458752"/>
              <a:gd name="connsiteX1" fmla="*/ 74109 w 222328"/>
              <a:gd name="connsiteY1" fmla="*/ 458752 h 458752"/>
              <a:gd name="connsiteX2" fmla="*/ 74109 w 222328"/>
              <a:gd name="connsiteY2" fmla="*/ 0 h 458752"/>
              <a:gd name="connsiteX3" fmla="*/ 222328 w 222328"/>
              <a:gd name="connsiteY3" fmla="*/ 0 h 458752"/>
              <a:gd name="connsiteX4" fmla="*/ 222328 w 222328"/>
              <a:gd name="connsiteY4" fmla="*/ 458752 h 458752"/>
              <a:gd name="connsiteX5" fmla="*/ 0 w 222328"/>
              <a:gd name="connsiteY5" fmla="*/ 458752 h 458752"/>
              <a:gd name="connsiteX0" fmla="*/ 148219 w 148219"/>
              <a:gd name="connsiteY0" fmla="*/ 458752 h 458752"/>
              <a:gd name="connsiteX1" fmla="*/ 0 w 148219"/>
              <a:gd name="connsiteY1" fmla="*/ 458752 h 458752"/>
              <a:gd name="connsiteX2" fmla="*/ 0 w 148219"/>
              <a:gd name="connsiteY2" fmla="*/ 0 h 458752"/>
              <a:gd name="connsiteX3" fmla="*/ 148219 w 148219"/>
              <a:gd name="connsiteY3" fmla="*/ 0 h 458752"/>
              <a:gd name="connsiteX4" fmla="*/ 148219 w 148219"/>
              <a:gd name="connsiteY4" fmla="*/ 458752 h 458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9" h="458752">
                <a:moveTo>
                  <a:pt x="148219" y="458752"/>
                </a:moveTo>
                <a:lnTo>
                  <a:pt x="0" y="458752"/>
                </a:lnTo>
                <a:lnTo>
                  <a:pt x="0" y="0"/>
                </a:lnTo>
                <a:lnTo>
                  <a:pt x="148219" y="0"/>
                </a:lnTo>
                <a:lnTo>
                  <a:pt x="148219" y="45875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62" name="Arrow: Down 18">
            <a:extLst>
              <a:ext uri="{FF2B5EF4-FFF2-40B4-BE49-F238E27FC236}">
                <a16:creationId xmlns:a16="http://schemas.microsoft.com/office/drawing/2014/main" id="{1A4365A9-2F4E-2746-BFD2-E9ECCCB824F5}"/>
              </a:ext>
            </a:extLst>
          </p:cNvPr>
          <p:cNvSpPr/>
          <p:nvPr/>
        </p:nvSpPr>
        <p:spPr>
          <a:xfrm rot="16200000">
            <a:off x="8613895" y="582458"/>
            <a:ext cx="301752" cy="941610"/>
          </a:xfrm>
          <a:prstGeom prst="downArrow">
            <a:avLst>
              <a:gd name="adj1" fmla="val 6234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63" name="Arrow: Down 18">
            <a:extLst>
              <a:ext uri="{FF2B5EF4-FFF2-40B4-BE49-F238E27FC236}">
                <a16:creationId xmlns:a16="http://schemas.microsoft.com/office/drawing/2014/main" id="{A83F1E56-9DD5-F94C-AD65-F9F040D965DB}"/>
              </a:ext>
            </a:extLst>
          </p:cNvPr>
          <p:cNvSpPr/>
          <p:nvPr/>
        </p:nvSpPr>
        <p:spPr>
          <a:xfrm rot="16200000">
            <a:off x="8027076" y="4003822"/>
            <a:ext cx="162721" cy="629690"/>
          </a:xfrm>
          <a:custGeom>
            <a:avLst/>
            <a:gdLst>
              <a:gd name="connsiteX0" fmla="*/ 0 w 296437"/>
              <a:gd name="connsiteY0" fmla="*/ 458752 h 606970"/>
              <a:gd name="connsiteX1" fmla="*/ 74109 w 296437"/>
              <a:gd name="connsiteY1" fmla="*/ 458752 h 606970"/>
              <a:gd name="connsiteX2" fmla="*/ 74109 w 296437"/>
              <a:gd name="connsiteY2" fmla="*/ 0 h 606970"/>
              <a:gd name="connsiteX3" fmla="*/ 222328 w 296437"/>
              <a:gd name="connsiteY3" fmla="*/ 0 h 606970"/>
              <a:gd name="connsiteX4" fmla="*/ 222328 w 296437"/>
              <a:gd name="connsiteY4" fmla="*/ 458752 h 606970"/>
              <a:gd name="connsiteX5" fmla="*/ 296437 w 296437"/>
              <a:gd name="connsiteY5" fmla="*/ 458752 h 606970"/>
              <a:gd name="connsiteX6" fmla="*/ 148219 w 296437"/>
              <a:gd name="connsiteY6" fmla="*/ 606970 h 606970"/>
              <a:gd name="connsiteX7" fmla="*/ 0 w 296437"/>
              <a:gd name="connsiteY7" fmla="*/ 458752 h 606970"/>
              <a:gd name="connsiteX0" fmla="*/ 0 w 296437"/>
              <a:gd name="connsiteY0" fmla="*/ 458752 h 458752"/>
              <a:gd name="connsiteX1" fmla="*/ 74109 w 296437"/>
              <a:gd name="connsiteY1" fmla="*/ 458752 h 458752"/>
              <a:gd name="connsiteX2" fmla="*/ 74109 w 296437"/>
              <a:gd name="connsiteY2" fmla="*/ 0 h 458752"/>
              <a:gd name="connsiteX3" fmla="*/ 222328 w 296437"/>
              <a:gd name="connsiteY3" fmla="*/ 0 h 458752"/>
              <a:gd name="connsiteX4" fmla="*/ 222328 w 296437"/>
              <a:gd name="connsiteY4" fmla="*/ 458752 h 458752"/>
              <a:gd name="connsiteX5" fmla="*/ 296437 w 296437"/>
              <a:gd name="connsiteY5" fmla="*/ 458752 h 458752"/>
              <a:gd name="connsiteX6" fmla="*/ 0 w 296437"/>
              <a:gd name="connsiteY6" fmla="*/ 458752 h 458752"/>
              <a:gd name="connsiteX0" fmla="*/ 0 w 222328"/>
              <a:gd name="connsiteY0" fmla="*/ 458752 h 458752"/>
              <a:gd name="connsiteX1" fmla="*/ 74109 w 222328"/>
              <a:gd name="connsiteY1" fmla="*/ 458752 h 458752"/>
              <a:gd name="connsiteX2" fmla="*/ 74109 w 222328"/>
              <a:gd name="connsiteY2" fmla="*/ 0 h 458752"/>
              <a:gd name="connsiteX3" fmla="*/ 222328 w 222328"/>
              <a:gd name="connsiteY3" fmla="*/ 0 h 458752"/>
              <a:gd name="connsiteX4" fmla="*/ 222328 w 222328"/>
              <a:gd name="connsiteY4" fmla="*/ 458752 h 458752"/>
              <a:gd name="connsiteX5" fmla="*/ 0 w 222328"/>
              <a:gd name="connsiteY5" fmla="*/ 458752 h 458752"/>
              <a:gd name="connsiteX0" fmla="*/ 148219 w 148219"/>
              <a:gd name="connsiteY0" fmla="*/ 458752 h 458752"/>
              <a:gd name="connsiteX1" fmla="*/ 0 w 148219"/>
              <a:gd name="connsiteY1" fmla="*/ 458752 h 458752"/>
              <a:gd name="connsiteX2" fmla="*/ 0 w 148219"/>
              <a:gd name="connsiteY2" fmla="*/ 0 h 458752"/>
              <a:gd name="connsiteX3" fmla="*/ 148219 w 148219"/>
              <a:gd name="connsiteY3" fmla="*/ 0 h 458752"/>
              <a:gd name="connsiteX4" fmla="*/ 148219 w 148219"/>
              <a:gd name="connsiteY4" fmla="*/ 458752 h 458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9" h="458752">
                <a:moveTo>
                  <a:pt x="148219" y="458752"/>
                </a:moveTo>
                <a:lnTo>
                  <a:pt x="0" y="458752"/>
                </a:lnTo>
                <a:lnTo>
                  <a:pt x="0" y="0"/>
                </a:lnTo>
                <a:lnTo>
                  <a:pt x="148219" y="0"/>
                </a:lnTo>
                <a:lnTo>
                  <a:pt x="148219" y="45875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64" name="Arrow: Down 18">
            <a:extLst>
              <a:ext uri="{FF2B5EF4-FFF2-40B4-BE49-F238E27FC236}">
                <a16:creationId xmlns:a16="http://schemas.microsoft.com/office/drawing/2014/main" id="{25104245-D907-9C48-A367-312342936E6F}"/>
              </a:ext>
            </a:extLst>
          </p:cNvPr>
          <p:cNvSpPr/>
          <p:nvPr/>
        </p:nvSpPr>
        <p:spPr>
          <a:xfrm rot="10800000">
            <a:off x="8211884" y="3784248"/>
            <a:ext cx="301752" cy="60697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342898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32F9E4-A96D-4948-8BE0-4340211F9E45}"/>
              </a:ext>
            </a:extLst>
          </p:cNvPr>
          <p:cNvSpPr/>
          <p:nvPr/>
        </p:nvSpPr>
        <p:spPr>
          <a:xfrm>
            <a:off x="8443784" y="2273854"/>
            <a:ext cx="3748216" cy="458414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567E304-FD0A-0843-8506-4875A5A13777}"/>
              </a:ext>
            </a:extLst>
          </p:cNvPr>
          <p:cNvSpPr>
            <a:spLocks noGrp="1"/>
          </p:cNvSpPr>
          <p:nvPr>
            <p:ph type="title"/>
          </p:nvPr>
        </p:nvSpPr>
        <p:spPr>
          <a:xfrm>
            <a:off x="1517904" y="660533"/>
            <a:ext cx="7980323" cy="876167"/>
          </a:xfrm>
        </p:spPr>
        <p:txBody>
          <a:bodyPr/>
          <a:lstStyle/>
          <a:p>
            <a:r>
              <a:rPr lang="en-US" dirty="0"/>
              <a:t>How many providers reconcile 270/271 Eligibility transactions?</a:t>
            </a:r>
          </a:p>
        </p:txBody>
      </p:sp>
      <p:sp>
        <p:nvSpPr>
          <p:cNvPr id="3" name="Content Placeholder 2">
            <a:extLst>
              <a:ext uri="{FF2B5EF4-FFF2-40B4-BE49-F238E27FC236}">
                <a16:creationId xmlns:a16="http://schemas.microsoft.com/office/drawing/2014/main" id="{4BD13FA9-6404-4489-8AF2-10A5C47FFED6}"/>
              </a:ext>
            </a:extLst>
          </p:cNvPr>
          <p:cNvSpPr>
            <a:spLocks noGrp="1"/>
          </p:cNvSpPr>
          <p:nvPr>
            <p:ph type="body" sz="quarter" idx="12"/>
          </p:nvPr>
        </p:nvSpPr>
        <p:spPr>
          <a:xfrm>
            <a:off x="1517904" y="2273854"/>
            <a:ext cx="6266853" cy="3270211"/>
          </a:xfrm>
          <a:ln>
            <a:noFill/>
          </a:ln>
        </p:spPr>
        <p:txBody>
          <a:bodyPr>
            <a:noAutofit/>
          </a:bodyPr>
          <a:lstStyle/>
          <a:p>
            <a:pPr>
              <a:spcAft>
                <a:spcPts val="1200"/>
              </a:spcAft>
            </a:pPr>
            <a:r>
              <a:rPr lang="en-US" dirty="0"/>
              <a:t>Measure your Eligibility screening process?</a:t>
            </a:r>
          </a:p>
          <a:p>
            <a:pPr marL="283464" lvl="1" indent="-164592">
              <a:spcBef>
                <a:spcPts val="0"/>
              </a:spcBef>
              <a:spcAft>
                <a:spcPts val="1200"/>
              </a:spcAft>
            </a:pPr>
            <a:r>
              <a:rPr lang="en-US" dirty="0"/>
              <a:t>What percentage of payers are screened for eligibility?</a:t>
            </a:r>
          </a:p>
          <a:p>
            <a:pPr marL="283464" lvl="1" indent="-164592">
              <a:spcBef>
                <a:spcPts val="0"/>
              </a:spcBef>
              <a:spcAft>
                <a:spcPts val="1200"/>
              </a:spcAft>
            </a:pPr>
            <a:r>
              <a:rPr lang="en-US" dirty="0"/>
              <a:t>What’s the # of 270’s sent vs 271’s received?</a:t>
            </a:r>
          </a:p>
          <a:p>
            <a:pPr marL="283464" lvl="1" indent="-164592">
              <a:spcBef>
                <a:spcPts val="0"/>
              </a:spcBef>
              <a:spcAft>
                <a:spcPts val="1200"/>
              </a:spcAft>
            </a:pPr>
            <a:r>
              <a:rPr lang="en-US" dirty="0"/>
              <a:t>What’s the percentage “Verified” vs “Failed”? </a:t>
            </a:r>
            <a:br>
              <a:rPr lang="en-US" dirty="0"/>
            </a:br>
            <a:r>
              <a:rPr lang="en-US" dirty="0"/>
              <a:t>(daily, weekly and monthly)</a:t>
            </a:r>
          </a:p>
          <a:p>
            <a:pPr marL="283464" lvl="1" indent="-164592">
              <a:spcBef>
                <a:spcPts val="0"/>
              </a:spcBef>
              <a:spcAft>
                <a:spcPts val="1200"/>
              </a:spcAft>
            </a:pPr>
            <a:r>
              <a:rPr lang="en-US" dirty="0"/>
              <a:t>For “Failed” responses, what were the “Rejected Reasons”? (track the specific reject reasons to focus training and measure progress)</a:t>
            </a:r>
          </a:p>
          <a:p>
            <a:pPr marL="283464" lvl="1" indent="-164592">
              <a:spcBef>
                <a:spcPts val="0"/>
              </a:spcBef>
              <a:spcAft>
                <a:spcPts val="1200"/>
              </a:spcAft>
            </a:pPr>
            <a:r>
              <a:rPr lang="en-US" dirty="0"/>
              <a:t>For “Failed”, how many resulted in insurance payments? vs Self-Pay Balances?   </a:t>
            </a:r>
          </a:p>
          <a:p>
            <a:pPr marL="283464" lvl="1" indent="-164592">
              <a:spcBef>
                <a:spcPts val="0"/>
              </a:spcBef>
              <a:spcAft>
                <a:spcPts val="1200"/>
              </a:spcAft>
            </a:pPr>
            <a:r>
              <a:rPr lang="en-US" dirty="0"/>
              <a:t>How many providers route eligibility denials back to the Registrar?</a:t>
            </a:r>
          </a:p>
        </p:txBody>
      </p:sp>
      <p:sp>
        <p:nvSpPr>
          <p:cNvPr id="6" name="Rectangle 5">
            <a:extLst>
              <a:ext uri="{FF2B5EF4-FFF2-40B4-BE49-F238E27FC236}">
                <a16:creationId xmlns:a16="http://schemas.microsoft.com/office/drawing/2014/main" id="{B14FD672-000F-AC4F-96C0-B42AD3C44941}"/>
              </a:ext>
            </a:extLst>
          </p:cNvPr>
          <p:cNvSpPr/>
          <p:nvPr/>
        </p:nvSpPr>
        <p:spPr>
          <a:xfrm>
            <a:off x="8443784" y="3112112"/>
            <a:ext cx="3451654" cy="3170099"/>
          </a:xfrm>
          <a:prstGeom prst="rect">
            <a:avLst/>
          </a:prstGeom>
        </p:spPr>
        <p:txBody>
          <a:bodyPr wrap="square">
            <a:spAutoFit/>
          </a:bodyPr>
          <a:lstStyle/>
          <a:p>
            <a:pPr marL="457200" lvl="1" indent="0">
              <a:spcAft>
                <a:spcPts val="2400"/>
              </a:spcAft>
              <a:buNone/>
            </a:pPr>
            <a:r>
              <a:rPr lang="en-US" b="1" dirty="0">
                <a:solidFill>
                  <a:schemeClr val="accent2"/>
                </a:solidFill>
              </a:rPr>
              <a:t>Focus on the important elements within the 271 </a:t>
            </a:r>
            <a:r>
              <a:rPr lang="en-US" dirty="0">
                <a:solidFill>
                  <a:schemeClr val="accent2"/>
                </a:solidFill>
              </a:rPr>
              <a:t>to segment accounts and automate work-listings</a:t>
            </a:r>
          </a:p>
          <a:p>
            <a:pPr marL="457200" lvl="1" indent="0">
              <a:spcAft>
                <a:spcPts val="2400"/>
              </a:spcAft>
              <a:buNone/>
            </a:pPr>
            <a:r>
              <a:rPr lang="en-US" b="1" dirty="0">
                <a:solidFill>
                  <a:schemeClr val="accent2"/>
                </a:solidFill>
              </a:rPr>
              <a:t>Track 270/271 utilization, Status Codes and STC locations </a:t>
            </a:r>
            <a:br>
              <a:rPr lang="en-US" b="1" dirty="0">
                <a:solidFill>
                  <a:schemeClr val="accent2"/>
                </a:solidFill>
              </a:rPr>
            </a:br>
            <a:r>
              <a:rPr lang="en-US" dirty="0">
                <a:solidFill>
                  <a:schemeClr val="accent2"/>
                </a:solidFill>
              </a:rPr>
              <a:t>to understand current state and proposed enhancements</a:t>
            </a:r>
          </a:p>
        </p:txBody>
      </p:sp>
      <p:sp>
        <p:nvSpPr>
          <p:cNvPr id="9" name="Right Arrow 8">
            <a:extLst>
              <a:ext uri="{FF2B5EF4-FFF2-40B4-BE49-F238E27FC236}">
                <a16:creationId xmlns:a16="http://schemas.microsoft.com/office/drawing/2014/main" id="{DC2F71D3-E562-2E4A-BB3C-C87618D089FF}"/>
              </a:ext>
            </a:extLst>
          </p:cNvPr>
          <p:cNvSpPr/>
          <p:nvPr/>
        </p:nvSpPr>
        <p:spPr>
          <a:xfrm>
            <a:off x="8443784" y="3112112"/>
            <a:ext cx="469557" cy="37894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EFBD266A-6F72-A84F-AA95-4DD282EB083A}"/>
              </a:ext>
            </a:extLst>
          </p:cNvPr>
          <p:cNvSpPr/>
          <p:nvPr/>
        </p:nvSpPr>
        <p:spPr>
          <a:xfrm>
            <a:off x="8443784" y="4523918"/>
            <a:ext cx="469557" cy="37894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1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0A81-C0B3-408F-ACB4-CE00BAAAA8BE}"/>
              </a:ext>
            </a:extLst>
          </p:cNvPr>
          <p:cNvSpPr>
            <a:spLocks noGrp="1"/>
          </p:cNvSpPr>
          <p:nvPr>
            <p:ph type="title"/>
          </p:nvPr>
        </p:nvSpPr>
        <p:spPr>
          <a:ln>
            <a:noFill/>
          </a:ln>
        </p:spPr>
        <p:txBody>
          <a:bodyPr>
            <a:normAutofit/>
          </a:bodyPr>
          <a:lstStyle/>
          <a:p>
            <a:r>
              <a:rPr lang="en-US" dirty="0"/>
              <a:t>277CA—Claim Acknowledgment</a:t>
            </a:r>
          </a:p>
        </p:txBody>
      </p:sp>
      <p:sp>
        <p:nvSpPr>
          <p:cNvPr id="7" name="Content Placeholder 6">
            <a:extLst>
              <a:ext uri="{FF2B5EF4-FFF2-40B4-BE49-F238E27FC236}">
                <a16:creationId xmlns:a16="http://schemas.microsoft.com/office/drawing/2014/main" id="{982D689E-87A0-48FD-B968-5167B83CBECD}"/>
              </a:ext>
            </a:extLst>
          </p:cNvPr>
          <p:cNvSpPr>
            <a:spLocks noGrp="1"/>
          </p:cNvSpPr>
          <p:nvPr>
            <p:ph type="body" sz="quarter" idx="12"/>
          </p:nvPr>
        </p:nvSpPr>
        <p:spPr>
          <a:xfrm>
            <a:off x="1517904" y="1613321"/>
            <a:ext cx="6382087" cy="4584146"/>
          </a:xfrm>
          <a:ln>
            <a:noFill/>
          </a:ln>
        </p:spPr>
        <p:txBody>
          <a:bodyPr>
            <a:normAutofit lnSpcReduction="10000"/>
          </a:bodyPr>
          <a:lstStyle/>
          <a:p>
            <a:pPr marL="194310" indent="-164592">
              <a:spcAft>
                <a:spcPts val="1800"/>
              </a:spcAft>
              <a:buFont typeface="Arial" panose="020B0604020202020204" pitchFamily="34" charset="0"/>
              <a:buChar char="•"/>
            </a:pPr>
            <a:r>
              <a:rPr lang="en-US" b="0" dirty="0">
                <a:solidFill>
                  <a:schemeClr val="accent5">
                    <a:lumMod val="75000"/>
                  </a:schemeClr>
                </a:solidFill>
              </a:rPr>
              <a:t>Following the 999 Acknowledgment, the 277CA </a:t>
            </a:r>
            <a:r>
              <a:rPr lang="en-US" dirty="0">
                <a:solidFill>
                  <a:schemeClr val="accent2"/>
                </a:solidFill>
              </a:rPr>
              <a:t>provides account level confirmation of receipt </a:t>
            </a:r>
            <a:r>
              <a:rPr lang="en-US" b="0" dirty="0">
                <a:solidFill>
                  <a:schemeClr val="accent5">
                    <a:lumMod val="75000"/>
                  </a:schemeClr>
                </a:solidFill>
              </a:rPr>
              <a:t>into the payer's adjudication system</a:t>
            </a:r>
          </a:p>
          <a:p>
            <a:pPr marL="194310" indent="-164592">
              <a:spcAft>
                <a:spcPts val="1800"/>
              </a:spcAft>
              <a:buFont typeface="Arial" panose="020B0604020202020204" pitchFamily="34" charset="0"/>
              <a:buChar char="•"/>
            </a:pPr>
            <a:r>
              <a:rPr lang="en-US" b="0" dirty="0">
                <a:solidFill>
                  <a:schemeClr val="accent5">
                    <a:lumMod val="75000"/>
                  </a:schemeClr>
                </a:solidFill>
              </a:rPr>
              <a:t>The 277CA will </a:t>
            </a:r>
            <a:r>
              <a:rPr lang="en-US" dirty="0">
                <a:solidFill>
                  <a:schemeClr val="accent2"/>
                </a:solidFill>
              </a:rPr>
              <a:t>acknowledge each individual claim</a:t>
            </a:r>
            <a:r>
              <a:rPr lang="en-US" b="0" dirty="0">
                <a:solidFill>
                  <a:schemeClr val="accent5">
                    <a:lumMod val="75000"/>
                  </a:schemeClr>
                </a:solidFill>
              </a:rPr>
              <a:t>, if rejected, a descriptive “Status Code” is available for analysis</a:t>
            </a:r>
          </a:p>
          <a:p>
            <a:pPr marL="194310" indent="-164592">
              <a:spcAft>
                <a:spcPts val="1800"/>
              </a:spcAft>
              <a:buFont typeface="Arial" panose="020B0604020202020204" pitchFamily="34" charset="0"/>
              <a:buChar char="•"/>
            </a:pPr>
            <a:r>
              <a:rPr lang="en-US" b="0" dirty="0">
                <a:solidFill>
                  <a:schemeClr val="accent5">
                    <a:lumMod val="75000"/>
                  </a:schemeClr>
                </a:solidFill>
              </a:rPr>
              <a:t>277CA Status Code are </a:t>
            </a:r>
            <a:r>
              <a:rPr lang="en-US" dirty="0">
                <a:solidFill>
                  <a:schemeClr val="accent2"/>
                </a:solidFill>
              </a:rPr>
              <a:t>comparable to the detail provided in your ANSI 835 E-Remits </a:t>
            </a:r>
            <a:r>
              <a:rPr lang="en-US" b="0" dirty="0">
                <a:solidFill>
                  <a:schemeClr val="accent5">
                    <a:lumMod val="75000"/>
                  </a:schemeClr>
                </a:solidFill>
              </a:rPr>
              <a:t>via CAS Reason Codes</a:t>
            </a:r>
          </a:p>
          <a:p>
            <a:pPr marL="194310" indent="-164592">
              <a:spcAft>
                <a:spcPts val="1800"/>
              </a:spcAft>
              <a:buFont typeface="Arial" panose="020B0604020202020204" pitchFamily="34" charset="0"/>
              <a:buChar char="•"/>
            </a:pPr>
            <a:r>
              <a:rPr lang="en-US" b="0" dirty="0">
                <a:solidFill>
                  <a:schemeClr val="accent5">
                    <a:lumMod val="75000"/>
                  </a:schemeClr>
                </a:solidFill>
              </a:rPr>
              <a:t>The ability to interpret and react to information provided in your 277CA can </a:t>
            </a:r>
            <a:r>
              <a:rPr lang="en-US" dirty="0">
                <a:solidFill>
                  <a:schemeClr val="accent2"/>
                </a:solidFill>
              </a:rPr>
              <a:t>accelerate follow-up and reduce AR Days</a:t>
            </a:r>
          </a:p>
          <a:p>
            <a:pPr marL="194310" indent="-164592">
              <a:spcAft>
                <a:spcPts val="1800"/>
              </a:spcAft>
              <a:buFont typeface="Arial" panose="020B0604020202020204" pitchFamily="34" charset="0"/>
              <a:buChar char="•"/>
            </a:pPr>
            <a:r>
              <a:rPr lang="en-US" b="0" dirty="0">
                <a:solidFill>
                  <a:schemeClr val="accent5">
                    <a:lumMod val="75000"/>
                  </a:schemeClr>
                </a:solidFill>
              </a:rPr>
              <a:t>The 277CA may be the </a:t>
            </a:r>
            <a:r>
              <a:rPr lang="en-US" dirty="0">
                <a:solidFill>
                  <a:schemeClr val="accent2"/>
                </a:solidFill>
              </a:rPr>
              <a:t>most under-utilized EDI transactions</a:t>
            </a:r>
            <a:r>
              <a:rPr lang="en-US" b="0" dirty="0">
                <a:solidFill>
                  <a:schemeClr val="accent5">
                    <a:lumMod val="75000"/>
                  </a:schemeClr>
                </a:solidFill>
              </a:rPr>
              <a:t> of the bunch</a:t>
            </a:r>
          </a:p>
        </p:txBody>
      </p:sp>
    </p:spTree>
    <p:extLst>
      <p:ext uri="{BB962C8B-B14F-4D97-AF65-F5344CB8AC3E}">
        <p14:creationId xmlns:p14="http://schemas.microsoft.com/office/powerpoint/2010/main" val="2522947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05B1208-8BB7-6843-B866-5C2E2ABC3780}"/>
              </a:ext>
            </a:extLst>
          </p:cNvPr>
          <p:cNvSpPr/>
          <p:nvPr/>
        </p:nvSpPr>
        <p:spPr>
          <a:xfrm>
            <a:off x="1502858" y="4986629"/>
            <a:ext cx="10689142" cy="1871371"/>
          </a:xfrm>
          <a:prstGeom prst="rect">
            <a:avLst/>
          </a:prstGeom>
          <a:solidFill>
            <a:schemeClr val="bg2">
              <a:lumMod val="95000"/>
            </a:schemeClr>
          </a:solidFill>
          <a:ln w="25400">
            <a:solidFill>
              <a:schemeClr val="bg2">
                <a:lumMod val="95000"/>
              </a:schemeClr>
            </a:solidFill>
          </a:ln>
        </p:spPr>
      </p:sp>
      <p:sp>
        <p:nvSpPr>
          <p:cNvPr id="47" name="TextBox 46">
            <a:extLst>
              <a:ext uri="{FF2B5EF4-FFF2-40B4-BE49-F238E27FC236}">
                <a16:creationId xmlns:a16="http://schemas.microsoft.com/office/drawing/2014/main" id="{BBB1BCE6-A9C0-BD47-BB1F-EEB80221AD9A}"/>
              </a:ext>
            </a:extLst>
          </p:cNvPr>
          <p:cNvSpPr txBox="1"/>
          <p:nvPr/>
        </p:nvSpPr>
        <p:spPr>
          <a:xfrm>
            <a:off x="1502858" y="5232987"/>
            <a:ext cx="4176271" cy="400110"/>
          </a:xfrm>
          <a:prstGeom prst="rect">
            <a:avLst/>
          </a:prstGeom>
          <a:noFill/>
          <a:ln>
            <a:noFill/>
          </a:ln>
        </p:spPr>
        <p:txBody>
          <a:bodyPr wrap="square" rtlCol="0">
            <a:spAutoFit/>
          </a:bodyPr>
          <a:lstStyle/>
          <a:p>
            <a:pPr algn="ctr"/>
            <a:r>
              <a:rPr lang="en-US" sz="2000" b="1" dirty="0">
                <a:solidFill>
                  <a:schemeClr val="accent2"/>
                </a:solidFill>
              </a:rPr>
              <a:t>Keys to Optimizing 277CA</a:t>
            </a:r>
          </a:p>
        </p:txBody>
      </p:sp>
      <p:sp>
        <p:nvSpPr>
          <p:cNvPr id="48" name="Rectangle: Rounded Corners 4">
            <a:extLst>
              <a:ext uri="{FF2B5EF4-FFF2-40B4-BE49-F238E27FC236}">
                <a16:creationId xmlns:a16="http://schemas.microsoft.com/office/drawing/2014/main" id="{AFEE13A4-9380-DF45-93A6-01A61A62E147}"/>
              </a:ext>
            </a:extLst>
          </p:cNvPr>
          <p:cNvSpPr txBox="1"/>
          <p:nvPr/>
        </p:nvSpPr>
        <p:spPr>
          <a:xfrm>
            <a:off x="1873249" y="5497334"/>
            <a:ext cx="5498889" cy="134089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210312" lvl="0" indent="-210312" defTabSz="889000">
              <a:lnSpc>
                <a:spcPct val="90000"/>
              </a:lnSpc>
              <a:spcBef>
                <a:spcPct val="0"/>
              </a:spcBef>
              <a:spcAft>
                <a:spcPct val="35000"/>
              </a:spcAft>
              <a:buFont typeface="+mj-lt"/>
              <a:buAutoNum type="arabicPeriod"/>
            </a:pPr>
            <a:r>
              <a:rPr lang="en-US" sz="1500" dirty="0">
                <a:solidFill>
                  <a:schemeClr val="accent5">
                    <a:lumMod val="75000"/>
                  </a:schemeClr>
                </a:solidFill>
              </a:rPr>
              <a:t>Post the 277CA detail to EMR</a:t>
            </a:r>
          </a:p>
          <a:p>
            <a:pPr marL="210312" lvl="0" indent="-210312" defTabSz="889000">
              <a:lnSpc>
                <a:spcPct val="90000"/>
              </a:lnSpc>
              <a:spcBef>
                <a:spcPct val="0"/>
              </a:spcBef>
              <a:spcAft>
                <a:spcPct val="35000"/>
              </a:spcAft>
              <a:buFont typeface="+mj-lt"/>
              <a:buAutoNum type="arabicPeriod"/>
            </a:pPr>
            <a:r>
              <a:rPr lang="en-US" sz="1500" dirty="0">
                <a:solidFill>
                  <a:schemeClr val="accent5">
                    <a:lumMod val="75000"/>
                  </a:schemeClr>
                </a:solidFill>
              </a:rPr>
              <a:t>Segment Accts by Payer then Status Code</a:t>
            </a:r>
          </a:p>
          <a:p>
            <a:pPr marL="210312" lvl="0" indent="-210312" defTabSz="889000">
              <a:lnSpc>
                <a:spcPct val="90000"/>
              </a:lnSpc>
              <a:spcBef>
                <a:spcPct val="0"/>
              </a:spcBef>
              <a:spcAft>
                <a:spcPct val="35000"/>
              </a:spcAft>
              <a:buFont typeface="+mj-lt"/>
              <a:buAutoNum type="arabicPeriod"/>
            </a:pPr>
            <a:r>
              <a:rPr lang="en-US" sz="1500" dirty="0">
                <a:solidFill>
                  <a:schemeClr val="accent5">
                    <a:lumMod val="75000"/>
                  </a:schemeClr>
                </a:solidFill>
              </a:rPr>
              <a:t>Use Status Code Indexes to batch rejections for follow-up</a:t>
            </a:r>
            <a:endParaRPr lang="en-US" sz="1500" kern="1200" dirty="0">
              <a:solidFill>
                <a:schemeClr val="accent5">
                  <a:lumMod val="75000"/>
                </a:schemeClr>
              </a:solidFill>
            </a:endParaRPr>
          </a:p>
        </p:txBody>
      </p:sp>
      <p:sp>
        <p:nvSpPr>
          <p:cNvPr id="11" name="TextBox 10">
            <a:extLst>
              <a:ext uri="{FF2B5EF4-FFF2-40B4-BE49-F238E27FC236}">
                <a16:creationId xmlns:a16="http://schemas.microsoft.com/office/drawing/2014/main" id="{AB3DA59D-3D13-470D-9AC6-92983910B820}"/>
              </a:ext>
            </a:extLst>
          </p:cNvPr>
          <p:cNvSpPr txBox="1"/>
          <p:nvPr/>
        </p:nvSpPr>
        <p:spPr>
          <a:xfrm>
            <a:off x="1551390" y="3242364"/>
            <a:ext cx="1273198" cy="646331"/>
          </a:xfrm>
          <a:prstGeom prst="rect">
            <a:avLst/>
          </a:prstGeom>
          <a:noFill/>
        </p:spPr>
        <p:txBody>
          <a:bodyPr wrap="square" rtlCol="0">
            <a:spAutoFit/>
          </a:bodyPr>
          <a:lstStyle/>
          <a:p>
            <a:pPr algn="ctr"/>
            <a:r>
              <a:rPr lang="en-US" b="1" dirty="0">
                <a:solidFill>
                  <a:schemeClr val="accent1"/>
                </a:solidFill>
              </a:rPr>
              <a:t>Hospital Provider</a:t>
            </a:r>
          </a:p>
        </p:txBody>
      </p:sp>
      <p:pic>
        <p:nvPicPr>
          <p:cNvPr id="26" name="Graphic 25">
            <a:extLst>
              <a:ext uri="{FF2B5EF4-FFF2-40B4-BE49-F238E27FC236}">
                <a16:creationId xmlns:a16="http://schemas.microsoft.com/office/drawing/2014/main" id="{0AD5B627-21BC-234B-AA27-59D03D0971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858" y="1861059"/>
            <a:ext cx="1370262" cy="1370262"/>
          </a:xfrm>
          <a:prstGeom prst="rect">
            <a:avLst/>
          </a:prstGeom>
        </p:spPr>
      </p:pic>
      <p:sp>
        <p:nvSpPr>
          <p:cNvPr id="2" name="Title 1">
            <a:extLst>
              <a:ext uri="{FF2B5EF4-FFF2-40B4-BE49-F238E27FC236}">
                <a16:creationId xmlns:a16="http://schemas.microsoft.com/office/drawing/2014/main" id="{D6304921-480E-4D0D-A02E-2DB59DEC0CED}"/>
              </a:ext>
            </a:extLst>
          </p:cNvPr>
          <p:cNvSpPr>
            <a:spLocks noGrp="1"/>
          </p:cNvSpPr>
          <p:nvPr>
            <p:ph type="title"/>
          </p:nvPr>
        </p:nvSpPr>
        <p:spPr>
          <a:xfrm>
            <a:off x="1517904" y="660533"/>
            <a:ext cx="7675523" cy="876167"/>
          </a:xfrm>
          <a:ln w="19050">
            <a:noFill/>
          </a:ln>
        </p:spPr>
        <p:txBody>
          <a:bodyPr/>
          <a:lstStyle/>
          <a:p>
            <a:r>
              <a:rPr lang="en-US" dirty="0"/>
              <a:t>277CA—Claim Acknowledgment</a:t>
            </a:r>
          </a:p>
        </p:txBody>
      </p:sp>
      <p:pic>
        <p:nvPicPr>
          <p:cNvPr id="6" name="Content Placeholder 5" descr="Hospital">
            <a:extLst>
              <a:ext uri="{FF2B5EF4-FFF2-40B4-BE49-F238E27FC236}">
                <a16:creationId xmlns:a16="http://schemas.microsoft.com/office/drawing/2014/main" id="{593CFEB3-1E7C-4EB6-B486-01D3C933BC68}"/>
              </a:ext>
            </a:extLst>
          </p:cNvPr>
          <p:cNvPicPr>
            <a:picLocks noGrp="1" noChangeAspect="1"/>
          </p:cNvPicPr>
          <p:nvPr>
            <p:ph idx="429496729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7763"/>
            <a:ext cx="3078163" cy="3078162"/>
          </a:xfrm>
        </p:spPr>
      </p:pic>
      <p:sp>
        <p:nvSpPr>
          <p:cNvPr id="28" name="TextBox 27">
            <a:extLst>
              <a:ext uri="{FF2B5EF4-FFF2-40B4-BE49-F238E27FC236}">
                <a16:creationId xmlns:a16="http://schemas.microsoft.com/office/drawing/2014/main" id="{57C194EF-0175-BC45-A627-8A7877072C2B}"/>
              </a:ext>
            </a:extLst>
          </p:cNvPr>
          <p:cNvSpPr txBox="1"/>
          <p:nvPr/>
        </p:nvSpPr>
        <p:spPr>
          <a:xfrm>
            <a:off x="3055479" y="2391051"/>
            <a:ext cx="1722545" cy="584775"/>
          </a:xfrm>
          <a:prstGeom prst="rect">
            <a:avLst/>
          </a:prstGeom>
          <a:noFill/>
          <a:ln>
            <a:noFill/>
          </a:ln>
        </p:spPr>
        <p:txBody>
          <a:bodyPr wrap="square" rtlCol="0">
            <a:spAutoFit/>
          </a:bodyPr>
          <a:lstStyle/>
          <a:p>
            <a:r>
              <a:rPr lang="en-US" sz="1600" b="1" dirty="0">
                <a:solidFill>
                  <a:schemeClr val="accent2"/>
                </a:solidFill>
              </a:rPr>
              <a:t>837 Claim File Submissions</a:t>
            </a:r>
          </a:p>
        </p:txBody>
      </p:sp>
      <p:sp>
        <p:nvSpPr>
          <p:cNvPr id="29" name="Arrow: Right 11">
            <a:extLst>
              <a:ext uri="{FF2B5EF4-FFF2-40B4-BE49-F238E27FC236}">
                <a16:creationId xmlns:a16="http://schemas.microsoft.com/office/drawing/2014/main" id="{4DA326B5-E554-C647-8983-BFF46DAD347F}"/>
              </a:ext>
            </a:extLst>
          </p:cNvPr>
          <p:cNvSpPr/>
          <p:nvPr/>
        </p:nvSpPr>
        <p:spPr>
          <a:xfrm>
            <a:off x="2866912" y="2581267"/>
            <a:ext cx="231797" cy="20434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74F26CF-6803-8540-834C-31C446961731}"/>
              </a:ext>
            </a:extLst>
          </p:cNvPr>
          <p:cNvSpPr txBox="1"/>
          <p:nvPr/>
        </p:nvSpPr>
        <p:spPr>
          <a:xfrm>
            <a:off x="4922430" y="2391051"/>
            <a:ext cx="1426590" cy="584775"/>
          </a:xfrm>
          <a:prstGeom prst="rect">
            <a:avLst/>
          </a:prstGeom>
          <a:noFill/>
          <a:ln>
            <a:noFill/>
          </a:ln>
        </p:spPr>
        <p:txBody>
          <a:bodyPr wrap="square" rtlCol="0">
            <a:spAutoFit/>
          </a:bodyPr>
          <a:lstStyle/>
          <a:p>
            <a:r>
              <a:rPr lang="en-US" sz="1600" b="1" dirty="0">
                <a:solidFill>
                  <a:schemeClr val="accent2"/>
                </a:solidFill>
              </a:rPr>
              <a:t>Insurance Company</a:t>
            </a:r>
          </a:p>
        </p:txBody>
      </p:sp>
      <p:sp>
        <p:nvSpPr>
          <p:cNvPr id="32" name="Arrow: Right 11">
            <a:extLst>
              <a:ext uri="{FF2B5EF4-FFF2-40B4-BE49-F238E27FC236}">
                <a16:creationId xmlns:a16="http://schemas.microsoft.com/office/drawing/2014/main" id="{7078F826-7FC6-4D48-80A1-86C3D255EB27}"/>
              </a:ext>
            </a:extLst>
          </p:cNvPr>
          <p:cNvSpPr/>
          <p:nvPr/>
        </p:nvSpPr>
        <p:spPr>
          <a:xfrm>
            <a:off x="4733587" y="2581267"/>
            <a:ext cx="231797" cy="20434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33" name="TextBox 32">
            <a:extLst>
              <a:ext uri="{FF2B5EF4-FFF2-40B4-BE49-F238E27FC236}">
                <a16:creationId xmlns:a16="http://schemas.microsoft.com/office/drawing/2014/main" id="{2942C710-FC1C-8D48-9B2A-39EAED52086F}"/>
              </a:ext>
            </a:extLst>
          </p:cNvPr>
          <p:cNvSpPr txBox="1"/>
          <p:nvPr/>
        </p:nvSpPr>
        <p:spPr>
          <a:xfrm>
            <a:off x="6198412" y="2297404"/>
            <a:ext cx="1426590" cy="338554"/>
          </a:xfrm>
          <a:prstGeom prst="rect">
            <a:avLst/>
          </a:prstGeom>
          <a:noFill/>
          <a:ln>
            <a:noFill/>
          </a:ln>
        </p:spPr>
        <p:txBody>
          <a:bodyPr wrap="square" rtlCol="0">
            <a:spAutoFit/>
          </a:bodyPr>
          <a:lstStyle/>
          <a:p>
            <a:pPr algn="ctr"/>
            <a:r>
              <a:rPr lang="en-US" sz="1600" b="1" dirty="0">
                <a:solidFill>
                  <a:schemeClr val="accent2"/>
                </a:solidFill>
              </a:rPr>
              <a:t>999 Ack</a:t>
            </a:r>
          </a:p>
        </p:txBody>
      </p:sp>
      <p:sp>
        <p:nvSpPr>
          <p:cNvPr id="34" name="Arrow: Right 11">
            <a:extLst>
              <a:ext uri="{FF2B5EF4-FFF2-40B4-BE49-F238E27FC236}">
                <a16:creationId xmlns:a16="http://schemas.microsoft.com/office/drawing/2014/main" id="{349E6D2C-2A58-F94A-B550-A3357064F6BF}"/>
              </a:ext>
            </a:extLst>
          </p:cNvPr>
          <p:cNvSpPr/>
          <p:nvPr/>
        </p:nvSpPr>
        <p:spPr>
          <a:xfrm>
            <a:off x="6226676" y="2364510"/>
            <a:ext cx="231797" cy="20434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35" name="TextBox 34">
            <a:extLst>
              <a:ext uri="{FF2B5EF4-FFF2-40B4-BE49-F238E27FC236}">
                <a16:creationId xmlns:a16="http://schemas.microsoft.com/office/drawing/2014/main" id="{CDE9FE51-91A0-A342-90BC-36EA3934279E}"/>
              </a:ext>
            </a:extLst>
          </p:cNvPr>
          <p:cNvSpPr txBox="1"/>
          <p:nvPr/>
        </p:nvSpPr>
        <p:spPr>
          <a:xfrm>
            <a:off x="6125934" y="2728110"/>
            <a:ext cx="1426590" cy="338554"/>
          </a:xfrm>
          <a:prstGeom prst="rect">
            <a:avLst/>
          </a:prstGeom>
          <a:noFill/>
          <a:ln>
            <a:noFill/>
          </a:ln>
        </p:spPr>
        <p:txBody>
          <a:bodyPr wrap="square" rtlCol="0">
            <a:spAutoFit/>
          </a:bodyPr>
          <a:lstStyle/>
          <a:p>
            <a:pPr algn="ctr"/>
            <a:r>
              <a:rPr lang="en-US" sz="1600" b="1" dirty="0">
                <a:solidFill>
                  <a:srgbClr val="FF0000"/>
                </a:solidFill>
              </a:rPr>
              <a:t>277CA</a:t>
            </a:r>
          </a:p>
        </p:txBody>
      </p:sp>
      <p:sp>
        <p:nvSpPr>
          <p:cNvPr id="36" name="Arrow: Right 11">
            <a:extLst>
              <a:ext uri="{FF2B5EF4-FFF2-40B4-BE49-F238E27FC236}">
                <a16:creationId xmlns:a16="http://schemas.microsoft.com/office/drawing/2014/main" id="{44899580-7CA2-B747-8168-5B0229E05C0A}"/>
              </a:ext>
            </a:extLst>
          </p:cNvPr>
          <p:cNvSpPr/>
          <p:nvPr/>
        </p:nvSpPr>
        <p:spPr>
          <a:xfrm>
            <a:off x="6226676" y="2795216"/>
            <a:ext cx="231797" cy="2043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7" name="TextBox 36">
            <a:extLst>
              <a:ext uri="{FF2B5EF4-FFF2-40B4-BE49-F238E27FC236}">
                <a16:creationId xmlns:a16="http://schemas.microsoft.com/office/drawing/2014/main" id="{A538A4E3-CF19-BA48-BE4B-57A4AEDBB0DA}"/>
              </a:ext>
            </a:extLst>
          </p:cNvPr>
          <p:cNvSpPr txBox="1"/>
          <p:nvPr/>
        </p:nvSpPr>
        <p:spPr>
          <a:xfrm>
            <a:off x="7530834" y="2297404"/>
            <a:ext cx="1426590" cy="338554"/>
          </a:xfrm>
          <a:prstGeom prst="rect">
            <a:avLst/>
          </a:prstGeom>
          <a:noFill/>
          <a:ln>
            <a:noFill/>
          </a:ln>
        </p:spPr>
        <p:txBody>
          <a:bodyPr wrap="square" rtlCol="0">
            <a:spAutoFit/>
          </a:bodyPr>
          <a:lstStyle/>
          <a:p>
            <a:pPr algn="ctr"/>
            <a:r>
              <a:rPr lang="en-US" sz="1600" b="1" dirty="0">
                <a:solidFill>
                  <a:schemeClr val="accent2"/>
                </a:solidFill>
              </a:rPr>
              <a:t>File Level</a:t>
            </a:r>
          </a:p>
        </p:txBody>
      </p:sp>
      <p:sp>
        <p:nvSpPr>
          <p:cNvPr id="38" name="Arrow: Right 11">
            <a:extLst>
              <a:ext uri="{FF2B5EF4-FFF2-40B4-BE49-F238E27FC236}">
                <a16:creationId xmlns:a16="http://schemas.microsoft.com/office/drawing/2014/main" id="{12B4DA08-D387-F64A-9967-3578D85E5650}"/>
              </a:ext>
            </a:extLst>
          </p:cNvPr>
          <p:cNvSpPr/>
          <p:nvPr/>
        </p:nvSpPr>
        <p:spPr>
          <a:xfrm>
            <a:off x="7509670" y="2364510"/>
            <a:ext cx="231797" cy="20434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9" name="TextBox 38">
            <a:extLst>
              <a:ext uri="{FF2B5EF4-FFF2-40B4-BE49-F238E27FC236}">
                <a16:creationId xmlns:a16="http://schemas.microsoft.com/office/drawing/2014/main" id="{C6B6248D-1D8E-B647-8B20-1EDF5B32BD60}"/>
              </a:ext>
            </a:extLst>
          </p:cNvPr>
          <p:cNvSpPr txBox="1"/>
          <p:nvPr/>
        </p:nvSpPr>
        <p:spPr>
          <a:xfrm>
            <a:off x="7458356" y="2728110"/>
            <a:ext cx="2049008" cy="338554"/>
          </a:xfrm>
          <a:prstGeom prst="rect">
            <a:avLst/>
          </a:prstGeom>
          <a:noFill/>
          <a:ln>
            <a:noFill/>
          </a:ln>
        </p:spPr>
        <p:txBody>
          <a:bodyPr wrap="square" rtlCol="0">
            <a:spAutoFit/>
          </a:bodyPr>
          <a:lstStyle/>
          <a:p>
            <a:pPr algn="ctr"/>
            <a:r>
              <a:rPr lang="en-US" sz="1600" b="1" dirty="0">
                <a:solidFill>
                  <a:srgbClr val="FF0000"/>
                </a:solidFill>
              </a:rPr>
              <a:t>Account Level</a:t>
            </a:r>
          </a:p>
        </p:txBody>
      </p:sp>
      <p:sp>
        <p:nvSpPr>
          <p:cNvPr id="40" name="Arrow: Right 11">
            <a:extLst>
              <a:ext uri="{FF2B5EF4-FFF2-40B4-BE49-F238E27FC236}">
                <a16:creationId xmlns:a16="http://schemas.microsoft.com/office/drawing/2014/main" id="{B73D6A40-0134-3149-9E29-8F71DE6FAF83}"/>
              </a:ext>
            </a:extLst>
          </p:cNvPr>
          <p:cNvSpPr/>
          <p:nvPr/>
        </p:nvSpPr>
        <p:spPr>
          <a:xfrm>
            <a:off x="7509670" y="2795216"/>
            <a:ext cx="231797" cy="2043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1" name="TextBox 40">
            <a:extLst>
              <a:ext uri="{FF2B5EF4-FFF2-40B4-BE49-F238E27FC236}">
                <a16:creationId xmlns:a16="http://schemas.microsoft.com/office/drawing/2014/main" id="{C47A047A-C6A4-E84D-8202-06C6D746B73C}"/>
              </a:ext>
            </a:extLst>
          </p:cNvPr>
          <p:cNvSpPr txBox="1"/>
          <p:nvPr/>
        </p:nvSpPr>
        <p:spPr>
          <a:xfrm>
            <a:off x="9645597" y="2728110"/>
            <a:ext cx="1680116" cy="584775"/>
          </a:xfrm>
          <a:prstGeom prst="rect">
            <a:avLst/>
          </a:prstGeom>
          <a:noFill/>
          <a:ln>
            <a:noFill/>
          </a:ln>
        </p:spPr>
        <p:txBody>
          <a:bodyPr wrap="square" rtlCol="0">
            <a:spAutoFit/>
          </a:bodyPr>
          <a:lstStyle/>
          <a:p>
            <a:r>
              <a:rPr lang="en-US" sz="1600" b="1" dirty="0">
                <a:solidFill>
                  <a:srgbClr val="FF0000"/>
                </a:solidFill>
              </a:rPr>
              <a:t>PFS Claim File</a:t>
            </a:r>
          </a:p>
          <a:p>
            <a:r>
              <a:rPr lang="en-US" sz="1600" b="1" dirty="0">
                <a:solidFill>
                  <a:srgbClr val="FF0000"/>
                </a:solidFill>
              </a:rPr>
              <a:t>Reconciliation</a:t>
            </a:r>
          </a:p>
        </p:txBody>
      </p:sp>
      <p:sp>
        <p:nvSpPr>
          <p:cNvPr id="42" name="Arrow: Right 11">
            <a:extLst>
              <a:ext uri="{FF2B5EF4-FFF2-40B4-BE49-F238E27FC236}">
                <a16:creationId xmlns:a16="http://schemas.microsoft.com/office/drawing/2014/main" id="{6FD3788C-0A5A-144A-AED8-F6406E9F46A5}"/>
              </a:ext>
            </a:extLst>
          </p:cNvPr>
          <p:cNvSpPr/>
          <p:nvPr/>
        </p:nvSpPr>
        <p:spPr>
          <a:xfrm>
            <a:off x="9459315" y="2795216"/>
            <a:ext cx="231797" cy="2043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3" name="TextBox 42">
            <a:extLst>
              <a:ext uri="{FF2B5EF4-FFF2-40B4-BE49-F238E27FC236}">
                <a16:creationId xmlns:a16="http://schemas.microsoft.com/office/drawing/2014/main" id="{22EC82B1-FCD2-A04E-BBE8-AB330AC42C01}"/>
              </a:ext>
            </a:extLst>
          </p:cNvPr>
          <p:cNvSpPr txBox="1"/>
          <p:nvPr/>
        </p:nvSpPr>
        <p:spPr>
          <a:xfrm>
            <a:off x="9621123" y="3309770"/>
            <a:ext cx="2324154" cy="1323439"/>
          </a:xfrm>
          <a:prstGeom prst="rect">
            <a:avLst/>
          </a:prstGeom>
          <a:noFill/>
          <a:ln>
            <a:noFill/>
          </a:ln>
        </p:spPr>
        <p:txBody>
          <a:bodyPr wrap="square" rtlCol="0">
            <a:spAutoFit/>
          </a:bodyPr>
          <a:lstStyle/>
          <a:p>
            <a:pPr marL="192024" indent="-128016">
              <a:spcAft>
                <a:spcPts val="1200"/>
              </a:spcAft>
              <a:buFont typeface="Arial" panose="020B0604020202020204" pitchFamily="34" charset="0"/>
              <a:buChar char="•"/>
            </a:pPr>
            <a:r>
              <a:rPr lang="en-US" sz="1350" dirty="0">
                <a:solidFill>
                  <a:schemeClr val="accent5">
                    <a:lumMod val="75000"/>
                  </a:schemeClr>
                </a:solidFill>
              </a:rPr>
              <a:t>Compare 277CA counts to claim file totals from your EMR</a:t>
            </a:r>
          </a:p>
          <a:p>
            <a:pPr marL="192024" indent="-128016">
              <a:spcAft>
                <a:spcPts val="1200"/>
              </a:spcAft>
              <a:buFont typeface="Arial" panose="020B0604020202020204" pitchFamily="34" charset="0"/>
              <a:buChar char="•"/>
            </a:pPr>
            <a:r>
              <a:rPr lang="en-US" sz="1350" dirty="0">
                <a:solidFill>
                  <a:schemeClr val="accent5">
                    <a:lumMod val="75000"/>
                  </a:schemeClr>
                </a:solidFill>
              </a:rPr>
              <a:t>If 277CA is not worked, claims may go missing</a:t>
            </a:r>
          </a:p>
        </p:txBody>
      </p:sp>
      <p:pic>
        <p:nvPicPr>
          <p:cNvPr id="45" name="Graphic 44">
            <a:extLst>
              <a:ext uri="{FF2B5EF4-FFF2-40B4-BE49-F238E27FC236}">
                <a16:creationId xmlns:a16="http://schemas.microsoft.com/office/drawing/2014/main" id="{30FBF8AA-675D-F248-B8C3-9D7E4FF43E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9270" y="5209501"/>
            <a:ext cx="575667" cy="575667"/>
          </a:xfrm>
          <a:prstGeom prst="rect">
            <a:avLst/>
          </a:prstGeom>
        </p:spPr>
      </p:pic>
      <p:sp>
        <p:nvSpPr>
          <p:cNvPr id="50" name="TextBox 49">
            <a:extLst>
              <a:ext uri="{FF2B5EF4-FFF2-40B4-BE49-F238E27FC236}">
                <a16:creationId xmlns:a16="http://schemas.microsoft.com/office/drawing/2014/main" id="{B651F30C-92C6-8849-8408-30A7BA3F2E4D}"/>
              </a:ext>
            </a:extLst>
          </p:cNvPr>
          <p:cNvSpPr txBox="1"/>
          <p:nvPr/>
        </p:nvSpPr>
        <p:spPr>
          <a:xfrm>
            <a:off x="7616764" y="5657671"/>
            <a:ext cx="4600678" cy="1200329"/>
          </a:xfrm>
          <a:prstGeom prst="rect">
            <a:avLst/>
          </a:prstGeom>
          <a:noFill/>
          <a:ln w="57150">
            <a:noFill/>
          </a:ln>
        </p:spPr>
        <p:txBody>
          <a:bodyPr wrap="square" lIns="365760" tIns="274320" rIns="365760" bIns="182880" rtlCol="0">
            <a:spAutoFit/>
          </a:bodyPr>
          <a:lstStyle/>
          <a:p>
            <a:pPr algn="ctr"/>
            <a:r>
              <a:rPr lang="en-US" sz="1600" dirty="0">
                <a:solidFill>
                  <a:schemeClr val="accent2"/>
                </a:solidFill>
              </a:rPr>
              <a:t>Ask your clearinghouse vendor </a:t>
            </a:r>
            <a:br>
              <a:rPr lang="en-US" sz="1600" dirty="0">
                <a:solidFill>
                  <a:schemeClr val="accent2"/>
                </a:solidFill>
              </a:rPr>
            </a:br>
            <a:r>
              <a:rPr lang="en-US" sz="1600" dirty="0">
                <a:solidFill>
                  <a:schemeClr val="accent2"/>
                </a:solidFill>
              </a:rPr>
              <a:t>about the 277CA, how are they handling this valuable EDI transaction.  </a:t>
            </a:r>
          </a:p>
        </p:txBody>
      </p:sp>
      <p:cxnSp>
        <p:nvCxnSpPr>
          <p:cNvPr id="53" name="Straight Connector 52">
            <a:extLst>
              <a:ext uri="{FF2B5EF4-FFF2-40B4-BE49-F238E27FC236}">
                <a16:creationId xmlns:a16="http://schemas.microsoft.com/office/drawing/2014/main" id="{7E0A0225-17AE-4042-9C5D-9BE3D747720B}"/>
              </a:ext>
            </a:extLst>
          </p:cNvPr>
          <p:cNvCxnSpPr>
            <a:cxnSpLocks/>
          </p:cNvCxnSpPr>
          <p:nvPr/>
        </p:nvCxnSpPr>
        <p:spPr>
          <a:xfrm>
            <a:off x="7616764" y="5165361"/>
            <a:ext cx="0" cy="1530278"/>
          </a:xfrm>
          <a:prstGeom prst="line">
            <a:avLst/>
          </a:prstGeom>
          <a:ln w="2540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64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0CC9-8F14-4EA4-9E55-D150012FD24F}"/>
              </a:ext>
            </a:extLst>
          </p:cNvPr>
          <p:cNvSpPr>
            <a:spLocks noGrp="1"/>
          </p:cNvSpPr>
          <p:nvPr>
            <p:ph type="title"/>
          </p:nvPr>
        </p:nvSpPr>
        <p:spPr>
          <a:ln>
            <a:noFill/>
          </a:ln>
        </p:spPr>
        <p:txBody>
          <a:bodyPr>
            <a:noAutofit/>
          </a:bodyPr>
          <a:lstStyle/>
          <a:p>
            <a:r>
              <a:rPr lang="en-US" dirty="0"/>
              <a:t>277CA Key Elements </a:t>
            </a:r>
            <a:br>
              <a:rPr lang="en-US" dirty="0"/>
            </a:br>
            <a:r>
              <a:rPr lang="en-US" dirty="0"/>
              <a:t>2200D “Claim Status Tracking” Loop</a:t>
            </a:r>
            <a:br>
              <a:rPr lang="en-US" dirty="0"/>
            </a:br>
            <a:endParaRPr lang="en-US" dirty="0"/>
          </a:p>
        </p:txBody>
      </p:sp>
      <p:sp>
        <p:nvSpPr>
          <p:cNvPr id="6" name="Content Placeholder 2">
            <a:extLst>
              <a:ext uri="{FF2B5EF4-FFF2-40B4-BE49-F238E27FC236}">
                <a16:creationId xmlns:a16="http://schemas.microsoft.com/office/drawing/2014/main" id="{DDC17112-FFA8-E946-8E7A-760666028A05}"/>
              </a:ext>
            </a:extLst>
          </p:cNvPr>
          <p:cNvSpPr txBox="1">
            <a:spLocks/>
          </p:cNvSpPr>
          <p:nvPr/>
        </p:nvSpPr>
        <p:spPr>
          <a:xfrm>
            <a:off x="1602967" y="3852801"/>
            <a:ext cx="4830784" cy="1455038"/>
          </a:xfrm>
          <a:prstGeom prst="rect">
            <a:avLst/>
          </a:prstGeom>
          <a:ln>
            <a:noFill/>
          </a:ln>
        </p:spPr>
        <p:txBody>
          <a:bodyPr>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0"/>
              </a:spcBef>
              <a:spcAft>
                <a:spcPts val="2400"/>
              </a:spcAft>
              <a:buNone/>
            </a:pPr>
            <a:r>
              <a:rPr lang="en-US" dirty="0"/>
              <a:t>There are only 8 Category Codes A0-A8 </a:t>
            </a:r>
          </a:p>
          <a:p>
            <a:pPr marL="0" lvl="1" indent="0" algn="ctr">
              <a:spcBef>
                <a:spcPts val="0"/>
              </a:spcBef>
              <a:spcAft>
                <a:spcPts val="2400"/>
              </a:spcAft>
              <a:buNone/>
            </a:pPr>
            <a:r>
              <a:rPr lang="en-US" dirty="0"/>
              <a:t>A0, A1, A2 = Accepted</a:t>
            </a:r>
          </a:p>
          <a:p>
            <a:pPr marL="0" lvl="1" indent="0" algn="ctr">
              <a:spcBef>
                <a:spcPts val="0"/>
              </a:spcBef>
              <a:spcAft>
                <a:spcPts val="2400"/>
              </a:spcAft>
              <a:buNone/>
            </a:pPr>
            <a:r>
              <a:rPr lang="en-US" dirty="0"/>
              <a:t>A3, A4, A6, A7 and A8 = Rejected</a:t>
            </a:r>
          </a:p>
        </p:txBody>
      </p:sp>
      <p:sp>
        <p:nvSpPr>
          <p:cNvPr id="7" name="Rectangle 6">
            <a:extLst>
              <a:ext uri="{FF2B5EF4-FFF2-40B4-BE49-F238E27FC236}">
                <a16:creationId xmlns:a16="http://schemas.microsoft.com/office/drawing/2014/main" id="{B30CFCC0-3A67-7C45-8846-3B2AEA718E0B}"/>
              </a:ext>
            </a:extLst>
          </p:cNvPr>
          <p:cNvSpPr/>
          <p:nvPr/>
        </p:nvSpPr>
        <p:spPr>
          <a:xfrm>
            <a:off x="1602968" y="2551062"/>
            <a:ext cx="4830783" cy="3281918"/>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5F94480-45D2-BE42-AAD0-ED9278542367}"/>
              </a:ext>
            </a:extLst>
          </p:cNvPr>
          <p:cNvSpPr txBox="1">
            <a:spLocks/>
          </p:cNvSpPr>
          <p:nvPr/>
        </p:nvSpPr>
        <p:spPr>
          <a:xfrm>
            <a:off x="7275536" y="3856345"/>
            <a:ext cx="3614886" cy="1455038"/>
          </a:xfrm>
          <a:prstGeom prst="rect">
            <a:avLst/>
          </a:prstGeom>
          <a:ln>
            <a:noFill/>
          </a:ln>
        </p:spPr>
        <p:txBody>
          <a:bodyPr>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0"/>
              </a:spcBef>
              <a:spcAft>
                <a:spcPts val="2400"/>
              </a:spcAft>
              <a:buNone/>
            </a:pPr>
            <a:r>
              <a:rPr lang="en-US" dirty="0"/>
              <a:t>508 codes describing </a:t>
            </a:r>
            <a:br>
              <a:rPr lang="en-US" dirty="0"/>
            </a:br>
            <a:r>
              <a:rPr lang="en-US" dirty="0"/>
              <a:t>the rejected reason</a:t>
            </a:r>
          </a:p>
        </p:txBody>
      </p:sp>
      <p:sp>
        <p:nvSpPr>
          <p:cNvPr id="9" name="Rectangle 8">
            <a:extLst>
              <a:ext uri="{FF2B5EF4-FFF2-40B4-BE49-F238E27FC236}">
                <a16:creationId xmlns:a16="http://schemas.microsoft.com/office/drawing/2014/main" id="{B479D598-29C7-E144-A6F5-49DAD2222F45}"/>
              </a:ext>
            </a:extLst>
          </p:cNvPr>
          <p:cNvSpPr/>
          <p:nvPr/>
        </p:nvSpPr>
        <p:spPr>
          <a:xfrm>
            <a:off x="6936259" y="2554606"/>
            <a:ext cx="4269197" cy="328191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64EDCA-470D-EA4C-B049-3F3D232C71BB}"/>
              </a:ext>
            </a:extLst>
          </p:cNvPr>
          <p:cNvSpPr/>
          <p:nvPr/>
        </p:nvSpPr>
        <p:spPr>
          <a:xfrm>
            <a:off x="1602968" y="2552833"/>
            <a:ext cx="4830783" cy="876167"/>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424F88-695D-2842-B208-5047CE61C322}"/>
              </a:ext>
            </a:extLst>
          </p:cNvPr>
          <p:cNvSpPr/>
          <p:nvPr/>
        </p:nvSpPr>
        <p:spPr>
          <a:xfrm>
            <a:off x="6936259" y="2552833"/>
            <a:ext cx="4269197" cy="87616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3EA04ECA-B24B-C949-B977-D20B94AC826B}"/>
              </a:ext>
            </a:extLst>
          </p:cNvPr>
          <p:cNvSpPr txBox="1">
            <a:spLocks/>
          </p:cNvSpPr>
          <p:nvPr/>
        </p:nvSpPr>
        <p:spPr>
          <a:xfrm>
            <a:off x="1602968" y="2757797"/>
            <a:ext cx="4830784" cy="508770"/>
          </a:xfrm>
          <a:prstGeom prst="rect">
            <a:avLst/>
          </a:prstGeom>
          <a:ln>
            <a:noFill/>
          </a:ln>
        </p:spPr>
        <p:txBody>
          <a:bodyPr anchor="ctr" anchorCtr="0">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2200D-STC01-1 = Category Codes  (Account Level – Category)</a:t>
            </a:r>
          </a:p>
        </p:txBody>
      </p:sp>
      <p:sp>
        <p:nvSpPr>
          <p:cNvPr id="13" name="Content Placeholder 2">
            <a:extLst>
              <a:ext uri="{FF2B5EF4-FFF2-40B4-BE49-F238E27FC236}">
                <a16:creationId xmlns:a16="http://schemas.microsoft.com/office/drawing/2014/main" id="{48152CF8-7E1B-4841-BDF4-2BB976204E35}"/>
              </a:ext>
            </a:extLst>
          </p:cNvPr>
          <p:cNvSpPr txBox="1">
            <a:spLocks/>
          </p:cNvSpPr>
          <p:nvPr/>
        </p:nvSpPr>
        <p:spPr>
          <a:xfrm>
            <a:off x="7175157" y="2714891"/>
            <a:ext cx="3793333" cy="594583"/>
          </a:xfrm>
          <a:prstGeom prst="rect">
            <a:avLst/>
          </a:prstGeom>
          <a:ln>
            <a:noFill/>
          </a:ln>
        </p:spPr>
        <p:txBody>
          <a:bodyPr anchor="ctr" anchorCtr="0">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2200D-STC01-2 = Status Codes  </a:t>
            </a:r>
            <a:br>
              <a:rPr lang="en-US" dirty="0"/>
            </a:br>
            <a:r>
              <a:rPr lang="en-US" dirty="0"/>
              <a:t>(Account Level – Status)</a:t>
            </a:r>
          </a:p>
        </p:txBody>
      </p:sp>
    </p:spTree>
    <p:extLst>
      <p:ext uri="{BB962C8B-B14F-4D97-AF65-F5344CB8AC3E}">
        <p14:creationId xmlns:p14="http://schemas.microsoft.com/office/powerpoint/2010/main" val="1200363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9B690A23-2113-3C46-A73D-D4B54FEA5016}"/>
              </a:ext>
            </a:extLst>
          </p:cNvPr>
          <p:cNvSpPr>
            <a:spLocks noGrp="1"/>
          </p:cNvSpPr>
          <p:nvPr>
            <p:ph type="body" sz="quarter" idx="12"/>
          </p:nvPr>
        </p:nvSpPr>
        <p:spPr>
          <a:xfrm>
            <a:off x="1563621" y="1613320"/>
            <a:ext cx="6975307" cy="5244679"/>
          </a:xfrm>
          <a:ln>
            <a:noFill/>
          </a:ln>
        </p:spPr>
        <p:txBody>
          <a:bodyPr>
            <a:normAutofit/>
          </a:bodyPr>
          <a:lstStyle/>
          <a:p>
            <a:pPr>
              <a:lnSpc>
                <a:spcPts val="2120"/>
              </a:lnSpc>
            </a:pPr>
            <a:r>
              <a:rPr lang="en-US" sz="1600" dirty="0">
                <a:solidFill>
                  <a:schemeClr val="accent5">
                    <a:lumMod val="75000"/>
                  </a:schemeClr>
                </a:solidFill>
              </a:rPr>
              <a:t>NM1*AY*2*BCBS DISNEY*****46*47198</a:t>
            </a:r>
            <a:br>
              <a:rPr lang="en-US" sz="1600" dirty="0">
                <a:solidFill>
                  <a:schemeClr val="accent5">
                    <a:lumMod val="75000"/>
                  </a:schemeClr>
                </a:solidFill>
              </a:rPr>
            </a:br>
            <a:r>
              <a:rPr lang="en-US" sz="1600" dirty="0">
                <a:solidFill>
                  <a:schemeClr val="accent5">
                    <a:lumMod val="75000"/>
                  </a:schemeClr>
                </a:solidFill>
              </a:rPr>
              <a:t>TRN*1*234234</a:t>
            </a:r>
            <a:br>
              <a:rPr lang="en-US" sz="1600" dirty="0">
                <a:solidFill>
                  <a:schemeClr val="accent5">
                    <a:lumMod val="75000"/>
                  </a:schemeClr>
                </a:solidFill>
              </a:rPr>
            </a:br>
            <a:r>
              <a:rPr lang="en-US" sz="1600" dirty="0">
                <a:solidFill>
                  <a:schemeClr val="accent5">
                    <a:lumMod val="75000"/>
                  </a:schemeClr>
                </a:solidFill>
              </a:rPr>
              <a:t>DTP*050*D8*20120124</a:t>
            </a:r>
            <a:br>
              <a:rPr lang="en-US" sz="1600" dirty="0">
                <a:solidFill>
                  <a:schemeClr val="accent5">
                    <a:lumMod val="75000"/>
                  </a:schemeClr>
                </a:solidFill>
              </a:rPr>
            </a:br>
            <a:r>
              <a:rPr lang="en-US" sz="1600" dirty="0">
                <a:solidFill>
                  <a:schemeClr val="accent5">
                    <a:lumMod val="75000"/>
                  </a:schemeClr>
                </a:solidFill>
              </a:rPr>
              <a:t>DTP*009*D8*20120124</a:t>
            </a:r>
            <a:br>
              <a:rPr lang="en-US" sz="1600" dirty="0">
                <a:solidFill>
                  <a:schemeClr val="accent5">
                    <a:lumMod val="75000"/>
                  </a:schemeClr>
                </a:solidFill>
              </a:rPr>
            </a:br>
            <a:r>
              <a:rPr lang="en-US" sz="1600" dirty="0">
                <a:solidFill>
                  <a:schemeClr val="accent5">
                    <a:lumMod val="75000"/>
                  </a:schemeClr>
                </a:solidFill>
              </a:rPr>
              <a:t>HL*2*1*21*1</a:t>
            </a:r>
            <a:br>
              <a:rPr lang="en-US" sz="1600" dirty="0">
                <a:solidFill>
                  <a:schemeClr val="accent5">
                    <a:lumMod val="75000"/>
                  </a:schemeClr>
                </a:solidFill>
              </a:rPr>
            </a:br>
            <a:r>
              <a:rPr lang="en-US" sz="1600" dirty="0">
                <a:solidFill>
                  <a:schemeClr val="accent5">
                    <a:lumMod val="75000"/>
                  </a:schemeClr>
                </a:solidFill>
              </a:rPr>
              <a:t>NM1*41*2*AGILE BILLING SOLUTIONS*****46*1981</a:t>
            </a:r>
            <a:br>
              <a:rPr lang="en-US" sz="1600" dirty="0">
                <a:solidFill>
                  <a:schemeClr val="accent5">
                    <a:lumMod val="75000"/>
                  </a:schemeClr>
                </a:solidFill>
              </a:rPr>
            </a:br>
            <a:r>
              <a:rPr lang="en-US" sz="1600" dirty="0">
                <a:solidFill>
                  <a:schemeClr val="accent5">
                    <a:lumMod val="75000"/>
                  </a:schemeClr>
                </a:solidFill>
              </a:rPr>
              <a:t>TRN*2*2002020542857</a:t>
            </a:r>
            <a:br>
              <a:rPr lang="en-US" sz="1600" dirty="0">
                <a:solidFill>
                  <a:schemeClr val="accent5">
                    <a:lumMod val="75000"/>
                  </a:schemeClr>
                </a:solidFill>
              </a:rPr>
            </a:br>
            <a:r>
              <a:rPr lang="en-US" sz="1600" dirty="0">
                <a:solidFill>
                  <a:srgbClr val="FF0000"/>
                </a:solidFill>
              </a:rPr>
              <a:t>STC</a:t>
            </a:r>
            <a:r>
              <a:rPr lang="en-US" sz="1600" dirty="0">
                <a:solidFill>
                  <a:schemeClr val="accent5">
                    <a:lumMod val="75000"/>
                  </a:schemeClr>
                </a:solidFill>
              </a:rPr>
              <a:t>*</a:t>
            </a:r>
            <a:r>
              <a:rPr lang="en-US" sz="1600" dirty="0">
                <a:solidFill>
                  <a:srgbClr val="FF0000"/>
                </a:solidFill>
              </a:rPr>
              <a:t>A1</a:t>
            </a:r>
            <a:r>
              <a:rPr lang="en-US" sz="1600" dirty="0">
                <a:solidFill>
                  <a:schemeClr val="accent5">
                    <a:lumMod val="75000"/>
                  </a:schemeClr>
                </a:solidFill>
              </a:rPr>
              <a:t>:</a:t>
            </a:r>
            <a:r>
              <a:rPr lang="en-US" sz="1600" dirty="0">
                <a:solidFill>
                  <a:srgbClr val="FF0000"/>
                </a:solidFill>
              </a:rPr>
              <a:t>23</a:t>
            </a:r>
            <a:r>
              <a:rPr lang="en-US" sz="1600" dirty="0">
                <a:solidFill>
                  <a:schemeClr val="accent5">
                    <a:lumMod val="75000"/>
                  </a:schemeClr>
                </a:solidFill>
              </a:rPr>
              <a:t>*20120124*</a:t>
            </a:r>
            <a:r>
              <a:rPr lang="en-US" sz="1600" dirty="0">
                <a:solidFill>
                  <a:schemeClr val="accent5">
                    <a:lumMod val="60000"/>
                    <a:lumOff val="40000"/>
                  </a:schemeClr>
                </a:solidFill>
              </a:rPr>
              <a:t>WQ</a:t>
            </a:r>
            <a:r>
              <a:rPr lang="en-US" sz="1600" dirty="0">
                <a:solidFill>
                  <a:schemeClr val="accent5">
                    <a:lumMod val="75000"/>
                  </a:schemeClr>
                </a:solidFill>
              </a:rPr>
              <a:t>*</a:t>
            </a:r>
            <a:r>
              <a:rPr lang="en-US" sz="1600" dirty="0">
                <a:solidFill>
                  <a:schemeClr val="accent5">
                    <a:lumMod val="60000"/>
                    <a:lumOff val="40000"/>
                  </a:schemeClr>
                </a:solidFill>
              </a:rPr>
              <a:t>65  (A1 = Accepted)</a:t>
            </a:r>
            <a:br>
              <a:rPr lang="en-US" sz="1600" dirty="0">
                <a:solidFill>
                  <a:schemeClr val="accent5">
                    <a:lumMod val="60000"/>
                    <a:lumOff val="40000"/>
                  </a:schemeClr>
                </a:solidFill>
              </a:rPr>
            </a:br>
            <a:r>
              <a:rPr lang="en-US" sz="1600" dirty="0">
                <a:solidFill>
                  <a:schemeClr val="accent5">
                    <a:lumMod val="75000"/>
                  </a:schemeClr>
                </a:solidFill>
              </a:rPr>
              <a:t>QTY*AA*22</a:t>
            </a:r>
            <a:br>
              <a:rPr lang="en-US" sz="1600" dirty="0">
                <a:solidFill>
                  <a:schemeClr val="accent5">
                    <a:lumMod val="75000"/>
                  </a:schemeClr>
                </a:solidFill>
              </a:rPr>
            </a:br>
            <a:r>
              <a:rPr lang="en-US" sz="1600" dirty="0">
                <a:solidFill>
                  <a:schemeClr val="accent5">
                    <a:lumMod val="75000"/>
                  </a:schemeClr>
                </a:solidFill>
              </a:rPr>
              <a:t>AMT*YY*65</a:t>
            </a:r>
            <a:br>
              <a:rPr lang="en-US" sz="1600" dirty="0">
                <a:solidFill>
                  <a:schemeClr val="accent5">
                    <a:lumMod val="75000"/>
                  </a:schemeClr>
                </a:solidFill>
              </a:rPr>
            </a:br>
            <a:r>
              <a:rPr lang="en-US" sz="1600" dirty="0">
                <a:solidFill>
                  <a:schemeClr val="accent5">
                    <a:lumMod val="75000"/>
                  </a:schemeClr>
                </a:solidFill>
              </a:rPr>
              <a:t>HL*3*2*19*0</a:t>
            </a:r>
            <a:br>
              <a:rPr lang="en-US" sz="1600" dirty="0">
                <a:solidFill>
                  <a:schemeClr val="accent5">
                    <a:lumMod val="75000"/>
                  </a:schemeClr>
                </a:solidFill>
              </a:rPr>
            </a:br>
            <a:r>
              <a:rPr lang="en-US" sz="1600" dirty="0">
                <a:solidFill>
                  <a:schemeClr val="accent5">
                    <a:lumMod val="75000"/>
                  </a:schemeClr>
                </a:solidFill>
              </a:rPr>
              <a:t>NM1*85*1*WATSON*JOHN*H***XX*1134125736</a:t>
            </a:r>
            <a:br>
              <a:rPr lang="en-US" sz="1600" dirty="0">
                <a:solidFill>
                  <a:schemeClr val="accent5">
                    <a:lumMod val="75000"/>
                  </a:schemeClr>
                </a:solidFill>
              </a:rPr>
            </a:br>
            <a:r>
              <a:rPr lang="en-US" sz="1600" dirty="0">
                <a:solidFill>
                  <a:schemeClr val="accent5">
                    <a:lumMod val="75000"/>
                  </a:schemeClr>
                </a:solidFill>
              </a:rPr>
              <a:t>TRN*1*WATSON789</a:t>
            </a:r>
            <a:br>
              <a:rPr lang="en-US" sz="1600" dirty="0">
                <a:solidFill>
                  <a:schemeClr val="accent5">
                    <a:lumMod val="75000"/>
                  </a:schemeClr>
                </a:solidFill>
              </a:rPr>
            </a:br>
            <a:r>
              <a:rPr lang="en-US" sz="1600" dirty="0">
                <a:solidFill>
                  <a:schemeClr val="accent5">
                    <a:lumMod val="60000"/>
                    <a:lumOff val="40000"/>
                  </a:schemeClr>
                </a:solidFill>
              </a:rPr>
              <a:t>STC*</a:t>
            </a:r>
            <a:r>
              <a:rPr lang="en-US" sz="1600" dirty="0">
                <a:solidFill>
                  <a:srgbClr val="FF0000"/>
                </a:solidFill>
              </a:rPr>
              <a:t>A7:33:85</a:t>
            </a:r>
            <a:r>
              <a:rPr lang="en-US" sz="1600" dirty="0">
                <a:solidFill>
                  <a:schemeClr val="accent5">
                    <a:lumMod val="75000"/>
                  </a:schemeClr>
                </a:solidFill>
              </a:rPr>
              <a:t>**U*</a:t>
            </a:r>
            <a:r>
              <a:rPr lang="en-US" sz="1600" dirty="0">
                <a:solidFill>
                  <a:schemeClr val="accent5">
                    <a:lumMod val="60000"/>
                    <a:lumOff val="40000"/>
                  </a:schemeClr>
                </a:solidFill>
              </a:rPr>
              <a:t>65  (A7 = Rejected)</a:t>
            </a:r>
          </a:p>
          <a:p>
            <a:pPr>
              <a:lnSpc>
                <a:spcPts val="2120"/>
              </a:lnSpc>
            </a:pPr>
            <a:endParaRPr lang="en-US" sz="1600" dirty="0">
              <a:solidFill>
                <a:schemeClr val="accent5">
                  <a:lumMod val="75000"/>
                </a:schemeClr>
              </a:solidFill>
            </a:endParaRPr>
          </a:p>
          <a:p>
            <a:pPr>
              <a:lnSpc>
                <a:spcPts val="2120"/>
              </a:lnSpc>
            </a:pPr>
            <a:r>
              <a:rPr lang="en-US" sz="1600" dirty="0">
                <a:solidFill>
                  <a:schemeClr val="accent5">
                    <a:lumMod val="75000"/>
                  </a:schemeClr>
                </a:solidFill>
              </a:rPr>
              <a:t>QTY*QC*12</a:t>
            </a:r>
            <a:br>
              <a:rPr lang="en-US" sz="1600" dirty="0">
                <a:solidFill>
                  <a:schemeClr val="accent5">
                    <a:lumMod val="75000"/>
                  </a:schemeClr>
                </a:solidFill>
              </a:rPr>
            </a:br>
            <a:r>
              <a:rPr lang="en-US" sz="1600" dirty="0">
                <a:solidFill>
                  <a:schemeClr val="accent5">
                    <a:lumMod val="75000"/>
                  </a:schemeClr>
                </a:solidFill>
              </a:rPr>
              <a:t>AMT*YY*65</a:t>
            </a:r>
            <a:br>
              <a:rPr lang="en-US" sz="1600" dirty="0">
                <a:solidFill>
                  <a:schemeClr val="accent5">
                    <a:lumMod val="75000"/>
                  </a:schemeClr>
                </a:solidFill>
              </a:rPr>
            </a:br>
            <a:r>
              <a:rPr lang="en-US" sz="1600" dirty="0">
                <a:solidFill>
                  <a:schemeClr val="accent5">
                    <a:lumMod val="75000"/>
                  </a:schemeClr>
                </a:solidFill>
              </a:rPr>
              <a:t>SE*22*0001</a:t>
            </a:r>
          </a:p>
        </p:txBody>
      </p:sp>
      <p:sp>
        <p:nvSpPr>
          <p:cNvPr id="15" name="TextBox 14">
            <a:extLst>
              <a:ext uri="{FF2B5EF4-FFF2-40B4-BE49-F238E27FC236}">
                <a16:creationId xmlns:a16="http://schemas.microsoft.com/office/drawing/2014/main" id="{06E1DC32-A7BE-4B21-8EC7-5D03CA7A750F}"/>
              </a:ext>
            </a:extLst>
          </p:cNvPr>
          <p:cNvSpPr txBox="1"/>
          <p:nvPr/>
        </p:nvSpPr>
        <p:spPr>
          <a:xfrm>
            <a:off x="8839200" y="1536700"/>
            <a:ext cx="3352800" cy="3016210"/>
          </a:xfrm>
          <a:prstGeom prst="rect">
            <a:avLst/>
          </a:prstGeom>
          <a:solidFill>
            <a:schemeClr val="bg2">
              <a:lumMod val="95000"/>
            </a:schemeClr>
          </a:solidFill>
          <a:ln>
            <a:noFill/>
          </a:ln>
        </p:spPr>
        <p:txBody>
          <a:bodyPr wrap="square" lIns="182880" tIns="182880" rIns="182880" bIns="182880" rtlCol="0">
            <a:spAutoFit/>
          </a:bodyPr>
          <a:lstStyle/>
          <a:p>
            <a:pPr algn="ctr">
              <a:spcBef>
                <a:spcPts val="2400"/>
              </a:spcBef>
              <a:spcAft>
                <a:spcPts val="1200"/>
              </a:spcAft>
            </a:pPr>
            <a:r>
              <a:rPr lang="en-US" sz="2500" b="1" dirty="0">
                <a:solidFill>
                  <a:schemeClr val="accent2"/>
                </a:solidFill>
              </a:rPr>
              <a:t>Key Data Elements </a:t>
            </a:r>
            <a:br>
              <a:rPr lang="en-US" sz="2500" b="1" dirty="0">
                <a:solidFill>
                  <a:schemeClr val="accent2"/>
                </a:solidFill>
              </a:rPr>
            </a:br>
            <a:r>
              <a:rPr lang="en-US" sz="2500" b="1" dirty="0">
                <a:solidFill>
                  <a:schemeClr val="accent2"/>
                </a:solidFill>
              </a:rPr>
              <a:t>(2200D-STC)</a:t>
            </a:r>
          </a:p>
          <a:p>
            <a:pPr algn="ctr">
              <a:spcBef>
                <a:spcPts val="2400"/>
              </a:spcBef>
              <a:spcAft>
                <a:spcPts val="2400"/>
              </a:spcAft>
            </a:pPr>
            <a:r>
              <a:rPr lang="en-US" b="1" dirty="0">
                <a:solidFill>
                  <a:schemeClr val="accent3"/>
                </a:solidFill>
              </a:rPr>
              <a:t>2200D-STC01-1 </a:t>
            </a:r>
            <a:br>
              <a:rPr lang="en-US" b="1" dirty="0">
                <a:solidFill>
                  <a:schemeClr val="accent3"/>
                </a:solidFill>
              </a:rPr>
            </a:br>
            <a:r>
              <a:rPr lang="en-US" b="1" dirty="0">
                <a:solidFill>
                  <a:schemeClr val="accent3"/>
                </a:solidFill>
              </a:rPr>
              <a:t>= Category Codes</a:t>
            </a:r>
          </a:p>
          <a:p>
            <a:pPr algn="ctr">
              <a:spcAft>
                <a:spcPts val="2400"/>
              </a:spcAft>
            </a:pPr>
            <a:r>
              <a:rPr lang="en-US" b="1" dirty="0">
                <a:solidFill>
                  <a:schemeClr val="accent4"/>
                </a:solidFill>
              </a:rPr>
              <a:t>2200D-STC01-2 </a:t>
            </a:r>
            <a:br>
              <a:rPr lang="en-US" b="1" dirty="0">
                <a:solidFill>
                  <a:schemeClr val="accent4"/>
                </a:solidFill>
              </a:rPr>
            </a:br>
            <a:r>
              <a:rPr lang="en-US" b="1" dirty="0">
                <a:solidFill>
                  <a:schemeClr val="accent4"/>
                </a:solidFill>
              </a:rPr>
              <a:t>= Status Codes</a:t>
            </a:r>
          </a:p>
        </p:txBody>
      </p:sp>
      <p:sp>
        <p:nvSpPr>
          <p:cNvPr id="16" name="TextBox 15">
            <a:extLst>
              <a:ext uri="{FF2B5EF4-FFF2-40B4-BE49-F238E27FC236}">
                <a16:creationId xmlns:a16="http://schemas.microsoft.com/office/drawing/2014/main" id="{8B14A682-DC93-4E35-AC4B-B96DE387721A}"/>
              </a:ext>
            </a:extLst>
          </p:cNvPr>
          <p:cNvSpPr txBox="1"/>
          <p:nvPr/>
        </p:nvSpPr>
        <p:spPr>
          <a:xfrm>
            <a:off x="3341171" y="3782214"/>
            <a:ext cx="3132287" cy="369332"/>
          </a:xfrm>
          <a:prstGeom prst="rect">
            <a:avLst/>
          </a:prstGeom>
          <a:noFill/>
          <a:ln>
            <a:noFill/>
          </a:ln>
        </p:spPr>
        <p:txBody>
          <a:bodyPr wrap="square" rtlCol="0">
            <a:spAutoFit/>
          </a:bodyPr>
          <a:lstStyle/>
          <a:p>
            <a:r>
              <a:rPr lang="en-US" b="1" dirty="0">
                <a:solidFill>
                  <a:schemeClr val="accent3"/>
                </a:solidFill>
              </a:rPr>
              <a:t>STC Segment</a:t>
            </a:r>
          </a:p>
        </p:txBody>
      </p:sp>
      <p:sp>
        <p:nvSpPr>
          <p:cNvPr id="7" name="Title 6">
            <a:extLst>
              <a:ext uri="{FF2B5EF4-FFF2-40B4-BE49-F238E27FC236}">
                <a16:creationId xmlns:a16="http://schemas.microsoft.com/office/drawing/2014/main" id="{FFE4A536-D23C-EB4A-83BF-0EE7884957B6}"/>
              </a:ext>
            </a:extLst>
          </p:cNvPr>
          <p:cNvSpPr>
            <a:spLocks noGrp="1"/>
          </p:cNvSpPr>
          <p:nvPr>
            <p:ph type="title"/>
          </p:nvPr>
        </p:nvSpPr>
        <p:spPr/>
        <p:txBody>
          <a:bodyPr/>
          <a:lstStyle/>
          <a:p>
            <a:r>
              <a:rPr lang="en-US" dirty="0"/>
              <a:t>Example 277CA</a:t>
            </a:r>
          </a:p>
        </p:txBody>
      </p:sp>
      <p:sp>
        <p:nvSpPr>
          <p:cNvPr id="21" name="Rectangle 20">
            <a:extLst>
              <a:ext uri="{FF2B5EF4-FFF2-40B4-BE49-F238E27FC236}">
                <a16:creationId xmlns:a16="http://schemas.microsoft.com/office/drawing/2014/main" id="{017979BE-039D-3E45-A408-2BA3BE962A60}"/>
              </a:ext>
            </a:extLst>
          </p:cNvPr>
          <p:cNvSpPr/>
          <p:nvPr/>
        </p:nvSpPr>
        <p:spPr>
          <a:xfrm>
            <a:off x="1517904" y="1536700"/>
            <a:ext cx="5549102" cy="506004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8C446B6-3F90-4359-8999-7373C4AF4BAE}"/>
              </a:ext>
            </a:extLst>
          </p:cNvPr>
          <p:cNvSpPr/>
          <p:nvPr/>
        </p:nvSpPr>
        <p:spPr>
          <a:xfrm rot="12065051">
            <a:off x="2723863" y="3548391"/>
            <a:ext cx="676564" cy="4846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323678EB-9E41-3540-BD96-BEA0739248CF}"/>
              </a:ext>
            </a:extLst>
          </p:cNvPr>
          <p:cNvSpPr txBox="1"/>
          <p:nvPr/>
        </p:nvSpPr>
        <p:spPr>
          <a:xfrm>
            <a:off x="3649719" y="5440283"/>
            <a:ext cx="3132287" cy="369332"/>
          </a:xfrm>
          <a:prstGeom prst="rect">
            <a:avLst/>
          </a:prstGeom>
          <a:noFill/>
          <a:ln>
            <a:noFill/>
          </a:ln>
        </p:spPr>
        <p:txBody>
          <a:bodyPr wrap="square" rtlCol="0">
            <a:spAutoFit/>
          </a:bodyPr>
          <a:lstStyle/>
          <a:p>
            <a:r>
              <a:rPr lang="en-US" b="1" dirty="0">
                <a:solidFill>
                  <a:schemeClr val="accent4"/>
                </a:solidFill>
              </a:rPr>
              <a:t>Category : Status Codes</a:t>
            </a:r>
          </a:p>
        </p:txBody>
      </p:sp>
      <p:sp>
        <p:nvSpPr>
          <p:cNvPr id="23" name="Arrow: Right 8">
            <a:extLst>
              <a:ext uri="{FF2B5EF4-FFF2-40B4-BE49-F238E27FC236}">
                <a16:creationId xmlns:a16="http://schemas.microsoft.com/office/drawing/2014/main" id="{286B107C-B374-5E46-8102-8E65C82A0113}"/>
              </a:ext>
            </a:extLst>
          </p:cNvPr>
          <p:cNvSpPr/>
          <p:nvPr/>
        </p:nvSpPr>
        <p:spPr>
          <a:xfrm rot="12065051">
            <a:off x="3032411" y="5206460"/>
            <a:ext cx="676564" cy="48463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97955C6-47E1-D94E-A537-CCD50B8919B4}"/>
              </a:ext>
            </a:extLst>
          </p:cNvPr>
          <p:cNvCxnSpPr/>
          <p:nvPr/>
        </p:nvCxnSpPr>
        <p:spPr>
          <a:xfrm>
            <a:off x="9045146" y="2693775"/>
            <a:ext cx="29244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199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6819-D19C-4CF8-8570-0AB0B01B9823}"/>
              </a:ext>
            </a:extLst>
          </p:cNvPr>
          <p:cNvSpPr>
            <a:spLocks noGrp="1"/>
          </p:cNvSpPr>
          <p:nvPr>
            <p:ph type="title"/>
          </p:nvPr>
        </p:nvSpPr>
        <p:spPr>
          <a:ln>
            <a:noFill/>
          </a:ln>
        </p:spPr>
        <p:txBody>
          <a:bodyPr>
            <a:noAutofit/>
          </a:bodyPr>
          <a:lstStyle/>
          <a:p>
            <a:r>
              <a:rPr lang="en-US" sz="3600" b="1" dirty="0"/>
              <a:t>277CA Account Level “Category Codes”</a:t>
            </a:r>
          </a:p>
        </p:txBody>
      </p:sp>
      <p:graphicFrame>
        <p:nvGraphicFramePr>
          <p:cNvPr id="4" name="Table 3">
            <a:extLst>
              <a:ext uri="{FF2B5EF4-FFF2-40B4-BE49-F238E27FC236}">
                <a16:creationId xmlns:a16="http://schemas.microsoft.com/office/drawing/2014/main" id="{5EA2CA37-981D-4EC7-84D7-FEBA64DBF14A}"/>
              </a:ext>
            </a:extLst>
          </p:cNvPr>
          <p:cNvGraphicFramePr>
            <a:graphicFrameLocks noGrp="1"/>
          </p:cNvGraphicFramePr>
          <p:nvPr>
            <p:extLst>
              <p:ext uri="{D42A27DB-BD31-4B8C-83A1-F6EECF244321}">
                <p14:modId xmlns:p14="http://schemas.microsoft.com/office/powerpoint/2010/main" val="1096514851"/>
              </p:ext>
            </p:extLst>
          </p:nvPr>
        </p:nvGraphicFramePr>
        <p:xfrm>
          <a:off x="1517905" y="1645981"/>
          <a:ext cx="8468650" cy="4634724"/>
        </p:xfrm>
        <a:graphic>
          <a:graphicData uri="http://schemas.openxmlformats.org/drawingml/2006/table">
            <a:tbl>
              <a:tblPr firstRow="1" bandRow="1">
                <a:tableStyleId>{5C22544A-7EE6-4342-B048-85BDC9FD1C3A}</a:tableStyleId>
              </a:tblPr>
              <a:tblGrid>
                <a:gridCol w="1325073">
                  <a:extLst>
                    <a:ext uri="{9D8B030D-6E8A-4147-A177-3AD203B41FA5}">
                      <a16:colId xmlns:a16="http://schemas.microsoft.com/office/drawing/2014/main" val="2632049119"/>
                    </a:ext>
                  </a:extLst>
                </a:gridCol>
                <a:gridCol w="7143577">
                  <a:extLst>
                    <a:ext uri="{9D8B030D-6E8A-4147-A177-3AD203B41FA5}">
                      <a16:colId xmlns:a16="http://schemas.microsoft.com/office/drawing/2014/main" val="2002717771"/>
                    </a:ext>
                  </a:extLst>
                </a:gridCol>
              </a:tblGrid>
              <a:tr h="512423">
                <a:tc>
                  <a:txBody>
                    <a:bodyPr/>
                    <a:lstStyle/>
                    <a:p>
                      <a:pPr algn="ctr"/>
                      <a:r>
                        <a:rPr lang="en-US" sz="1400" dirty="0">
                          <a:solidFill>
                            <a:schemeClr val="bg2"/>
                          </a:solidFill>
                        </a:rPr>
                        <a:t>Category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solidFill>
                            <a:schemeClr val="bg2"/>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871457975"/>
                  </a:ext>
                </a:extLst>
              </a:tr>
              <a:tr h="510981">
                <a:tc>
                  <a:txBody>
                    <a:bodyPr/>
                    <a:lstStyle/>
                    <a:p>
                      <a:pPr algn="ctr"/>
                      <a:r>
                        <a:rPr lang="en-US" sz="1400" b="1" dirty="0">
                          <a:solidFill>
                            <a:schemeClr val="bg2"/>
                          </a:solidFill>
                        </a:rPr>
                        <a:t>A0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400" b="0" dirty="0">
                          <a:solidFill>
                            <a:schemeClr val="accent5">
                              <a:lumMod val="75000"/>
                            </a:schemeClr>
                          </a:solidFill>
                        </a:rPr>
                        <a:t>Acknowledgement/Forwarded-The claim/encounter has been forwarded to another entity.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0029401"/>
                  </a:ext>
                </a:extLst>
              </a:tr>
              <a:tr h="510981">
                <a:tc>
                  <a:txBody>
                    <a:bodyPr/>
                    <a:lstStyle/>
                    <a:p>
                      <a:pPr algn="ctr"/>
                      <a:r>
                        <a:rPr lang="en-US" sz="1400" b="1" dirty="0">
                          <a:solidFill>
                            <a:schemeClr val="bg2"/>
                          </a:solidFill>
                        </a:rPr>
                        <a:t>A1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400" b="0" dirty="0">
                          <a:solidFill>
                            <a:schemeClr val="accent5">
                              <a:lumMod val="75000"/>
                            </a:schemeClr>
                          </a:solidFill>
                        </a:rPr>
                        <a:t>Acknowledgement/Receipt – The claim/encounter has been received.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9470313"/>
                  </a:ext>
                </a:extLst>
              </a:tr>
              <a:tr h="510981">
                <a:tc>
                  <a:txBody>
                    <a:bodyPr/>
                    <a:lstStyle/>
                    <a:p>
                      <a:pPr algn="ctr"/>
                      <a:r>
                        <a:rPr lang="en-US" sz="1400" b="1" dirty="0">
                          <a:solidFill>
                            <a:schemeClr val="bg2"/>
                          </a:solidFill>
                        </a:rPr>
                        <a:t>A2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400" b="0" dirty="0">
                          <a:solidFill>
                            <a:schemeClr val="accent5">
                              <a:lumMod val="75000"/>
                            </a:schemeClr>
                          </a:solidFill>
                        </a:rPr>
                        <a:t>Acknowledgement/Acceptance – The claim/encounter has been accepted.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1715368"/>
                  </a:ext>
                </a:extLst>
              </a:tr>
              <a:tr h="512423">
                <a:tc>
                  <a:txBody>
                    <a:bodyPr/>
                    <a:lstStyle/>
                    <a:p>
                      <a:pPr algn="ctr"/>
                      <a:r>
                        <a:rPr lang="en-US" sz="1400" b="1" dirty="0">
                          <a:solidFill>
                            <a:schemeClr val="bg2"/>
                          </a:solidFill>
                        </a:rPr>
                        <a:t>A3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b="0" dirty="0">
                          <a:solidFill>
                            <a:schemeClr val="accent5">
                              <a:lumMod val="75000"/>
                            </a:schemeClr>
                          </a:solidFill>
                        </a:rPr>
                        <a:t>Acknowledgement/Returned as un-processable claim – The claim/encounter has been rejected. The claim must be resubmitted.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194485"/>
                  </a:ext>
                </a:extLst>
              </a:tr>
              <a:tr h="510981">
                <a:tc>
                  <a:txBody>
                    <a:bodyPr/>
                    <a:lstStyle/>
                    <a:p>
                      <a:pPr algn="ctr"/>
                      <a:r>
                        <a:rPr lang="en-US" sz="1400" b="1" dirty="0">
                          <a:solidFill>
                            <a:schemeClr val="bg2"/>
                          </a:solidFill>
                        </a:rPr>
                        <a:t>A4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b="0" dirty="0">
                          <a:solidFill>
                            <a:schemeClr val="accent5">
                              <a:lumMod val="75000"/>
                            </a:schemeClr>
                          </a:solidFill>
                        </a:rPr>
                        <a:t>Acknowledgement/Not Found – The claim/encounter cannot be found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2258199"/>
                  </a:ext>
                </a:extLst>
              </a:tr>
              <a:tr h="512423">
                <a:tc>
                  <a:txBody>
                    <a:bodyPr/>
                    <a:lstStyle/>
                    <a:p>
                      <a:pPr algn="ctr"/>
                      <a:r>
                        <a:rPr lang="en-US" sz="1400" b="1" dirty="0">
                          <a:solidFill>
                            <a:schemeClr val="bg2"/>
                          </a:solidFill>
                        </a:rPr>
                        <a:t>A6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b="0" dirty="0">
                          <a:solidFill>
                            <a:schemeClr val="accent5">
                              <a:lumMod val="75000"/>
                            </a:schemeClr>
                          </a:solidFill>
                        </a:rPr>
                        <a:t>Acknowledgement/Rejected for Missing Information – The claim/encounter is missing the information specified in the Status details and has been rejected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239497"/>
                  </a:ext>
                </a:extLst>
              </a:tr>
              <a:tr h="512423">
                <a:tc>
                  <a:txBody>
                    <a:bodyPr/>
                    <a:lstStyle/>
                    <a:p>
                      <a:pPr algn="ctr"/>
                      <a:r>
                        <a:rPr lang="en-US" sz="1400" b="1" dirty="0">
                          <a:solidFill>
                            <a:schemeClr val="bg2"/>
                          </a:solidFill>
                        </a:rPr>
                        <a:t>A7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accent5">
                              <a:lumMod val="75000"/>
                            </a:schemeClr>
                          </a:solidFill>
                        </a:rPr>
                        <a:t>Acknowledgement/Rejected for Invalid Information – The claim/encounter has invalid information as specified in the Status details and has been rejected.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0714006"/>
                  </a:ext>
                </a:extLst>
              </a:tr>
              <a:tr h="510981">
                <a:tc>
                  <a:txBody>
                    <a:bodyPr/>
                    <a:lstStyle/>
                    <a:p>
                      <a:pPr algn="ctr"/>
                      <a:r>
                        <a:rPr lang="en-US" sz="1400" b="1" dirty="0">
                          <a:solidFill>
                            <a:schemeClr val="bg2"/>
                          </a:solidFill>
                        </a:rPr>
                        <a:t>A8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b="0" dirty="0">
                          <a:solidFill>
                            <a:schemeClr val="accent5">
                              <a:lumMod val="75000"/>
                            </a:schemeClr>
                          </a:solidFill>
                        </a:rPr>
                        <a:t>Acknowledgement/Rejected for relational field in error.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629371"/>
                  </a:ext>
                </a:extLst>
              </a:tr>
            </a:tbl>
          </a:graphicData>
        </a:graphic>
      </p:graphicFrame>
    </p:spTree>
    <p:extLst>
      <p:ext uri="{BB962C8B-B14F-4D97-AF65-F5344CB8AC3E}">
        <p14:creationId xmlns:p14="http://schemas.microsoft.com/office/powerpoint/2010/main" val="968347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6819-D19C-4CF8-8570-0AB0B01B9823}"/>
              </a:ext>
            </a:extLst>
          </p:cNvPr>
          <p:cNvSpPr>
            <a:spLocks noGrp="1"/>
          </p:cNvSpPr>
          <p:nvPr>
            <p:ph type="title"/>
          </p:nvPr>
        </p:nvSpPr>
        <p:spPr>
          <a:ln w="28575">
            <a:noFill/>
          </a:ln>
        </p:spPr>
        <p:txBody>
          <a:bodyPr>
            <a:noAutofit/>
          </a:bodyPr>
          <a:lstStyle/>
          <a:p>
            <a:r>
              <a:rPr lang="en-US" b="1" dirty="0"/>
              <a:t>Sample 277CA    “Status Codes”</a:t>
            </a:r>
          </a:p>
        </p:txBody>
      </p:sp>
      <p:graphicFrame>
        <p:nvGraphicFramePr>
          <p:cNvPr id="4" name="Table 3">
            <a:extLst>
              <a:ext uri="{FF2B5EF4-FFF2-40B4-BE49-F238E27FC236}">
                <a16:creationId xmlns:a16="http://schemas.microsoft.com/office/drawing/2014/main" id="{5EA2CA37-981D-4EC7-84D7-FEBA64DBF14A}"/>
              </a:ext>
            </a:extLst>
          </p:cNvPr>
          <p:cNvGraphicFramePr>
            <a:graphicFrameLocks noGrp="1"/>
          </p:cNvGraphicFramePr>
          <p:nvPr>
            <p:extLst>
              <p:ext uri="{D42A27DB-BD31-4B8C-83A1-F6EECF244321}">
                <p14:modId xmlns:p14="http://schemas.microsoft.com/office/powerpoint/2010/main" val="3421742686"/>
              </p:ext>
            </p:extLst>
          </p:nvPr>
        </p:nvGraphicFramePr>
        <p:xfrm>
          <a:off x="1648649" y="1430375"/>
          <a:ext cx="8396688" cy="5181600"/>
        </p:xfrm>
        <a:graphic>
          <a:graphicData uri="http://schemas.openxmlformats.org/drawingml/2006/table">
            <a:tbl>
              <a:tblPr firstRow="1" bandRow="1">
                <a:tableStyleId>{5C22544A-7EE6-4342-B048-85BDC9FD1C3A}</a:tableStyleId>
              </a:tblPr>
              <a:tblGrid>
                <a:gridCol w="2006832">
                  <a:extLst>
                    <a:ext uri="{9D8B030D-6E8A-4147-A177-3AD203B41FA5}">
                      <a16:colId xmlns:a16="http://schemas.microsoft.com/office/drawing/2014/main" val="2632049119"/>
                    </a:ext>
                  </a:extLst>
                </a:gridCol>
                <a:gridCol w="6389856">
                  <a:extLst>
                    <a:ext uri="{9D8B030D-6E8A-4147-A177-3AD203B41FA5}">
                      <a16:colId xmlns:a16="http://schemas.microsoft.com/office/drawing/2014/main" val="2002717771"/>
                    </a:ext>
                  </a:extLst>
                </a:gridCol>
              </a:tblGrid>
              <a:tr h="281752">
                <a:tc>
                  <a:txBody>
                    <a:bodyPr/>
                    <a:lstStyle/>
                    <a:p>
                      <a:pPr algn="ctr"/>
                      <a:r>
                        <a:rPr lang="en-US" sz="1400" dirty="0">
                          <a:solidFill>
                            <a:schemeClr val="bg2"/>
                          </a:solidFill>
                        </a:rPr>
                        <a:t>Status Code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solidFill>
                            <a:schemeClr val="bg2"/>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871457975"/>
                  </a:ext>
                </a:extLst>
              </a:tr>
              <a:tr h="304800">
                <a:tc>
                  <a:txBody>
                    <a:bodyPr/>
                    <a:lstStyle/>
                    <a:p>
                      <a:pPr algn="ctr"/>
                      <a:r>
                        <a:rPr lang="en-US" sz="1400" b="1" dirty="0">
                          <a:solidFill>
                            <a:schemeClr val="bg2"/>
                          </a:solidFill>
                        </a:rPr>
                        <a:t>A6:97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INVALID MEMBER ID - Patient eligibility not found with entity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0029401"/>
                  </a:ext>
                </a:extLst>
              </a:tr>
              <a:tr h="304800">
                <a:tc>
                  <a:txBody>
                    <a:bodyPr/>
                    <a:lstStyle/>
                    <a:p>
                      <a:pPr algn="ctr"/>
                      <a:r>
                        <a:rPr lang="en-US" sz="1400" b="1" dirty="0">
                          <a:solidFill>
                            <a:schemeClr val="bg2"/>
                          </a:solidFill>
                        </a:rPr>
                        <a:t>A7:33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INVALID SUBSCRIBER - Subscriber and subscriber id not found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9470313"/>
                  </a:ext>
                </a:extLst>
              </a:tr>
              <a:tr h="304800">
                <a:tc>
                  <a:txBody>
                    <a:bodyPr/>
                    <a:lstStyle/>
                    <a:p>
                      <a:pPr algn="ctr"/>
                      <a:r>
                        <a:rPr lang="en-US" sz="1400" b="1" dirty="0">
                          <a:solidFill>
                            <a:schemeClr val="bg2"/>
                          </a:solidFill>
                        </a:rPr>
                        <a:t>A7:562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INVALID ADMIT/REF ID - Entity's National Provider Identifier</a:t>
                      </a:r>
                      <a:r>
                        <a:rPr lang="en-US" sz="1400" b="0" dirty="0">
                          <a:solidFill>
                            <a:schemeClr val="accent5">
                              <a:lumMod val="75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1715368"/>
                  </a:ext>
                </a:extLst>
              </a:tr>
              <a:tr h="304800">
                <a:tc>
                  <a:txBody>
                    <a:bodyPr/>
                    <a:lstStyle/>
                    <a:p>
                      <a:pPr algn="ctr"/>
                      <a:r>
                        <a:rPr lang="en-US" sz="1400" b="1" dirty="0">
                          <a:solidFill>
                            <a:schemeClr val="bg2"/>
                          </a:solidFill>
                        </a:rPr>
                        <a:t>A7:254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indent="0">
                        <a:lnSpc>
                          <a:spcPct val="100000"/>
                        </a:lnSpc>
                        <a:spcBef>
                          <a:spcPts val="0"/>
                        </a:spcBef>
                        <a:buNone/>
                      </a:pPr>
                      <a:r>
                        <a:rPr lang="en-US" sz="1400" dirty="0">
                          <a:solidFill>
                            <a:schemeClr val="accent5">
                              <a:lumMod val="75000"/>
                            </a:schemeClr>
                          </a:solidFill>
                        </a:rPr>
                        <a:t>INVALID PRIMARY DIAG CODE - Principal diagnosis code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194485"/>
                  </a:ext>
                </a:extLst>
              </a:tr>
              <a:tr h="304800">
                <a:tc>
                  <a:txBody>
                    <a:bodyPr/>
                    <a:lstStyle/>
                    <a:p>
                      <a:pPr algn="ctr"/>
                      <a:r>
                        <a:rPr lang="en-US" sz="1400" b="1" dirty="0">
                          <a:solidFill>
                            <a:schemeClr val="bg2"/>
                          </a:solidFill>
                        </a:rPr>
                        <a:t>A7:255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INVALID SECONDARY DIAG CODE - Diagnosis code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2258199"/>
                  </a:ext>
                </a:extLst>
              </a:tr>
              <a:tr h="304800">
                <a:tc>
                  <a:txBody>
                    <a:bodyPr/>
                    <a:lstStyle/>
                    <a:p>
                      <a:pPr algn="ctr"/>
                      <a:r>
                        <a:rPr lang="en-US" sz="1400" b="1" dirty="0">
                          <a:solidFill>
                            <a:schemeClr val="bg2"/>
                          </a:solidFill>
                        </a:rPr>
                        <a:t>A7:126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INVALID ADDR-SUFFIX - Entity's address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239497"/>
                  </a:ext>
                </a:extLst>
              </a:tr>
              <a:tr h="304800">
                <a:tc>
                  <a:txBody>
                    <a:bodyPr/>
                    <a:lstStyle/>
                    <a:p>
                      <a:pPr algn="ctr"/>
                      <a:r>
                        <a:rPr lang="en-US" sz="1400" b="1" dirty="0">
                          <a:solidFill>
                            <a:schemeClr val="bg2"/>
                          </a:solidFill>
                        </a:rPr>
                        <a:t>A6:158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75000"/>
                            </a:schemeClr>
                          </a:solidFill>
                        </a:rPr>
                        <a:t>INVALID PAT. DOB - Entity's date of birth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0714006"/>
                  </a:ext>
                </a:extLst>
              </a:tr>
              <a:tr h="304800">
                <a:tc>
                  <a:txBody>
                    <a:bodyPr/>
                    <a:lstStyle/>
                    <a:p>
                      <a:pPr algn="ctr"/>
                      <a:r>
                        <a:rPr lang="en-US" sz="1400" b="1" dirty="0">
                          <a:solidFill>
                            <a:schemeClr val="bg2"/>
                          </a:solidFill>
                        </a:rPr>
                        <a:t>A6:159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DOB EXCEEDS DOS FOR MEMB-ID - Entity's date of birth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629371"/>
                  </a:ext>
                </a:extLst>
              </a:tr>
              <a:tr h="304800">
                <a:tc>
                  <a:txBody>
                    <a:bodyPr/>
                    <a:lstStyle/>
                    <a:p>
                      <a:pPr algn="ctr"/>
                      <a:r>
                        <a:rPr lang="en-US" sz="1400" b="1" dirty="0">
                          <a:solidFill>
                            <a:schemeClr val="bg2"/>
                          </a:solidFill>
                        </a:rPr>
                        <a:t>A7:163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WRONG DATE OF BIRTH FOR MEM - Entity's date of birth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216661"/>
                  </a:ext>
                </a:extLst>
              </a:tr>
              <a:tr h="304800">
                <a:tc>
                  <a:txBody>
                    <a:bodyPr/>
                    <a:lstStyle/>
                    <a:p>
                      <a:pPr algn="ctr"/>
                      <a:r>
                        <a:rPr lang="en-US" sz="1400" b="1" dirty="0">
                          <a:solidFill>
                            <a:schemeClr val="bg2"/>
                          </a:solidFill>
                        </a:rPr>
                        <a:t>A6:233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DISCHARGE HOUR IS REQ FOR THIS REV CODE -Discharge hour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288611"/>
                  </a:ext>
                </a:extLst>
              </a:tr>
              <a:tr h="304800">
                <a:tc>
                  <a:txBody>
                    <a:bodyPr/>
                    <a:lstStyle/>
                    <a:p>
                      <a:pPr algn="ctr"/>
                      <a:r>
                        <a:rPr lang="en-US" sz="1400" b="1" dirty="0">
                          <a:solidFill>
                            <a:schemeClr val="bg2"/>
                          </a:solidFill>
                        </a:rPr>
                        <a:t>A6:565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AMT BILLED NOT NUMERIC - Missing or invalid information Estimated Amt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5954725"/>
                  </a:ext>
                </a:extLst>
              </a:tr>
              <a:tr h="304800">
                <a:tc>
                  <a:txBody>
                    <a:bodyPr/>
                    <a:lstStyle/>
                    <a:p>
                      <a:pPr algn="ctr"/>
                      <a:r>
                        <a:rPr lang="en-US" sz="1400" b="1" dirty="0">
                          <a:solidFill>
                            <a:schemeClr val="bg2"/>
                          </a:solidFill>
                        </a:rPr>
                        <a:t>A3:41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400" dirty="0">
                          <a:solidFill>
                            <a:schemeClr val="accent5">
                              <a:lumMod val="75000"/>
                            </a:schemeClr>
                          </a:solidFill>
                        </a:rPr>
                        <a:t>AMT. BILLED &gt; 500,000 - Special handling required at payer site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3807995"/>
                  </a:ext>
                </a:extLst>
              </a:tr>
              <a:tr h="304800">
                <a:tc>
                  <a:txBody>
                    <a:bodyPr/>
                    <a:lstStyle/>
                    <a:p>
                      <a:pPr algn="ctr"/>
                      <a:r>
                        <a:rPr lang="en-US" sz="1400" b="1" dirty="0">
                          <a:solidFill>
                            <a:schemeClr val="bg2"/>
                          </a:solidFill>
                        </a:rPr>
                        <a:t>A7:86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accent5">
                              <a:lumMod val="75000"/>
                            </a:schemeClr>
                          </a:solidFill>
                        </a:rPr>
                        <a:t>INVALID DIAG - Diagnosis and patient gender mismatch</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1348659"/>
                  </a:ext>
                </a:extLst>
              </a:tr>
              <a:tr h="304800">
                <a:tc>
                  <a:txBody>
                    <a:bodyPr/>
                    <a:lstStyle/>
                    <a:p>
                      <a:pPr algn="ctr"/>
                      <a:r>
                        <a:rPr lang="en-US" sz="1400" b="1" dirty="0">
                          <a:solidFill>
                            <a:schemeClr val="bg2"/>
                          </a:solidFill>
                        </a:rPr>
                        <a:t>A6:218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75000"/>
                            </a:schemeClr>
                          </a:solidFill>
                        </a:rPr>
                        <a:t>INVALID NDC – Missing or invalid NDC #</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2316185"/>
                  </a:ext>
                </a:extLst>
              </a:tr>
              <a:tr h="304800">
                <a:tc>
                  <a:txBody>
                    <a:bodyPr/>
                    <a:lstStyle/>
                    <a:p>
                      <a:pPr algn="ctr"/>
                      <a:r>
                        <a:rPr lang="en-US" sz="1400" b="1" dirty="0">
                          <a:solidFill>
                            <a:schemeClr val="bg2"/>
                          </a:solidFill>
                        </a:rPr>
                        <a:t>A7:283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75000"/>
                            </a:schemeClr>
                          </a:solidFill>
                        </a:rPr>
                        <a:t>Medicare entitlement information is required to determine primary coverage</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6300070"/>
                  </a:ext>
                </a:extLst>
              </a:tr>
              <a:tr h="304800">
                <a:tc>
                  <a:txBody>
                    <a:bodyPr/>
                    <a:lstStyle/>
                    <a:p>
                      <a:pPr algn="ctr"/>
                      <a:r>
                        <a:rPr lang="en-US" sz="1400" b="1" dirty="0">
                          <a:solidFill>
                            <a:schemeClr val="bg2"/>
                          </a:solidFill>
                        </a:rPr>
                        <a:t>A1:3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75000"/>
                            </a:schemeClr>
                          </a:solidFill>
                        </a:rPr>
                        <a:t>Claim has been adjudicated and is awaiting payment cycle</a:t>
                      </a:r>
                      <a:endParaRPr lang="en-US" sz="1400" b="0"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6575698"/>
                  </a:ext>
                </a:extLst>
              </a:tr>
            </a:tbl>
          </a:graphicData>
        </a:graphic>
      </p:graphicFrame>
    </p:spTree>
    <p:extLst>
      <p:ext uri="{BB962C8B-B14F-4D97-AF65-F5344CB8AC3E}">
        <p14:creationId xmlns:p14="http://schemas.microsoft.com/office/powerpoint/2010/main" val="1631429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D8CE-E12C-40A0-97B1-7E934F1EE28B}"/>
              </a:ext>
            </a:extLst>
          </p:cNvPr>
          <p:cNvSpPr>
            <a:spLocks noGrp="1"/>
          </p:cNvSpPr>
          <p:nvPr>
            <p:ph type="title"/>
          </p:nvPr>
        </p:nvSpPr>
        <p:spPr>
          <a:ln>
            <a:noFill/>
          </a:ln>
        </p:spPr>
        <p:txBody>
          <a:bodyPr/>
          <a:lstStyle/>
          <a:p>
            <a:r>
              <a:rPr lang="en-US" dirty="0"/>
              <a:t>277CA—Applying the data</a:t>
            </a:r>
          </a:p>
        </p:txBody>
      </p:sp>
      <p:sp>
        <p:nvSpPr>
          <p:cNvPr id="3" name="Content Placeholder 2">
            <a:extLst>
              <a:ext uri="{FF2B5EF4-FFF2-40B4-BE49-F238E27FC236}">
                <a16:creationId xmlns:a16="http://schemas.microsoft.com/office/drawing/2014/main" id="{92ECAE10-D225-4A31-B809-EDDCC706CECF}"/>
              </a:ext>
            </a:extLst>
          </p:cNvPr>
          <p:cNvSpPr>
            <a:spLocks noGrp="1"/>
          </p:cNvSpPr>
          <p:nvPr>
            <p:ph type="body" sz="quarter" idx="12"/>
          </p:nvPr>
        </p:nvSpPr>
        <p:spPr>
          <a:ln>
            <a:noFill/>
          </a:ln>
        </p:spPr>
        <p:txBody>
          <a:bodyPr/>
          <a:lstStyle/>
          <a:p>
            <a:pPr marL="192024" indent="-164592">
              <a:spcAft>
                <a:spcPts val="1200"/>
              </a:spcAft>
              <a:buFont typeface="Arial" panose="020B0604020202020204" pitchFamily="34" charset="0"/>
              <a:buChar char="•"/>
            </a:pPr>
            <a:r>
              <a:rPr lang="en-US" sz="1600" dirty="0"/>
              <a:t>Make sure your primary EMR or clearinghouse vendor is posting the account level detail from 277CA into your EMR</a:t>
            </a:r>
          </a:p>
          <a:p>
            <a:pPr marL="192024" indent="-164592">
              <a:spcAft>
                <a:spcPts val="1200"/>
              </a:spcAft>
              <a:buFont typeface="Arial" panose="020B0604020202020204" pitchFamily="34" charset="0"/>
              <a:buChar char="•"/>
            </a:pPr>
            <a:r>
              <a:rPr lang="en-US" sz="1600" dirty="0"/>
              <a:t>Align 277CA codes with “responsible system”, department or end-user to accelerate follow-up, recover delayed reimbursement</a:t>
            </a:r>
          </a:p>
        </p:txBody>
      </p:sp>
      <p:graphicFrame>
        <p:nvGraphicFramePr>
          <p:cNvPr id="4" name="Table 3">
            <a:extLst>
              <a:ext uri="{FF2B5EF4-FFF2-40B4-BE49-F238E27FC236}">
                <a16:creationId xmlns:a16="http://schemas.microsoft.com/office/drawing/2014/main" id="{E55A0511-1126-45D0-B4CB-6D0BE7CDB35E}"/>
              </a:ext>
            </a:extLst>
          </p:cNvPr>
          <p:cNvGraphicFramePr>
            <a:graphicFrameLocks noGrp="1"/>
          </p:cNvGraphicFramePr>
          <p:nvPr>
            <p:extLst>
              <p:ext uri="{D42A27DB-BD31-4B8C-83A1-F6EECF244321}">
                <p14:modId xmlns:p14="http://schemas.microsoft.com/office/powerpoint/2010/main" val="1751787636"/>
              </p:ext>
            </p:extLst>
          </p:nvPr>
        </p:nvGraphicFramePr>
        <p:xfrm>
          <a:off x="1517903" y="3032594"/>
          <a:ext cx="9565931" cy="3396763"/>
        </p:xfrm>
        <a:graphic>
          <a:graphicData uri="http://schemas.openxmlformats.org/drawingml/2006/table">
            <a:tbl>
              <a:tblPr firstRow="1" bandRow="1">
                <a:tableStyleId>{5C22544A-7EE6-4342-B048-85BDC9FD1C3A}</a:tableStyleId>
              </a:tblPr>
              <a:tblGrid>
                <a:gridCol w="2080590">
                  <a:extLst>
                    <a:ext uri="{9D8B030D-6E8A-4147-A177-3AD203B41FA5}">
                      <a16:colId xmlns:a16="http://schemas.microsoft.com/office/drawing/2014/main" val="1666615925"/>
                    </a:ext>
                  </a:extLst>
                </a:gridCol>
                <a:gridCol w="4998200">
                  <a:extLst>
                    <a:ext uri="{9D8B030D-6E8A-4147-A177-3AD203B41FA5}">
                      <a16:colId xmlns:a16="http://schemas.microsoft.com/office/drawing/2014/main" val="3824597868"/>
                    </a:ext>
                  </a:extLst>
                </a:gridCol>
                <a:gridCol w="2487141">
                  <a:extLst>
                    <a:ext uri="{9D8B030D-6E8A-4147-A177-3AD203B41FA5}">
                      <a16:colId xmlns:a16="http://schemas.microsoft.com/office/drawing/2014/main" val="1117361672"/>
                    </a:ext>
                  </a:extLst>
                </a:gridCol>
              </a:tblGrid>
              <a:tr h="411229">
                <a:tc>
                  <a:txBody>
                    <a:bodyPr/>
                    <a:lstStyle/>
                    <a:p>
                      <a:pPr algn="ctr"/>
                      <a:r>
                        <a:rPr lang="en-US" sz="1400" dirty="0"/>
                        <a:t>Category: Status</a:t>
                      </a:r>
                    </a:p>
                  </a:txBody>
                  <a:tcPr anchor="ctr">
                    <a:lnL w="12700" cap="flat" cmpd="sng" algn="ctr">
                      <a:solidFill>
                        <a:schemeClr val="bg2">
                          <a:lumMod val="95000"/>
                        </a:schemeClr>
                      </a:solidFill>
                      <a:prstDash val="solid"/>
                      <a:round/>
                      <a:headEnd type="none" w="med" len="med"/>
                      <a:tailEnd type="none" w="med" len="med"/>
                    </a:lnL>
                    <a:lnT w="12700" cap="flat" cmpd="sng" algn="ctr">
                      <a:solidFill>
                        <a:schemeClr val="bg2">
                          <a:lumMod val="95000"/>
                        </a:schemeClr>
                      </a:solidFill>
                      <a:prstDash val="solid"/>
                      <a:round/>
                      <a:headEnd type="none" w="med" len="med"/>
                      <a:tailEnd type="none" w="med" len="med"/>
                    </a:lnT>
                  </a:tcPr>
                </a:tc>
                <a:tc>
                  <a:txBody>
                    <a:bodyPr/>
                    <a:lstStyle/>
                    <a:p>
                      <a:pPr algn="ctr"/>
                      <a:r>
                        <a:rPr lang="en-US" sz="1400" dirty="0"/>
                        <a:t>Description</a:t>
                      </a:r>
                    </a:p>
                  </a:txBody>
                  <a:tcPr anchor="ctr">
                    <a:lnT w="12700" cap="flat" cmpd="sng" algn="ctr">
                      <a:solidFill>
                        <a:schemeClr val="bg2">
                          <a:lumMod val="95000"/>
                        </a:schemeClr>
                      </a:solidFill>
                      <a:prstDash val="solid"/>
                      <a:round/>
                      <a:headEnd type="none" w="med" len="med"/>
                      <a:tailEnd type="none" w="med" len="med"/>
                    </a:lnT>
                  </a:tcPr>
                </a:tc>
                <a:tc>
                  <a:txBody>
                    <a:bodyPr/>
                    <a:lstStyle/>
                    <a:p>
                      <a:pPr algn="ctr"/>
                      <a:r>
                        <a:rPr lang="en-US" sz="1400" dirty="0"/>
                        <a:t>System Responsible</a:t>
                      </a:r>
                    </a:p>
                  </a:txBody>
                  <a:tcPr anchor="ctr">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tcPr>
                </a:tc>
                <a:extLst>
                  <a:ext uri="{0D108BD9-81ED-4DB2-BD59-A6C34878D82A}">
                    <a16:rowId xmlns:a16="http://schemas.microsoft.com/office/drawing/2014/main" val="1270786690"/>
                  </a:ext>
                </a:extLst>
              </a:tr>
              <a:tr h="411229">
                <a:tc>
                  <a:txBody>
                    <a:bodyPr/>
                    <a:lstStyle/>
                    <a:p>
                      <a:r>
                        <a:rPr lang="en-US" sz="1400" dirty="0">
                          <a:solidFill>
                            <a:schemeClr val="accent5">
                              <a:lumMod val="75000"/>
                            </a:schemeClr>
                          </a:solidFill>
                        </a:rPr>
                        <a:t>A1: 20</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dirty="0">
                          <a:solidFill>
                            <a:schemeClr val="accent5">
                              <a:lumMod val="75000"/>
                            </a:schemeClr>
                          </a:solidFill>
                        </a:rPr>
                        <a:t>Accepted: Accepted for processing</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b="1" dirty="0">
                          <a:solidFill>
                            <a:srgbClr val="00B050"/>
                          </a:solidFill>
                        </a:rPr>
                        <a:t>Clean Claim</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B w="12700" cap="flat" cmpd="sng" algn="ctr">
                      <a:solidFill>
                        <a:schemeClr val="bg2">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359848766"/>
                  </a:ext>
                </a:extLst>
              </a:tr>
              <a:tr h="411229">
                <a:tc>
                  <a:txBody>
                    <a:bodyPr/>
                    <a:lstStyle/>
                    <a:p>
                      <a:r>
                        <a:rPr lang="en-US" sz="1400" dirty="0">
                          <a:solidFill>
                            <a:schemeClr val="accent5">
                              <a:lumMod val="75000"/>
                            </a:schemeClr>
                          </a:solidFill>
                        </a:rPr>
                        <a:t>A7: 158</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tc>
                  <a:txBody>
                    <a:bodyPr/>
                    <a:lstStyle/>
                    <a:p>
                      <a:r>
                        <a:rPr lang="en-US" sz="1400" dirty="0">
                          <a:solidFill>
                            <a:schemeClr val="accent5">
                              <a:lumMod val="75000"/>
                            </a:schemeClr>
                          </a:solidFill>
                        </a:rPr>
                        <a:t>Rejected: Invalid DOB</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tc>
                  <a:txBody>
                    <a:bodyPr/>
                    <a:lstStyle/>
                    <a:p>
                      <a:r>
                        <a:rPr lang="en-US" sz="1400" b="1" dirty="0">
                          <a:solidFill>
                            <a:srgbClr val="FF0000"/>
                          </a:solidFill>
                        </a:rPr>
                        <a:t>Eligibility Vendor</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extLst>
                  <a:ext uri="{0D108BD9-81ED-4DB2-BD59-A6C34878D82A}">
                    <a16:rowId xmlns:a16="http://schemas.microsoft.com/office/drawing/2014/main" val="3494560885"/>
                  </a:ext>
                </a:extLst>
              </a:tr>
              <a:tr h="411229">
                <a:tc>
                  <a:txBody>
                    <a:bodyPr/>
                    <a:lstStyle/>
                    <a:p>
                      <a:r>
                        <a:rPr lang="en-US" sz="1400" dirty="0">
                          <a:solidFill>
                            <a:schemeClr val="accent5">
                              <a:lumMod val="75000"/>
                            </a:schemeClr>
                          </a:solidFill>
                        </a:rPr>
                        <a:t>A8: 27</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dirty="0">
                          <a:solidFill>
                            <a:schemeClr val="accent5">
                              <a:lumMod val="75000"/>
                            </a:schemeClr>
                          </a:solidFill>
                        </a:rPr>
                        <a:t>Rejected: Policy cancelled</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Eligibility Vendor</a:t>
                      </a:r>
                      <a:endParaRPr lang="en-US" sz="1400" dirty="0">
                        <a:solidFill>
                          <a:schemeClr val="accent5">
                            <a:lumMod val="75000"/>
                          </a:schemeClr>
                        </a:solidFill>
                      </a:endParaRP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904209933"/>
                  </a:ext>
                </a:extLst>
              </a:tr>
              <a:tr h="411229">
                <a:tc>
                  <a:txBody>
                    <a:bodyPr/>
                    <a:lstStyle/>
                    <a:p>
                      <a:r>
                        <a:rPr lang="en-US" sz="1400" dirty="0">
                          <a:solidFill>
                            <a:schemeClr val="accent5">
                              <a:lumMod val="75000"/>
                            </a:schemeClr>
                          </a:solidFill>
                        </a:rPr>
                        <a:t>A8: 29</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tc>
                  <a:txBody>
                    <a:bodyPr/>
                    <a:lstStyle/>
                    <a:p>
                      <a:r>
                        <a:rPr lang="en-US" sz="1400" dirty="0">
                          <a:solidFill>
                            <a:schemeClr val="accent5">
                              <a:lumMod val="75000"/>
                            </a:schemeClr>
                          </a:solidFill>
                        </a:rPr>
                        <a:t>Rejected: Subscriber and policy number mismatched</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Eligibility Vendor</a:t>
                      </a:r>
                      <a:endParaRPr lang="en-US" sz="1400" dirty="0">
                        <a:solidFill>
                          <a:schemeClr val="accent5">
                            <a:lumMod val="75000"/>
                          </a:schemeClr>
                        </a:solidFill>
                      </a:endParaRP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extLst>
                  <a:ext uri="{0D108BD9-81ED-4DB2-BD59-A6C34878D82A}">
                    <a16:rowId xmlns:a16="http://schemas.microsoft.com/office/drawing/2014/main" val="115888159"/>
                  </a:ext>
                </a:extLst>
              </a:tr>
              <a:tr h="411229">
                <a:tc>
                  <a:txBody>
                    <a:bodyPr/>
                    <a:lstStyle/>
                    <a:p>
                      <a:r>
                        <a:rPr lang="en-US" sz="1400" dirty="0">
                          <a:solidFill>
                            <a:schemeClr val="accent5">
                              <a:lumMod val="75000"/>
                            </a:schemeClr>
                          </a:solidFill>
                        </a:rPr>
                        <a:t>A7: 565</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dirty="0">
                          <a:solidFill>
                            <a:schemeClr val="accent5">
                              <a:lumMod val="75000"/>
                            </a:schemeClr>
                          </a:solidFill>
                        </a:rPr>
                        <a:t>Rejected: Invalid Estimated Amt Due</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b="1" dirty="0">
                          <a:solidFill>
                            <a:srgbClr val="FF0000"/>
                          </a:solidFill>
                        </a:rPr>
                        <a:t>Claims Vendor</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782736375"/>
                  </a:ext>
                </a:extLst>
              </a:tr>
              <a:tr h="411229">
                <a:tc>
                  <a:txBody>
                    <a:bodyPr/>
                    <a:lstStyle/>
                    <a:p>
                      <a:r>
                        <a:rPr lang="en-US" sz="1400" dirty="0">
                          <a:solidFill>
                            <a:schemeClr val="accent5">
                              <a:lumMod val="75000"/>
                            </a:schemeClr>
                          </a:solidFill>
                        </a:rPr>
                        <a:t>A6:233</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lumMod val="75000"/>
                            </a:schemeClr>
                          </a:solidFill>
                        </a:rPr>
                        <a:t>Discharge hour is req for this rev code -Discharge hour </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tc>
                  <a:txBody>
                    <a:bodyPr/>
                    <a:lstStyle/>
                    <a:p>
                      <a:r>
                        <a:rPr lang="en-US" sz="1400" b="1" dirty="0">
                          <a:solidFill>
                            <a:srgbClr val="FF0000"/>
                          </a:solidFill>
                        </a:rPr>
                        <a:t>Claims Vendor</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extLst>
                  <a:ext uri="{0D108BD9-81ED-4DB2-BD59-A6C34878D82A}">
                    <a16:rowId xmlns:a16="http://schemas.microsoft.com/office/drawing/2014/main" val="781773718"/>
                  </a:ext>
                </a:extLst>
              </a:tr>
              <a:tr h="411229">
                <a:tc>
                  <a:txBody>
                    <a:bodyPr/>
                    <a:lstStyle/>
                    <a:p>
                      <a:r>
                        <a:rPr lang="en-US" sz="1400" dirty="0">
                          <a:solidFill>
                            <a:schemeClr val="accent5">
                              <a:lumMod val="75000"/>
                            </a:schemeClr>
                          </a:solidFill>
                        </a:rPr>
                        <a:t>A7:86</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dirty="0">
                          <a:solidFill>
                            <a:schemeClr val="accent5">
                              <a:lumMod val="75000"/>
                            </a:schemeClr>
                          </a:solidFill>
                        </a:rPr>
                        <a:t>Invalid </a:t>
                      </a:r>
                      <a:r>
                        <a:rPr lang="en-US" sz="1400" dirty="0" err="1">
                          <a:solidFill>
                            <a:schemeClr val="accent5">
                              <a:lumMod val="75000"/>
                            </a:schemeClr>
                          </a:solidFill>
                        </a:rPr>
                        <a:t>Diag</a:t>
                      </a:r>
                      <a:r>
                        <a:rPr lang="en-US" sz="1400" dirty="0">
                          <a:solidFill>
                            <a:schemeClr val="accent5">
                              <a:lumMod val="75000"/>
                            </a:schemeClr>
                          </a:solidFill>
                        </a:rPr>
                        <a:t> – Diagnosis and Gender Mismatch</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b="1" dirty="0">
                          <a:solidFill>
                            <a:srgbClr val="FF0000"/>
                          </a:solidFill>
                        </a:rPr>
                        <a:t>HIM Encoder or CAC Vendor</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687339899"/>
                  </a:ext>
                </a:extLst>
              </a:tr>
            </a:tbl>
          </a:graphicData>
        </a:graphic>
      </p:graphicFrame>
    </p:spTree>
    <p:extLst>
      <p:ext uri="{BB962C8B-B14F-4D97-AF65-F5344CB8AC3E}">
        <p14:creationId xmlns:p14="http://schemas.microsoft.com/office/powerpoint/2010/main" val="1975374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34C8-2E65-4518-B54A-AAC7EC8BC3F4}"/>
              </a:ext>
            </a:extLst>
          </p:cNvPr>
          <p:cNvSpPr>
            <a:spLocks noGrp="1"/>
          </p:cNvSpPr>
          <p:nvPr>
            <p:ph type="title"/>
          </p:nvPr>
        </p:nvSpPr>
        <p:spPr>
          <a:ln>
            <a:noFill/>
          </a:ln>
        </p:spPr>
        <p:txBody>
          <a:bodyPr/>
          <a:lstStyle/>
          <a:p>
            <a:r>
              <a:rPr lang="en-US" dirty="0"/>
              <a:t>Presentation Summary</a:t>
            </a:r>
          </a:p>
        </p:txBody>
      </p:sp>
      <p:sp>
        <p:nvSpPr>
          <p:cNvPr id="3" name="Content Placeholder 2">
            <a:extLst>
              <a:ext uri="{FF2B5EF4-FFF2-40B4-BE49-F238E27FC236}">
                <a16:creationId xmlns:a16="http://schemas.microsoft.com/office/drawing/2014/main" id="{79714203-5078-40E4-8B9A-73B96E8DCDEE}"/>
              </a:ext>
            </a:extLst>
          </p:cNvPr>
          <p:cNvSpPr>
            <a:spLocks noGrp="1"/>
          </p:cNvSpPr>
          <p:nvPr>
            <p:ph type="body" sz="quarter" idx="12"/>
          </p:nvPr>
        </p:nvSpPr>
        <p:spPr>
          <a:xfrm>
            <a:off x="1517904" y="1613321"/>
            <a:ext cx="7344742" cy="4584146"/>
          </a:xfrm>
          <a:ln>
            <a:noFill/>
          </a:ln>
        </p:spPr>
        <p:txBody>
          <a:bodyPr>
            <a:normAutofit/>
          </a:bodyPr>
          <a:lstStyle/>
          <a:p>
            <a:pPr marL="192024" indent="-164592">
              <a:spcAft>
                <a:spcPts val="1800"/>
              </a:spcAft>
              <a:buFont typeface="Arial" panose="020B0604020202020204" pitchFamily="34" charset="0"/>
              <a:buChar char="•"/>
            </a:pPr>
            <a:r>
              <a:rPr lang="en-US" b="0" dirty="0">
                <a:solidFill>
                  <a:schemeClr val="accent5">
                    <a:lumMod val="75000"/>
                  </a:schemeClr>
                </a:solidFill>
              </a:rPr>
              <a:t>How to leverage the account level detail contained in your payer’s EDI responses</a:t>
            </a:r>
          </a:p>
          <a:p>
            <a:pPr marL="192024" indent="-164592">
              <a:spcAft>
                <a:spcPts val="1800"/>
              </a:spcAft>
              <a:buFont typeface="Arial" panose="020B0604020202020204" pitchFamily="34" charset="0"/>
              <a:buChar char="•"/>
            </a:pPr>
            <a:r>
              <a:rPr lang="en-US" b="0" dirty="0">
                <a:solidFill>
                  <a:schemeClr val="accent5">
                    <a:lumMod val="75000"/>
                  </a:schemeClr>
                </a:solidFill>
              </a:rPr>
              <a:t>Dissecting the 271 Eligibility response and the 277CA to highlight key elements that can drive action</a:t>
            </a:r>
          </a:p>
          <a:p>
            <a:pPr marL="192024" indent="-164592">
              <a:spcAft>
                <a:spcPts val="1800"/>
              </a:spcAft>
              <a:buFont typeface="Arial" panose="020B0604020202020204" pitchFamily="34" charset="0"/>
              <a:buChar char="•"/>
            </a:pPr>
            <a:r>
              <a:rPr lang="en-US" b="0" dirty="0">
                <a:solidFill>
                  <a:schemeClr val="accent5">
                    <a:lumMod val="75000"/>
                  </a:schemeClr>
                </a:solidFill>
              </a:rPr>
              <a:t>Discuss the concept of using EDI data to assign follow-up responsibility and identify underutilization of technologies </a:t>
            </a:r>
          </a:p>
          <a:p>
            <a:pPr marL="192024" indent="-164592">
              <a:spcAft>
                <a:spcPts val="1800"/>
              </a:spcAft>
              <a:buFont typeface="Arial" panose="020B0604020202020204" pitchFamily="34" charset="0"/>
              <a:buChar char="•"/>
            </a:pPr>
            <a:r>
              <a:rPr lang="en-US" b="0" dirty="0">
                <a:solidFill>
                  <a:schemeClr val="accent5">
                    <a:lumMod val="75000"/>
                  </a:schemeClr>
                </a:solidFill>
              </a:rPr>
              <a:t>Tracking payer EDI detail to measure system effectiveness</a:t>
            </a:r>
          </a:p>
        </p:txBody>
      </p:sp>
    </p:spTree>
    <p:extLst>
      <p:ext uri="{BB962C8B-B14F-4D97-AF65-F5344CB8AC3E}">
        <p14:creationId xmlns:p14="http://schemas.microsoft.com/office/powerpoint/2010/main" val="1082775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4ED0-27AA-448E-B725-3E9DFC980993}"/>
              </a:ext>
            </a:extLst>
          </p:cNvPr>
          <p:cNvSpPr>
            <a:spLocks noGrp="1"/>
          </p:cNvSpPr>
          <p:nvPr>
            <p:ph type="title"/>
          </p:nvPr>
        </p:nvSpPr>
        <p:spPr>
          <a:ln>
            <a:noFill/>
          </a:ln>
        </p:spPr>
        <p:txBody>
          <a:bodyPr>
            <a:normAutofit/>
          </a:bodyPr>
          <a:lstStyle/>
          <a:p>
            <a:r>
              <a:rPr lang="en-US" dirty="0"/>
              <a:t>The ANSI 835 can measure system quality!</a:t>
            </a:r>
          </a:p>
        </p:txBody>
      </p:sp>
      <p:sp>
        <p:nvSpPr>
          <p:cNvPr id="3" name="Content Placeholder 2">
            <a:extLst>
              <a:ext uri="{FF2B5EF4-FFF2-40B4-BE49-F238E27FC236}">
                <a16:creationId xmlns:a16="http://schemas.microsoft.com/office/drawing/2014/main" id="{FEA9D772-CAA9-4AAF-820D-8761FB6B9152}"/>
              </a:ext>
            </a:extLst>
          </p:cNvPr>
          <p:cNvSpPr>
            <a:spLocks noGrp="1"/>
          </p:cNvSpPr>
          <p:nvPr>
            <p:ph type="body" sz="quarter" idx="12"/>
          </p:nvPr>
        </p:nvSpPr>
        <p:spPr>
          <a:xfrm>
            <a:off x="1517904" y="1613321"/>
            <a:ext cx="9043416" cy="876167"/>
          </a:xfrm>
          <a:ln>
            <a:noFill/>
          </a:ln>
        </p:spPr>
        <p:txBody>
          <a:bodyPr>
            <a:normAutofit/>
          </a:bodyPr>
          <a:lstStyle/>
          <a:p>
            <a:pPr marL="0" indent="0">
              <a:buNone/>
            </a:pPr>
            <a:r>
              <a:rPr lang="en-US" sz="1600" dirty="0"/>
              <a:t>In additional to aligning CAS Reason Codes with follow-up personnel or the assumed “root-cause” department, associate your reason code to the system responsible for identifying “missing or invalid data” before it happened!</a:t>
            </a:r>
          </a:p>
        </p:txBody>
      </p:sp>
      <p:graphicFrame>
        <p:nvGraphicFramePr>
          <p:cNvPr id="4" name="Table 3">
            <a:extLst>
              <a:ext uri="{FF2B5EF4-FFF2-40B4-BE49-F238E27FC236}">
                <a16:creationId xmlns:a16="http://schemas.microsoft.com/office/drawing/2014/main" id="{7AA59F7F-8B1A-4807-B19A-2B83B2DA9F31}"/>
              </a:ext>
            </a:extLst>
          </p:cNvPr>
          <p:cNvGraphicFramePr>
            <a:graphicFrameLocks noGrp="1"/>
          </p:cNvGraphicFramePr>
          <p:nvPr>
            <p:extLst>
              <p:ext uri="{D42A27DB-BD31-4B8C-83A1-F6EECF244321}">
                <p14:modId xmlns:p14="http://schemas.microsoft.com/office/powerpoint/2010/main" val="3775356853"/>
              </p:ext>
            </p:extLst>
          </p:nvPr>
        </p:nvGraphicFramePr>
        <p:xfrm>
          <a:off x="1517903" y="3045045"/>
          <a:ext cx="8919320" cy="2447886"/>
        </p:xfrm>
        <a:graphic>
          <a:graphicData uri="http://schemas.openxmlformats.org/drawingml/2006/table">
            <a:tbl>
              <a:tblPr firstRow="1" bandRow="1">
                <a:tableStyleId>{5C22544A-7EE6-4342-B048-85BDC9FD1C3A}</a:tableStyleId>
              </a:tblPr>
              <a:tblGrid>
                <a:gridCol w="3033943">
                  <a:extLst>
                    <a:ext uri="{9D8B030D-6E8A-4147-A177-3AD203B41FA5}">
                      <a16:colId xmlns:a16="http://schemas.microsoft.com/office/drawing/2014/main" val="2764691765"/>
                    </a:ext>
                  </a:extLst>
                </a:gridCol>
                <a:gridCol w="5885377">
                  <a:extLst>
                    <a:ext uri="{9D8B030D-6E8A-4147-A177-3AD203B41FA5}">
                      <a16:colId xmlns:a16="http://schemas.microsoft.com/office/drawing/2014/main" val="3536415198"/>
                    </a:ext>
                  </a:extLst>
                </a:gridCol>
              </a:tblGrid>
              <a:tr h="588731">
                <a:tc>
                  <a:txBody>
                    <a:bodyPr/>
                    <a:lstStyle/>
                    <a:p>
                      <a:pPr algn="ctr"/>
                      <a:r>
                        <a:rPr lang="en-US" sz="1400" dirty="0"/>
                        <a:t>System</a:t>
                      </a:r>
                    </a:p>
                  </a:txBody>
                  <a:tcPr marL="137160" marR="137160" marT="137160" marB="137160" anchor="ctr">
                    <a:lnL w="12700" cap="flat" cmpd="sng" algn="ctr">
                      <a:solidFill>
                        <a:schemeClr val="bg2">
                          <a:lumMod val="95000"/>
                        </a:schemeClr>
                      </a:solidFill>
                      <a:prstDash val="solid"/>
                      <a:round/>
                      <a:headEnd type="none" w="med" len="med"/>
                      <a:tailEnd type="none" w="med" len="med"/>
                    </a:lnL>
                    <a:lnT w="12700" cap="flat" cmpd="sng" algn="ctr">
                      <a:solidFill>
                        <a:schemeClr val="bg2">
                          <a:lumMod val="95000"/>
                        </a:schemeClr>
                      </a:solidFill>
                      <a:prstDash val="solid"/>
                      <a:round/>
                      <a:headEnd type="none" w="med" len="med"/>
                      <a:tailEnd type="none" w="med" len="med"/>
                    </a:lnT>
                  </a:tcPr>
                </a:tc>
                <a:tc>
                  <a:txBody>
                    <a:bodyPr/>
                    <a:lstStyle/>
                    <a:p>
                      <a:pPr algn="ctr"/>
                      <a:r>
                        <a:rPr lang="en-US" sz="1400" dirty="0"/>
                        <a:t>System Function</a:t>
                      </a:r>
                    </a:p>
                  </a:txBody>
                  <a:tcPr marL="137160" marR="137160" marT="137160" marB="137160" anchor="ctr">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tcPr>
                </a:tc>
                <a:extLst>
                  <a:ext uri="{0D108BD9-81ED-4DB2-BD59-A6C34878D82A}">
                    <a16:rowId xmlns:a16="http://schemas.microsoft.com/office/drawing/2014/main" val="2553768733"/>
                  </a:ext>
                </a:extLst>
              </a:tr>
              <a:tr h="588731">
                <a:tc>
                  <a:txBody>
                    <a:bodyPr/>
                    <a:lstStyle/>
                    <a:p>
                      <a:r>
                        <a:rPr lang="en-US" sz="1400" dirty="0">
                          <a:solidFill>
                            <a:schemeClr val="accent5">
                              <a:lumMod val="75000"/>
                            </a:schemeClr>
                          </a:solidFill>
                        </a:rPr>
                        <a:t>Eligibility Vendor</a:t>
                      </a:r>
                    </a:p>
                  </a:txBody>
                  <a:tcPr marL="137160" marR="137160" marT="137160" marB="137160"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dirty="0">
                          <a:solidFill>
                            <a:schemeClr val="accent5">
                              <a:lumMod val="75000"/>
                            </a:schemeClr>
                          </a:solidFill>
                        </a:rPr>
                        <a:t>Scrub Eligibility, validate patient name, DOB, Subscriber Info</a:t>
                      </a:r>
                    </a:p>
                  </a:txBody>
                  <a:tcPr marL="137160" marR="137160" marT="137160" marB="137160"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B w="12700" cap="flat" cmpd="sng" algn="ctr">
                      <a:solidFill>
                        <a:schemeClr val="bg2">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679271721"/>
                  </a:ext>
                </a:extLst>
              </a:tr>
              <a:tr h="588731">
                <a:tc>
                  <a:txBody>
                    <a:bodyPr/>
                    <a:lstStyle/>
                    <a:p>
                      <a:r>
                        <a:rPr lang="en-US" sz="1400" dirty="0">
                          <a:solidFill>
                            <a:schemeClr val="accent5">
                              <a:lumMod val="75000"/>
                            </a:schemeClr>
                          </a:solidFill>
                        </a:rPr>
                        <a:t>Claims Clearinghouse Vendor</a:t>
                      </a:r>
                    </a:p>
                  </a:txBody>
                  <a:tcPr marL="137160" marR="137160" marT="137160" marB="137160"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tc>
                  <a:txBody>
                    <a:bodyPr/>
                    <a:lstStyle/>
                    <a:p>
                      <a:r>
                        <a:rPr lang="en-US" sz="1400" dirty="0">
                          <a:solidFill>
                            <a:schemeClr val="accent5">
                              <a:lumMod val="75000"/>
                            </a:schemeClr>
                          </a:solidFill>
                        </a:rPr>
                        <a:t>Verifying payer requirements, billing rules</a:t>
                      </a:r>
                    </a:p>
                  </a:txBody>
                  <a:tcPr marL="137160" marR="137160" marT="137160" marB="137160"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noFill/>
                  </a:tcPr>
                </a:tc>
                <a:extLst>
                  <a:ext uri="{0D108BD9-81ED-4DB2-BD59-A6C34878D82A}">
                    <a16:rowId xmlns:a16="http://schemas.microsoft.com/office/drawing/2014/main" val="3062260245"/>
                  </a:ext>
                </a:extLst>
              </a:tr>
              <a:tr h="681693">
                <a:tc>
                  <a:txBody>
                    <a:bodyPr/>
                    <a:lstStyle/>
                    <a:p>
                      <a:r>
                        <a:rPr lang="en-US" sz="1400" dirty="0">
                          <a:solidFill>
                            <a:schemeClr val="accent5">
                              <a:lumMod val="75000"/>
                            </a:schemeClr>
                          </a:solidFill>
                        </a:rPr>
                        <a:t>HIM Encoder Vendor</a:t>
                      </a:r>
                    </a:p>
                  </a:txBody>
                  <a:tcPr marL="137160" marR="137160" marT="137160" marB="137160"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tc>
                  <a:txBody>
                    <a:bodyPr/>
                    <a:lstStyle/>
                    <a:p>
                      <a:r>
                        <a:rPr lang="en-US" sz="1400" dirty="0">
                          <a:solidFill>
                            <a:schemeClr val="accent5">
                              <a:lumMod val="75000"/>
                            </a:schemeClr>
                          </a:solidFill>
                        </a:rPr>
                        <a:t>Coding support, Medical Necessity, payer requirements, billing rules</a:t>
                      </a:r>
                    </a:p>
                  </a:txBody>
                  <a:tcPr marL="137160" marR="137160" marT="137160" marB="137160"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63199633"/>
                  </a:ext>
                </a:extLst>
              </a:tr>
            </a:tbl>
          </a:graphicData>
        </a:graphic>
      </p:graphicFrame>
    </p:spTree>
    <p:extLst>
      <p:ext uri="{BB962C8B-B14F-4D97-AF65-F5344CB8AC3E}">
        <p14:creationId xmlns:p14="http://schemas.microsoft.com/office/powerpoint/2010/main" val="2128288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42469-3243-4BB5-9EDD-F2BE3E1A4540}"/>
              </a:ext>
            </a:extLst>
          </p:cNvPr>
          <p:cNvSpPr>
            <a:spLocks noGrp="1"/>
          </p:cNvSpPr>
          <p:nvPr>
            <p:ph type="title"/>
          </p:nvPr>
        </p:nvSpPr>
        <p:spPr>
          <a:ln>
            <a:noFill/>
          </a:ln>
        </p:spPr>
        <p:txBody>
          <a:bodyPr>
            <a:normAutofit/>
          </a:bodyPr>
          <a:lstStyle/>
          <a:p>
            <a:r>
              <a:rPr lang="en-US" dirty="0"/>
              <a:t>Work-flow process for leveraging EDI Data</a:t>
            </a:r>
          </a:p>
        </p:txBody>
      </p:sp>
      <p:sp>
        <p:nvSpPr>
          <p:cNvPr id="3" name="Content Placeholder 2">
            <a:extLst>
              <a:ext uri="{FF2B5EF4-FFF2-40B4-BE49-F238E27FC236}">
                <a16:creationId xmlns:a16="http://schemas.microsoft.com/office/drawing/2014/main" id="{243CD0BA-ADE7-4307-B6BB-96EA9A447F51}"/>
              </a:ext>
            </a:extLst>
          </p:cNvPr>
          <p:cNvSpPr>
            <a:spLocks noGrp="1"/>
          </p:cNvSpPr>
          <p:nvPr>
            <p:ph type="body" sz="quarter" idx="12"/>
          </p:nvPr>
        </p:nvSpPr>
        <p:spPr>
          <a:xfrm>
            <a:off x="1517904" y="1613321"/>
            <a:ext cx="10135120" cy="470660"/>
          </a:xfrm>
          <a:ln>
            <a:noFill/>
          </a:ln>
        </p:spPr>
        <p:txBody>
          <a:bodyPr>
            <a:noAutofit/>
          </a:bodyPr>
          <a:lstStyle/>
          <a:p>
            <a:pPr marL="0" indent="0">
              <a:buNone/>
            </a:pPr>
            <a:r>
              <a:rPr lang="en-US" sz="1600" dirty="0">
                <a:latin typeface="+mj-lt"/>
                <a:ea typeface="+mj-ea"/>
                <a:cs typeface="+mj-cs"/>
              </a:rPr>
              <a:t>Align denials and partial pays with the system responsible for the data validation and data integrity</a:t>
            </a:r>
            <a:r>
              <a:rPr lang="en-US" sz="1600" dirty="0"/>
              <a:t>.</a:t>
            </a:r>
          </a:p>
        </p:txBody>
      </p:sp>
      <p:sp>
        <p:nvSpPr>
          <p:cNvPr id="4" name="TextBox 3">
            <a:extLst>
              <a:ext uri="{FF2B5EF4-FFF2-40B4-BE49-F238E27FC236}">
                <a16:creationId xmlns:a16="http://schemas.microsoft.com/office/drawing/2014/main" id="{A05A2F6D-320E-43DB-8BD2-4AC91C4C40AC}"/>
              </a:ext>
            </a:extLst>
          </p:cNvPr>
          <p:cNvSpPr txBox="1"/>
          <p:nvPr/>
        </p:nvSpPr>
        <p:spPr>
          <a:xfrm>
            <a:off x="5637320" y="2974019"/>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65AC3538-0826-4C2C-BBDA-1DF6143223A6}"/>
              </a:ext>
            </a:extLst>
          </p:cNvPr>
          <p:cNvSpPr txBox="1"/>
          <p:nvPr/>
        </p:nvSpPr>
        <p:spPr>
          <a:xfrm>
            <a:off x="5637320" y="2974019"/>
            <a:ext cx="914400" cy="914400"/>
          </a:xfrm>
          <a:prstGeom prst="rect">
            <a:avLst/>
          </a:prstGeom>
          <a:noFill/>
        </p:spPr>
        <p:txBody>
          <a:bodyPr wrap="square" rtlCol="0">
            <a:spAutoFit/>
          </a:bodyPr>
          <a:lstStyle/>
          <a:p>
            <a:endParaRPr lang="en-US" dirty="0"/>
          </a:p>
        </p:txBody>
      </p:sp>
      <p:graphicFrame>
        <p:nvGraphicFramePr>
          <p:cNvPr id="11" name="Table 10">
            <a:extLst>
              <a:ext uri="{FF2B5EF4-FFF2-40B4-BE49-F238E27FC236}">
                <a16:creationId xmlns:a16="http://schemas.microsoft.com/office/drawing/2014/main" id="{A8A1082D-60EB-44BD-B060-765A4334F0D9}"/>
              </a:ext>
            </a:extLst>
          </p:cNvPr>
          <p:cNvGraphicFramePr>
            <a:graphicFrameLocks noGrp="1"/>
          </p:cNvGraphicFramePr>
          <p:nvPr>
            <p:extLst>
              <p:ext uri="{D42A27DB-BD31-4B8C-83A1-F6EECF244321}">
                <p14:modId xmlns:p14="http://schemas.microsoft.com/office/powerpoint/2010/main" val="2228936184"/>
              </p:ext>
            </p:extLst>
          </p:nvPr>
        </p:nvGraphicFramePr>
        <p:xfrm>
          <a:off x="1517904" y="2417785"/>
          <a:ext cx="8684188" cy="3779682"/>
        </p:xfrm>
        <a:graphic>
          <a:graphicData uri="http://schemas.openxmlformats.org/drawingml/2006/table">
            <a:tbl>
              <a:tblPr firstRow="1" bandRow="1">
                <a:tableStyleId>{5C22544A-7EE6-4342-B048-85BDC9FD1C3A}</a:tableStyleId>
              </a:tblPr>
              <a:tblGrid>
                <a:gridCol w="1706954">
                  <a:extLst>
                    <a:ext uri="{9D8B030D-6E8A-4147-A177-3AD203B41FA5}">
                      <a16:colId xmlns:a16="http://schemas.microsoft.com/office/drawing/2014/main" val="2233498706"/>
                    </a:ext>
                  </a:extLst>
                </a:gridCol>
                <a:gridCol w="4778800">
                  <a:extLst>
                    <a:ext uri="{9D8B030D-6E8A-4147-A177-3AD203B41FA5}">
                      <a16:colId xmlns:a16="http://schemas.microsoft.com/office/drawing/2014/main" val="256376408"/>
                    </a:ext>
                  </a:extLst>
                </a:gridCol>
                <a:gridCol w="2198434">
                  <a:extLst>
                    <a:ext uri="{9D8B030D-6E8A-4147-A177-3AD203B41FA5}">
                      <a16:colId xmlns:a16="http://schemas.microsoft.com/office/drawing/2014/main" val="251739834"/>
                    </a:ext>
                  </a:extLst>
                </a:gridCol>
              </a:tblGrid>
              <a:tr h="629947">
                <a:tc>
                  <a:txBody>
                    <a:bodyPr/>
                    <a:lstStyle/>
                    <a:p>
                      <a:pPr algn="ctr"/>
                      <a:r>
                        <a:rPr lang="en-US" sz="1400" dirty="0"/>
                        <a:t>Reason Code</a:t>
                      </a:r>
                    </a:p>
                  </a:txBody>
                  <a:tcPr anchor="ctr">
                    <a:lnB w="12700" cap="flat" cmpd="sng" algn="ctr">
                      <a:solidFill>
                        <a:schemeClr val="bg2">
                          <a:lumMod val="95000"/>
                        </a:schemeClr>
                      </a:solidFill>
                      <a:prstDash val="solid"/>
                      <a:round/>
                      <a:headEnd type="none" w="med" len="med"/>
                      <a:tailEnd type="none" w="med" len="med"/>
                    </a:lnB>
                  </a:tcPr>
                </a:tc>
                <a:tc>
                  <a:txBody>
                    <a:bodyPr/>
                    <a:lstStyle/>
                    <a:p>
                      <a:pPr algn="ctr"/>
                      <a:r>
                        <a:rPr lang="en-US" sz="1400" dirty="0"/>
                        <a:t>Reason Code/Remark Code Description</a:t>
                      </a:r>
                    </a:p>
                  </a:txBody>
                  <a:tcPr anchor="ctr">
                    <a:lnB w="12700" cap="flat" cmpd="sng" algn="ctr">
                      <a:solidFill>
                        <a:schemeClr val="bg2">
                          <a:lumMod val="95000"/>
                        </a:schemeClr>
                      </a:solidFill>
                      <a:prstDash val="solid"/>
                      <a:round/>
                      <a:headEnd type="none" w="med" len="med"/>
                      <a:tailEnd type="none" w="med" len="med"/>
                    </a:lnB>
                  </a:tcPr>
                </a:tc>
                <a:tc>
                  <a:txBody>
                    <a:bodyPr/>
                    <a:lstStyle/>
                    <a:p>
                      <a:pPr algn="ctr"/>
                      <a:r>
                        <a:rPr lang="en-US" sz="1400" dirty="0"/>
                        <a:t>System Responsibility</a:t>
                      </a:r>
                    </a:p>
                  </a:txBody>
                  <a:tcPr anchor="ctr">
                    <a:lnB w="12700" cap="flat" cmpd="sng" algn="ctr">
                      <a:solidFill>
                        <a:schemeClr val="bg2">
                          <a:lumMod val="95000"/>
                        </a:schemeClr>
                      </a:solidFill>
                      <a:prstDash val="solid"/>
                      <a:round/>
                      <a:headEnd type="none" w="med" len="med"/>
                      <a:tailEnd type="none" w="med" len="med"/>
                    </a:lnB>
                  </a:tcPr>
                </a:tc>
                <a:extLst>
                  <a:ext uri="{0D108BD9-81ED-4DB2-BD59-A6C34878D82A}">
                    <a16:rowId xmlns:a16="http://schemas.microsoft.com/office/drawing/2014/main" val="3856000232"/>
                  </a:ext>
                </a:extLst>
              </a:tr>
              <a:tr h="629947">
                <a:tc>
                  <a:txBody>
                    <a:bodyPr/>
                    <a:lstStyle/>
                    <a:p>
                      <a:pPr algn="l"/>
                      <a:r>
                        <a:rPr lang="en-US" sz="1400" dirty="0">
                          <a:solidFill>
                            <a:schemeClr val="accent5">
                              <a:lumMod val="75000"/>
                            </a:schemeClr>
                          </a:solidFill>
                        </a:rPr>
                        <a:t>151</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l"/>
                      <a:r>
                        <a:rPr lang="en-US" sz="1400" dirty="0">
                          <a:solidFill>
                            <a:schemeClr val="accent5">
                              <a:lumMod val="75000"/>
                            </a:schemeClr>
                          </a:solidFill>
                        </a:rPr>
                        <a:t>Payer deems info does not support this many services</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l"/>
                      <a:r>
                        <a:rPr lang="en-US" sz="1400" dirty="0">
                          <a:solidFill>
                            <a:schemeClr val="accent5">
                              <a:lumMod val="75000"/>
                            </a:schemeClr>
                          </a:solidFill>
                        </a:rPr>
                        <a:t>Encoder (HIM)</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995468151"/>
                  </a:ext>
                </a:extLst>
              </a:tr>
              <a:tr h="629947">
                <a:tc>
                  <a:txBody>
                    <a:bodyPr/>
                    <a:lstStyle/>
                    <a:p>
                      <a:pPr algn="l"/>
                      <a:r>
                        <a:rPr lang="en-US" sz="1400" dirty="0">
                          <a:solidFill>
                            <a:schemeClr val="accent5">
                              <a:lumMod val="75000"/>
                            </a:schemeClr>
                          </a:solidFill>
                        </a:rPr>
                        <a:t>14</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accent5">
                              <a:lumMod val="75000"/>
                            </a:schemeClr>
                          </a:solidFill>
                        </a:rPr>
                        <a:t>The date of birth follows the date of service. </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accent5">
                              <a:lumMod val="75000"/>
                            </a:schemeClr>
                          </a:solidFill>
                        </a:rPr>
                        <a:t>Eligibility (REG)</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566998"/>
                  </a:ext>
                </a:extLst>
              </a:tr>
              <a:tr h="629947">
                <a:tc>
                  <a:txBody>
                    <a:bodyPr/>
                    <a:lstStyle/>
                    <a:p>
                      <a:pPr algn="l"/>
                      <a:r>
                        <a:rPr lang="en-US" sz="1400" dirty="0">
                          <a:solidFill>
                            <a:schemeClr val="accent5">
                              <a:lumMod val="75000"/>
                            </a:schemeClr>
                          </a:solidFill>
                        </a:rPr>
                        <a:t>11</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l"/>
                      <a:r>
                        <a:rPr lang="en-US" sz="1400" dirty="0">
                          <a:solidFill>
                            <a:schemeClr val="accent5">
                              <a:lumMod val="75000"/>
                            </a:schemeClr>
                          </a:solidFill>
                        </a:rPr>
                        <a:t>The diagnosis is inconsistent with the procedure. </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l"/>
                      <a:r>
                        <a:rPr lang="en-US" sz="1400" dirty="0">
                          <a:solidFill>
                            <a:schemeClr val="accent5">
                              <a:lumMod val="75000"/>
                            </a:schemeClr>
                          </a:solidFill>
                        </a:rPr>
                        <a:t>Encoder (HIM)</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982320200"/>
                  </a:ext>
                </a:extLst>
              </a:tr>
              <a:tr h="629947">
                <a:tc>
                  <a:txBody>
                    <a:bodyPr/>
                    <a:lstStyle/>
                    <a:p>
                      <a:pPr algn="l"/>
                      <a:r>
                        <a:rPr lang="en-US" sz="1400" dirty="0">
                          <a:solidFill>
                            <a:schemeClr val="accent5">
                              <a:lumMod val="75000"/>
                            </a:schemeClr>
                          </a:solidFill>
                        </a:rPr>
                        <a:t>123</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400" kern="1200" dirty="0">
                          <a:solidFill>
                            <a:schemeClr val="accent5">
                              <a:lumMod val="75000"/>
                            </a:schemeClr>
                          </a:solidFill>
                          <a:latin typeface="+mn-lt"/>
                          <a:ea typeface="+mn-ea"/>
                          <a:cs typeface="+mn-cs"/>
                        </a:rPr>
                        <a:t>Payer refund due to overpayment.</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accent5">
                              <a:lumMod val="75000"/>
                            </a:schemeClr>
                          </a:solidFill>
                        </a:rPr>
                        <a:t>Contracting (CDM)</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3947412"/>
                  </a:ext>
                </a:extLst>
              </a:tr>
              <a:tr h="629947">
                <a:tc>
                  <a:txBody>
                    <a:bodyPr/>
                    <a:lstStyle/>
                    <a:p>
                      <a:pPr algn="l"/>
                      <a:r>
                        <a:rPr lang="en-US" sz="1400" dirty="0">
                          <a:solidFill>
                            <a:schemeClr val="accent5">
                              <a:lumMod val="75000"/>
                            </a:schemeClr>
                          </a:solidFill>
                        </a:rPr>
                        <a:t>166</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l" fontAlgn="ctr"/>
                      <a:r>
                        <a:rPr lang="en-US" sz="1400" kern="1200" dirty="0">
                          <a:solidFill>
                            <a:schemeClr val="accent5">
                              <a:lumMod val="75000"/>
                            </a:schemeClr>
                          </a:solidFill>
                          <a:latin typeface="+mn-lt"/>
                          <a:ea typeface="+mn-ea"/>
                          <a:cs typeface="+mn-cs"/>
                        </a:rPr>
                        <a:t>Services were submitted after this payer’s responsibility for processing claims under this plan ended.</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l"/>
                      <a:r>
                        <a:rPr lang="en-US" sz="1400" dirty="0">
                          <a:solidFill>
                            <a:schemeClr val="accent5">
                              <a:lumMod val="75000"/>
                            </a:schemeClr>
                          </a:solidFill>
                        </a:rPr>
                        <a:t>Clearinghouse (PFS)</a:t>
                      </a:r>
                    </a:p>
                  </a:txBody>
                  <a:tcPr anchor="ctr">
                    <a:lnL w="12700" cap="flat" cmpd="sng" algn="ctr">
                      <a:solidFill>
                        <a:schemeClr val="bg2">
                          <a:lumMod val="95000"/>
                        </a:schemeClr>
                      </a:solidFill>
                      <a:prstDash val="solid"/>
                      <a:round/>
                      <a:headEnd type="none" w="med" len="med"/>
                      <a:tailEnd type="none" w="med" len="med"/>
                    </a:lnL>
                    <a:lnR w="12700" cap="flat" cmpd="sng" algn="ctr">
                      <a:solidFill>
                        <a:schemeClr val="bg2">
                          <a:lumMod val="95000"/>
                        </a:schemeClr>
                      </a:solidFill>
                      <a:prstDash val="solid"/>
                      <a:round/>
                      <a:headEnd type="none" w="med" len="med"/>
                      <a:tailEnd type="none" w="med" len="med"/>
                    </a:lnR>
                    <a:lnT w="12700" cap="flat" cmpd="sng" algn="ctr">
                      <a:solidFill>
                        <a:schemeClr val="bg2">
                          <a:lumMod val="95000"/>
                        </a:schemeClr>
                      </a:solidFill>
                      <a:prstDash val="solid"/>
                      <a:round/>
                      <a:headEnd type="none" w="med" len="med"/>
                      <a:tailEnd type="none" w="med" len="med"/>
                    </a:lnT>
                    <a:lnB w="127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149913549"/>
                  </a:ext>
                </a:extLst>
              </a:tr>
            </a:tbl>
          </a:graphicData>
        </a:graphic>
      </p:graphicFrame>
    </p:spTree>
    <p:extLst>
      <p:ext uri="{BB962C8B-B14F-4D97-AF65-F5344CB8AC3E}">
        <p14:creationId xmlns:p14="http://schemas.microsoft.com/office/powerpoint/2010/main" val="3227058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1820BEB-0205-9C46-99E3-002886AC920E}"/>
              </a:ext>
            </a:extLst>
          </p:cNvPr>
          <p:cNvSpPr/>
          <p:nvPr/>
        </p:nvSpPr>
        <p:spPr>
          <a:xfrm>
            <a:off x="1587137" y="5388429"/>
            <a:ext cx="10604863" cy="146957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26">
            <a:extLst>
              <a:ext uri="{FF2B5EF4-FFF2-40B4-BE49-F238E27FC236}">
                <a16:creationId xmlns:a16="http://schemas.microsoft.com/office/drawing/2014/main" id="{1AF2AA38-2AF1-2647-A66B-BBB60CE135E8}"/>
              </a:ext>
            </a:extLst>
          </p:cNvPr>
          <p:cNvSpPr>
            <a:spLocks noGrp="1"/>
          </p:cNvSpPr>
          <p:nvPr>
            <p:ph type="title"/>
          </p:nvPr>
        </p:nvSpPr>
        <p:spPr/>
        <p:txBody>
          <a:bodyPr/>
          <a:lstStyle/>
          <a:p>
            <a:r>
              <a:rPr lang="en-US" dirty="0"/>
              <a:t>Measuring Quality and Effectiveness of Data Validation Systems</a:t>
            </a:r>
          </a:p>
        </p:txBody>
      </p:sp>
      <p:grpSp>
        <p:nvGrpSpPr>
          <p:cNvPr id="70" name="Group 69">
            <a:extLst>
              <a:ext uri="{FF2B5EF4-FFF2-40B4-BE49-F238E27FC236}">
                <a16:creationId xmlns:a16="http://schemas.microsoft.com/office/drawing/2014/main" id="{E03C2568-5EC9-384D-BD42-941C026DFD47}"/>
              </a:ext>
            </a:extLst>
          </p:cNvPr>
          <p:cNvGrpSpPr/>
          <p:nvPr/>
        </p:nvGrpSpPr>
        <p:grpSpPr>
          <a:xfrm>
            <a:off x="4129854" y="5568379"/>
            <a:ext cx="1985327" cy="492443"/>
            <a:chOff x="1934090" y="5424219"/>
            <a:chExt cx="2271262" cy="653414"/>
          </a:xfrm>
        </p:grpSpPr>
        <p:sp>
          <p:nvSpPr>
            <p:cNvPr id="10" name="Rectangle 9">
              <a:extLst>
                <a:ext uri="{FF2B5EF4-FFF2-40B4-BE49-F238E27FC236}">
                  <a16:creationId xmlns:a16="http://schemas.microsoft.com/office/drawing/2014/main" id="{1A43F84D-EA2F-418F-A51A-4871E6AAE47D}"/>
                </a:ext>
              </a:extLst>
            </p:cNvPr>
            <p:cNvSpPr/>
            <p:nvPr/>
          </p:nvSpPr>
          <p:spPr>
            <a:xfrm>
              <a:off x="1934090" y="5497125"/>
              <a:ext cx="254000" cy="223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sp>
          <p:nvSpPr>
            <p:cNvPr id="12" name="TextBox 11">
              <a:extLst>
                <a:ext uri="{FF2B5EF4-FFF2-40B4-BE49-F238E27FC236}">
                  <a16:creationId xmlns:a16="http://schemas.microsoft.com/office/drawing/2014/main" id="{1C24C262-AE57-40F0-BDDD-786C1F35EB0E}"/>
                </a:ext>
              </a:extLst>
            </p:cNvPr>
            <p:cNvSpPr txBox="1"/>
            <p:nvPr/>
          </p:nvSpPr>
          <p:spPr>
            <a:xfrm>
              <a:off x="2188090" y="5424219"/>
              <a:ext cx="2017262" cy="653414"/>
            </a:xfrm>
            <a:prstGeom prst="rect">
              <a:avLst/>
            </a:prstGeom>
            <a:noFill/>
          </p:spPr>
          <p:txBody>
            <a:bodyPr wrap="none" rtlCol="0">
              <a:spAutoFit/>
            </a:bodyPr>
            <a:lstStyle/>
            <a:p>
              <a:r>
                <a:rPr lang="en-US" sz="1300" b="1" dirty="0">
                  <a:solidFill>
                    <a:schemeClr val="accent4"/>
                  </a:solidFill>
                </a:rPr>
                <a:t>Eligibility Vendor</a:t>
              </a:r>
            </a:p>
            <a:p>
              <a:r>
                <a:rPr lang="en-US" sz="1300" dirty="0">
                  <a:solidFill>
                    <a:schemeClr val="accent5">
                      <a:lumMod val="50000"/>
                    </a:schemeClr>
                  </a:solidFill>
                </a:rPr>
                <a:t>Failed </a:t>
              </a:r>
              <a:r>
                <a:rPr lang="en-US" sz="1300" dirty="0" err="1">
                  <a:solidFill>
                    <a:schemeClr val="accent5">
                      <a:lumMod val="50000"/>
                    </a:schemeClr>
                  </a:solidFill>
                </a:rPr>
                <a:t>Elig</a:t>
              </a:r>
              <a:r>
                <a:rPr lang="en-US" sz="1300" dirty="0">
                  <a:solidFill>
                    <a:schemeClr val="accent5">
                      <a:lumMod val="50000"/>
                    </a:schemeClr>
                  </a:solidFill>
                </a:rPr>
                <a:t> Ver 1st try</a:t>
              </a:r>
            </a:p>
          </p:txBody>
        </p:sp>
      </p:grpSp>
      <p:grpSp>
        <p:nvGrpSpPr>
          <p:cNvPr id="71" name="Group 70">
            <a:extLst>
              <a:ext uri="{FF2B5EF4-FFF2-40B4-BE49-F238E27FC236}">
                <a16:creationId xmlns:a16="http://schemas.microsoft.com/office/drawing/2014/main" id="{4CEAA711-BC91-C845-A43D-677E3E3C2AD3}"/>
              </a:ext>
            </a:extLst>
          </p:cNvPr>
          <p:cNvGrpSpPr/>
          <p:nvPr/>
        </p:nvGrpSpPr>
        <p:grpSpPr>
          <a:xfrm>
            <a:off x="4129854" y="6206982"/>
            <a:ext cx="2629991" cy="492443"/>
            <a:chOff x="1934090" y="6149932"/>
            <a:chExt cx="3008773" cy="653414"/>
          </a:xfrm>
        </p:grpSpPr>
        <p:sp>
          <p:nvSpPr>
            <p:cNvPr id="6" name="Rectangle 5">
              <a:extLst>
                <a:ext uri="{FF2B5EF4-FFF2-40B4-BE49-F238E27FC236}">
                  <a16:creationId xmlns:a16="http://schemas.microsoft.com/office/drawing/2014/main" id="{5974DF5B-62F3-4027-870B-D98DE10791E1}"/>
                </a:ext>
              </a:extLst>
            </p:cNvPr>
            <p:cNvSpPr/>
            <p:nvPr/>
          </p:nvSpPr>
          <p:spPr>
            <a:xfrm>
              <a:off x="1934090" y="6223374"/>
              <a:ext cx="254000" cy="223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sp>
          <p:nvSpPr>
            <p:cNvPr id="13" name="TextBox 12">
              <a:extLst>
                <a:ext uri="{FF2B5EF4-FFF2-40B4-BE49-F238E27FC236}">
                  <a16:creationId xmlns:a16="http://schemas.microsoft.com/office/drawing/2014/main" id="{DDA1A387-4FB5-4A57-880F-FFC1C290C3E3}"/>
                </a:ext>
              </a:extLst>
            </p:cNvPr>
            <p:cNvSpPr txBox="1"/>
            <p:nvPr/>
          </p:nvSpPr>
          <p:spPr>
            <a:xfrm>
              <a:off x="2188090" y="6149932"/>
              <a:ext cx="2754773" cy="653414"/>
            </a:xfrm>
            <a:prstGeom prst="rect">
              <a:avLst/>
            </a:prstGeom>
            <a:noFill/>
          </p:spPr>
          <p:txBody>
            <a:bodyPr wrap="none" rtlCol="0">
              <a:spAutoFit/>
            </a:bodyPr>
            <a:lstStyle/>
            <a:p>
              <a:r>
                <a:rPr lang="en-US" sz="1300" b="1" dirty="0">
                  <a:solidFill>
                    <a:schemeClr val="accent1"/>
                  </a:solidFill>
                </a:rPr>
                <a:t>Authorization</a:t>
              </a:r>
            </a:p>
            <a:p>
              <a:r>
                <a:rPr lang="en-US" sz="1300" dirty="0">
                  <a:solidFill>
                    <a:schemeClr val="accent5">
                      <a:lumMod val="75000"/>
                    </a:schemeClr>
                  </a:solidFill>
                </a:rPr>
                <a:t>reported error 1st try (invalid)</a:t>
              </a:r>
            </a:p>
          </p:txBody>
        </p:sp>
      </p:grpSp>
      <p:grpSp>
        <p:nvGrpSpPr>
          <p:cNvPr id="72" name="Group 71">
            <a:extLst>
              <a:ext uri="{FF2B5EF4-FFF2-40B4-BE49-F238E27FC236}">
                <a16:creationId xmlns:a16="http://schemas.microsoft.com/office/drawing/2014/main" id="{79219FE2-2683-0647-8D8A-00B29C100C21}"/>
              </a:ext>
            </a:extLst>
          </p:cNvPr>
          <p:cNvGrpSpPr/>
          <p:nvPr/>
        </p:nvGrpSpPr>
        <p:grpSpPr>
          <a:xfrm>
            <a:off x="7158444" y="5568379"/>
            <a:ext cx="2722131" cy="492443"/>
            <a:chOff x="5519986" y="5424219"/>
            <a:chExt cx="3114183" cy="653414"/>
          </a:xfrm>
        </p:grpSpPr>
        <p:sp>
          <p:nvSpPr>
            <p:cNvPr id="7" name="Rectangle 6">
              <a:extLst>
                <a:ext uri="{FF2B5EF4-FFF2-40B4-BE49-F238E27FC236}">
                  <a16:creationId xmlns:a16="http://schemas.microsoft.com/office/drawing/2014/main" id="{7BCDA6FB-B91D-47D5-A7C2-21A8297C5189}"/>
                </a:ext>
              </a:extLst>
            </p:cNvPr>
            <p:cNvSpPr/>
            <p:nvPr/>
          </p:nvSpPr>
          <p:spPr>
            <a:xfrm>
              <a:off x="5519986" y="5514945"/>
              <a:ext cx="254000" cy="22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sp>
          <p:nvSpPr>
            <p:cNvPr id="14" name="TextBox 13">
              <a:extLst>
                <a:ext uri="{FF2B5EF4-FFF2-40B4-BE49-F238E27FC236}">
                  <a16:creationId xmlns:a16="http://schemas.microsoft.com/office/drawing/2014/main" id="{2EE1E7F3-1C51-490C-A33F-1B824612002B}"/>
                </a:ext>
              </a:extLst>
            </p:cNvPr>
            <p:cNvSpPr txBox="1"/>
            <p:nvPr/>
          </p:nvSpPr>
          <p:spPr>
            <a:xfrm>
              <a:off x="5785503" y="5424219"/>
              <a:ext cx="2848666" cy="653414"/>
            </a:xfrm>
            <a:prstGeom prst="rect">
              <a:avLst/>
            </a:prstGeom>
            <a:noFill/>
          </p:spPr>
          <p:txBody>
            <a:bodyPr wrap="none" rtlCol="0">
              <a:spAutoFit/>
            </a:bodyPr>
            <a:lstStyle/>
            <a:p>
              <a:r>
                <a:rPr lang="en-US" sz="1300" b="1" dirty="0">
                  <a:solidFill>
                    <a:schemeClr val="accent6"/>
                  </a:solidFill>
                </a:rPr>
                <a:t>Encoder Vendor</a:t>
              </a:r>
            </a:p>
            <a:p>
              <a:r>
                <a:rPr lang="en-US" sz="1300" dirty="0">
                  <a:solidFill>
                    <a:schemeClr val="accent5">
                      <a:lumMod val="75000"/>
                    </a:schemeClr>
                  </a:solidFill>
                </a:rPr>
                <a:t>Cases with edits, 1st screening</a:t>
              </a:r>
            </a:p>
          </p:txBody>
        </p:sp>
      </p:grpSp>
      <p:grpSp>
        <p:nvGrpSpPr>
          <p:cNvPr id="73" name="Group 72">
            <a:extLst>
              <a:ext uri="{FF2B5EF4-FFF2-40B4-BE49-F238E27FC236}">
                <a16:creationId xmlns:a16="http://schemas.microsoft.com/office/drawing/2014/main" id="{0BDB6636-7C3D-3B45-B42E-811AEA4F6CFF}"/>
              </a:ext>
            </a:extLst>
          </p:cNvPr>
          <p:cNvGrpSpPr/>
          <p:nvPr/>
        </p:nvGrpSpPr>
        <p:grpSpPr>
          <a:xfrm>
            <a:off x="10253065" y="5568379"/>
            <a:ext cx="1700762" cy="492443"/>
            <a:chOff x="9650025" y="5424219"/>
            <a:chExt cx="1945712" cy="653414"/>
          </a:xfrm>
        </p:grpSpPr>
        <p:sp>
          <p:nvSpPr>
            <p:cNvPr id="9" name="Rectangle 8">
              <a:extLst>
                <a:ext uri="{FF2B5EF4-FFF2-40B4-BE49-F238E27FC236}">
                  <a16:creationId xmlns:a16="http://schemas.microsoft.com/office/drawing/2014/main" id="{82A0465F-244A-48EF-B01A-81F7831267A9}"/>
                </a:ext>
              </a:extLst>
            </p:cNvPr>
            <p:cNvSpPr/>
            <p:nvPr/>
          </p:nvSpPr>
          <p:spPr>
            <a:xfrm>
              <a:off x="9650025" y="5497125"/>
              <a:ext cx="254000" cy="223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sp>
          <p:nvSpPr>
            <p:cNvPr id="15" name="TextBox 14">
              <a:extLst>
                <a:ext uri="{FF2B5EF4-FFF2-40B4-BE49-F238E27FC236}">
                  <a16:creationId xmlns:a16="http://schemas.microsoft.com/office/drawing/2014/main" id="{FA001749-3904-47F5-9E63-A233BB942A82}"/>
                </a:ext>
              </a:extLst>
            </p:cNvPr>
            <p:cNvSpPr txBox="1"/>
            <p:nvPr/>
          </p:nvSpPr>
          <p:spPr>
            <a:xfrm>
              <a:off x="9915541" y="5424219"/>
              <a:ext cx="1680196" cy="653414"/>
            </a:xfrm>
            <a:prstGeom prst="rect">
              <a:avLst/>
            </a:prstGeom>
            <a:noFill/>
          </p:spPr>
          <p:txBody>
            <a:bodyPr wrap="none" rtlCol="0">
              <a:spAutoFit/>
            </a:bodyPr>
            <a:lstStyle/>
            <a:p>
              <a:r>
                <a:rPr lang="en-US" sz="1300" b="1" dirty="0">
                  <a:solidFill>
                    <a:schemeClr val="accent3"/>
                  </a:solidFill>
                </a:rPr>
                <a:t>Clearinghouse</a:t>
              </a:r>
            </a:p>
            <a:p>
              <a:r>
                <a:rPr lang="en-US" sz="1300" dirty="0">
                  <a:solidFill>
                    <a:schemeClr val="accent5">
                      <a:lumMod val="75000"/>
                    </a:schemeClr>
                  </a:solidFill>
                </a:rPr>
                <a:t>Claims with edits</a:t>
              </a:r>
            </a:p>
          </p:txBody>
        </p:sp>
      </p:grpSp>
      <p:sp>
        <p:nvSpPr>
          <p:cNvPr id="8" name="Rectangle 7">
            <a:extLst>
              <a:ext uri="{FF2B5EF4-FFF2-40B4-BE49-F238E27FC236}">
                <a16:creationId xmlns:a16="http://schemas.microsoft.com/office/drawing/2014/main" id="{C294295F-EF4D-43D6-935A-B9702F5921B8}"/>
              </a:ext>
            </a:extLst>
          </p:cNvPr>
          <p:cNvSpPr/>
          <p:nvPr/>
        </p:nvSpPr>
        <p:spPr>
          <a:xfrm>
            <a:off x="7161176" y="6261929"/>
            <a:ext cx="222023" cy="1684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16" name="TextBox 15">
            <a:extLst>
              <a:ext uri="{FF2B5EF4-FFF2-40B4-BE49-F238E27FC236}">
                <a16:creationId xmlns:a16="http://schemas.microsoft.com/office/drawing/2014/main" id="{88293FCE-0A50-4281-A4C8-2A319C8F2803}"/>
              </a:ext>
            </a:extLst>
          </p:cNvPr>
          <p:cNvSpPr txBox="1"/>
          <p:nvPr/>
        </p:nvSpPr>
        <p:spPr>
          <a:xfrm>
            <a:off x="7390534" y="6206984"/>
            <a:ext cx="2459391" cy="492443"/>
          </a:xfrm>
          <a:prstGeom prst="rect">
            <a:avLst/>
          </a:prstGeom>
          <a:noFill/>
        </p:spPr>
        <p:txBody>
          <a:bodyPr wrap="none" rtlCol="0">
            <a:spAutoFit/>
          </a:bodyPr>
          <a:lstStyle/>
          <a:p>
            <a:r>
              <a:rPr lang="en-US" sz="1300" b="1" dirty="0">
                <a:solidFill>
                  <a:schemeClr val="accent5"/>
                </a:solidFill>
              </a:rPr>
              <a:t>CDM/Contract Management</a:t>
            </a:r>
          </a:p>
          <a:p>
            <a:r>
              <a:rPr lang="en-US" sz="1300" dirty="0">
                <a:solidFill>
                  <a:schemeClr val="accent5">
                    <a:lumMod val="75000"/>
                  </a:schemeClr>
                </a:solidFill>
              </a:rPr>
              <a:t>Cases with missing </a:t>
            </a:r>
            <a:r>
              <a:rPr lang="en-US" sz="1300" dirty="0" err="1">
                <a:solidFill>
                  <a:schemeClr val="accent5">
                    <a:lumMod val="75000"/>
                  </a:schemeClr>
                </a:solidFill>
              </a:rPr>
              <a:t>chgs</a:t>
            </a:r>
            <a:endParaRPr lang="en-US" sz="1300" dirty="0">
              <a:solidFill>
                <a:schemeClr val="accent5">
                  <a:lumMod val="75000"/>
                </a:schemeClr>
              </a:solidFill>
            </a:endParaRPr>
          </a:p>
        </p:txBody>
      </p:sp>
      <p:sp>
        <p:nvSpPr>
          <p:cNvPr id="24" name="TextBox 23">
            <a:extLst>
              <a:ext uri="{FF2B5EF4-FFF2-40B4-BE49-F238E27FC236}">
                <a16:creationId xmlns:a16="http://schemas.microsoft.com/office/drawing/2014/main" id="{B4AFA48C-6920-481A-9237-6DA9EAC91815}"/>
              </a:ext>
            </a:extLst>
          </p:cNvPr>
          <p:cNvSpPr txBox="1"/>
          <p:nvPr/>
        </p:nvSpPr>
        <p:spPr>
          <a:xfrm>
            <a:off x="1813874" y="5671110"/>
            <a:ext cx="2070336" cy="877163"/>
          </a:xfrm>
          <a:prstGeom prst="rect">
            <a:avLst/>
          </a:prstGeom>
          <a:noFill/>
          <a:ln>
            <a:noFill/>
          </a:ln>
        </p:spPr>
        <p:txBody>
          <a:bodyPr wrap="square" rtlCol="0">
            <a:spAutoFit/>
          </a:bodyPr>
          <a:lstStyle/>
          <a:p>
            <a:r>
              <a:rPr lang="en-US" sz="1700" b="1" dirty="0">
                <a:solidFill>
                  <a:schemeClr val="accent5">
                    <a:lumMod val="75000"/>
                  </a:schemeClr>
                </a:solidFill>
              </a:rPr>
              <a:t>Accounts </a:t>
            </a:r>
            <a:br>
              <a:rPr lang="en-US" sz="1700" b="1" dirty="0">
                <a:solidFill>
                  <a:schemeClr val="accent5">
                    <a:lumMod val="75000"/>
                  </a:schemeClr>
                </a:solidFill>
              </a:rPr>
            </a:br>
            <a:r>
              <a:rPr lang="en-US" sz="1700" b="1" dirty="0">
                <a:solidFill>
                  <a:schemeClr val="accent5">
                    <a:lumMod val="75000"/>
                  </a:schemeClr>
                </a:solidFill>
              </a:rPr>
              <a:t>with edits, </a:t>
            </a:r>
            <a:br>
              <a:rPr lang="en-US" sz="1700" b="1" dirty="0">
                <a:solidFill>
                  <a:schemeClr val="accent5">
                    <a:lumMod val="75000"/>
                  </a:schemeClr>
                </a:solidFill>
              </a:rPr>
            </a:br>
            <a:r>
              <a:rPr lang="en-US" sz="1700" b="1" dirty="0">
                <a:solidFill>
                  <a:schemeClr val="accent5">
                    <a:lumMod val="75000"/>
                  </a:schemeClr>
                </a:solidFill>
              </a:rPr>
              <a:t>holds or delays:</a:t>
            </a:r>
          </a:p>
        </p:txBody>
      </p:sp>
      <p:sp>
        <p:nvSpPr>
          <p:cNvPr id="23" name="TextBox 22">
            <a:extLst>
              <a:ext uri="{FF2B5EF4-FFF2-40B4-BE49-F238E27FC236}">
                <a16:creationId xmlns:a16="http://schemas.microsoft.com/office/drawing/2014/main" id="{4D2F8AEB-511F-45B0-8FEC-F22F4DF49A28}"/>
              </a:ext>
            </a:extLst>
          </p:cNvPr>
          <p:cNvSpPr txBox="1"/>
          <p:nvPr/>
        </p:nvSpPr>
        <p:spPr>
          <a:xfrm>
            <a:off x="1587137" y="1938299"/>
            <a:ext cx="9864720" cy="353943"/>
          </a:xfrm>
          <a:prstGeom prst="rect">
            <a:avLst/>
          </a:prstGeom>
          <a:noFill/>
          <a:ln>
            <a:noFill/>
          </a:ln>
        </p:spPr>
        <p:txBody>
          <a:bodyPr wrap="square" rtlCol="0">
            <a:spAutoFit/>
          </a:bodyPr>
          <a:lstStyle/>
          <a:p>
            <a:pPr algn="ctr"/>
            <a:r>
              <a:rPr lang="en-US" sz="1700" dirty="0">
                <a:solidFill>
                  <a:schemeClr val="accent5">
                    <a:lumMod val="75000"/>
                  </a:schemeClr>
                </a:solidFill>
              </a:rPr>
              <a:t>Gross Revenue by work week</a:t>
            </a:r>
          </a:p>
        </p:txBody>
      </p:sp>
      <p:grpSp>
        <p:nvGrpSpPr>
          <p:cNvPr id="76" name="Group 75">
            <a:extLst>
              <a:ext uri="{FF2B5EF4-FFF2-40B4-BE49-F238E27FC236}">
                <a16:creationId xmlns:a16="http://schemas.microsoft.com/office/drawing/2014/main" id="{1311FBB6-97A7-014E-AED6-9E2F93CE52B2}"/>
              </a:ext>
            </a:extLst>
          </p:cNvPr>
          <p:cNvGrpSpPr/>
          <p:nvPr/>
        </p:nvGrpSpPr>
        <p:grpSpPr>
          <a:xfrm>
            <a:off x="1614394" y="2552860"/>
            <a:ext cx="9864720" cy="2295255"/>
            <a:chOff x="1715503" y="2519546"/>
            <a:chExt cx="9864720" cy="2451445"/>
          </a:xfrm>
        </p:grpSpPr>
        <p:grpSp>
          <p:nvGrpSpPr>
            <p:cNvPr id="67" name="Group 66">
              <a:extLst>
                <a:ext uri="{FF2B5EF4-FFF2-40B4-BE49-F238E27FC236}">
                  <a16:creationId xmlns:a16="http://schemas.microsoft.com/office/drawing/2014/main" id="{4156CDAF-A35E-2D4F-8F81-BAB57C65267B}"/>
                </a:ext>
              </a:extLst>
            </p:cNvPr>
            <p:cNvGrpSpPr/>
            <p:nvPr/>
          </p:nvGrpSpPr>
          <p:grpSpPr>
            <a:xfrm>
              <a:off x="1715503" y="2519546"/>
              <a:ext cx="9864720" cy="2054702"/>
              <a:chOff x="2866547" y="2845209"/>
              <a:chExt cx="7712075" cy="2054702"/>
            </a:xfrm>
          </p:grpSpPr>
          <p:cxnSp>
            <p:nvCxnSpPr>
              <p:cNvPr id="61" name="Straight Connector 60">
                <a:extLst>
                  <a:ext uri="{FF2B5EF4-FFF2-40B4-BE49-F238E27FC236}">
                    <a16:creationId xmlns:a16="http://schemas.microsoft.com/office/drawing/2014/main" id="{CA9F7575-81A7-BE46-A8CE-4D96D673BB12}"/>
                  </a:ext>
                </a:extLst>
              </p:cNvPr>
              <p:cNvCxnSpPr/>
              <p:nvPr/>
            </p:nvCxnSpPr>
            <p:spPr>
              <a:xfrm>
                <a:off x="2866547" y="2845209"/>
                <a:ext cx="7712075"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FD1D6A-C003-3348-BA55-69D50ECE267B}"/>
                  </a:ext>
                </a:extLst>
              </p:cNvPr>
              <p:cNvCxnSpPr/>
              <p:nvPr/>
            </p:nvCxnSpPr>
            <p:spPr>
              <a:xfrm>
                <a:off x="2866547" y="3256149"/>
                <a:ext cx="7712075"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4907704-9345-DF45-A5CA-E64F172240E4}"/>
                  </a:ext>
                </a:extLst>
              </p:cNvPr>
              <p:cNvCxnSpPr/>
              <p:nvPr/>
            </p:nvCxnSpPr>
            <p:spPr>
              <a:xfrm>
                <a:off x="2866547" y="3667089"/>
                <a:ext cx="7712075"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8D1EA12-910E-D344-BE41-55C5AA12882F}"/>
                  </a:ext>
                </a:extLst>
              </p:cNvPr>
              <p:cNvCxnSpPr/>
              <p:nvPr/>
            </p:nvCxnSpPr>
            <p:spPr>
              <a:xfrm>
                <a:off x="2866547" y="4078029"/>
                <a:ext cx="7712075"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03E0145-4217-F94A-8F34-C4A4F2D08C20}"/>
                  </a:ext>
                </a:extLst>
              </p:cNvPr>
              <p:cNvCxnSpPr/>
              <p:nvPr/>
            </p:nvCxnSpPr>
            <p:spPr>
              <a:xfrm>
                <a:off x="2866547" y="4488969"/>
                <a:ext cx="7712075"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A56112C-346A-8143-9AEF-768699F64126}"/>
                  </a:ext>
                </a:extLst>
              </p:cNvPr>
              <p:cNvCxnSpPr>
                <a:cxnSpLocks/>
              </p:cNvCxnSpPr>
              <p:nvPr/>
            </p:nvCxnSpPr>
            <p:spPr>
              <a:xfrm>
                <a:off x="2866547" y="4899911"/>
                <a:ext cx="7712075"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73800B6-DD2E-4F5D-81F3-EB2299606E0C}"/>
                </a:ext>
              </a:extLst>
            </p:cNvPr>
            <p:cNvSpPr txBox="1"/>
            <p:nvPr/>
          </p:nvSpPr>
          <p:spPr>
            <a:xfrm>
              <a:off x="2016753" y="4604931"/>
              <a:ext cx="1113967" cy="328721"/>
            </a:xfrm>
            <a:prstGeom prst="rect">
              <a:avLst/>
            </a:prstGeom>
            <a:noFill/>
          </p:spPr>
          <p:txBody>
            <a:bodyPr wrap="square" rtlCol="0">
              <a:spAutoFit/>
            </a:bodyPr>
            <a:lstStyle/>
            <a:p>
              <a:pPr algn="ctr"/>
              <a:r>
                <a:rPr lang="en-US" sz="1400" dirty="0">
                  <a:solidFill>
                    <a:schemeClr val="accent5">
                      <a:lumMod val="75000"/>
                    </a:schemeClr>
                  </a:solidFill>
                </a:rPr>
                <a:t>June 23–30</a:t>
              </a:r>
            </a:p>
          </p:txBody>
        </p:sp>
        <p:sp>
          <p:nvSpPr>
            <p:cNvPr id="18" name="TextBox 17">
              <a:extLst>
                <a:ext uri="{FF2B5EF4-FFF2-40B4-BE49-F238E27FC236}">
                  <a16:creationId xmlns:a16="http://schemas.microsoft.com/office/drawing/2014/main" id="{A2BCE7CE-AE79-4222-BAFD-0C4F04144CC8}"/>
                </a:ext>
              </a:extLst>
            </p:cNvPr>
            <p:cNvSpPr txBox="1"/>
            <p:nvPr/>
          </p:nvSpPr>
          <p:spPr>
            <a:xfrm>
              <a:off x="3703950" y="4642270"/>
              <a:ext cx="851808" cy="328721"/>
            </a:xfrm>
            <a:prstGeom prst="rect">
              <a:avLst/>
            </a:prstGeom>
            <a:noFill/>
          </p:spPr>
          <p:txBody>
            <a:bodyPr wrap="square" rtlCol="0">
              <a:spAutoFit/>
            </a:bodyPr>
            <a:lstStyle/>
            <a:p>
              <a:pPr algn="ctr"/>
              <a:r>
                <a:rPr lang="en-US" sz="1400" dirty="0">
                  <a:solidFill>
                    <a:schemeClr val="accent5">
                      <a:lumMod val="75000"/>
                    </a:schemeClr>
                  </a:solidFill>
                </a:rPr>
                <a:t>July 1–7</a:t>
              </a:r>
            </a:p>
          </p:txBody>
        </p:sp>
        <p:sp>
          <p:nvSpPr>
            <p:cNvPr id="19" name="TextBox 18">
              <a:extLst>
                <a:ext uri="{FF2B5EF4-FFF2-40B4-BE49-F238E27FC236}">
                  <a16:creationId xmlns:a16="http://schemas.microsoft.com/office/drawing/2014/main" id="{D104C0CE-520A-4397-843F-5FBE362E4939}"/>
                </a:ext>
              </a:extLst>
            </p:cNvPr>
            <p:cNvSpPr txBox="1"/>
            <p:nvPr/>
          </p:nvSpPr>
          <p:spPr>
            <a:xfrm>
              <a:off x="5128988" y="4604930"/>
              <a:ext cx="1113452" cy="328721"/>
            </a:xfrm>
            <a:prstGeom prst="rect">
              <a:avLst/>
            </a:prstGeom>
            <a:noFill/>
          </p:spPr>
          <p:txBody>
            <a:bodyPr wrap="square" rtlCol="0">
              <a:spAutoFit/>
            </a:bodyPr>
            <a:lstStyle/>
            <a:p>
              <a:pPr algn="ctr"/>
              <a:r>
                <a:rPr lang="en-US" sz="1400" dirty="0">
                  <a:solidFill>
                    <a:schemeClr val="accent5">
                      <a:lumMod val="75000"/>
                    </a:schemeClr>
                  </a:solidFill>
                </a:rPr>
                <a:t>July 8–15</a:t>
              </a:r>
            </a:p>
          </p:txBody>
        </p:sp>
        <p:sp>
          <p:nvSpPr>
            <p:cNvPr id="20" name="TextBox 19">
              <a:extLst>
                <a:ext uri="{FF2B5EF4-FFF2-40B4-BE49-F238E27FC236}">
                  <a16:creationId xmlns:a16="http://schemas.microsoft.com/office/drawing/2014/main" id="{07AB80AE-45DD-4FAF-91AC-67032E12D8C9}"/>
                </a:ext>
              </a:extLst>
            </p:cNvPr>
            <p:cNvSpPr txBox="1"/>
            <p:nvPr/>
          </p:nvSpPr>
          <p:spPr>
            <a:xfrm>
              <a:off x="6692217" y="4604930"/>
              <a:ext cx="1345485" cy="328721"/>
            </a:xfrm>
            <a:prstGeom prst="rect">
              <a:avLst/>
            </a:prstGeom>
            <a:noFill/>
          </p:spPr>
          <p:txBody>
            <a:bodyPr wrap="square" rtlCol="0">
              <a:spAutoFit/>
            </a:bodyPr>
            <a:lstStyle/>
            <a:p>
              <a:pPr algn="ctr"/>
              <a:r>
                <a:rPr lang="en-US" sz="1400" dirty="0">
                  <a:solidFill>
                    <a:schemeClr val="accent5">
                      <a:lumMod val="75000"/>
                    </a:schemeClr>
                  </a:solidFill>
                </a:rPr>
                <a:t>July 16–23</a:t>
              </a:r>
            </a:p>
          </p:txBody>
        </p:sp>
        <p:sp>
          <p:nvSpPr>
            <p:cNvPr id="21" name="TextBox 20">
              <a:extLst>
                <a:ext uri="{FF2B5EF4-FFF2-40B4-BE49-F238E27FC236}">
                  <a16:creationId xmlns:a16="http://schemas.microsoft.com/office/drawing/2014/main" id="{03F98644-FB77-4C79-B67A-BAC296060619}"/>
                </a:ext>
              </a:extLst>
            </p:cNvPr>
            <p:cNvSpPr txBox="1"/>
            <p:nvPr/>
          </p:nvSpPr>
          <p:spPr>
            <a:xfrm>
              <a:off x="8264236" y="4604930"/>
              <a:ext cx="1122239" cy="328721"/>
            </a:xfrm>
            <a:prstGeom prst="rect">
              <a:avLst/>
            </a:prstGeom>
            <a:noFill/>
          </p:spPr>
          <p:txBody>
            <a:bodyPr wrap="square" rtlCol="0">
              <a:spAutoFit/>
            </a:bodyPr>
            <a:lstStyle/>
            <a:p>
              <a:pPr algn="ctr"/>
              <a:r>
                <a:rPr lang="en-US" sz="1400" dirty="0">
                  <a:solidFill>
                    <a:schemeClr val="accent5">
                      <a:lumMod val="75000"/>
                    </a:schemeClr>
                  </a:solidFill>
                </a:rPr>
                <a:t>July 24–31</a:t>
              </a:r>
            </a:p>
          </p:txBody>
        </p:sp>
        <p:sp>
          <p:nvSpPr>
            <p:cNvPr id="22" name="TextBox 21">
              <a:extLst>
                <a:ext uri="{FF2B5EF4-FFF2-40B4-BE49-F238E27FC236}">
                  <a16:creationId xmlns:a16="http://schemas.microsoft.com/office/drawing/2014/main" id="{8DD6C9EB-FFFD-4EC2-B88D-CECA1A4F71F5}"/>
                </a:ext>
              </a:extLst>
            </p:cNvPr>
            <p:cNvSpPr txBox="1"/>
            <p:nvPr/>
          </p:nvSpPr>
          <p:spPr>
            <a:xfrm>
              <a:off x="9823329" y="4604930"/>
              <a:ext cx="1348558" cy="328721"/>
            </a:xfrm>
            <a:prstGeom prst="rect">
              <a:avLst/>
            </a:prstGeom>
            <a:noFill/>
          </p:spPr>
          <p:txBody>
            <a:bodyPr wrap="square" rtlCol="0">
              <a:spAutoFit/>
            </a:bodyPr>
            <a:lstStyle/>
            <a:p>
              <a:pPr algn="ctr"/>
              <a:r>
                <a:rPr lang="en-US" sz="1400" dirty="0">
                  <a:solidFill>
                    <a:schemeClr val="accent5">
                      <a:lumMod val="75000"/>
                    </a:schemeClr>
                  </a:solidFill>
                </a:rPr>
                <a:t>Aug 1–7</a:t>
              </a:r>
            </a:p>
          </p:txBody>
        </p:sp>
        <p:sp>
          <p:nvSpPr>
            <p:cNvPr id="29" name="Rectangle 28">
              <a:extLst>
                <a:ext uri="{FF2B5EF4-FFF2-40B4-BE49-F238E27FC236}">
                  <a16:creationId xmlns:a16="http://schemas.microsoft.com/office/drawing/2014/main" id="{FF4AD55F-64BE-C74F-83B1-6CC4A153F397}"/>
                </a:ext>
              </a:extLst>
            </p:cNvPr>
            <p:cNvSpPr/>
            <p:nvPr/>
          </p:nvSpPr>
          <p:spPr>
            <a:xfrm>
              <a:off x="2016753" y="3606489"/>
              <a:ext cx="189789" cy="9677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C969E36-1C07-034D-86D8-69C4B4A81D46}"/>
                </a:ext>
              </a:extLst>
            </p:cNvPr>
            <p:cNvSpPr/>
            <p:nvPr/>
          </p:nvSpPr>
          <p:spPr>
            <a:xfrm>
              <a:off x="2249866" y="4066011"/>
              <a:ext cx="189789" cy="508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326E2E5-75BC-9141-8D00-77BF2A3E7696}"/>
                </a:ext>
              </a:extLst>
            </p:cNvPr>
            <p:cNvSpPr/>
            <p:nvPr/>
          </p:nvSpPr>
          <p:spPr>
            <a:xfrm>
              <a:off x="2482979" y="3516299"/>
              <a:ext cx="189789" cy="105794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EF795D-A8D1-874C-93F0-E08FAF4165A9}"/>
                </a:ext>
              </a:extLst>
            </p:cNvPr>
            <p:cNvSpPr/>
            <p:nvPr/>
          </p:nvSpPr>
          <p:spPr>
            <a:xfrm>
              <a:off x="2716092" y="3809458"/>
              <a:ext cx="189789" cy="76479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33" name="Rectangle 32">
              <a:extLst>
                <a:ext uri="{FF2B5EF4-FFF2-40B4-BE49-F238E27FC236}">
                  <a16:creationId xmlns:a16="http://schemas.microsoft.com/office/drawing/2014/main" id="{B8A024B5-09B9-5542-B08F-E7F3B7CDAA69}"/>
                </a:ext>
              </a:extLst>
            </p:cNvPr>
            <p:cNvSpPr/>
            <p:nvPr/>
          </p:nvSpPr>
          <p:spPr>
            <a:xfrm>
              <a:off x="2949203" y="2834063"/>
              <a:ext cx="189789" cy="174018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5D50739-127E-CD49-A0C0-11337A98B67F}"/>
                </a:ext>
              </a:extLst>
            </p:cNvPr>
            <p:cNvSpPr/>
            <p:nvPr/>
          </p:nvSpPr>
          <p:spPr>
            <a:xfrm>
              <a:off x="5120200" y="3606489"/>
              <a:ext cx="189789" cy="9677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B8A02FE-35ED-1949-A9AB-33E7FD7A754D}"/>
                </a:ext>
              </a:extLst>
            </p:cNvPr>
            <p:cNvSpPr/>
            <p:nvPr/>
          </p:nvSpPr>
          <p:spPr>
            <a:xfrm>
              <a:off x="5353314" y="4246338"/>
              <a:ext cx="189789" cy="3279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7FA27EB-8B73-EE43-8FDB-9D3BA67D96FB}"/>
                </a:ext>
              </a:extLst>
            </p:cNvPr>
            <p:cNvSpPr/>
            <p:nvPr/>
          </p:nvSpPr>
          <p:spPr>
            <a:xfrm>
              <a:off x="5586427" y="2979980"/>
              <a:ext cx="189789" cy="159426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3C29CF6-B7CB-D441-A975-109654B2AA80}"/>
                </a:ext>
              </a:extLst>
            </p:cNvPr>
            <p:cNvSpPr/>
            <p:nvPr/>
          </p:nvSpPr>
          <p:spPr>
            <a:xfrm>
              <a:off x="5819540" y="2935123"/>
              <a:ext cx="189789" cy="163912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38" name="Rectangle 37">
              <a:extLst>
                <a:ext uri="{FF2B5EF4-FFF2-40B4-BE49-F238E27FC236}">
                  <a16:creationId xmlns:a16="http://schemas.microsoft.com/office/drawing/2014/main" id="{E01B9DD4-F172-2647-AB67-A3AC13DF35C0}"/>
                </a:ext>
              </a:extLst>
            </p:cNvPr>
            <p:cNvSpPr/>
            <p:nvPr/>
          </p:nvSpPr>
          <p:spPr>
            <a:xfrm>
              <a:off x="6052650" y="2906163"/>
              <a:ext cx="189789" cy="166808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40453BF-3C73-0D4E-9B2B-C99CF305551F}"/>
                </a:ext>
              </a:extLst>
            </p:cNvPr>
            <p:cNvSpPr/>
            <p:nvPr/>
          </p:nvSpPr>
          <p:spPr>
            <a:xfrm>
              <a:off x="6692217" y="4097964"/>
              <a:ext cx="189789" cy="4762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F91E594-8BC5-A341-A405-7E16FF460BC5}"/>
                </a:ext>
              </a:extLst>
            </p:cNvPr>
            <p:cNvSpPr/>
            <p:nvPr/>
          </p:nvSpPr>
          <p:spPr>
            <a:xfrm>
              <a:off x="6925331" y="3807401"/>
              <a:ext cx="189789" cy="7668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89B39D-2922-B442-8ED0-802546C15B64}"/>
                </a:ext>
              </a:extLst>
            </p:cNvPr>
            <p:cNvSpPr/>
            <p:nvPr/>
          </p:nvSpPr>
          <p:spPr>
            <a:xfrm>
              <a:off x="7158444" y="4135920"/>
              <a:ext cx="189789" cy="43832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96E858F-0CCA-C448-BFDF-EA1DD1D688D9}"/>
                </a:ext>
              </a:extLst>
            </p:cNvPr>
            <p:cNvSpPr/>
            <p:nvPr/>
          </p:nvSpPr>
          <p:spPr>
            <a:xfrm>
              <a:off x="7391557" y="3975821"/>
              <a:ext cx="189789" cy="59842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43" name="Rectangle 42">
              <a:extLst>
                <a:ext uri="{FF2B5EF4-FFF2-40B4-BE49-F238E27FC236}">
                  <a16:creationId xmlns:a16="http://schemas.microsoft.com/office/drawing/2014/main" id="{C39DC182-EDDB-1E47-85B1-4BAC0C28CF02}"/>
                </a:ext>
              </a:extLst>
            </p:cNvPr>
            <p:cNvSpPr/>
            <p:nvPr/>
          </p:nvSpPr>
          <p:spPr>
            <a:xfrm>
              <a:off x="7624667" y="3902915"/>
              <a:ext cx="189789" cy="6713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2BB62B5-BDD4-FA48-A37F-A66540D1BFDB}"/>
                </a:ext>
              </a:extLst>
            </p:cNvPr>
            <p:cNvSpPr/>
            <p:nvPr/>
          </p:nvSpPr>
          <p:spPr>
            <a:xfrm>
              <a:off x="8264234" y="2548660"/>
              <a:ext cx="189789" cy="20255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8D91BFB-E91C-DE4D-8BCF-676C3602C38B}"/>
                </a:ext>
              </a:extLst>
            </p:cNvPr>
            <p:cNvSpPr/>
            <p:nvPr/>
          </p:nvSpPr>
          <p:spPr>
            <a:xfrm>
              <a:off x="8497348" y="3129683"/>
              <a:ext cx="189789" cy="1444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FC7603F-A7F0-6E4F-AA36-5519176CD92B}"/>
                </a:ext>
              </a:extLst>
            </p:cNvPr>
            <p:cNvSpPr/>
            <p:nvPr/>
          </p:nvSpPr>
          <p:spPr>
            <a:xfrm>
              <a:off x="8730461" y="2697034"/>
              <a:ext cx="189789" cy="187721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A47AED6-B3C1-C740-B839-E66C20DFAB44}"/>
                </a:ext>
              </a:extLst>
            </p:cNvPr>
            <p:cNvSpPr/>
            <p:nvPr/>
          </p:nvSpPr>
          <p:spPr>
            <a:xfrm>
              <a:off x="8963574" y="3514242"/>
              <a:ext cx="189789" cy="106000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48" name="Rectangle 47">
              <a:extLst>
                <a:ext uri="{FF2B5EF4-FFF2-40B4-BE49-F238E27FC236}">
                  <a16:creationId xmlns:a16="http://schemas.microsoft.com/office/drawing/2014/main" id="{3EE47497-5945-2D45-A771-A35119EF2852}"/>
                </a:ext>
              </a:extLst>
            </p:cNvPr>
            <p:cNvSpPr/>
            <p:nvPr/>
          </p:nvSpPr>
          <p:spPr>
            <a:xfrm>
              <a:off x="9196684" y="2593517"/>
              <a:ext cx="189789" cy="198073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40ABCA0-CE1D-6244-8C45-EB98870880ED}"/>
                </a:ext>
              </a:extLst>
            </p:cNvPr>
            <p:cNvSpPr/>
            <p:nvPr/>
          </p:nvSpPr>
          <p:spPr>
            <a:xfrm>
              <a:off x="9823327" y="3634194"/>
              <a:ext cx="189789" cy="9400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0450DB8-2B01-0847-9946-37AEC3B1F204}"/>
                </a:ext>
              </a:extLst>
            </p:cNvPr>
            <p:cNvSpPr/>
            <p:nvPr/>
          </p:nvSpPr>
          <p:spPr>
            <a:xfrm>
              <a:off x="10056440" y="3358149"/>
              <a:ext cx="189789" cy="1216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B3F887C-D143-4348-9664-A9AC41C1C896}"/>
                </a:ext>
              </a:extLst>
            </p:cNvPr>
            <p:cNvSpPr/>
            <p:nvPr/>
          </p:nvSpPr>
          <p:spPr>
            <a:xfrm>
              <a:off x="10289553" y="3556694"/>
              <a:ext cx="189789" cy="101755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C44CF5B-E443-844D-8DC5-94637F3E7AE2}"/>
                </a:ext>
              </a:extLst>
            </p:cNvPr>
            <p:cNvSpPr/>
            <p:nvPr/>
          </p:nvSpPr>
          <p:spPr>
            <a:xfrm>
              <a:off x="10522667" y="3851580"/>
              <a:ext cx="189789" cy="72266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53" name="Rectangle 52">
              <a:extLst>
                <a:ext uri="{FF2B5EF4-FFF2-40B4-BE49-F238E27FC236}">
                  <a16:creationId xmlns:a16="http://schemas.microsoft.com/office/drawing/2014/main" id="{D2268993-579A-D044-9C92-DA026E070CCB}"/>
                </a:ext>
              </a:extLst>
            </p:cNvPr>
            <p:cNvSpPr/>
            <p:nvPr/>
          </p:nvSpPr>
          <p:spPr>
            <a:xfrm>
              <a:off x="10755777" y="3995162"/>
              <a:ext cx="189789" cy="57908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95B5B41-D254-9047-8ACB-3D5EC4AC040F}"/>
                </a:ext>
              </a:extLst>
            </p:cNvPr>
            <p:cNvSpPr/>
            <p:nvPr/>
          </p:nvSpPr>
          <p:spPr>
            <a:xfrm>
              <a:off x="7850987" y="4527891"/>
              <a:ext cx="189789" cy="463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6"/>
                </a:solidFill>
              </a:endParaRPr>
            </a:p>
          </p:txBody>
        </p:sp>
        <p:sp>
          <p:nvSpPr>
            <p:cNvPr id="56" name="Rectangle 55">
              <a:extLst>
                <a:ext uri="{FF2B5EF4-FFF2-40B4-BE49-F238E27FC236}">
                  <a16:creationId xmlns:a16="http://schemas.microsoft.com/office/drawing/2014/main" id="{67E698BC-52DA-5F47-A73C-7C38C6429DF7}"/>
                </a:ext>
              </a:extLst>
            </p:cNvPr>
            <p:cNvSpPr/>
            <p:nvPr/>
          </p:nvSpPr>
          <p:spPr>
            <a:xfrm>
              <a:off x="10982097" y="4478189"/>
              <a:ext cx="189789" cy="9605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6"/>
                </a:solidFill>
              </a:endParaRPr>
            </a:p>
          </p:txBody>
        </p:sp>
        <p:sp>
          <p:nvSpPr>
            <p:cNvPr id="57" name="Rectangle 56">
              <a:extLst>
                <a:ext uri="{FF2B5EF4-FFF2-40B4-BE49-F238E27FC236}">
                  <a16:creationId xmlns:a16="http://schemas.microsoft.com/office/drawing/2014/main" id="{C0A47EDC-451B-5241-B5FE-9ED385767BFD}"/>
                </a:ext>
              </a:extLst>
            </p:cNvPr>
            <p:cNvSpPr/>
            <p:nvPr/>
          </p:nvSpPr>
          <p:spPr>
            <a:xfrm>
              <a:off x="3805432" y="4525834"/>
              <a:ext cx="189789" cy="48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CB13D02-6B1F-A94F-A49C-1A0AB15A4B19}"/>
                </a:ext>
              </a:extLst>
            </p:cNvPr>
            <p:cNvSpPr/>
            <p:nvPr/>
          </p:nvSpPr>
          <p:spPr>
            <a:xfrm>
              <a:off x="4271659" y="4546816"/>
              <a:ext cx="189789" cy="274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5">
                    <a:lumMod val="60000"/>
                    <a:lumOff val="40000"/>
                  </a:schemeClr>
                </a:solidFill>
              </a:endParaRPr>
            </a:p>
          </p:txBody>
        </p:sp>
      </p:grpSp>
    </p:spTree>
    <p:extLst>
      <p:ext uri="{BB962C8B-B14F-4D97-AF65-F5344CB8AC3E}">
        <p14:creationId xmlns:p14="http://schemas.microsoft.com/office/powerpoint/2010/main" val="3427314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A9EE-6120-4F63-B4D2-025657D0BACA}"/>
              </a:ext>
            </a:extLst>
          </p:cNvPr>
          <p:cNvSpPr>
            <a:spLocks noGrp="1"/>
          </p:cNvSpPr>
          <p:nvPr>
            <p:ph type="title"/>
          </p:nvPr>
        </p:nvSpPr>
        <p:spPr>
          <a:ln>
            <a:noFill/>
          </a:ln>
        </p:spPr>
        <p:txBody>
          <a:bodyPr>
            <a:normAutofit/>
          </a:bodyPr>
          <a:lstStyle/>
          <a:p>
            <a:r>
              <a:rPr lang="en-US" dirty="0"/>
              <a:t>Conclusion</a:t>
            </a:r>
          </a:p>
        </p:txBody>
      </p:sp>
      <p:sp>
        <p:nvSpPr>
          <p:cNvPr id="3" name="Content Placeholder 2">
            <a:extLst>
              <a:ext uri="{FF2B5EF4-FFF2-40B4-BE49-F238E27FC236}">
                <a16:creationId xmlns:a16="http://schemas.microsoft.com/office/drawing/2014/main" id="{E0A03B1B-6875-4063-8D94-518EE0EA6FD6}"/>
              </a:ext>
            </a:extLst>
          </p:cNvPr>
          <p:cNvSpPr>
            <a:spLocks noGrp="1"/>
          </p:cNvSpPr>
          <p:nvPr>
            <p:ph type="body" sz="quarter" idx="12"/>
          </p:nvPr>
        </p:nvSpPr>
        <p:spPr>
          <a:ln>
            <a:noFill/>
          </a:ln>
        </p:spPr>
        <p:txBody>
          <a:bodyPr>
            <a:normAutofit/>
          </a:bodyPr>
          <a:lstStyle/>
          <a:p>
            <a:pPr marL="192024" indent="-164592">
              <a:spcAft>
                <a:spcPts val="1800"/>
              </a:spcAft>
              <a:buFont typeface="Arial" panose="020B0604020202020204" pitchFamily="34" charset="0"/>
              <a:buChar char="•"/>
            </a:pPr>
            <a:r>
              <a:rPr lang="en-US" b="0" dirty="0">
                <a:solidFill>
                  <a:schemeClr val="accent5">
                    <a:lumMod val="75000"/>
                  </a:schemeClr>
                </a:solidFill>
              </a:rPr>
              <a:t>Make sure your EDI vendors are posting payer responses back to your primary EMR</a:t>
            </a:r>
          </a:p>
          <a:p>
            <a:pPr marL="192024" indent="-164592">
              <a:spcAft>
                <a:spcPts val="1800"/>
              </a:spcAft>
              <a:buFont typeface="Arial" panose="020B0604020202020204" pitchFamily="34" charset="0"/>
              <a:buChar char="•"/>
            </a:pPr>
            <a:r>
              <a:rPr lang="en-US" b="0" dirty="0">
                <a:solidFill>
                  <a:schemeClr val="accent5">
                    <a:lumMod val="75000"/>
                  </a:schemeClr>
                </a:solidFill>
              </a:rPr>
              <a:t>The 271 Eligibility response and the 277CA include “Account Level Detail” that can be used to drive actions</a:t>
            </a:r>
          </a:p>
          <a:p>
            <a:pPr marL="192024" indent="-164592">
              <a:spcAft>
                <a:spcPts val="1800"/>
              </a:spcAft>
              <a:buFont typeface="Arial" panose="020B0604020202020204" pitchFamily="34" charset="0"/>
              <a:buChar char="•"/>
            </a:pPr>
            <a:r>
              <a:rPr lang="en-US" b="0" dirty="0">
                <a:solidFill>
                  <a:schemeClr val="accent5">
                    <a:lumMod val="75000"/>
                  </a:schemeClr>
                </a:solidFill>
              </a:rPr>
              <a:t>Review your organizations utilization of the 271, 277CA and the ANSI 835.  Is the data being posted?  Is it being indexed for future retrieval and reporting?</a:t>
            </a:r>
          </a:p>
          <a:p>
            <a:pPr marL="192024" indent="-164592">
              <a:spcAft>
                <a:spcPts val="1800"/>
              </a:spcAft>
              <a:buFont typeface="Arial" panose="020B0604020202020204" pitchFamily="34" charset="0"/>
              <a:buChar char="•"/>
            </a:pPr>
            <a:r>
              <a:rPr lang="en-US" b="0" dirty="0">
                <a:solidFill>
                  <a:schemeClr val="accent5">
                    <a:lumMod val="75000"/>
                  </a:schemeClr>
                </a:solidFill>
              </a:rPr>
              <a:t>In today’s EDI landscape, many providers outsource their EDI to vendors, how are your vendors interpreting your EDI and what are they doing with it?  </a:t>
            </a:r>
          </a:p>
          <a:p>
            <a:pPr marL="192024" indent="-164592">
              <a:spcAft>
                <a:spcPts val="1800"/>
              </a:spcAft>
              <a:buFont typeface="Arial" panose="020B0604020202020204" pitchFamily="34" charset="0"/>
              <a:buChar char="•"/>
            </a:pPr>
            <a:r>
              <a:rPr lang="en-US" b="0" dirty="0">
                <a:solidFill>
                  <a:schemeClr val="accent5">
                    <a:lumMod val="75000"/>
                  </a:schemeClr>
                </a:solidFill>
              </a:rPr>
              <a:t>Consider aligning CAS Reason Codes with the technology responsible for validating your data pre-claim.  Use your findings to educate, i.e. build-up your EMR and peripheral systems to ID the issue pre-claim</a:t>
            </a:r>
          </a:p>
        </p:txBody>
      </p:sp>
    </p:spTree>
    <p:extLst>
      <p:ext uri="{BB962C8B-B14F-4D97-AF65-F5344CB8AC3E}">
        <p14:creationId xmlns:p14="http://schemas.microsoft.com/office/powerpoint/2010/main" val="1701238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3ECB2-5E21-4737-820F-DC9E0FBA510D}"/>
              </a:ext>
            </a:extLst>
          </p:cNvPr>
          <p:cNvSpPr>
            <a:spLocks noGrp="1"/>
          </p:cNvSpPr>
          <p:nvPr>
            <p:ph type="title"/>
          </p:nvPr>
        </p:nvSpPr>
        <p:spPr>
          <a:xfrm>
            <a:off x="1517904" y="222449"/>
            <a:ext cx="10135120" cy="876167"/>
          </a:xfrm>
        </p:spPr>
        <p:txBody>
          <a:bodyPr/>
          <a:lstStyle/>
          <a:p>
            <a:r>
              <a:rPr lang="en-US" dirty="0"/>
              <a:t>Take home questionnaire….</a:t>
            </a:r>
          </a:p>
        </p:txBody>
      </p:sp>
      <p:sp>
        <p:nvSpPr>
          <p:cNvPr id="3" name="Content Placeholder 2">
            <a:extLst>
              <a:ext uri="{FF2B5EF4-FFF2-40B4-BE49-F238E27FC236}">
                <a16:creationId xmlns:a16="http://schemas.microsoft.com/office/drawing/2014/main" id="{EFF28635-2A19-43E6-AA17-5A705F44AEC4}"/>
              </a:ext>
            </a:extLst>
          </p:cNvPr>
          <p:cNvSpPr>
            <a:spLocks noGrp="1"/>
          </p:cNvSpPr>
          <p:nvPr>
            <p:ph type="body" sz="quarter" idx="12"/>
          </p:nvPr>
        </p:nvSpPr>
        <p:spPr>
          <a:xfrm>
            <a:off x="1268361" y="811162"/>
            <a:ext cx="10384663" cy="6046838"/>
          </a:xfrm>
          <a:ln>
            <a:noFill/>
          </a:ln>
        </p:spPr>
        <p:txBody>
          <a:bodyPr>
            <a:normAutofit fontScale="92500"/>
          </a:bodyPr>
          <a:lstStyle/>
          <a:p>
            <a:pPr marL="192024" indent="-164592">
              <a:buFont typeface="Arial" panose="020B0604020202020204" pitchFamily="34" charset="0"/>
              <a:buChar char="•"/>
            </a:pPr>
            <a:r>
              <a:rPr lang="en-US" b="0" dirty="0">
                <a:solidFill>
                  <a:schemeClr val="accent5">
                    <a:lumMod val="75000"/>
                  </a:schemeClr>
                </a:solidFill>
              </a:rPr>
              <a:t>A denied claim represents a breakdown in technology. Denials are carried via ANSI 835, the last step in the revenue cycle/adjudication process.  By the time you receive a denial, the account has been “validated for data quality” by at least 3-5 systems before becoming eligible for a claim.  </a:t>
            </a:r>
          </a:p>
          <a:p>
            <a:pPr marL="685800" lvl="2" indent="-164592"/>
            <a:r>
              <a:rPr lang="en-US" b="0" dirty="0">
                <a:solidFill>
                  <a:schemeClr val="accent5">
                    <a:lumMod val="75000"/>
                  </a:schemeClr>
                </a:solidFill>
              </a:rPr>
              <a:t>Has your organization defined denial reasons by payer and their correlating “root-cause”?	</a:t>
            </a:r>
          </a:p>
          <a:p>
            <a:pPr marL="685800" lvl="2" indent="-164592"/>
            <a:r>
              <a:rPr lang="en-US" b="0" dirty="0">
                <a:solidFill>
                  <a:schemeClr val="accent5">
                    <a:lumMod val="75000"/>
                  </a:schemeClr>
                </a:solidFill>
              </a:rPr>
              <a:t>Consider creating a crosswalk between the payer’s reason codes and the technology/system responsible for validating the data the caused the denial. (Note, the most popular EMR’s (Epic and MEDITECH) can standardly support th</a:t>
            </a:r>
            <a:r>
              <a:rPr lang="en-US" dirty="0"/>
              <a:t>e set-up and workflow necessary to automatically drive the analytics to measure denial volumes and revenue by “Responsible System”.)  Do you or your organization see value in measuring and monitoring denials by responsible System/Technology?</a:t>
            </a:r>
          </a:p>
          <a:p>
            <a:pPr marL="228600" lvl="1" indent="-164592"/>
            <a:r>
              <a:rPr lang="en-US" b="0" dirty="0">
                <a:solidFill>
                  <a:schemeClr val="accent5">
                    <a:lumMod val="75000"/>
                  </a:schemeClr>
                </a:solidFill>
              </a:rPr>
              <a:t>Is your organization leveraging EDI data to identify inefficiencies and fails in technologies?</a:t>
            </a:r>
          </a:p>
          <a:p>
            <a:pPr marL="192024" indent="-164592">
              <a:buFont typeface="Arial" panose="020B0604020202020204" pitchFamily="34" charset="0"/>
              <a:buChar char="•"/>
            </a:pPr>
            <a:r>
              <a:rPr lang="en-US" b="0" dirty="0">
                <a:solidFill>
                  <a:schemeClr val="accent5">
                    <a:lumMod val="75000"/>
                  </a:schemeClr>
                </a:solidFill>
              </a:rPr>
              <a:t>Which systems are responsible for validating data? Are there pro-active action taken to continuously evolve the technologies based on rejected transactions and denied claims? </a:t>
            </a:r>
          </a:p>
          <a:p>
            <a:pPr marL="192024" indent="-164592">
              <a:buFont typeface="Arial" panose="020B0604020202020204" pitchFamily="34" charset="0"/>
              <a:buChar char="•"/>
            </a:pPr>
            <a:r>
              <a:rPr lang="en-US" b="0" dirty="0">
                <a:solidFill>
                  <a:schemeClr val="accent5">
                    <a:lumMod val="75000"/>
                  </a:schemeClr>
                </a:solidFill>
              </a:rPr>
              <a:t>Discuss accountability as it relates to delayed and lost revenue resulting from system issues. Denials represent missed payer requirements, are these issues discussed with the contracted vendors responsible for maintaining up-to-date data validation capabilities?</a:t>
            </a:r>
          </a:p>
          <a:p>
            <a:pPr marL="192024" indent="-164592">
              <a:buFont typeface="Arial" panose="020B0604020202020204" pitchFamily="34" charset="0"/>
              <a:buChar char="•"/>
            </a:pPr>
            <a:r>
              <a:rPr lang="en-US" b="0" dirty="0">
                <a:solidFill>
                  <a:schemeClr val="accent5">
                    <a:lumMod val="75000"/>
                  </a:schemeClr>
                </a:solidFill>
              </a:rPr>
              <a:t>Perform an exercise measuring vendor effectiveness. Interpret the 271 response, the 277CA, segment the rejected transactions by payer then by responsible technology, what is the percentage of denied transactions compared to approved/passed?  Over a short period of time, the ability to trend your EDI data will highlight recurring denial scenarios or the evolution and continuous improvement of your vendor technology.  </a:t>
            </a:r>
            <a:r>
              <a:rPr lang="en-US" dirty="0">
                <a:solidFill>
                  <a:schemeClr val="accent5">
                    <a:lumMod val="75000"/>
                  </a:schemeClr>
                </a:solidFill>
              </a:rPr>
              <a:t>Which bucket will you vendor fall into?  “Recurring/repeated denials” </a:t>
            </a:r>
            <a:r>
              <a:rPr lang="en-US" b="0" dirty="0">
                <a:solidFill>
                  <a:schemeClr val="accent5">
                    <a:lumMod val="75000"/>
                  </a:schemeClr>
                </a:solidFill>
              </a:rPr>
              <a:t>or </a:t>
            </a:r>
            <a:r>
              <a:rPr lang="en-US" dirty="0">
                <a:solidFill>
                  <a:schemeClr val="accent5">
                    <a:lumMod val="75000"/>
                  </a:schemeClr>
                </a:solidFill>
              </a:rPr>
              <a:t>“Continuous improvements”, </a:t>
            </a:r>
            <a:r>
              <a:rPr lang="en-US" b="0" dirty="0">
                <a:solidFill>
                  <a:schemeClr val="accent5">
                    <a:lumMod val="75000"/>
                  </a:schemeClr>
                </a:solidFill>
              </a:rPr>
              <a:t>commitment to evolve and maintain continuity between your payer’s new requirements and your ability to identify and resolve potential denials prior to submitting claims.  </a:t>
            </a:r>
          </a:p>
        </p:txBody>
      </p:sp>
    </p:spTree>
    <p:extLst>
      <p:ext uri="{BB962C8B-B14F-4D97-AF65-F5344CB8AC3E}">
        <p14:creationId xmlns:p14="http://schemas.microsoft.com/office/powerpoint/2010/main" val="4040797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B28B-2141-441C-AA44-E97198F211AB}"/>
              </a:ext>
            </a:extLst>
          </p:cNvPr>
          <p:cNvSpPr>
            <a:spLocks noGrp="1"/>
          </p:cNvSpPr>
          <p:nvPr>
            <p:ph type="title"/>
          </p:nvPr>
        </p:nvSpPr>
        <p:spPr>
          <a:xfrm>
            <a:off x="1517904" y="660533"/>
            <a:ext cx="7466608" cy="876167"/>
          </a:xfrm>
          <a:ln>
            <a:noFill/>
          </a:ln>
        </p:spPr>
        <p:txBody>
          <a:bodyPr>
            <a:noAutofit/>
          </a:bodyPr>
          <a:lstStyle/>
          <a:p>
            <a:r>
              <a:rPr lang="en-US" b="1" dirty="0"/>
              <a:t>What are the foundational keys to leveraging EDI data? </a:t>
            </a:r>
          </a:p>
        </p:txBody>
      </p:sp>
      <p:sp>
        <p:nvSpPr>
          <p:cNvPr id="3" name="Content Placeholder 2">
            <a:extLst>
              <a:ext uri="{FF2B5EF4-FFF2-40B4-BE49-F238E27FC236}">
                <a16:creationId xmlns:a16="http://schemas.microsoft.com/office/drawing/2014/main" id="{C24E4259-E42C-4162-A3DB-C3DD30803CA5}"/>
              </a:ext>
            </a:extLst>
          </p:cNvPr>
          <p:cNvSpPr>
            <a:spLocks noGrp="1"/>
          </p:cNvSpPr>
          <p:nvPr>
            <p:ph type="body" sz="quarter" idx="12"/>
          </p:nvPr>
        </p:nvSpPr>
        <p:spPr>
          <a:xfrm>
            <a:off x="1517904" y="1963600"/>
            <a:ext cx="10135120" cy="1295281"/>
          </a:xfrm>
          <a:ln>
            <a:noFill/>
          </a:ln>
        </p:spPr>
        <p:txBody>
          <a:bodyPr/>
          <a:lstStyle/>
          <a:p>
            <a:pPr marL="514350" indent="-320040">
              <a:spcAft>
                <a:spcPts val="1200"/>
              </a:spcAft>
              <a:buFont typeface="+mj-lt"/>
              <a:buAutoNum type="arabicPeriod"/>
            </a:pPr>
            <a:r>
              <a:rPr lang="en-US" dirty="0"/>
              <a:t>Outbound and inbound EDI data is mostly automated (via ftp or script) making it consistent and dependable</a:t>
            </a:r>
          </a:p>
          <a:p>
            <a:pPr marL="514350" indent="-320040">
              <a:spcAft>
                <a:spcPts val="1200"/>
              </a:spcAft>
              <a:buFont typeface="+mj-lt"/>
              <a:buAutoNum type="arabicPeriod"/>
            </a:pPr>
            <a:r>
              <a:rPr lang="en-US" dirty="0"/>
              <a:t>EDI transactions create “data-trails” and “data indexes” that can be used to drive automation and work-flow</a:t>
            </a:r>
          </a:p>
        </p:txBody>
      </p:sp>
      <p:sp>
        <p:nvSpPr>
          <p:cNvPr id="12" name="Pentagon 11">
            <a:extLst>
              <a:ext uri="{FF2B5EF4-FFF2-40B4-BE49-F238E27FC236}">
                <a16:creationId xmlns:a16="http://schemas.microsoft.com/office/drawing/2014/main" id="{ED56C677-0C8E-4140-A4C6-CCA06F05F675}"/>
              </a:ext>
            </a:extLst>
          </p:cNvPr>
          <p:cNvSpPr/>
          <p:nvPr/>
        </p:nvSpPr>
        <p:spPr>
          <a:xfrm>
            <a:off x="2275793" y="3604436"/>
            <a:ext cx="2203704" cy="2203704"/>
          </a:xfrm>
          <a:prstGeom prst="ellipse">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00" b="1" dirty="0"/>
              <a:t>EMR or Peripheral</a:t>
            </a:r>
          </a:p>
          <a:p>
            <a:pPr algn="ctr"/>
            <a:r>
              <a:rPr lang="en-US" sz="2100" b="1" dirty="0"/>
              <a:t>Systems</a:t>
            </a:r>
          </a:p>
        </p:txBody>
      </p:sp>
      <p:sp>
        <p:nvSpPr>
          <p:cNvPr id="13" name="Cylinder 12">
            <a:extLst>
              <a:ext uri="{FF2B5EF4-FFF2-40B4-BE49-F238E27FC236}">
                <a16:creationId xmlns:a16="http://schemas.microsoft.com/office/drawing/2014/main" id="{9E74FF85-E61D-4175-950F-07B0EB1C0A0E}"/>
              </a:ext>
            </a:extLst>
          </p:cNvPr>
          <p:cNvSpPr/>
          <p:nvPr/>
        </p:nvSpPr>
        <p:spPr>
          <a:xfrm>
            <a:off x="7997271" y="3736287"/>
            <a:ext cx="2442060" cy="1940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Insurance </a:t>
            </a:r>
            <a:br>
              <a:rPr lang="en-US" sz="2100" b="1" dirty="0"/>
            </a:br>
            <a:r>
              <a:rPr lang="en-US" sz="2100" b="1" dirty="0"/>
              <a:t>Payers</a:t>
            </a:r>
          </a:p>
        </p:txBody>
      </p:sp>
      <p:cxnSp>
        <p:nvCxnSpPr>
          <p:cNvPr id="15" name="Straight Arrow Connector 14">
            <a:extLst>
              <a:ext uri="{FF2B5EF4-FFF2-40B4-BE49-F238E27FC236}">
                <a16:creationId xmlns:a16="http://schemas.microsoft.com/office/drawing/2014/main" id="{824FB310-C9E7-4640-9427-84CFE58B23A1}"/>
              </a:ext>
            </a:extLst>
          </p:cNvPr>
          <p:cNvCxnSpPr>
            <a:cxnSpLocks/>
          </p:cNvCxnSpPr>
          <p:nvPr/>
        </p:nvCxnSpPr>
        <p:spPr>
          <a:xfrm>
            <a:off x="4694197" y="4583508"/>
            <a:ext cx="3056937" cy="0"/>
          </a:xfrm>
          <a:prstGeom prst="straightConnector1">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C3844E-AE9D-42E7-9D3A-659D962166DD}"/>
              </a:ext>
            </a:extLst>
          </p:cNvPr>
          <p:cNvCxnSpPr>
            <a:cxnSpLocks/>
          </p:cNvCxnSpPr>
          <p:nvPr/>
        </p:nvCxnSpPr>
        <p:spPr>
          <a:xfrm>
            <a:off x="4694197" y="4991639"/>
            <a:ext cx="3056937" cy="0"/>
          </a:xfrm>
          <a:prstGeom prst="straightConnector1">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2B1E739-7F8B-4599-84B0-ADBCA677EF14}"/>
              </a:ext>
            </a:extLst>
          </p:cNvPr>
          <p:cNvCxnSpPr>
            <a:cxnSpLocks/>
          </p:cNvCxnSpPr>
          <p:nvPr/>
        </p:nvCxnSpPr>
        <p:spPr>
          <a:xfrm>
            <a:off x="4694197" y="5399772"/>
            <a:ext cx="3056937" cy="0"/>
          </a:xfrm>
          <a:prstGeom prst="straightConnector1">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2C5CCB3-4A70-4001-96BE-0A9C23212B5C}"/>
              </a:ext>
            </a:extLst>
          </p:cNvPr>
          <p:cNvCxnSpPr>
            <a:cxnSpLocks/>
          </p:cNvCxnSpPr>
          <p:nvPr/>
        </p:nvCxnSpPr>
        <p:spPr>
          <a:xfrm>
            <a:off x="4694197" y="4175377"/>
            <a:ext cx="3056937" cy="0"/>
          </a:xfrm>
          <a:prstGeom prst="straightConnector1">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9F56BCD-6AFB-4138-BEB0-47C502AA2395}"/>
              </a:ext>
            </a:extLst>
          </p:cNvPr>
          <p:cNvSpPr txBox="1"/>
          <p:nvPr/>
        </p:nvSpPr>
        <p:spPr>
          <a:xfrm>
            <a:off x="5089132" y="3881221"/>
            <a:ext cx="2267066" cy="307777"/>
          </a:xfrm>
          <a:prstGeom prst="rect">
            <a:avLst/>
          </a:prstGeom>
          <a:noFill/>
        </p:spPr>
        <p:txBody>
          <a:bodyPr wrap="square" rtlCol="0">
            <a:spAutoFit/>
          </a:bodyPr>
          <a:lstStyle/>
          <a:p>
            <a:pPr algn="ctr"/>
            <a:r>
              <a:rPr lang="en-US" sz="1400" b="1" dirty="0">
                <a:solidFill>
                  <a:schemeClr val="accent5">
                    <a:lumMod val="75000"/>
                  </a:schemeClr>
                </a:solidFill>
              </a:rPr>
              <a:t>270-Eligibility-271</a:t>
            </a:r>
          </a:p>
        </p:txBody>
      </p:sp>
      <p:sp>
        <p:nvSpPr>
          <p:cNvPr id="22" name="TextBox 21">
            <a:extLst>
              <a:ext uri="{FF2B5EF4-FFF2-40B4-BE49-F238E27FC236}">
                <a16:creationId xmlns:a16="http://schemas.microsoft.com/office/drawing/2014/main" id="{5EBE59AF-E333-42EE-988F-DE7B060A3C6A}"/>
              </a:ext>
            </a:extLst>
          </p:cNvPr>
          <p:cNvSpPr txBox="1"/>
          <p:nvPr/>
        </p:nvSpPr>
        <p:spPr>
          <a:xfrm>
            <a:off x="4998984" y="4289352"/>
            <a:ext cx="2447363" cy="307777"/>
          </a:xfrm>
          <a:prstGeom prst="rect">
            <a:avLst/>
          </a:prstGeom>
          <a:noFill/>
        </p:spPr>
        <p:txBody>
          <a:bodyPr wrap="square" rtlCol="0">
            <a:spAutoFit/>
          </a:bodyPr>
          <a:lstStyle/>
          <a:p>
            <a:pPr algn="ctr"/>
            <a:r>
              <a:rPr lang="en-US" sz="1400" b="1" dirty="0">
                <a:solidFill>
                  <a:schemeClr val="accent5">
                    <a:lumMod val="75000"/>
                  </a:schemeClr>
                </a:solidFill>
              </a:rPr>
              <a:t>278-Authorization</a:t>
            </a:r>
          </a:p>
        </p:txBody>
      </p:sp>
      <p:sp>
        <p:nvSpPr>
          <p:cNvPr id="23" name="TextBox 22">
            <a:extLst>
              <a:ext uri="{FF2B5EF4-FFF2-40B4-BE49-F238E27FC236}">
                <a16:creationId xmlns:a16="http://schemas.microsoft.com/office/drawing/2014/main" id="{9C776F6F-592D-474B-82E0-B13CF341683C}"/>
              </a:ext>
            </a:extLst>
          </p:cNvPr>
          <p:cNvSpPr txBox="1"/>
          <p:nvPr/>
        </p:nvSpPr>
        <p:spPr>
          <a:xfrm>
            <a:off x="4874433" y="4697483"/>
            <a:ext cx="2696464" cy="307777"/>
          </a:xfrm>
          <a:prstGeom prst="rect">
            <a:avLst/>
          </a:prstGeom>
          <a:noFill/>
        </p:spPr>
        <p:txBody>
          <a:bodyPr wrap="square" rtlCol="0">
            <a:spAutoFit/>
          </a:bodyPr>
          <a:lstStyle/>
          <a:p>
            <a:pPr algn="ctr"/>
            <a:r>
              <a:rPr lang="en-US" sz="1400" b="1" dirty="0">
                <a:solidFill>
                  <a:schemeClr val="accent5">
                    <a:lumMod val="75000"/>
                  </a:schemeClr>
                </a:solidFill>
              </a:rPr>
              <a:t>837-Claims-Status-277CA</a:t>
            </a:r>
          </a:p>
        </p:txBody>
      </p:sp>
      <p:sp>
        <p:nvSpPr>
          <p:cNvPr id="24" name="TextBox 23">
            <a:extLst>
              <a:ext uri="{FF2B5EF4-FFF2-40B4-BE49-F238E27FC236}">
                <a16:creationId xmlns:a16="http://schemas.microsoft.com/office/drawing/2014/main" id="{2484D50E-CDEC-48B8-8931-C584633822E7}"/>
              </a:ext>
            </a:extLst>
          </p:cNvPr>
          <p:cNvSpPr txBox="1"/>
          <p:nvPr/>
        </p:nvSpPr>
        <p:spPr>
          <a:xfrm>
            <a:off x="5335270" y="5105614"/>
            <a:ext cx="1774790" cy="307777"/>
          </a:xfrm>
          <a:prstGeom prst="rect">
            <a:avLst/>
          </a:prstGeom>
          <a:noFill/>
        </p:spPr>
        <p:txBody>
          <a:bodyPr wrap="square" rtlCol="0">
            <a:spAutoFit/>
          </a:bodyPr>
          <a:lstStyle/>
          <a:p>
            <a:pPr algn="ctr"/>
            <a:r>
              <a:rPr lang="en-US" sz="1400" b="1" dirty="0">
                <a:solidFill>
                  <a:schemeClr val="accent5">
                    <a:lumMod val="75000"/>
                  </a:schemeClr>
                </a:solidFill>
              </a:rPr>
              <a:t>835-Payments</a:t>
            </a:r>
          </a:p>
        </p:txBody>
      </p:sp>
      <p:sp>
        <p:nvSpPr>
          <p:cNvPr id="33" name="TextBox 32">
            <a:extLst>
              <a:ext uri="{FF2B5EF4-FFF2-40B4-BE49-F238E27FC236}">
                <a16:creationId xmlns:a16="http://schemas.microsoft.com/office/drawing/2014/main" id="{4130F660-11F9-4054-8C43-FCDF496F66C7}"/>
              </a:ext>
            </a:extLst>
          </p:cNvPr>
          <p:cNvSpPr txBox="1"/>
          <p:nvPr/>
        </p:nvSpPr>
        <p:spPr>
          <a:xfrm>
            <a:off x="1435396" y="5985437"/>
            <a:ext cx="10036875" cy="461665"/>
          </a:xfrm>
          <a:prstGeom prst="rect">
            <a:avLst/>
          </a:prstGeom>
          <a:noFill/>
          <a:ln>
            <a:noFill/>
          </a:ln>
        </p:spPr>
        <p:txBody>
          <a:bodyPr wrap="square" rtlCol="0">
            <a:spAutoFit/>
          </a:bodyPr>
          <a:lstStyle/>
          <a:p>
            <a:pPr algn="ctr"/>
            <a:r>
              <a:rPr lang="en-US" sz="2400" dirty="0">
                <a:solidFill>
                  <a:schemeClr val="accent5">
                    <a:lumMod val="75000"/>
                  </a:schemeClr>
                </a:solidFill>
              </a:rPr>
              <a:t>Payers and Providers share information via EDI Transaction Sets</a:t>
            </a:r>
          </a:p>
        </p:txBody>
      </p:sp>
    </p:spTree>
    <p:extLst>
      <p:ext uri="{BB962C8B-B14F-4D97-AF65-F5344CB8AC3E}">
        <p14:creationId xmlns:p14="http://schemas.microsoft.com/office/powerpoint/2010/main" val="327647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8D25-0D8A-4FD8-817F-E4455148A95B}"/>
              </a:ext>
            </a:extLst>
          </p:cNvPr>
          <p:cNvSpPr>
            <a:spLocks noGrp="1"/>
          </p:cNvSpPr>
          <p:nvPr>
            <p:ph type="title"/>
          </p:nvPr>
        </p:nvSpPr>
        <p:spPr>
          <a:ln>
            <a:noFill/>
          </a:ln>
        </p:spPr>
        <p:txBody>
          <a:bodyPr/>
          <a:lstStyle/>
          <a:p>
            <a:r>
              <a:rPr lang="en-US" dirty="0"/>
              <a:t>EDI Transactions  </a:t>
            </a:r>
          </a:p>
        </p:txBody>
      </p:sp>
      <p:sp>
        <p:nvSpPr>
          <p:cNvPr id="6" name="Content Placeholder 2">
            <a:extLst>
              <a:ext uri="{FF2B5EF4-FFF2-40B4-BE49-F238E27FC236}">
                <a16:creationId xmlns:a16="http://schemas.microsoft.com/office/drawing/2014/main" id="{CA9B5158-CDD7-5A47-8919-B5BBE737B3E5}"/>
              </a:ext>
            </a:extLst>
          </p:cNvPr>
          <p:cNvSpPr txBox="1">
            <a:spLocks/>
          </p:cNvSpPr>
          <p:nvPr/>
        </p:nvSpPr>
        <p:spPr>
          <a:xfrm>
            <a:off x="1760399" y="3477656"/>
            <a:ext cx="2790337" cy="1455038"/>
          </a:xfrm>
          <a:prstGeom prst="rect">
            <a:avLst/>
          </a:prstGeom>
          <a:ln>
            <a:noFill/>
          </a:ln>
        </p:spPr>
        <p:txBody>
          <a:bodyPr>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dirty="0"/>
              <a:t>Targeting accounts where eligibility was screen but still resulted in a denied eligibility claim</a:t>
            </a:r>
          </a:p>
        </p:txBody>
      </p:sp>
      <p:sp>
        <p:nvSpPr>
          <p:cNvPr id="7" name="Rectangle 6">
            <a:extLst>
              <a:ext uri="{FF2B5EF4-FFF2-40B4-BE49-F238E27FC236}">
                <a16:creationId xmlns:a16="http://schemas.microsoft.com/office/drawing/2014/main" id="{337A15BC-6352-1F41-A0FC-642B3CF056F2}"/>
              </a:ext>
            </a:extLst>
          </p:cNvPr>
          <p:cNvSpPr/>
          <p:nvPr/>
        </p:nvSpPr>
        <p:spPr>
          <a:xfrm>
            <a:off x="1602968" y="2339162"/>
            <a:ext cx="3181189" cy="3281918"/>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5E49E956-29D3-A247-B17C-15F454149FBC}"/>
              </a:ext>
            </a:extLst>
          </p:cNvPr>
          <p:cNvSpPr txBox="1">
            <a:spLocks/>
          </p:cNvSpPr>
          <p:nvPr/>
        </p:nvSpPr>
        <p:spPr>
          <a:xfrm>
            <a:off x="5240790" y="3481200"/>
            <a:ext cx="2786792" cy="1455038"/>
          </a:xfrm>
          <a:prstGeom prst="rect">
            <a:avLst/>
          </a:prstGeom>
          <a:ln>
            <a:noFill/>
          </a:ln>
        </p:spPr>
        <p:txBody>
          <a:bodyPr>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dirty="0"/>
              <a:t>Acts like an 835 remittance, 277CA includes “reason codes”</a:t>
            </a:r>
          </a:p>
          <a:p>
            <a:pPr marL="0" lvl="1" indent="0">
              <a:buNone/>
            </a:pPr>
            <a:br>
              <a:rPr lang="en-US" sz="500" dirty="0"/>
            </a:br>
            <a:r>
              <a:rPr lang="en-US" dirty="0"/>
              <a:t>Available at least 14 days earlier than an 835-remittance advice</a:t>
            </a:r>
            <a:endParaRPr lang="en-US" b="0" dirty="0">
              <a:solidFill>
                <a:schemeClr val="accent5">
                  <a:lumMod val="75000"/>
                </a:schemeClr>
              </a:solidFill>
            </a:endParaRPr>
          </a:p>
        </p:txBody>
      </p:sp>
      <p:sp>
        <p:nvSpPr>
          <p:cNvPr id="12" name="Rectangle 11">
            <a:extLst>
              <a:ext uri="{FF2B5EF4-FFF2-40B4-BE49-F238E27FC236}">
                <a16:creationId xmlns:a16="http://schemas.microsoft.com/office/drawing/2014/main" id="{BBCFAA17-F714-F346-8156-1258032E5B18}"/>
              </a:ext>
            </a:extLst>
          </p:cNvPr>
          <p:cNvSpPr/>
          <p:nvPr/>
        </p:nvSpPr>
        <p:spPr>
          <a:xfrm>
            <a:off x="5083359" y="2342706"/>
            <a:ext cx="3181189" cy="328191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A4671200-9444-7D4C-8D80-01A9ACED5828}"/>
              </a:ext>
            </a:extLst>
          </p:cNvPr>
          <p:cNvSpPr txBox="1">
            <a:spLocks/>
          </p:cNvSpPr>
          <p:nvPr/>
        </p:nvSpPr>
        <p:spPr>
          <a:xfrm>
            <a:off x="8721660" y="3477656"/>
            <a:ext cx="2952630" cy="1455038"/>
          </a:xfrm>
          <a:prstGeom prst="rect">
            <a:avLst/>
          </a:prstGeom>
          <a:ln>
            <a:noFill/>
          </a:ln>
        </p:spPr>
        <p:txBody>
          <a:bodyPr>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dirty="0"/>
              <a:t>Discuss different ways to “index” denial data to drive responsibility to the appropriate person/ department or vendor</a:t>
            </a:r>
          </a:p>
        </p:txBody>
      </p:sp>
      <p:sp>
        <p:nvSpPr>
          <p:cNvPr id="17" name="Rectangle 16">
            <a:extLst>
              <a:ext uri="{FF2B5EF4-FFF2-40B4-BE49-F238E27FC236}">
                <a16:creationId xmlns:a16="http://schemas.microsoft.com/office/drawing/2014/main" id="{A8FDA012-0270-0541-B833-193040099C19}"/>
              </a:ext>
            </a:extLst>
          </p:cNvPr>
          <p:cNvSpPr/>
          <p:nvPr/>
        </p:nvSpPr>
        <p:spPr>
          <a:xfrm>
            <a:off x="8564229" y="2339162"/>
            <a:ext cx="3181189" cy="3281918"/>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CC46E5D-65B0-A048-AF65-67B312E4870C}"/>
              </a:ext>
            </a:extLst>
          </p:cNvPr>
          <p:cNvSpPr/>
          <p:nvPr/>
        </p:nvSpPr>
        <p:spPr>
          <a:xfrm>
            <a:off x="1602968" y="2340933"/>
            <a:ext cx="3181189" cy="876167"/>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E583BD-07F4-904E-A699-18DA80306207}"/>
              </a:ext>
            </a:extLst>
          </p:cNvPr>
          <p:cNvSpPr/>
          <p:nvPr/>
        </p:nvSpPr>
        <p:spPr>
          <a:xfrm>
            <a:off x="5083359" y="2340933"/>
            <a:ext cx="3181189" cy="87616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9CBB0D0-8F54-3344-9E6B-1427384D26C8}"/>
              </a:ext>
            </a:extLst>
          </p:cNvPr>
          <p:cNvSpPr/>
          <p:nvPr/>
        </p:nvSpPr>
        <p:spPr>
          <a:xfrm>
            <a:off x="8564229" y="2340933"/>
            <a:ext cx="3181189" cy="87616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392E8473-AC1C-324B-B609-A74C09BC4EEA}"/>
              </a:ext>
            </a:extLst>
          </p:cNvPr>
          <p:cNvSpPr txBox="1">
            <a:spLocks/>
          </p:cNvSpPr>
          <p:nvPr/>
        </p:nvSpPr>
        <p:spPr>
          <a:xfrm>
            <a:off x="1760399" y="2545897"/>
            <a:ext cx="2790337" cy="508770"/>
          </a:xfrm>
          <a:prstGeom prst="rect">
            <a:avLst/>
          </a:prstGeom>
          <a:ln>
            <a:noFill/>
          </a:ln>
        </p:spPr>
        <p:txBody>
          <a:bodyPr anchor="ctr" anchorCtr="0">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270/271 Eligibility</a:t>
            </a:r>
          </a:p>
        </p:txBody>
      </p:sp>
      <p:sp>
        <p:nvSpPr>
          <p:cNvPr id="27" name="Content Placeholder 2">
            <a:extLst>
              <a:ext uri="{FF2B5EF4-FFF2-40B4-BE49-F238E27FC236}">
                <a16:creationId xmlns:a16="http://schemas.microsoft.com/office/drawing/2014/main" id="{2F223ECA-4272-F54F-AA13-3A15E1774C90}"/>
              </a:ext>
            </a:extLst>
          </p:cNvPr>
          <p:cNvSpPr txBox="1">
            <a:spLocks/>
          </p:cNvSpPr>
          <p:nvPr/>
        </p:nvSpPr>
        <p:spPr>
          <a:xfrm>
            <a:off x="5240790" y="2502991"/>
            <a:ext cx="2786792" cy="594583"/>
          </a:xfrm>
          <a:prstGeom prst="rect">
            <a:avLst/>
          </a:prstGeom>
          <a:ln>
            <a:noFill/>
          </a:ln>
        </p:spPr>
        <p:txBody>
          <a:bodyPr anchor="ctr" anchorCtr="0">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277CA Claim Status Acknowledgment</a:t>
            </a:r>
            <a:endParaRPr lang="en-US" b="0" dirty="0">
              <a:solidFill>
                <a:schemeClr val="accent5">
                  <a:lumMod val="75000"/>
                </a:schemeClr>
              </a:solidFill>
            </a:endParaRPr>
          </a:p>
        </p:txBody>
      </p:sp>
      <p:sp>
        <p:nvSpPr>
          <p:cNvPr id="28" name="Content Placeholder 2">
            <a:extLst>
              <a:ext uri="{FF2B5EF4-FFF2-40B4-BE49-F238E27FC236}">
                <a16:creationId xmlns:a16="http://schemas.microsoft.com/office/drawing/2014/main" id="{B6EBF6FA-6A6C-F44B-B73F-8861BE721024}"/>
              </a:ext>
            </a:extLst>
          </p:cNvPr>
          <p:cNvSpPr txBox="1">
            <a:spLocks/>
          </p:cNvSpPr>
          <p:nvPr/>
        </p:nvSpPr>
        <p:spPr>
          <a:xfrm>
            <a:off x="8721660" y="2545897"/>
            <a:ext cx="2952630" cy="508770"/>
          </a:xfrm>
          <a:prstGeom prst="rect">
            <a:avLst/>
          </a:prstGeom>
          <a:ln>
            <a:noFill/>
          </a:ln>
        </p:spPr>
        <p:txBody>
          <a:bodyPr anchor="ctr" anchorCtr="0">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ANSI 835 Remittance</a:t>
            </a:r>
          </a:p>
        </p:txBody>
      </p:sp>
    </p:spTree>
    <p:extLst>
      <p:ext uri="{BB962C8B-B14F-4D97-AF65-F5344CB8AC3E}">
        <p14:creationId xmlns:p14="http://schemas.microsoft.com/office/powerpoint/2010/main" val="3064456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0BB5-407A-4D94-BC60-21E5530F0029}"/>
              </a:ext>
            </a:extLst>
          </p:cNvPr>
          <p:cNvSpPr>
            <a:spLocks noGrp="1"/>
          </p:cNvSpPr>
          <p:nvPr>
            <p:ph type="title"/>
          </p:nvPr>
        </p:nvSpPr>
        <p:spPr>
          <a:xfrm>
            <a:off x="1517904" y="660533"/>
            <a:ext cx="7041305" cy="876167"/>
          </a:xfrm>
          <a:ln>
            <a:noFill/>
          </a:ln>
        </p:spPr>
        <p:txBody>
          <a:bodyPr>
            <a:noAutofit/>
          </a:bodyPr>
          <a:lstStyle/>
          <a:p>
            <a:r>
              <a:rPr lang="en-US" dirty="0"/>
              <a:t>What does the 271, 277CA and the 835 have in common?</a:t>
            </a:r>
          </a:p>
        </p:txBody>
      </p:sp>
      <p:sp>
        <p:nvSpPr>
          <p:cNvPr id="6" name="Content Placeholder 2">
            <a:extLst>
              <a:ext uri="{FF2B5EF4-FFF2-40B4-BE49-F238E27FC236}">
                <a16:creationId xmlns:a16="http://schemas.microsoft.com/office/drawing/2014/main" id="{967E49EE-EB3C-854F-BCDE-CD95ECF81155}"/>
              </a:ext>
            </a:extLst>
          </p:cNvPr>
          <p:cNvSpPr txBox="1">
            <a:spLocks/>
          </p:cNvSpPr>
          <p:nvPr/>
        </p:nvSpPr>
        <p:spPr>
          <a:xfrm>
            <a:off x="3843174" y="3545393"/>
            <a:ext cx="4830784" cy="817053"/>
          </a:xfrm>
          <a:prstGeom prst="rect">
            <a:avLst/>
          </a:prstGeom>
          <a:ln>
            <a:noFill/>
          </a:ln>
        </p:spPr>
        <p:txBody>
          <a:bodyPr>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0"/>
              </a:spcBef>
              <a:spcAft>
                <a:spcPts val="600"/>
              </a:spcAft>
              <a:buNone/>
            </a:pPr>
            <a:r>
              <a:rPr lang="en-US" sz="1400" dirty="0"/>
              <a:t>271 = “Rejection Reason Codes”</a:t>
            </a:r>
          </a:p>
          <a:p>
            <a:pPr marL="0" lvl="1" indent="0" algn="ctr">
              <a:spcBef>
                <a:spcPts val="0"/>
              </a:spcBef>
              <a:spcAft>
                <a:spcPts val="600"/>
              </a:spcAft>
              <a:buNone/>
            </a:pPr>
            <a:r>
              <a:rPr lang="en-US" sz="1400" dirty="0"/>
              <a:t>277CA = “Category Codes and Status Codes”</a:t>
            </a:r>
          </a:p>
          <a:p>
            <a:pPr marL="0" lvl="1" indent="0" algn="ctr">
              <a:spcBef>
                <a:spcPts val="0"/>
              </a:spcBef>
              <a:spcAft>
                <a:spcPts val="600"/>
              </a:spcAft>
              <a:buNone/>
            </a:pPr>
            <a:r>
              <a:rPr lang="en-US" sz="1400" dirty="0"/>
              <a:t>835 = “CAS Reason Codes” and “Remark Codes”</a:t>
            </a:r>
          </a:p>
        </p:txBody>
      </p:sp>
      <p:sp>
        <p:nvSpPr>
          <p:cNvPr id="12" name="Content Placeholder 2">
            <a:extLst>
              <a:ext uri="{FF2B5EF4-FFF2-40B4-BE49-F238E27FC236}">
                <a16:creationId xmlns:a16="http://schemas.microsoft.com/office/drawing/2014/main" id="{48260AAD-D20D-504B-AE37-C069A5D8DD8A}"/>
              </a:ext>
            </a:extLst>
          </p:cNvPr>
          <p:cNvSpPr txBox="1">
            <a:spLocks/>
          </p:cNvSpPr>
          <p:nvPr/>
        </p:nvSpPr>
        <p:spPr>
          <a:xfrm>
            <a:off x="3214919" y="2695188"/>
            <a:ext cx="6087292" cy="508770"/>
          </a:xfrm>
          <a:prstGeom prst="rect">
            <a:avLst/>
          </a:prstGeom>
          <a:ln>
            <a:noFill/>
          </a:ln>
        </p:spPr>
        <p:txBody>
          <a:bodyPr anchor="ctr" anchorCtr="0">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They include account level data that describes </a:t>
            </a:r>
          </a:p>
          <a:p>
            <a:pPr algn="ctr"/>
            <a:r>
              <a:rPr lang="en-US" dirty="0"/>
              <a:t>why a transaction passed or failed.</a:t>
            </a:r>
          </a:p>
        </p:txBody>
      </p:sp>
      <p:sp>
        <p:nvSpPr>
          <p:cNvPr id="13" name="Content Placeholder 2">
            <a:extLst>
              <a:ext uri="{FF2B5EF4-FFF2-40B4-BE49-F238E27FC236}">
                <a16:creationId xmlns:a16="http://schemas.microsoft.com/office/drawing/2014/main" id="{9136B225-6250-FD4E-B0E0-E10E6154D8A5}"/>
              </a:ext>
            </a:extLst>
          </p:cNvPr>
          <p:cNvSpPr txBox="1">
            <a:spLocks/>
          </p:cNvSpPr>
          <p:nvPr/>
        </p:nvSpPr>
        <p:spPr>
          <a:xfrm>
            <a:off x="3214919" y="5427635"/>
            <a:ext cx="6087293" cy="733068"/>
          </a:xfrm>
          <a:prstGeom prst="rect">
            <a:avLst/>
          </a:prstGeom>
          <a:ln>
            <a:noFill/>
          </a:ln>
        </p:spPr>
        <p:txBody>
          <a:bodyPr anchor="ctr" anchorCtr="0">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1"/>
                </a:solidFill>
              </a:rPr>
              <a:t>These elements provide enough detail </a:t>
            </a:r>
            <a:br>
              <a:rPr lang="en-US" dirty="0">
                <a:solidFill>
                  <a:schemeClr val="accent1"/>
                </a:solidFill>
              </a:rPr>
            </a:br>
            <a:r>
              <a:rPr lang="en-US" dirty="0">
                <a:solidFill>
                  <a:schemeClr val="accent1"/>
                </a:solidFill>
              </a:rPr>
              <a:t>to support action plans, work-listing and automation.</a:t>
            </a:r>
          </a:p>
        </p:txBody>
      </p:sp>
      <p:sp>
        <p:nvSpPr>
          <p:cNvPr id="21" name="Rectangle 20">
            <a:extLst>
              <a:ext uri="{FF2B5EF4-FFF2-40B4-BE49-F238E27FC236}">
                <a16:creationId xmlns:a16="http://schemas.microsoft.com/office/drawing/2014/main" id="{76367D35-D9BF-C249-93EA-3854FB8B6214}"/>
              </a:ext>
            </a:extLst>
          </p:cNvPr>
          <p:cNvSpPr/>
          <p:nvPr/>
        </p:nvSpPr>
        <p:spPr>
          <a:xfrm>
            <a:off x="3214920" y="2312126"/>
            <a:ext cx="6087292" cy="24754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743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57FD-1D78-4322-99B6-5F41664F3D84}"/>
              </a:ext>
            </a:extLst>
          </p:cNvPr>
          <p:cNvSpPr>
            <a:spLocks noGrp="1"/>
          </p:cNvSpPr>
          <p:nvPr>
            <p:ph type="title"/>
          </p:nvPr>
        </p:nvSpPr>
        <p:spPr>
          <a:ln>
            <a:noFill/>
          </a:ln>
        </p:spPr>
        <p:txBody>
          <a:bodyPr/>
          <a:lstStyle/>
          <a:p>
            <a:r>
              <a:rPr lang="en-US" dirty="0"/>
              <a:t>270/271—Real-time Eligibility Verification</a:t>
            </a:r>
          </a:p>
        </p:txBody>
      </p:sp>
      <p:sp>
        <p:nvSpPr>
          <p:cNvPr id="3" name="Content Placeholder 2">
            <a:extLst>
              <a:ext uri="{FF2B5EF4-FFF2-40B4-BE49-F238E27FC236}">
                <a16:creationId xmlns:a16="http://schemas.microsoft.com/office/drawing/2014/main" id="{6FA8A5C9-D7D6-41DE-BEF8-0646837CDB78}"/>
              </a:ext>
            </a:extLst>
          </p:cNvPr>
          <p:cNvSpPr>
            <a:spLocks noGrp="1"/>
          </p:cNvSpPr>
          <p:nvPr>
            <p:ph type="body" sz="quarter" idx="12"/>
          </p:nvPr>
        </p:nvSpPr>
        <p:spPr>
          <a:xfrm>
            <a:off x="1739133" y="3318168"/>
            <a:ext cx="2790337" cy="1455038"/>
          </a:xfrm>
          <a:ln>
            <a:noFill/>
          </a:ln>
        </p:spPr>
        <p:txBody>
          <a:bodyPr>
            <a:noAutofit/>
          </a:bodyPr>
          <a:lstStyle/>
          <a:p>
            <a:pPr marL="91440">
              <a:spcAft>
                <a:spcPts val="1200"/>
              </a:spcAft>
            </a:pPr>
            <a:r>
              <a:rPr lang="en-US" b="0" dirty="0">
                <a:solidFill>
                  <a:schemeClr val="accent5">
                    <a:lumMod val="75000"/>
                  </a:schemeClr>
                </a:solidFill>
              </a:rPr>
              <a:t>Typically ranks in the top </a:t>
            </a:r>
            <a:r>
              <a:rPr lang="en-US" dirty="0">
                <a:solidFill>
                  <a:schemeClr val="accent2"/>
                </a:solidFill>
              </a:rPr>
              <a:t>3 most valuable scenarios </a:t>
            </a:r>
            <a:r>
              <a:rPr lang="en-US" b="0" dirty="0">
                <a:solidFill>
                  <a:schemeClr val="accent5">
                    <a:lumMod val="75000"/>
                  </a:schemeClr>
                </a:solidFill>
              </a:rPr>
              <a:t>within your revenue cycle</a:t>
            </a:r>
          </a:p>
          <a:p>
            <a:pPr marL="91440">
              <a:spcAft>
                <a:spcPts val="1200"/>
              </a:spcAft>
            </a:pPr>
            <a:r>
              <a:rPr lang="en-US" b="0" dirty="0">
                <a:solidFill>
                  <a:schemeClr val="accent5">
                    <a:lumMod val="75000"/>
                  </a:schemeClr>
                </a:solidFill>
              </a:rPr>
              <a:t>(Huge Monetary Value)</a:t>
            </a:r>
            <a:endParaRPr lang="en-US" dirty="0">
              <a:solidFill>
                <a:schemeClr val="accent5">
                  <a:lumMod val="75000"/>
                </a:schemeClr>
              </a:solidFill>
            </a:endParaRPr>
          </a:p>
        </p:txBody>
      </p:sp>
      <p:sp>
        <p:nvSpPr>
          <p:cNvPr id="5" name="Rectangle 4">
            <a:extLst>
              <a:ext uri="{FF2B5EF4-FFF2-40B4-BE49-F238E27FC236}">
                <a16:creationId xmlns:a16="http://schemas.microsoft.com/office/drawing/2014/main" id="{11AED899-7A1B-D248-9A48-CF11593069F9}"/>
              </a:ext>
            </a:extLst>
          </p:cNvPr>
          <p:cNvSpPr/>
          <p:nvPr/>
        </p:nvSpPr>
        <p:spPr>
          <a:xfrm>
            <a:off x="1581702" y="2764464"/>
            <a:ext cx="3181189" cy="3654057"/>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6A98A68-051F-8B42-B41F-5CD3CD92E21D}"/>
              </a:ext>
            </a:extLst>
          </p:cNvPr>
          <p:cNvGrpSpPr/>
          <p:nvPr/>
        </p:nvGrpSpPr>
        <p:grpSpPr>
          <a:xfrm>
            <a:off x="2805473" y="2397640"/>
            <a:ext cx="733647" cy="733647"/>
            <a:chOff x="8973879" y="3264195"/>
            <a:chExt cx="733647" cy="733647"/>
          </a:xfrm>
        </p:grpSpPr>
        <p:sp>
          <p:nvSpPr>
            <p:cNvPr id="6" name="Oval 5">
              <a:extLst>
                <a:ext uri="{FF2B5EF4-FFF2-40B4-BE49-F238E27FC236}">
                  <a16:creationId xmlns:a16="http://schemas.microsoft.com/office/drawing/2014/main" id="{30251CCD-8176-BE44-818D-657A1B0F088D}"/>
                </a:ext>
              </a:extLst>
            </p:cNvPr>
            <p:cNvSpPr/>
            <p:nvPr/>
          </p:nvSpPr>
          <p:spPr>
            <a:xfrm>
              <a:off x="8973879" y="3264195"/>
              <a:ext cx="733647" cy="7336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25807C7-6E5E-CE40-B6C4-CFD28FD4B9BE}"/>
                </a:ext>
              </a:extLst>
            </p:cNvPr>
            <p:cNvSpPr/>
            <p:nvPr/>
          </p:nvSpPr>
          <p:spPr>
            <a:xfrm>
              <a:off x="9099290" y="3307853"/>
              <a:ext cx="482824" cy="646331"/>
            </a:xfrm>
            <a:prstGeom prst="rect">
              <a:avLst/>
            </a:prstGeom>
          </p:spPr>
          <p:txBody>
            <a:bodyPr wrap="none">
              <a:spAutoFit/>
            </a:bodyPr>
            <a:lstStyle/>
            <a:p>
              <a:pPr algn="ctr"/>
              <a:r>
                <a:rPr lang="en-US" sz="3600" b="1" dirty="0">
                  <a:solidFill>
                    <a:schemeClr val="bg2"/>
                  </a:solidFill>
                </a:rPr>
                <a:t>1</a:t>
              </a:r>
            </a:p>
          </p:txBody>
        </p:sp>
      </p:grpSp>
      <p:sp>
        <p:nvSpPr>
          <p:cNvPr id="12" name="Content Placeholder 2">
            <a:extLst>
              <a:ext uri="{FF2B5EF4-FFF2-40B4-BE49-F238E27FC236}">
                <a16:creationId xmlns:a16="http://schemas.microsoft.com/office/drawing/2014/main" id="{C0605F3B-A185-584B-B85C-6C1DB06BF9DE}"/>
              </a:ext>
            </a:extLst>
          </p:cNvPr>
          <p:cNvSpPr txBox="1">
            <a:spLocks/>
          </p:cNvSpPr>
          <p:nvPr/>
        </p:nvSpPr>
        <p:spPr>
          <a:xfrm>
            <a:off x="1517904" y="1470111"/>
            <a:ext cx="6254496" cy="556059"/>
          </a:xfrm>
          <a:prstGeom prst="rect">
            <a:avLst/>
          </a:prstGeom>
          <a:ln>
            <a:noFill/>
          </a:ln>
        </p:spPr>
        <p:txBody>
          <a:bodyPr>
            <a:norm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sz="2300" dirty="0"/>
              <a:t>Why is this scenario worth targeting?</a:t>
            </a:r>
          </a:p>
        </p:txBody>
      </p:sp>
      <p:sp>
        <p:nvSpPr>
          <p:cNvPr id="23" name="Content Placeholder 2">
            <a:extLst>
              <a:ext uri="{FF2B5EF4-FFF2-40B4-BE49-F238E27FC236}">
                <a16:creationId xmlns:a16="http://schemas.microsoft.com/office/drawing/2014/main" id="{8D95173D-CDF4-824C-8362-6459F72629CD}"/>
              </a:ext>
            </a:extLst>
          </p:cNvPr>
          <p:cNvSpPr txBox="1">
            <a:spLocks/>
          </p:cNvSpPr>
          <p:nvPr/>
        </p:nvSpPr>
        <p:spPr>
          <a:xfrm>
            <a:off x="5219524" y="3321712"/>
            <a:ext cx="2786792" cy="1455038"/>
          </a:xfrm>
          <a:prstGeom prst="rect">
            <a:avLst/>
          </a:prstGeom>
          <a:ln>
            <a:noFill/>
          </a:ln>
        </p:spPr>
        <p:txBody>
          <a:bodyPr>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91440">
              <a:spcAft>
                <a:spcPts val="1200"/>
              </a:spcAft>
            </a:pPr>
            <a:r>
              <a:rPr lang="en-US" b="0" dirty="0">
                <a:solidFill>
                  <a:schemeClr val="accent5">
                    <a:lumMod val="75000"/>
                  </a:schemeClr>
                </a:solidFill>
              </a:rPr>
              <a:t>Most times, </a:t>
            </a:r>
            <a:r>
              <a:rPr lang="en-US" dirty="0">
                <a:solidFill>
                  <a:schemeClr val="accent2"/>
                </a:solidFill>
              </a:rPr>
              <a:t>eligibility denials are not as elusive to determine root-cause </a:t>
            </a:r>
            <a:r>
              <a:rPr lang="en-US" b="0" dirty="0">
                <a:solidFill>
                  <a:schemeClr val="accent5">
                    <a:lumMod val="75000"/>
                  </a:schemeClr>
                </a:solidFill>
              </a:rPr>
              <a:t>as many of the other denial types </a:t>
            </a:r>
          </a:p>
          <a:p>
            <a:pPr marL="91440">
              <a:spcAft>
                <a:spcPts val="1200"/>
              </a:spcAft>
            </a:pPr>
            <a:r>
              <a:rPr lang="en-US" b="0" dirty="0">
                <a:solidFill>
                  <a:schemeClr val="accent5">
                    <a:lumMod val="75000"/>
                  </a:schemeClr>
                </a:solidFill>
              </a:rPr>
              <a:t>(Fixable, low lying fruit?)</a:t>
            </a:r>
          </a:p>
        </p:txBody>
      </p:sp>
      <p:sp>
        <p:nvSpPr>
          <p:cNvPr id="24" name="Rectangle 23">
            <a:extLst>
              <a:ext uri="{FF2B5EF4-FFF2-40B4-BE49-F238E27FC236}">
                <a16:creationId xmlns:a16="http://schemas.microsoft.com/office/drawing/2014/main" id="{0EA8DF58-C449-9D4E-9479-2483A9EEA705}"/>
              </a:ext>
            </a:extLst>
          </p:cNvPr>
          <p:cNvSpPr/>
          <p:nvPr/>
        </p:nvSpPr>
        <p:spPr>
          <a:xfrm>
            <a:off x="5062093" y="2768008"/>
            <a:ext cx="3181189" cy="365405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AC57BC4-0AF8-0A4A-B4C6-A83E5676BF37}"/>
              </a:ext>
            </a:extLst>
          </p:cNvPr>
          <p:cNvGrpSpPr/>
          <p:nvPr/>
        </p:nvGrpSpPr>
        <p:grpSpPr>
          <a:xfrm>
            <a:off x="6285864" y="2401184"/>
            <a:ext cx="733647" cy="733647"/>
            <a:chOff x="8973879" y="3264195"/>
            <a:chExt cx="733647" cy="733647"/>
          </a:xfrm>
        </p:grpSpPr>
        <p:sp>
          <p:nvSpPr>
            <p:cNvPr id="26" name="Oval 25">
              <a:extLst>
                <a:ext uri="{FF2B5EF4-FFF2-40B4-BE49-F238E27FC236}">
                  <a16:creationId xmlns:a16="http://schemas.microsoft.com/office/drawing/2014/main" id="{ADEF7DDD-D970-A345-99E7-5B876D2138B6}"/>
                </a:ext>
              </a:extLst>
            </p:cNvPr>
            <p:cNvSpPr/>
            <p:nvPr/>
          </p:nvSpPr>
          <p:spPr>
            <a:xfrm>
              <a:off x="8973879" y="3264195"/>
              <a:ext cx="733647" cy="7336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AC227EA-20A1-5E41-BEE1-7ADE88A91593}"/>
                </a:ext>
              </a:extLst>
            </p:cNvPr>
            <p:cNvSpPr/>
            <p:nvPr/>
          </p:nvSpPr>
          <p:spPr>
            <a:xfrm>
              <a:off x="9099290" y="3307853"/>
              <a:ext cx="482824" cy="646331"/>
            </a:xfrm>
            <a:prstGeom prst="rect">
              <a:avLst/>
            </a:prstGeom>
          </p:spPr>
          <p:txBody>
            <a:bodyPr wrap="none">
              <a:spAutoFit/>
            </a:bodyPr>
            <a:lstStyle/>
            <a:p>
              <a:pPr algn="ctr"/>
              <a:r>
                <a:rPr lang="en-US" sz="3600" b="1" dirty="0">
                  <a:solidFill>
                    <a:schemeClr val="bg2"/>
                  </a:solidFill>
                </a:rPr>
                <a:t>2</a:t>
              </a:r>
            </a:p>
          </p:txBody>
        </p:sp>
      </p:grpSp>
      <p:sp>
        <p:nvSpPr>
          <p:cNvPr id="28" name="Content Placeholder 2">
            <a:extLst>
              <a:ext uri="{FF2B5EF4-FFF2-40B4-BE49-F238E27FC236}">
                <a16:creationId xmlns:a16="http://schemas.microsoft.com/office/drawing/2014/main" id="{0750B6C6-1A37-CE49-96AA-D12716B3B869}"/>
              </a:ext>
            </a:extLst>
          </p:cNvPr>
          <p:cNvSpPr txBox="1">
            <a:spLocks/>
          </p:cNvSpPr>
          <p:nvPr/>
        </p:nvSpPr>
        <p:spPr>
          <a:xfrm>
            <a:off x="8700394" y="3318168"/>
            <a:ext cx="2952630" cy="1455038"/>
          </a:xfrm>
          <a:prstGeom prst="rect">
            <a:avLst/>
          </a:prstGeom>
          <a:ln>
            <a:noFill/>
          </a:ln>
        </p:spPr>
        <p:txBody>
          <a:bodyPr>
            <a:no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91440">
              <a:spcAft>
                <a:spcPts val="1200"/>
              </a:spcAft>
            </a:pPr>
            <a:r>
              <a:rPr lang="en-US" b="0" dirty="0">
                <a:solidFill>
                  <a:schemeClr val="accent5">
                    <a:lumMod val="75000"/>
                  </a:schemeClr>
                </a:solidFill>
              </a:rPr>
              <a:t>The 271 Eligibility response</a:t>
            </a:r>
            <a:r>
              <a:rPr lang="en-US" dirty="0">
                <a:solidFill>
                  <a:schemeClr val="accent5">
                    <a:lumMod val="75000"/>
                  </a:schemeClr>
                </a:solidFill>
              </a:rPr>
              <a:t> </a:t>
            </a:r>
            <a:r>
              <a:rPr lang="en-US" dirty="0">
                <a:solidFill>
                  <a:schemeClr val="accent2"/>
                </a:solidFill>
              </a:rPr>
              <a:t>has its own “Rejection Reason Codes”</a:t>
            </a:r>
            <a:r>
              <a:rPr lang="en-US" dirty="0">
                <a:solidFill>
                  <a:schemeClr val="accent5">
                    <a:lumMod val="75000"/>
                  </a:schemeClr>
                </a:solidFill>
              </a:rPr>
              <a:t> </a:t>
            </a:r>
            <a:r>
              <a:rPr lang="en-US" b="0" dirty="0">
                <a:solidFill>
                  <a:schemeClr val="accent5">
                    <a:lumMod val="75000"/>
                  </a:schemeClr>
                </a:solidFill>
              </a:rPr>
              <a:t>that can be used to determine root-cause and align responsibility </a:t>
            </a:r>
          </a:p>
          <a:p>
            <a:pPr marL="91440">
              <a:spcAft>
                <a:spcPts val="1200"/>
              </a:spcAft>
            </a:pPr>
            <a:r>
              <a:rPr lang="en-US" b="0" dirty="0">
                <a:solidFill>
                  <a:schemeClr val="accent5">
                    <a:lumMod val="75000"/>
                  </a:schemeClr>
                </a:solidFill>
              </a:rPr>
              <a:t>(data is readily available to support automated processes)</a:t>
            </a:r>
          </a:p>
          <a:p>
            <a:pPr>
              <a:spcAft>
                <a:spcPts val="1200"/>
              </a:spcAft>
            </a:pPr>
            <a:endParaRPr lang="en-US" dirty="0">
              <a:solidFill>
                <a:schemeClr val="accent5">
                  <a:lumMod val="75000"/>
                </a:schemeClr>
              </a:solidFill>
            </a:endParaRPr>
          </a:p>
        </p:txBody>
      </p:sp>
      <p:sp>
        <p:nvSpPr>
          <p:cNvPr id="29" name="Rectangle 28">
            <a:extLst>
              <a:ext uri="{FF2B5EF4-FFF2-40B4-BE49-F238E27FC236}">
                <a16:creationId xmlns:a16="http://schemas.microsoft.com/office/drawing/2014/main" id="{334EEA7D-B9CC-6546-9835-7A1FC855E2B7}"/>
              </a:ext>
            </a:extLst>
          </p:cNvPr>
          <p:cNvSpPr/>
          <p:nvPr/>
        </p:nvSpPr>
        <p:spPr>
          <a:xfrm>
            <a:off x="8542963" y="2764464"/>
            <a:ext cx="3181189" cy="365405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A74273E-358F-224C-B306-4B567FB67565}"/>
              </a:ext>
            </a:extLst>
          </p:cNvPr>
          <p:cNvGrpSpPr/>
          <p:nvPr/>
        </p:nvGrpSpPr>
        <p:grpSpPr>
          <a:xfrm>
            <a:off x="9766734" y="2397640"/>
            <a:ext cx="733647" cy="733647"/>
            <a:chOff x="8973879" y="3264195"/>
            <a:chExt cx="733647" cy="733647"/>
          </a:xfrm>
        </p:grpSpPr>
        <p:sp>
          <p:nvSpPr>
            <p:cNvPr id="31" name="Oval 30">
              <a:extLst>
                <a:ext uri="{FF2B5EF4-FFF2-40B4-BE49-F238E27FC236}">
                  <a16:creationId xmlns:a16="http://schemas.microsoft.com/office/drawing/2014/main" id="{FF66F51E-AEA1-7146-856E-F2493F2CA3C9}"/>
                </a:ext>
              </a:extLst>
            </p:cNvPr>
            <p:cNvSpPr/>
            <p:nvPr/>
          </p:nvSpPr>
          <p:spPr>
            <a:xfrm>
              <a:off x="8973879" y="3264195"/>
              <a:ext cx="733647" cy="7336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B24A7F9-6B88-B042-906E-A733A60A969C}"/>
                </a:ext>
              </a:extLst>
            </p:cNvPr>
            <p:cNvSpPr/>
            <p:nvPr/>
          </p:nvSpPr>
          <p:spPr>
            <a:xfrm>
              <a:off x="9099290" y="3307853"/>
              <a:ext cx="482824" cy="646331"/>
            </a:xfrm>
            <a:prstGeom prst="rect">
              <a:avLst/>
            </a:prstGeom>
          </p:spPr>
          <p:txBody>
            <a:bodyPr wrap="none">
              <a:spAutoFit/>
            </a:bodyPr>
            <a:lstStyle/>
            <a:p>
              <a:pPr algn="ctr"/>
              <a:r>
                <a:rPr lang="en-US" sz="3600" b="1" dirty="0">
                  <a:solidFill>
                    <a:schemeClr val="bg2"/>
                  </a:solidFill>
                </a:rPr>
                <a:t>3</a:t>
              </a:r>
            </a:p>
          </p:txBody>
        </p:sp>
      </p:grpSp>
    </p:spTree>
    <p:extLst>
      <p:ext uri="{BB962C8B-B14F-4D97-AF65-F5344CB8AC3E}">
        <p14:creationId xmlns:p14="http://schemas.microsoft.com/office/powerpoint/2010/main" val="325184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8CFD-F136-4B20-97C0-6D4916B925AE}"/>
              </a:ext>
            </a:extLst>
          </p:cNvPr>
          <p:cNvSpPr>
            <a:spLocks noGrp="1"/>
          </p:cNvSpPr>
          <p:nvPr>
            <p:ph type="title"/>
          </p:nvPr>
        </p:nvSpPr>
        <p:spPr>
          <a:ln>
            <a:noFill/>
          </a:ln>
        </p:spPr>
        <p:txBody>
          <a:bodyPr>
            <a:noAutofit/>
          </a:bodyPr>
          <a:lstStyle/>
          <a:p>
            <a:r>
              <a:rPr lang="en-US" sz="3600" b="1" dirty="0"/>
              <a:t>271—Key data elements (2100C/EB)</a:t>
            </a:r>
          </a:p>
        </p:txBody>
      </p:sp>
      <p:sp>
        <p:nvSpPr>
          <p:cNvPr id="3" name="Content Placeholder 2">
            <a:extLst>
              <a:ext uri="{FF2B5EF4-FFF2-40B4-BE49-F238E27FC236}">
                <a16:creationId xmlns:a16="http://schemas.microsoft.com/office/drawing/2014/main" id="{D61F4094-3406-445C-95CE-505603020AF5}"/>
              </a:ext>
            </a:extLst>
          </p:cNvPr>
          <p:cNvSpPr>
            <a:spLocks noGrp="1"/>
          </p:cNvSpPr>
          <p:nvPr>
            <p:ph type="body" sz="quarter" idx="12"/>
          </p:nvPr>
        </p:nvSpPr>
        <p:spPr>
          <a:xfrm>
            <a:off x="1563621" y="1613321"/>
            <a:ext cx="6975307" cy="3625944"/>
          </a:xfrm>
          <a:ln>
            <a:noFill/>
          </a:ln>
        </p:spPr>
        <p:txBody>
          <a:bodyPr>
            <a:normAutofit/>
          </a:bodyPr>
          <a:lstStyle/>
          <a:p>
            <a:pPr marL="0" indent="0">
              <a:lnSpc>
                <a:spcPts val="2120"/>
              </a:lnSpc>
              <a:buNone/>
            </a:pPr>
            <a:r>
              <a:rPr lang="en-US" sz="1600" dirty="0">
                <a:solidFill>
                  <a:schemeClr val="accent5">
                    <a:lumMod val="75000"/>
                  </a:schemeClr>
                </a:solidFill>
              </a:rPr>
              <a:t>N4*Any Town*NY*11111~</a:t>
            </a:r>
          </a:p>
          <a:p>
            <a:pPr marL="0" indent="0">
              <a:lnSpc>
                <a:spcPts val="2120"/>
              </a:lnSpc>
              <a:buNone/>
            </a:pPr>
            <a:r>
              <a:rPr lang="en-US" sz="1600" dirty="0">
                <a:solidFill>
                  <a:schemeClr val="accent5">
                    <a:lumMod val="75000"/>
                  </a:schemeClr>
                </a:solidFill>
              </a:rPr>
              <a:t>DMG*D8*10010101*M~</a:t>
            </a:r>
          </a:p>
          <a:p>
            <a:pPr marL="0" indent="0">
              <a:lnSpc>
                <a:spcPts val="2120"/>
              </a:lnSpc>
              <a:buNone/>
            </a:pPr>
            <a:r>
              <a:rPr lang="en-US" sz="1600" dirty="0">
                <a:solidFill>
                  <a:schemeClr val="accent5">
                    <a:lumMod val="75000"/>
                  </a:schemeClr>
                </a:solidFill>
              </a:rPr>
              <a:t>DTP*472*D8*20100608~</a:t>
            </a:r>
          </a:p>
          <a:p>
            <a:pPr marL="0" indent="0">
              <a:lnSpc>
                <a:spcPts val="2120"/>
              </a:lnSpc>
              <a:buNone/>
            </a:pPr>
            <a:r>
              <a:rPr lang="en-US" sz="1600" dirty="0">
                <a:solidFill>
                  <a:schemeClr val="accent5">
                    <a:lumMod val="75000"/>
                  </a:schemeClr>
                </a:solidFill>
              </a:rPr>
              <a:t>DTP*346*D8*20100601~</a:t>
            </a:r>
          </a:p>
          <a:p>
            <a:pPr marL="0" indent="0">
              <a:lnSpc>
                <a:spcPts val="2120"/>
              </a:lnSpc>
              <a:buNone/>
            </a:pPr>
            <a:r>
              <a:rPr lang="en-US" sz="1600" dirty="0">
                <a:solidFill>
                  <a:schemeClr val="accent5">
                    <a:lumMod val="75000"/>
                  </a:schemeClr>
                </a:solidFill>
              </a:rPr>
              <a:t>DTP*102*D8*19940501~</a:t>
            </a:r>
          </a:p>
          <a:p>
            <a:pPr marL="0" indent="0">
              <a:lnSpc>
                <a:spcPts val="2120"/>
              </a:lnSpc>
              <a:buNone/>
            </a:pPr>
            <a:r>
              <a:rPr lang="en-US" sz="1600" dirty="0">
                <a:solidFill>
                  <a:schemeClr val="accent5">
                    <a:lumMod val="75000"/>
                  </a:schemeClr>
                </a:solidFill>
              </a:rPr>
              <a:t>EB*</a:t>
            </a:r>
            <a:r>
              <a:rPr lang="en-US" sz="1600" b="1" dirty="0">
                <a:solidFill>
                  <a:srgbClr val="FF0000"/>
                </a:solidFill>
              </a:rPr>
              <a:t>6</a:t>
            </a:r>
            <a:r>
              <a:rPr lang="en-US" sz="1600" dirty="0">
                <a:solidFill>
                  <a:schemeClr val="accent5">
                    <a:lumMod val="75000"/>
                  </a:schemeClr>
                </a:solidFill>
              </a:rPr>
              <a:t>*IND*30*C*MA Eligible~</a:t>
            </a:r>
          </a:p>
          <a:p>
            <a:pPr marL="0" indent="0">
              <a:lnSpc>
                <a:spcPts val="2120"/>
              </a:lnSpc>
              <a:buNone/>
            </a:pPr>
            <a:r>
              <a:rPr lang="en-US" sz="1600" dirty="0">
                <a:solidFill>
                  <a:schemeClr val="accent5">
                    <a:lumMod val="75000"/>
                  </a:schemeClr>
                </a:solidFill>
              </a:rPr>
              <a:t>MSG*35~</a:t>
            </a:r>
          </a:p>
          <a:p>
            <a:pPr marL="0" indent="0">
              <a:lnSpc>
                <a:spcPts val="2120"/>
              </a:lnSpc>
              <a:buNone/>
            </a:pPr>
            <a:r>
              <a:rPr lang="en-US" sz="1600" dirty="0">
                <a:solidFill>
                  <a:schemeClr val="accent5">
                    <a:lumMod val="75000"/>
                  </a:schemeClr>
                </a:solidFill>
              </a:rPr>
              <a:t>LS*2120~</a:t>
            </a:r>
          </a:p>
          <a:p>
            <a:pPr marL="0" indent="0">
              <a:lnSpc>
                <a:spcPts val="2120"/>
              </a:lnSpc>
              <a:buNone/>
            </a:pPr>
            <a:r>
              <a:rPr lang="en-US" sz="1600" dirty="0">
                <a:solidFill>
                  <a:schemeClr val="accent5">
                    <a:lumMod val="75000"/>
                  </a:schemeClr>
                </a:solidFill>
              </a:rPr>
              <a:t>NM1*P3*2*Benefit Related Provider*****XX*1987654321~</a:t>
            </a:r>
          </a:p>
          <a:p>
            <a:pPr marL="0" indent="0">
              <a:lnSpc>
                <a:spcPts val="2120"/>
              </a:lnSpc>
              <a:buNone/>
            </a:pPr>
            <a:r>
              <a:rPr lang="sv-SE" sz="1600" dirty="0">
                <a:solidFill>
                  <a:schemeClr val="accent5">
                    <a:lumMod val="75000"/>
                  </a:schemeClr>
                </a:solidFill>
              </a:rPr>
              <a:t>SE*47*00001~</a:t>
            </a:r>
          </a:p>
          <a:p>
            <a:pPr marL="0" indent="0">
              <a:lnSpc>
                <a:spcPts val="2120"/>
              </a:lnSpc>
              <a:buNone/>
            </a:pPr>
            <a:r>
              <a:rPr lang="sv-SE" sz="1600" dirty="0">
                <a:solidFill>
                  <a:schemeClr val="accent5">
                    <a:lumMod val="75000"/>
                  </a:schemeClr>
                </a:solidFill>
              </a:rPr>
              <a:t>GE*1*1~</a:t>
            </a:r>
          </a:p>
          <a:p>
            <a:pPr marL="0" indent="0">
              <a:lnSpc>
                <a:spcPts val="2120"/>
              </a:lnSpc>
              <a:buNone/>
            </a:pPr>
            <a:r>
              <a:rPr lang="sv-SE" sz="1600" dirty="0">
                <a:solidFill>
                  <a:schemeClr val="accent5">
                    <a:lumMod val="75000"/>
                  </a:schemeClr>
                </a:solidFill>
              </a:rPr>
              <a:t>IEA*1*000000001~</a:t>
            </a:r>
            <a:endParaRPr lang="en-US" sz="1600" dirty="0">
              <a:solidFill>
                <a:schemeClr val="accent5">
                  <a:lumMod val="75000"/>
                </a:schemeClr>
              </a:solidFill>
            </a:endParaRPr>
          </a:p>
        </p:txBody>
      </p:sp>
      <p:sp>
        <p:nvSpPr>
          <p:cNvPr id="6" name="Arrow: Down 5">
            <a:extLst>
              <a:ext uri="{FF2B5EF4-FFF2-40B4-BE49-F238E27FC236}">
                <a16:creationId xmlns:a16="http://schemas.microsoft.com/office/drawing/2014/main" id="{16A83D84-7D17-470F-BED0-7A9098C1610E}"/>
              </a:ext>
            </a:extLst>
          </p:cNvPr>
          <p:cNvSpPr/>
          <p:nvPr/>
        </p:nvSpPr>
        <p:spPr>
          <a:xfrm rot="8559814">
            <a:off x="2204683" y="3096969"/>
            <a:ext cx="484632" cy="97840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433CF1B-805A-4D8C-A6FF-A0B01FB5C7AF}"/>
              </a:ext>
            </a:extLst>
          </p:cNvPr>
          <p:cNvSpPr txBox="1"/>
          <p:nvPr/>
        </p:nvSpPr>
        <p:spPr>
          <a:xfrm>
            <a:off x="1405702" y="6046928"/>
            <a:ext cx="8890382" cy="461665"/>
          </a:xfrm>
          <a:prstGeom prst="rect">
            <a:avLst/>
          </a:prstGeom>
          <a:noFill/>
          <a:ln>
            <a:noFill/>
          </a:ln>
        </p:spPr>
        <p:txBody>
          <a:bodyPr wrap="none" rtlCol="0">
            <a:spAutoFit/>
          </a:bodyPr>
          <a:lstStyle/>
          <a:p>
            <a:r>
              <a:rPr lang="en-US" sz="2400" b="1" dirty="0">
                <a:solidFill>
                  <a:schemeClr val="accent2"/>
                </a:solidFill>
              </a:rPr>
              <a:t>If the Status Indicator is “</a:t>
            </a:r>
            <a:r>
              <a:rPr lang="en-US" sz="2400" b="1" dirty="0">
                <a:solidFill>
                  <a:srgbClr val="FF0000"/>
                </a:solidFill>
              </a:rPr>
              <a:t>6</a:t>
            </a:r>
            <a:r>
              <a:rPr lang="en-US" sz="2400" b="1" dirty="0">
                <a:solidFill>
                  <a:schemeClr val="accent2"/>
                </a:solidFill>
              </a:rPr>
              <a:t>” then look for “</a:t>
            </a:r>
            <a:r>
              <a:rPr lang="en-US" sz="2400" b="1" dirty="0">
                <a:solidFill>
                  <a:srgbClr val="FF0000"/>
                </a:solidFill>
              </a:rPr>
              <a:t>Reject Reasons</a:t>
            </a:r>
            <a:r>
              <a:rPr lang="en-US" sz="2400" b="1" dirty="0">
                <a:solidFill>
                  <a:schemeClr val="accent2"/>
                </a:solidFill>
              </a:rPr>
              <a:t>”</a:t>
            </a:r>
            <a:endParaRPr lang="en-US" dirty="0">
              <a:solidFill>
                <a:schemeClr val="accent2"/>
              </a:solidFill>
            </a:endParaRPr>
          </a:p>
        </p:txBody>
      </p:sp>
      <p:sp>
        <p:nvSpPr>
          <p:cNvPr id="8" name="Rectangle 7">
            <a:extLst>
              <a:ext uri="{FF2B5EF4-FFF2-40B4-BE49-F238E27FC236}">
                <a16:creationId xmlns:a16="http://schemas.microsoft.com/office/drawing/2014/main" id="{756ED019-5EAA-DB48-9455-6494DD9E2260}"/>
              </a:ext>
            </a:extLst>
          </p:cNvPr>
          <p:cNvSpPr/>
          <p:nvPr/>
        </p:nvSpPr>
        <p:spPr>
          <a:xfrm>
            <a:off x="1517904" y="1536700"/>
            <a:ext cx="6202245" cy="345984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4153E48-B367-DC4C-8320-13B5CF3C22AE}"/>
              </a:ext>
            </a:extLst>
          </p:cNvPr>
          <p:cNvGrpSpPr/>
          <p:nvPr/>
        </p:nvGrpSpPr>
        <p:grpSpPr>
          <a:xfrm>
            <a:off x="8830962" y="1536700"/>
            <a:ext cx="3369277" cy="3957931"/>
            <a:chOff x="8830962" y="0"/>
            <a:chExt cx="3369277" cy="3957931"/>
          </a:xfrm>
        </p:grpSpPr>
        <p:sp>
          <p:nvSpPr>
            <p:cNvPr id="12" name="Rectangle 11">
              <a:extLst>
                <a:ext uri="{FF2B5EF4-FFF2-40B4-BE49-F238E27FC236}">
                  <a16:creationId xmlns:a16="http://schemas.microsoft.com/office/drawing/2014/main" id="{C74884C8-536D-AF42-A20B-A2B5262AB9A7}"/>
                </a:ext>
              </a:extLst>
            </p:cNvPr>
            <p:cNvSpPr/>
            <p:nvPr/>
          </p:nvSpPr>
          <p:spPr>
            <a:xfrm>
              <a:off x="8847439" y="0"/>
              <a:ext cx="3352800" cy="395793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16F116-C60B-994F-9007-3D9025472386}"/>
                </a:ext>
              </a:extLst>
            </p:cNvPr>
            <p:cNvSpPr txBox="1"/>
            <p:nvPr/>
          </p:nvSpPr>
          <p:spPr>
            <a:xfrm>
              <a:off x="8839200" y="143571"/>
              <a:ext cx="3352800" cy="754053"/>
            </a:xfrm>
            <a:prstGeom prst="rect">
              <a:avLst/>
            </a:prstGeom>
            <a:noFill/>
            <a:ln>
              <a:noFill/>
            </a:ln>
          </p:spPr>
          <p:txBody>
            <a:bodyPr wrap="square" lIns="182880" tIns="182880" rIns="182880" bIns="182880" rtlCol="0">
              <a:spAutoFit/>
            </a:bodyPr>
            <a:lstStyle/>
            <a:p>
              <a:pPr algn="ctr">
                <a:spcBef>
                  <a:spcPts val="2400"/>
                </a:spcBef>
              </a:pPr>
              <a:r>
                <a:rPr lang="en-US" sz="2500" b="1" dirty="0">
                  <a:solidFill>
                    <a:schemeClr val="accent2"/>
                  </a:solidFill>
                </a:rPr>
                <a:t>Key Data Element</a:t>
              </a:r>
            </a:p>
          </p:txBody>
        </p:sp>
        <p:cxnSp>
          <p:nvCxnSpPr>
            <p:cNvPr id="14" name="Straight Connector 13">
              <a:extLst>
                <a:ext uri="{FF2B5EF4-FFF2-40B4-BE49-F238E27FC236}">
                  <a16:creationId xmlns:a16="http://schemas.microsoft.com/office/drawing/2014/main" id="{1A600660-F2E7-F243-8FB5-B8DB3059B6D7}"/>
                </a:ext>
              </a:extLst>
            </p:cNvPr>
            <p:cNvCxnSpPr/>
            <p:nvPr/>
          </p:nvCxnSpPr>
          <p:spPr>
            <a:xfrm>
              <a:off x="9045146" y="1041195"/>
              <a:ext cx="292443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6E43BE2-682C-0C48-A756-973ED285563D}"/>
                </a:ext>
              </a:extLst>
            </p:cNvPr>
            <p:cNvSpPr txBox="1"/>
            <p:nvPr/>
          </p:nvSpPr>
          <p:spPr>
            <a:xfrm>
              <a:off x="8830962" y="1184766"/>
              <a:ext cx="3352800" cy="2708434"/>
            </a:xfrm>
            <a:prstGeom prst="rect">
              <a:avLst/>
            </a:prstGeom>
            <a:noFill/>
            <a:ln>
              <a:noFill/>
            </a:ln>
          </p:spPr>
          <p:txBody>
            <a:bodyPr wrap="square" lIns="182880" tIns="182880" rIns="182880" bIns="182880" rtlCol="0">
              <a:spAutoFit/>
            </a:bodyPr>
            <a:lstStyle/>
            <a:p>
              <a:pPr algn="ctr">
                <a:spcBef>
                  <a:spcPts val="1200"/>
                </a:spcBef>
                <a:spcAft>
                  <a:spcPts val="1200"/>
                </a:spcAft>
              </a:pPr>
              <a:r>
                <a:rPr lang="en-US" sz="2000" b="1" dirty="0">
                  <a:solidFill>
                    <a:schemeClr val="accent3"/>
                  </a:solidFill>
                </a:rPr>
                <a:t>2100C/EB*01</a:t>
              </a:r>
              <a:br>
                <a:rPr lang="en-US" sz="2000" b="1" dirty="0">
                  <a:solidFill>
                    <a:schemeClr val="accent3"/>
                  </a:solidFill>
                </a:rPr>
              </a:br>
              <a:r>
                <a:rPr lang="en-US" sz="2000" b="1" dirty="0">
                  <a:solidFill>
                    <a:schemeClr val="accent3"/>
                  </a:solidFill>
                </a:rPr>
                <a:t>=Status Indicator</a:t>
              </a:r>
            </a:p>
            <a:p>
              <a:pPr algn="ctr">
                <a:spcAft>
                  <a:spcPts val="1200"/>
                </a:spcAft>
              </a:pPr>
              <a:r>
                <a:rPr lang="en-US" dirty="0"/>
                <a:t>Account Level </a:t>
              </a:r>
            </a:p>
            <a:p>
              <a:pPr algn="ctr">
                <a:spcAft>
                  <a:spcPts val="1200"/>
                </a:spcAft>
              </a:pPr>
              <a:r>
                <a:rPr lang="en-US" dirty="0"/>
                <a:t>Less than 10 possible values </a:t>
              </a:r>
            </a:p>
            <a:p>
              <a:pPr algn="ctr">
                <a:spcAft>
                  <a:spcPts val="1200"/>
                </a:spcAft>
              </a:pPr>
              <a:r>
                <a:rPr lang="en-US" dirty="0"/>
                <a:t>1—4 = Approved</a:t>
              </a:r>
            </a:p>
            <a:p>
              <a:pPr algn="ctr">
                <a:spcAft>
                  <a:spcPts val="1200"/>
                </a:spcAft>
              </a:pPr>
              <a:r>
                <a:rPr lang="en-US" dirty="0"/>
                <a:t>6—12 = Failed</a:t>
              </a:r>
            </a:p>
          </p:txBody>
        </p:sp>
      </p:grpSp>
    </p:spTree>
    <p:extLst>
      <p:ext uri="{BB962C8B-B14F-4D97-AF65-F5344CB8AC3E}">
        <p14:creationId xmlns:p14="http://schemas.microsoft.com/office/powerpoint/2010/main" val="1875753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145618-518F-4744-ACED-E4C6D877C75C}"/>
              </a:ext>
            </a:extLst>
          </p:cNvPr>
          <p:cNvSpPr/>
          <p:nvPr/>
        </p:nvSpPr>
        <p:spPr>
          <a:xfrm>
            <a:off x="8847439" y="0"/>
            <a:ext cx="3352800" cy="6858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19B7AFA-138E-2747-B22A-FB73AFEE772D}"/>
              </a:ext>
            </a:extLst>
          </p:cNvPr>
          <p:cNvSpPr txBox="1"/>
          <p:nvPr/>
        </p:nvSpPr>
        <p:spPr>
          <a:xfrm>
            <a:off x="8839200" y="143571"/>
            <a:ext cx="3352800" cy="754053"/>
          </a:xfrm>
          <a:prstGeom prst="rect">
            <a:avLst/>
          </a:prstGeom>
          <a:noFill/>
          <a:ln>
            <a:noFill/>
          </a:ln>
        </p:spPr>
        <p:txBody>
          <a:bodyPr wrap="square" lIns="182880" tIns="182880" rIns="182880" bIns="182880" rtlCol="0">
            <a:spAutoFit/>
          </a:bodyPr>
          <a:lstStyle/>
          <a:p>
            <a:pPr algn="ctr">
              <a:spcBef>
                <a:spcPts val="2400"/>
              </a:spcBef>
            </a:pPr>
            <a:r>
              <a:rPr lang="en-US" sz="2500" b="1" dirty="0">
                <a:solidFill>
                  <a:schemeClr val="accent2"/>
                </a:solidFill>
              </a:rPr>
              <a:t>Key Elements</a:t>
            </a:r>
          </a:p>
        </p:txBody>
      </p:sp>
      <p:sp>
        <p:nvSpPr>
          <p:cNvPr id="8" name="Content Placeholder 2">
            <a:extLst>
              <a:ext uri="{FF2B5EF4-FFF2-40B4-BE49-F238E27FC236}">
                <a16:creationId xmlns:a16="http://schemas.microsoft.com/office/drawing/2014/main" id="{04E40F68-1FEC-414D-9FAB-C165CAFF35D1}"/>
              </a:ext>
            </a:extLst>
          </p:cNvPr>
          <p:cNvSpPr txBox="1">
            <a:spLocks/>
          </p:cNvSpPr>
          <p:nvPr/>
        </p:nvSpPr>
        <p:spPr>
          <a:xfrm>
            <a:off x="1563621" y="2330013"/>
            <a:ext cx="7098874" cy="4584146"/>
          </a:xfrm>
          <a:prstGeom prst="rect">
            <a:avLst/>
          </a:prstGeom>
          <a:ln>
            <a:noFill/>
          </a:ln>
        </p:spPr>
        <p:txBody>
          <a:bodyPr>
            <a:normAutofit/>
          </a:bodyPr>
          <a:lstStyle>
            <a:lvl1pPr marL="0" indent="0" algn="l" defTabSz="914318" rtl="0" eaLnBrk="1" latinLnBrk="0" hangingPunct="1">
              <a:lnSpc>
                <a:spcPct val="100000"/>
              </a:lnSpc>
              <a:spcBef>
                <a:spcPts val="0"/>
              </a:spcBef>
              <a:buFont typeface="Arial" panose="020B0604020202020204" pitchFamily="34" charset="0"/>
              <a:buNone/>
              <a:defRPr sz="1800" b="1" kern="1200">
                <a:solidFill>
                  <a:schemeClr val="tx2"/>
                </a:solidFill>
                <a:latin typeface="+mj-lt"/>
                <a:ea typeface="+mn-ea"/>
                <a:cs typeface="+mn-cs"/>
              </a:defRPr>
            </a:lvl1pPr>
            <a:lvl2pPr marL="365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j-lt"/>
                <a:ea typeface="+mn-ea"/>
                <a:cs typeface="+mn-cs"/>
              </a:defRPr>
            </a:lvl2pPr>
            <a:lvl3pPr marL="49377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3pPr>
            <a:lvl4pPr marL="768096" indent="-182880" algn="l" defTabSz="914318" rtl="0" eaLnBrk="1" latinLnBrk="0" hangingPunct="1">
              <a:lnSpc>
                <a:spcPct val="100000"/>
              </a:lnSpc>
              <a:spcBef>
                <a:spcPts val="300"/>
              </a:spcBef>
              <a:buFont typeface="Arial" panose="020B0604020202020204" pitchFamily="34" charset="0"/>
              <a:buChar char="•"/>
              <a:defRPr sz="1800" kern="1200">
                <a:solidFill>
                  <a:schemeClr val="accent5">
                    <a:lumMod val="75000"/>
                  </a:schemeClr>
                </a:solidFill>
                <a:latin typeface="+mn-lt"/>
                <a:ea typeface="+mn-ea"/>
                <a:cs typeface="+mn-cs"/>
              </a:defRPr>
            </a:lvl4pPr>
            <a:lvl5pPr marL="1042416" indent="-182880" algn="l" defTabSz="914318" rtl="0" eaLnBrk="1" latinLnBrk="0" hangingPunct="1">
              <a:lnSpc>
                <a:spcPct val="100000"/>
              </a:lnSpc>
              <a:spcBef>
                <a:spcPts val="3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ts val="2120"/>
              </a:lnSpc>
            </a:pPr>
            <a:r>
              <a:rPr lang="en-US" sz="1600" dirty="0">
                <a:solidFill>
                  <a:schemeClr val="accent5">
                    <a:lumMod val="75000"/>
                  </a:schemeClr>
                </a:solidFill>
              </a:rPr>
              <a:t>ST*271*00001~ </a:t>
            </a:r>
          </a:p>
          <a:p>
            <a:pPr>
              <a:lnSpc>
                <a:spcPts val="2120"/>
              </a:lnSpc>
            </a:pPr>
            <a:r>
              <a:rPr lang="en-US" sz="1600" dirty="0">
                <a:solidFill>
                  <a:schemeClr val="accent5">
                    <a:lumMod val="75000"/>
                  </a:schemeClr>
                </a:solidFill>
              </a:rPr>
              <a:t>BHT*0022*11**20020202*0800*~ </a:t>
            </a:r>
          </a:p>
          <a:p>
            <a:pPr>
              <a:lnSpc>
                <a:spcPts val="2120"/>
              </a:lnSpc>
            </a:pPr>
            <a:r>
              <a:rPr lang="en-US" sz="1600" dirty="0">
                <a:solidFill>
                  <a:schemeClr val="accent5">
                    <a:lumMod val="75000"/>
                  </a:schemeClr>
                </a:solidFill>
              </a:rPr>
              <a:t>HL*1**20*1~ </a:t>
            </a:r>
          </a:p>
          <a:p>
            <a:pPr>
              <a:lnSpc>
                <a:spcPts val="2120"/>
              </a:lnSpc>
            </a:pPr>
            <a:r>
              <a:rPr lang="en-US" sz="1600" dirty="0">
                <a:solidFill>
                  <a:schemeClr val="accent5">
                    <a:lumMod val="75000"/>
                  </a:schemeClr>
                </a:solidFill>
              </a:rPr>
              <a:t>NM1*P5*2*CSHC*****FI*356000158**~</a:t>
            </a:r>
          </a:p>
          <a:p>
            <a:pPr>
              <a:lnSpc>
                <a:spcPts val="2120"/>
              </a:lnSpc>
            </a:pPr>
            <a:r>
              <a:rPr lang="en-US" sz="1600" dirty="0">
                <a:solidFill>
                  <a:schemeClr val="accent5">
                    <a:lumMod val="75000"/>
                  </a:schemeClr>
                </a:solidFill>
              </a:rPr>
              <a:t>PER*IC*CHILDREN’S SPECIAL HEALTHCARE*TE*8004751355*TE*3172331351~ </a:t>
            </a:r>
          </a:p>
          <a:p>
            <a:pPr>
              <a:lnSpc>
                <a:spcPts val="2120"/>
              </a:lnSpc>
            </a:pPr>
            <a:r>
              <a:rPr lang="en-US" sz="1600" dirty="0">
                <a:solidFill>
                  <a:schemeClr val="accent5">
                    <a:lumMod val="75000"/>
                  </a:schemeClr>
                </a:solidFill>
              </a:rPr>
              <a:t>HL*2*1*21*1~ </a:t>
            </a:r>
          </a:p>
          <a:p>
            <a:pPr>
              <a:lnSpc>
                <a:spcPts val="2120"/>
              </a:lnSpc>
            </a:pPr>
            <a:r>
              <a:rPr lang="en-US" sz="1600" dirty="0">
                <a:solidFill>
                  <a:schemeClr val="accent5">
                    <a:lumMod val="75000"/>
                  </a:schemeClr>
                </a:solidFill>
              </a:rPr>
              <a:t>NM1*1P*2*Mayberry******SV*123456**~</a:t>
            </a:r>
          </a:p>
          <a:p>
            <a:pPr>
              <a:lnSpc>
                <a:spcPts val="2120"/>
              </a:lnSpc>
            </a:pPr>
            <a:r>
              <a:rPr lang="en-US" sz="1600" dirty="0">
                <a:solidFill>
                  <a:schemeClr val="accent5">
                    <a:lumMod val="75000"/>
                  </a:schemeClr>
                </a:solidFill>
              </a:rPr>
              <a:t>EB*6*IND*30**********~ (Subscriber Eligibility Segment)</a:t>
            </a:r>
          </a:p>
          <a:p>
            <a:pPr>
              <a:lnSpc>
                <a:spcPts val="2120"/>
              </a:lnSpc>
            </a:pPr>
            <a:r>
              <a:rPr lang="en-US" sz="1600" dirty="0">
                <a:solidFill>
                  <a:schemeClr val="accent5">
                    <a:lumMod val="75000"/>
                  </a:schemeClr>
                </a:solidFill>
              </a:rPr>
              <a:t>REF*IG*123456789**~ 	</a:t>
            </a:r>
          </a:p>
          <a:p>
            <a:pPr>
              <a:lnSpc>
                <a:spcPts val="2120"/>
              </a:lnSpc>
            </a:pPr>
            <a:r>
              <a:rPr lang="en-US" sz="1600" dirty="0">
                <a:solidFill>
                  <a:schemeClr val="accent5">
                    <a:lumMod val="75000"/>
                  </a:schemeClr>
                </a:solidFill>
              </a:rPr>
              <a:t>AAA*Y**</a:t>
            </a:r>
            <a:r>
              <a:rPr lang="en-US" sz="1600" dirty="0">
                <a:solidFill>
                  <a:srgbClr val="FF0000"/>
                </a:solidFill>
              </a:rPr>
              <a:t>71</a:t>
            </a:r>
            <a:r>
              <a:rPr lang="en-US" sz="1600" dirty="0">
                <a:solidFill>
                  <a:schemeClr val="accent5">
                    <a:lumMod val="75000"/>
                  </a:schemeClr>
                </a:solidFill>
              </a:rPr>
              <a:t>*C~  (Rejected Reason Code)</a:t>
            </a:r>
          </a:p>
          <a:p>
            <a:pPr>
              <a:lnSpc>
                <a:spcPts val="2120"/>
              </a:lnSpc>
            </a:pPr>
            <a:r>
              <a:rPr lang="en-US" sz="1600" dirty="0">
                <a:solidFill>
                  <a:schemeClr val="accent5">
                    <a:lumMod val="75000"/>
                  </a:schemeClr>
                </a:solidFill>
              </a:rPr>
              <a:t>STC*1*IND*</a:t>
            </a:r>
            <a:r>
              <a:rPr lang="en-US" sz="1600" dirty="0">
                <a:solidFill>
                  <a:srgbClr val="FF0000"/>
                </a:solidFill>
              </a:rPr>
              <a:t>50</a:t>
            </a:r>
            <a:r>
              <a:rPr lang="en-US" sz="1600" dirty="0">
                <a:solidFill>
                  <a:schemeClr val="accent5">
                    <a:lumMod val="75000"/>
                  </a:schemeClr>
                </a:solidFill>
              </a:rPr>
              <a:t>*OT*22***~</a:t>
            </a:r>
          </a:p>
        </p:txBody>
      </p:sp>
      <p:sp>
        <p:nvSpPr>
          <p:cNvPr id="10" name="Rectangle 9">
            <a:extLst>
              <a:ext uri="{FF2B5EF4-FFF2-40B4-BE49-F238E27FC236}">
                <a16:creationId xmlns:a16="http://schemas.microsoft.com/office/drawing/2014/main" id="{87A72A8D-BFF8-5841-B20C-0F8C9180206D}"/>
              </a:ext>
            </a:extLst>
          </p:cNvPr>
          <p:cNvSpPr/>
          <p:nvPr/>
        </p:nvSpPr>
        <p:spPr>
          <a:xfrm>
            <a:off x="1517904" y="2253392"/>
            <a:ext cx="5967114" cy="34028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3E512-B9FE-47BB-9C78-4DD073897810}"/>
              </a:ext>
            </a:extLst>
          </p:cNvPr>
          <p:cNvSpPr>
            <a:spLocks noGrp="1"/>
          </p:cNvSpPr>
          <p:nvPr>
            <p:ph type="title"/>
          </p:nvPr>
        </p:nvSpPr>
        <p:spPr>
          <a:xfrm>
            <a:off x="1517904" y="660533"/>
            <a:ext cx="7098874" cy="876167"/>
          </a:xfrm>
          <a:ln>
            <a:noFill/>
          </a:ln>
        </p:spPr>
        <p:txBody>
          <a:bodyPr>
            <a:noAutofit/>
          </a:bodyPr>
          <a:lstStyle/>
          <a:p>
            <a:r>
              <a:rPr lang="en-US" sz="3600" b="1" dirty="0"/>
              <a:t>271—Key data elements (2100C/AAA)</a:t>
            </a:r>
          </a:p>
        </p:txBody>
      </p:sp>
      <p:sp>
        <p:nvSpPr>
          <p:cNvPr id="9" name="Arrow: Right 8">
            <a:extLst>
              <a:ext uri="{FF2B5EF4-FFF2-40B4-BE49-F238E27FC236}">
                <a16:creationId xmlns:a16="http://schemas.microsoft.com/office/drawing/2014/main" id="{2754591A-2CA0-44A5-BE71-31468C58A2F6}"/>
              </a:ext>
            </a:extLst>
          </p:cNvPr>
          <p:cNvSpPr/>
          <p:nvPr/>
        </p:nvSpPr>
        <p:spPr>
          <a:xfrm rot="8007232">
            <a:off x="2634119" y="4580406"/>
            <a:ext cx="987561" cy="40393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388C546D-88AE-4F34-9EC2-1D0AF8A06282}"/>
              </a:ext>
            </a:extLst>
          </p:cNvPr>
          <p:cNvSpPr/>
          <p:nvPr/>
        </p:nvSpPr>
        <p:spPr>
          <a:xfrm rot="18475095">
            <a:off x="2171342" y="5751971"/>
            <a:ext cx="987561" cy="403938"/>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66FF947-2F16-AF48-A79C-3DA240F80A3F}"/>
              </a:ext>
            </a:extLst>
          </p:cNvPr>
          <p:cNvCxnSpPr/>
          <p:nvPr/>
        </p:nvCxnSpPr>
        <p:spPr>
          <a:xfrm>
            <a:off x="9045146" y="1041195"/>
            <a:ext cx="292443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133D4D9-AD29-1346-A9AA-AAF8BCE2559A}"/>
              </a:ext>
            </a:extLst>
          </p:cNvPr>
          <p:cNvSpPr txBox="1"/>
          <p:nvPr/>
        </p:nvSpPr>
        <p:spPr>
          <a:xfrm>
            <a:off x="8830962" y="1184766"/>
            <a:ext cx="3352800" cy="3262432"/>
          </a:xfrm>
          <a:prstGeom prst="rect">
            <a:avLst/>
          </a:prstGeom>
          <a:noFill/>
          <a:ln>
            <a:noFill/>
          </a:ln>
        </p:spPr>
        <p:txBody>
          <a:bodyPr wrap="square" lIns="182880" tIns="182880" rIns="182880" bIns="182880" rtlCol="0">
            <a:spAutoFit/>
          </a:bodyPr>
          <a:lstStyle/>
          <a:p>
            <a:pPr algn="ctr">
              <a:spcBef>
                <a:spcPts val="1200"/>
              </a:spcBef>
              <a:spcAft>
                <a:spcPts val="1200"/>
              </a:spcAft>
            </a:pPr>
            <a:r>
              <a:rPr lang="en-US" sz="2000" b="1" dirty="0">
                <a:solidFill>
                  <a:schemeClr val="accent3"/>
                </a:solidFill>
              </a:rPr>
              <a:t>2100C/AAA-03 </a:t>
            </a:r>
            <a:br>
              <a:rPr lang="en-US" sz="2000" b="1" dirty="0">
                <a:solidFill>
                  <a:schemeClr val="accent3"/>
                </a:solidFill>
              </a:rPr>
            </a:br>
            <a:r>
              <a:rPr lang="en-US" sz="2000" b="1" dirty="0">
                <a:solidFill>
                  <a:schemeClr val="accent3"/>
                </a:solidFill>
              </a:rPr>
              <a:t>= Reject Reason</a:t>
            </a:r>
          </a:p>
          <a:p>
            <a:pPr algn="ctr">
              <a:spcAft>
                <a:spcPts val="1200"/>
              </a:spcAft>
            </a:pPr>
            <a:r>
              <a:rPr lang="en-US" dirty="0"/>
              <a:t>Account Level</a:t>
            </a:r>
          </a:p>
          <a:p>
            <a:pPr algn="ctr">
              <a:spcAft>
                <a:spcPts val="1200"/>
              </a:spcAft>
            </a:pPr>
            <a:r>
              <a:rPr lang="en-US" dirty="0"/>
              <a:t>100+ Reject Reasons </a:t>
            </a:r>
          </a:p>
          <a:p>
            <a:pPr algn="ctr">
              <a:spcAft>
                <a:spcPts val="1200"/>
              </a:spcAft>
            </a:pPr>
            <a:r>
              <a:rPr lang="en-US" dirty="0"/>
              <a:t>Very descriptive</a:t>
            </a:r>
          </a:p>
          <a:p>
            <a:pPr algn="ctr">
              <a:spcAft>
                <a:spcPts val="1200"/>
              </a:spcAft>
            </a:pPr>
            <a:r>
              <a:rPr lang="en-US" dirty="0"/>
              <a:t>Certain scenarios, the payer will send corrected data back in the 271!</a:t>
            </a:r>
          </a:p>
        </p:txBody>
      </p:sp>
      <p:sp>
        <p:nvSpPr>
          <p:cNvPr id="16" name="TextBox 15">
            <a:extLst>
              <a:ext uri="{FF2B5EF4-FFF2-40B4-BE49-F238E27FC236}">
                <a16:creationId xmlns:a16="http://schemas.microsoft.com/office/drawing/2014/main" id="{82502595-7435-3C43-8868-8AC28B1240D1}"/>
              </a:ext>
            </a:extLst>
          </p:cNvPr>
          <p:cNvSpPr txBox="1"/>
          <p:nvPr/>
        </p:nvSpPr>
        <p:spPr>
          <a:xfrm>
            <a:off x="8837353" y="4590769"/>
            <a:ext cx="3352800" cy="2123658"/>
          </a:xfrm>
          <a:prstGeom prst="rect">
            <a:avLst/>
          </a:prstGeom>
          <a:noFill/>
          <a:ln>
            <a:noFill/>
          </a:ln>
        </p:spPr>
        <p:txBody>
          <a:bodyPr wrap="square" lIns="182880" tIns="182880" rIns="182880" bIns="182880" rtlCol="0">
            <a:spAutoFit/>
          </a:bodyPr>
          <a:lstStyle/>
          <a:p>
            <a:pPr algn="ctr">
              <a:spcBef>
                <a:spcPts val="1200"/>
              </a:spcBef>
              <a:spcAft>
                <a:spcPts val="1200"/>
              </a:spcAft>
            </a:pPr>
            <a:r>
              <a:rPr lang="en-US" sz="2000" b="1" dirty="0">
                <a:solidFill>
                  <a:schemeClr val="accent4"/>
                </a:solidFill>
              </a:rPr>
              <a:t>2110C/STC-03 </a:t>
            </a:r>
            <a:br>
              <a:rPr lang="en-US" sz="2000" b="1" dirty="0">
                <a:solidFill>
                  <a:schemeClr val="accent4"/>
                </a:solidFill>
              </a:rPr>
            </a:br>
            <a:r>
              <a:rPr lang="en-US" sz="2000" b="1" dirty="0">
                <a:solidFill>
                  <a:schemeClr val="accent4"/>
                </a:solidFill>
              </a:rPr>
              <a:t>= Service Type Code</a:t>
            </a:r>
          </a:p>
          <a:p>
            <a:pPr algn="ctr">
              <a:spcAft>
                <a:spcPts val="1200"/>
              </a:spcAft>
            </a:pPr>
            <a:r>
              <a:rPr lang="en-US" dirty="0"/>
              <a:t>Account Level</a:t>
            </a:r>
          </a:p>
          <a:p>
            <a:pPr algn="ctr">
              <a:spcAft>
                <a:spcPts val="1200"/>
              </a:spcAft>
            </a:pPr>
            <a:r>
              <a:rPr lang="en-US" dirty="0"/>
              <a:t>Use to segment data </a:t>
            </a:r>
            <a:br>
              <a:rPr lang="en-US" dirty="0"/>
            </a:br>
            <a:r>
              <a:rPr lang="en-US" dirty="0"/>
              <a:t>by Department</a:t>
            </a:r>
          </a:p>
        </p:txBody>
      </p:sp>
    </p:spTree>
    <p:extLst>
      <p:ext uri="{BB962C8B-B14F-4D97-AF65-F5344CB8AC3E}">
        <p14:creationId xmlns:p14="http://schemas.microsoft.com/office/powerpoint/2010/main" val="203136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12A93-49ED-4FF6-A8E7-4D4956A9DA4B}"/>
              </a:ext>
            </a:extLst>
          </p:cNvPr>
          <p:cNvSpPr/>
          <p:nvPr/>
        </p:nvSpPr>
        <p:spPr>
          <a:xfrm>
            <a:off x="1666240" y="1831269"/>
            <a:ext cx="10306020" cy="4247317"/>
          </a:xfrm>
          <a:prstGeom prst="rect">
            <a:avLst/>
          </a:prstGeom>
          <a:ln>
            <a:noFill/>
          </a:ln>
        </p:spPr>
        <p:txBody>
          <a:bodyPr wrap="square">
            <a:spAutoFit/>
          </a:bodyPr>
          <a:lstStyle/>
          <a:p>
            <a:pPr>
              <a:spcAft>
                <a:spcPts val="600"/>
              </a:spcAft>
            </a:pPr>
            <a:r>
              <a:rPr lang="en-US" sz="2000" dirty="0">
                <a:solidFill>
                  <a:schemeClr val="accent5">
                    <a:lumMod val="75000"/>
                  </a:schemeClr>
                </a:solidFill>
              </a:rPr>
              <a:t>57 - Invalid/Missing Date(s) of Service </a:t>
            </a:r>
          </a:p>
          <a:p>
            <a:pPr>
              <a:spcAft>
                <a:spcPts val="600"/>
              </a:spcAft>
            </a:pPr>
            <a:r>
              <a:rPr lang="en-US" sz="2000" dirty="0">
                <a:solidFill>
                  <a:schemeClr val="accent5">
                    <a:lumMod val="75000"/>
                  </a:schemeClr>
                </a:solidFill>
              </a:rPr>
              <a:t>58 - Invalid/Missing Date-of-Birth </a:t>
            </a:r>
          </a:p>
          <a:p>
            <a:pPr>
              <a:spcAft>
                <a:spcPts val="600"/>
              </a:spcAft>
            </a:pPr>
            <a:r>
              <a:rPr lang="en-US" sz="2000" dirty="0">
                <a:solidFill>
                  <a:schemeClr val="accent5">
                    <a:lumMod val="75000"/>
                  </a:schemeClr>
                </a:solidFill>
              </a:rPr>
              <a:t>60 - Date of Birth Follows Date Of Service </a:t>
            </a:r>
          </a:p>
          <a:p>
            <a:pPr>
              <a:spcAft>
                <a:spcPts val="600"/>
              </a:spcAft>
            </a:pPr>
            <a:r>
              <a:rPr lang="en-US" sz="2000" dirty="0">
                <a:solidFill>
                  <a:schemeClr val="accent5">
                    <a:lumMod val="75000"/>
                  </a:schemeClr>
                </a:solidFill>
              </a:rPr>
              <a:t>63 - Date of Service in Future </a:t>
            </a:r>
          </a:p>
          <a:p>
            <a:pPr>
              <a:spcAft>
                <a:spcPts val="600"/>
              </a:spcAft>
            </a:pPr>
            <a:r>
              <a:rPr lang="en-US" sz="2000" dirty="0">
                <a:solidFill>
                  <a:schemeClr val="accent5">
                    <a:lumMod val="75000"/>
                  </a:schemeClr>
                </a:solidFill>
              </a:rPr>
              <a:t>64 - Invalid/Missing Patient ID </a:t>
            </a:r>
          </a:p>
          <a:p>
            <a:pPr>
              <a:spcAft>
                <a:spcPts val="600"/>
              </a:spcAft>
            </a:pPr>
            <a:r>
              <a:rPr lang="en-US" sz="2000" dirty="0">
                <a:solidFill>
                  <a:schemeClr val="accent5">
                    <a:lumMod val="75000"/>
                  </a:schemeClr>
                </a:solidFill>
              </a:rPr>
              <a:t>65 - Invalid/Missing Patient Name </a:t>
            </a:r>
          </a:p>
          <a:p>
            <a:pPr>
              <a:spcAft>
                <a:spcPts val="600"/>
              </a:spcAft>
            </a:pPr>
            <a:r>
              <a:rPr lang="en-US" sz="2000" dirty="0">
                <a:solidFill>
                  <a:schemeClr val="accent5">
                    <a:lumMod val="75000"/>
                  </a:schemeClr>
                </a:solidFill>
              </a:rPr>
              <a:t>67 - Patient Not Found </a:t>
            </a:r>
          </a:p>
          <a:p>
            <a:pPr>
              <a:spcAft>
                <a:spcPts val="600"/>
              </a:spcAft>
            </a:pPr>
            <a:r>
              <a:rPr lang="en-US" sz="2000" dirty="0">
                <a:solidFill>
                  <a:schemeClr val="accent5">
                    <a:lumMod val="75000"/>
                  </a:schemeClr>
                </a:solidFill>
              </a:rPr>
              <a:t>68 - Duplicate Patient Id Number </a:t>
            </a:r>
          </a:p>
          <a:p>
            <a:pPr>
              <a:spcAft>
                <a:spcPts val="600"/>
              </a:spcAft>
            </a:pPr>
            <a:r>
              <a:rPr lang="en-US" sz="2000" dirty="0">
                <a:solidFill>
                  <a:schemeClr val="accent5">
                    <a:lumMod val="75000"/>
                  </a:schemeClr>
                </a:solidFill>
              </a:rPr>
              <a:t>71 - Patient Birth Date does not match database date </a:t>
            </a:r>
          </a:p>
          <a:p>
            <a:pPr>
              <a:spcAft>
                <a:spcPts val="600"/>
              </a:spcAft>
            </a:pPr>
            <a:r>
              <a:rPr lang="en-US" sz="2000" dirty="0">
                <a:solidFill>
                  <a:schemeClr val="accent5">
                    <a:lumMod val="75000"/>
                  </a:schemeClr>
                </a:solidFill>
              </a:rPr>
              <a:t>72 - Invalid/Missing Subscriber/Insured ID </a:t>
            </a:r>
          </a:p>
          <a:p>
            <a:pPr>
              <a:spcAft>
                <a:spcPts val="600"/>
              </a:spcAft>
            </a:pPr>
            <a:r>
              <a:rPr lang="en-US" sz="2000" dirty="0">
                <a:solidFill>
                  <a:schemeClr val="accent5">
                    <a:lumMod val="75000"/>
                  </a:schemeClr>
                </a:solidFill>
              </a:rPr>
              <a:t>73 - Invalid / Missing Subscriber / Insured Name 76 - Duplicate Sub ID </a:t>
            </a:r>
          </a:p>
        </p:txBody>
      </p:sp>
      <p:sp>
        <p:nvSpPr>
          <p:cNvPr id="8" name="Title 7">
            <a:extLst>
              <a:ext uri="{FF2B5EF4-FFF2-40B4-BE49-F238E27FC236}">
                <a16:creationId xmlns:a16="http://schemas.microsoft.com/office/drawing/2014/main" id="{C1EA4B08-DB92-1F43-97AD-DD8C5AFEB6ED}"/>
              </a:ext>
            </a:extLst>
          </p:cNvPr>
          <p:cNvSpPr>
            <a:spLocks noGrp="1"/>
          </p:cNvSpPr>
          <p:nvPr>
            <p:ph type="title"/>
          </p:nvPr>
        </p:nvSpPr>
        <p:spPr/>
        <p:txBody>
          <a:bodyPr/>
          <a:lstStyle/>
          <a:p>
            <a:r>
              <a:rPr lang="en-US" dirty="0"/>
              <a:t>Examples —271 “Reject Reason” Codes</a:t>
            </a:r>
          </a:p>
        </p:txBody>
      </p:sp>
    </p:spTree>
    <p:extLst>
      <p:ext uri="{BB962C8B-B14F-4D97-AF65-F5344CB8AC3E}">
        <p14:creationId xmlns:p14="http://schemas.microsoft.com/office/powerpoint/2010/main" val="3881955960"/>
      </p:ext>
    </p:extLst>
  </p:cSld>
  <p:clrMapOvr>
    <a:masterClrMapping/>
  </p:clrMapOvr>
</p:sld>
</file>

<file path=ppt/theme/theme1.xml><?xml version="1.0" encoding="utf-8"?>
<a:theme xmlns:a="http://schemas.openxmlformats.org/drawingml/2006/main" name="Voodoo Powerpoint Template">
  <a:themeElements>
    <a:clrScheme name="RevSpringColors-2020">
      <a:dk1>
        <a:srgbClr val="888B8D"/>
      </a:dk1>
      <a:lt1>
        <a:srgbClr val="FFFFFF"/>
      </a:lt1>
      <a:dk2>
        <a:srgbClr val="005687"/>
      </a:dk2>
      <a:lt2>
        <a:srgbClr val="FFFFFF"/>
      </a:lt2>
      <a:accent1>
        <a:srgbClr val="77C5D5"/>
      </a:accent1>
      <a:accent2>
        <a:srgbClr val="005687"/>
      </a:accent2>
      <a:accent3>
        <a:srgbClr val="FFA300"/>
      </a:accent3>
      <a:accent4>
        <a:srgbClr val="B5BD00"/>
      </a:accent4>
      <a:accent5>
        <a:srgbClr val="888B8D"/>
      </a:accent5>
      <a:accent6>
        <a:srgbClr val="025469"/>
      </a:accent6>
      <a:hlink>
        <a:srgbClr val="FFFFFF"/>
      </a:hlink>
      <a:folHlink>
        <a:srgbClr val="005687"/>
      </a:folHlink>
    </a:clrScheme>
    <a:fontScheme name="Test">
      <a:majorFont>
        <a:latin typeface="Avenir Next LT Pro"/>
        <a:ea typeface=""/>
        <a:cs typeface=""/>
      </a:majorFont>
      <a:minorFont>
        <a:latin typeface="Avenir Next LT Pro"/>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Voodoo Powerpoint Template">
  <a:themeElements>
    <a:clrScheme name="RevSpringColors-2020">
      <a:dk1>
        <a:srgbClr val="888B8D"/>
      </a:dk1>
      <a:lt1>
        <a:srgbClr val="FFFFFF"/>
      </a:lt1>
      <a:dk2>
        <a:srgbClr val="005687"/>
      </a:dk2>
      <a:lt2>
        <a:srgbClr val="FFFFFF"/>
      </a:lt2>
      <a:accent1>
        <a:srgbClr val="77C5D5"/>
      </a:accent1>
      <a:accent2>
        <a:srgbClr val="005687"/>
      </a:accent2>
      <a:accent3>
        <a:srgbClr val="FFA300"/>
      </a:accent3>
      <a:accent4>
        <a:srgbClr val="B5BD00"/>
      </a:accent4>
      <a:accent5>
        <a:srgbClr val="888B8D"/>
      </a:accent5>
      <a:accent6>
        <a:srgbClr val="025469"/>
      </a:accent6>
      <a:hlink>
        <a:srgbClr val="FFFFFF"/>
      </a:hlink>
      <a:folHlink>
        <a:srgbClr val="005687"/>
      </a:folHlink>
    </a:clrScheme>
    <a:fontScheme name="Test">
      <a:majorFont>
        <a:latin typeface="Avenir Next LT Pro"/>
        <a:ea typeface=""/>
        <a:cs typeface=""/>
      </a:majorFont>
      <a:minorFont>
        <a:latin typeface="Avenir Next LT Pro"/>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4BA90D9021044488119C2ED370CFC5" ma:contentTypeVersion="13" ma:contentTypeDescription="Create a new document." ma:contentTypeScope="" ma:versionID="b9cfd289797d036913aa88a26cbfeccd">
  <xsd:schema xmlns:xsd="http://www.w3.org/2001/XMLSchema" xmlns:xs="http://www.w3.org/2001/XMLSchema" xmlns:p="http://schemas.microsoft.com/office/2006/metadata/properties" xmlns:ns3="5ac4c064-e701-4192-88b2-4aed76ce7e75" xmlns:ns4="ea862329-81c3-41fb-8d8e-7d6b884245f4" targetNamespace="http://schemas.microsoft.com/office/2006/metadata/properties" ma:root="true" ma:fieldsID="c1b77a40563e7d23d6347a6f33cc57ca" ns3:_="" ns4:_="">
    <xsd:import namespace="5ac4c064-e701-4192-88b2-4aed76ce7e75"/>
    <xsd:import namespace="ea862329-81c3-41fb-8d8e-7d6b884245f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4c064-e701-4192-88b2-4aed76ce7e7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62329-81c3-41fb-8d8e-7d6b884245f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E7A233-4184-4826-8F3B-04BF51E87733}">
  <ds:schemaRefs>
    <ds:schemaRef ds:uri="http://schemas.microsoft.com/sharepoint/v3/contenttype/forms"/>
  </ds:schemaRefs>
</ds:datastoreItem>
</file>

<file path=customXml/itemProps2.xml><?xml version="1.0" encoding="utf-8"?>
<ds:datastoreItem xmlns:ds="http://schemas.openxmlformats.org/officeDocument/2006/customXml" ds:itemID="{D7190E9A-F7D1-4B01-9C2A-42DB676F37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c4c064-e701-4192-88b2-4aed76ce7e75"/>
    <ds:schemaRef ds:uri="ea862329-81c3-41fb-8d8e-7d6b884245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DF1E51-7D3E-4AD0-9643-BD1EFCCB4C62}">
  <ds:schemaRefs>
    <ds:schemaRef ds:uri="http://purl.org/dc/dcmitype/"/>
    <ds:schemaRef ds:uri="http://purl.org/dc/elements/1.1/"/>
    <ds:schemaRef ds:uri="http://www.w3.org/XML/1998/namespace"/>
    <ds:schemaRef ds:uri="http://schemas.microsoft.com/office/2006/documentManagement/types"/>
    <ds:schemaRef ds:uri="ea862329-81c3-41fb-8d8e-7d6b884245f4"/>
    <ds:schemaRef ds:uri="5ac4c064-e701-4192-88b2-4aed76ce7e7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13841</TotalTime>
  <Words>3492</Words>
  <Application>Microsoft Office PowerPoint</Application>
  <PresentationFormat>Widescreen</PresentationFormat>
  <Paragraphs>365</Paragraphs>
  <Slides>24</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Avenir Next LT Pro</vt:lpstr>
      <vt:lpstr>Calibri</vt:lpstr>
      <vt:lpstr>Voodoo Powerpoint Template</vt:lpstr>
      <vt:lpstr>1_Voodoo Powerpoint Template</vt:lpstr>
      <vt:lpstr>Leveraging EDI data to measure upstream system utilization and quality</vt:lpstr>
      <vt:lpstr>Presentation Summary</vt:lpstr>
      <vt:lpstr>What are the foundational keys to leveraging EDI data? </vt:lpstr>
      <vt:lpstr>EDI Transactions  </vt:lpstr>
      <vt:lpstr>What does the 271, 277CA and the 835 have in common?</vt:lpstr>
      <vt:lpstr>270/271—Real-time Eligibility Verification</vt:lpstr>
      <vt:lpstr>271—Key data elements (2100C/EB)</vt:lpstr>
      <vt:lpstr>271—Key data elements (2100C/AAA)</vt:lpstr>
      <vt:lpstr>Examples —271 “Reject Reason” Codes</vt:lpstr>
      <vt:lpstr>Key 271 Data Elements</vt:lpstr>
      <vt:lpstr>270/271—Eligibility Verification Work-flow</vt:lpstr>
      <vt:lpstr>How many providers reconcile 270/271 Eligibility transactions?</vt:lpstr>
      <vt:lpstr>277CA—Claim Acknowledgment</vt:lpstr>
      <vt:lpstr>277CA—Claim Acknowledgment</vt:lpstr>
      <vt:lpstr>277CA Key Elements  2200D “Claim Status Tracking” Loop </vt:lpstr>
      <vt:lpstr>Example 277CA</vt:lpstr>
      <vt:lpstr>277CA Account Level “Category Codes”</vt:lpstr>
      <vt:lpstr>Sample 277CA    “Status Codes”</vt:lpstr>
      <vt:lpstr>277CA—Applying the data</vt:lpstr>
      <vt:lpstr>The ANSI 835 can measure system quality!</vt:lpstr>
      <vt:lpstr>Work-flow process for leveraging EDI Data</vt:lpstr>
      <vt:lpstr>Measuring Quality and Effectiveness of Data Validation Systems</vt:lpstr>
      <vt:lpstr>Conclusion</vt:lpstr>
      <vt:lpstr>Take home questionnaire….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SevenBox</dc:creator>
  <cp:keywords/>
  <dc:description/>
  <cp:lastModifiedBy>Tim Bavosi</cp:lastModifiedBy>
  <cp:revision>367</cp:revision>
  <cp:lastPrinted>2021-11-17T16:36:34Z</cp:lastPrinted>
  <dcterms:created xsi:type="dcterms:W3CDTF">2017-07-25T02:03:18Z</dcterms:created>
  <dcterms:modified xsi:type="dcterms:W3CDTF">2021-11-17T19:42:39Z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0x010100384BA90D9021044488119C2ED370CFC5</vt:lpwstr>
  </property>
</Properties>
</file>