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4"/>
    <p:sldMasterId id="2147483712" r:id="rId5"/>
  </p:sldMasterIdLst>
  <p:notesMasterIdLst>
    <p:notesMasterId r:id="rId26"/>
  </p:notesMasterIdLst>
  <p:handoutMasterIdLst>
    <p:handoutMasterId r:id="rId27"/>
  </p:handoutMasterIdLst>
  <p:sldIdLst>
    <p:sldId id="257" r:id="rId6"/>
    <p:sldId id="259" r:id="rId7"/>
    <p:sldId id="262" r:id="rId8"/>
    <p:sldId id="260" r:id="rId9"/>
    <p:sldId id="263" r:id="rId10"/>
    <p:sldId id="264" r:id="rId11"/>
    <p:sldId id="297" r:id="rId12"/>
    <p:sldId id="298" r:id="rId13"/>
    <p:sldId id="299" r:id="rId14"/>
    <p:sldId id="300" r:id="rId15"/>
    <p:sldId id="290" r:id="rId16"/>
    <p:sldId id="268" r:id="rId17"/>
    <p:sldId id="267" r:id="rId18"/>
    <p:sldId id="301" r:id="rId19"/>
    <p:sldId id="292" r:id="rId20"/>
    <p:sldId id="302" r:id="rId21"/>
    <p:sldId id="287" r:id="rId22"/>
    <p:sldId id="293" r:id="rId23"/>
    <p:sldId id="303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2181A-E687-49C2-A7CB-D512728EB5E2}" v="37" dt="2022-12-27T17:55:23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1" autoAdjust="0"/>
    <p:restoredTop sz="81434" autoAdjust="0"/>
  </p:normalViewPr>
  <p:slideViewPr>
    <p:cSldViewPr snapToGrid="0">
      <p:cViewPr varScale="1">
        <p:scale>
          <a:sx n="93" d="100"/>
          <a:sy n="93" d="100"/>
        </p:scale>
        <p:origin x="1212" y="78"/>
      </p:cViewPr>
      <p:guideLst/>
    </p:cSldViewPr>
  </p:slideViewPr>
  <p:outlineViewPr>
    <p:cViewPr>
      <p:scale>
        <a:sx n="33" d="100"/>
        <a:sy n="33" d="100"/>
      </p:scale>
      <p:origin x="0" y="-42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rnsey, Courtney A." userId="709a47be-b025-4b17-aef7-dfadf65fd0ed" providerId="ADAL" clId="{1F52181A-E687-49C2-A7CB-D512728EB5E2}"/>
    <pc:docChg chg="undo redo custSel addSld delSld modSld sldOrd addMainMaster delMainMaster modMainMaster modShowInfo">
      <pc:chgData name="Guernsey, Courtney A." userId="709a47be-b025-4b17-aef7-dfadf65fd0ed" providerId="ADAL" clId="{1F52181A-E687-49C2-A7CB-D512728EB5E2}" dt="2022-12-27T18:37:30.329" v="3392" actId="20577"/>
      <pc:docMkLst>
        <pc:docMk/>
      </pc:docMkLst>
      <pc:sldChg chg="addSp delSp modSp mod modTransition setBg addAnim modAnim setClrOvrMap delDesignElem chgLayout modNotesTx">
        <pc:chgData name="Guernsey, Courtney A." userId="709a47be-b025-4b17-aef7-dfadf65fd0ed" providerId="ADAL" clId="{1F52181A-E687-49C2-A7CB-D512728EB5E2}" dt="2022-12-27T17:55:23.141" v="3381"/>
        <pc:sldMkLst>
          <pc:docMk/>
          <pc:sldMk cId="2475805559" sldId="257"/>
        </pc:sldMkLst>
        <pc:spChg chg="mod ord">
          <ac:chgData name="Guernsey, Courtney A." userId="709a47be-b025-4b17-aef7-dfadf65fd0ed" providerId="ADAL" clId="{1F52181A-E687-49C2-A7CB-D512728EB5E2}" dt="2022-12-27T17:54:32.249" v="3380"/>
          <ac:spMkLst>
            <pc:docMk/>
            <pc:sldMk cId="2475805559" sldId="257"/>
            <ac:spMk id="2" creationId="{1C21E816-31F5-48BB-BD02-D15F2F18B48A}"/>
          </ac:spMkLst>
        </pc:spChg>
        <pc:spChg chg="mod ord">
          <ac:chgData name="Guernsey, Courtney A." userId="709a47be-b025-4b17-aef7-dfadf65fd0ed" providerId="ADAL" clId="{1F52181A-E687-49C2-A7CB-D512728EB5E2}" dt="2022-12-27T17:54:32.249" v="3380"/>
          <ac:spMkLst>
            <pc:docMk/>
            <pc:sldMk cId="2475805559" sldId="257"/>
            <ac:spMk id="3" creationId="{835D6E6B-3353-491C-A3C6-F278D6CED8B3}"/>
          </ac:spMkLst>
        </pc:spChg>
        <pc:spChg chg="add del mod">
          <ac:chgData name="Guernsey, Courtney A." userId="709a47be-b025-4b17-aef7-dfadf65fd0ed" providerId="ADAL" clId="{1F52181A-E687-49C2-A7CB-D512728EB5E2}" dt="2022-12-27T17:54:32.249" v="3380"/>
          <ac:spMkLst>
            <pc:docMk/>
            <pc:sldMk cId="2475805559" sldId="257"/>
            <ac:spMk id="4" creationId="{FB9BF7F7-6F4B-CBE9-5EB6-B6F6089F74C7}"/>
          </ac:spMkLst>
        </pc:spChg>
        <pc:spChg chg="add del mod">
          <ac:chgData name="Guernsey, Courtney A." userId="709a47be-b025-4b17-aef7-dfadf65fd0ed" providerId="ADAL" clId="{1F52181A-E687-49C2-A7CB-D512728EB5E2}" dt="2022-12-27T17:54:32.249" v="3380"/>
          <ac:spMkLst>
            <pc:docMk/>
            <pc:sldMk cId="2475805559" sldId="257"/>
            <ac:spMk id="6" creationId="{FE3A0FBA-6F02-669C-90E7-890B81A2A8CE}"/>
          </ac:spMkLst>
        </pc:spChg>
        <pc:spChg chg="add del">
          <ac:chgData name="Guernsey, Courtney A." userId="709a47be-b025-4b17-aef7-dfadf65fd0ed" providerId="ADAL" clId="{1F52181A-E687-49C2-A7CB-D512728EB5E2}" dt="2022-12-27T17:54:32.249" v="3380"/>
          <ac:spMkLst>
            <pc:docMk/>
            <pc:sldMk cId="2475805559" sldId="257"/>
            <ac:spMk id="7" creationId="{7E134C76-7FB4-4BB7-9322-DD8A4B179ACD}"/>
          </ac:spMkLst>
        </pc:spChg>
        <pc:spChg chg="add del">
          <ac:chgData name="Guernsey, Courtney A." userId="709a47be-b025-4b17-aef7-dfadf65fd0ed" providerId="ADAL" clId="{1F52181A-E687-49C2-A7CB-D512728EB5E2}" dt="2022-12-27T17:54:32.249" v="3380"/>
          <ac:spMkLst>
            <pc:docMk/>
            <pc:sldMk cId="2475805559" sldId="257"/>
            <ac:spMk id="8" creationId="{C0C57804-4F33-4D85-AA3E-DA0F214BBD91}"/>
          </ac:spMkLst>
        </pc:spChg>
        <pc:spChg chg="add del">
          <ac:chgData name="Guernsey, Courtney A." userId="709a47be-b025-4b17-aef7-dfadf65fd0ed" providerId="ADAL" clId="{1F52181A-E687-49C2-A7CB-D512728EB5E2}" dt="2022-12-27T12:49:00.567" v="226" actId="700"/>
          <ac:spMkLst>
            <pc:docMk/>
            <pc:sldMk cId="2475805559" sldId="257"/>
            <ac:spMk id="10" creationId="{4609862E-48F9-45AC-8D44-67A0268A7935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2475805559" sldId="257"/>
            <ac:spMk id="18" creationId="{D6D7A0BC-0046-4CAA-8E7F-DCAFE511EA0E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2475805559" sldId="257"/>
            <ac:spMk id="20" creationId="{E7C6334F-6411-41EC-AD7D-179EDD8B58CB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2475805559" sldId="257"/>
            <ac:spMk id="22" creationId="{E6B02CEE-3AF8-4349-9B3E-8970E6DF62B3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2475805559" sldId="257"/>
            <ac:spMk id="24" creationId="{AAA01CF0-3FB5-44EB-B7DE-F2E86374C2FB}"/>
          </ac:spMkLst>
        </pc:spChg>
        <pc:grpChg chg="add del">
          <ac:chgData name="Guernsey, Courtney A." userId="709a47be-b025-4b17-aef7-dfadf65fd0ed" providerId="ADAL" clId="{1F52181A-E687-49C2-A7CB-D512728EB5E2}" dt="2022-12-27T12:49:00.567" v="226" actId="700"/>
          <ac:grpSpMkLst>
            <pc:docMk/>
            <pc:sldMk cId="2475805559" sldId="257"/>
            <ac:grpSpMk id="12" creationId="{C97986E7-0E3C-4F64-886E-935DDCB83AA7}"/>
          </ac:grpSpMkLst>
        </pc:grpChg>
        <pc:picChg chg="del">
          <ac:chgData name="Guernsey, Courtney A." userId="709a47be-b025-4b17-aef7-dfadf65fd0ed" providerId="ADAL" clId="{1F52181A-E687-49C2-A7CB-D512728EB5E2}" dt="2022-12-27T12:14:18.073" v="23" actId="478"/>
          <ac:picMkLst>
            <pc:docMk/>
            <pc:sldMk cId="2475805559" sldId="257"/>
            <ac:picMk id="6" creationId="{F1A8C364-94D4-4630-BAD0-78722F347055}"/>
          </ac:picMkLst>
        </pc:picChg>
      </pc:sldChg>
      <pc:sldChg chg="modSp mod modNotesTx">
        <pc:chgData name="Guernsey, Courtney A." userId="709a47be-b025-4b17-aef7-dfadf65fd0ed" providerId="ADAL" clId="{1F52181A-E687-49C2-A7CB-D512728EB5E2}" dt="2022-12-27T16:49:34.228" v="3199" actId="20577"/>
        <pc:sldMkLst>
          <pc:docMk/>
          <pc:sldMk cId="3087508439" sldId="259"/>
        </pc:sldMkLst>
        <pc:spChg chg="mod">
          <ac:chgData name="Guernsey, Courtney A." userId="709a47be-b025-4b17-aef7-dfadf65fd0ed" providerId="ADAL" clId="{1F52181A-E687-49C2-A7CB-D512728EB5E2}" dt="2022-12-27T16:49:34.228" v="3199" actId="20577"/>
          <ac:spMkLst>
            <pc:docMk/>
            <pc:sldMk cId="3087508439" sldId="259"/>
            <ac:spMk id="3" creationId="{4D5E52DD-1505-454F-AEE1-70922F3FD3A1}"/>
          </ac:spMkLst>
        </pc:spChg>
      </pc:sldChg>
      <pc:sldChg chg="modSp mod modNotesTx">
        <pc:chgData name="Guernsey, Courtney A." userId="709a47be-b025-4b17-aef7-dfadf65fd0ed" providerId="ADAL" clId="{1F52181A-E687-49C2-A7CB-D512728EB5E2}" dt="2022-12-27T15:14:19.628" v="1898" actId="207"/>
        <pc:sldMkLst>
          <pc:docMk/>
          <pc:sldMk cId="108071159" sldId="260"/>
        </pc:sldMkLst>
        <pc:spChg chg="mod">
          <ac:chgData name="Guernsey, Courtney A." userId="709a47be-b025-4b17-aef7-dfadf65fd0ed" providerId="ADAL" clId="{1F52181A-E687-49C2-A7CB-D512728EB5E2}" dt="2022-12-27T12:16:32.436" v="128"/>
          <ac:spMkLst>
            <pc:docMk/>
            <pc:sldMk cId="108071159" sldId="260"/>
            <ac:spMk id="2" creationId="{0E84C6A9-B572-492C-A18D-0088C4E357D9}"/>
          </ac:spMkLst>
        </pc:spChg>
        <pc:spChg chg="mod">
          <ac:chgData name="Guernsey, Courtney A." userId="709a47be-b025-4b17-aef7-dfadf65fd0ed" providerId="ADAL" clId="{1F52181A-E687-49C2-A7CB-D512728EB5E2}" dt="2022-12-27T15:14:16.538" v="1897" actId="207"/>
          <ac:spMkLst>
            <pc:docMk/>
            <pc:sldMk cId="108071159" sldId="260"/>
            <ac:spMk id="12" creationId="{B973858C-176F-4858-B4A1-823B44A7A4D4}"/>
          </ac:spMkLst>
        </pc:spChg>
        <pc:spChg chg="mod">
          <ac:chgData name="Guernsey, Courtney A." userId="709a47be-b025-4b17-aef7-dfadf65fd0ed" providerId="ADAL" clId="{1F52181A-E687-49C2-A7CB-D512728EB5E2}" dt="2022-12-27T15:14:19.628" v="1898" actId="207"/>
          <ac:spMkLst>
            <pc:docMk/>
            <pc:sldMk cId="108071159" sldId="260"/>
            <ac:spMk id="14" creationId="{B5446EB2-56FC-4712-A64D-F22BC130608B}"/>
          </ac:spMkLst>
        </pc:spChg>
        <pc:picChg chg="mod modCrop">
          <ac:chgData name="Guernsey, Courtney A." userId="709a47be-b025-4b17-aef7-dfadf65fd0ed" providerId="ADAL" clId="{1F52181A-E687-49C2-A7CB-D512728EB5E2}" dt="2022-12-27T12:48:37.458" v="225" actId="1076"/>
          <ac:picMkLst>
            <pc:docMk/>
            <pc:sldMk cId="108071159" sldId="260"/>
            <ac:picMk id="15" creationId="{0F614F92-0FB3-4A9A-A4B8-B7CF69A55040}"/>
          </ac:picMkLst>
        </pc:picChg>
      </pc:sldChg>
      <pc:sldChg chg="modSp del">
        <pc:chgData name="Guernsey, Courtney A." userId="709a47be-b025-4b17-aef7-dfadf65fd0ed" providerId="ADAL" clId="{1F52181A-E687-49C2-A7CB-D512728EB5E2}" dt="2022-12-27T12:31:51.949" v="195" actId="47"/>
        <pc:sldMkLst>
          <pc:docMk/>
          <pc:sldMk cId="2568845133" sldId="261"/>
        </pc:sldMkLst>
        <pc:spChg chg="mod">
          <ac:chgData name="Guernsey, Courtney A." userId="709a47be-b025-4b17-aef7-dfadf65fd0ed" providerId="ADAL" clId="{1F52181A-E687-49C2-A7CB-D512728EB5E2}" dt="2022-12-27T12:16:32.436" v="128"/>
          <ac:spMkLst>
            <pc:docMk/>
            <pc:sldMk cId="2568845133" sldId="261"/>
            <ac:spMk id="2" creationId="{B31C5527-0E2B-43A5-B64B-A616DBF5F3C0}"/>
          </ac:spMkLst>
        </pc:spChg>
      </pc:sldChg>
      <pc:sldChg chg="modSp mod modNotesTx">
        <pc:chgData name="Guernsey, Courtney A." userId="709a47be-b025-4b17-aef7-dfadf65fd0ed" providerId="ADAL" clId="{1F52181A-E687-49C2-A7CB-D512728EB5E2}" dt="2022-12-27T15:14:10.886" v="1896" actId="207"/>
        <pc:sldMkLst>
          <pc:docMk/>
          <pc:sldMk cId="358458398" sldId="262"/>
        </pc:sldMkLst>
        <pc:spChg chg="mod">
          <ac:chgData name="Guernsey, Courtney A." userId="709a47be-b025-4b17-aef7-dfadf65fd0ed" providerId="ADAL" clId="{1F52181A-E687-49C2-A7CB-D512728EB5E2}" dt="2022-12-27T15:14:10.886" v="1896" actId="207"/>
          <ac:spMkLst>
            <pc:docMk/>
            <pc:sldMk cId="358458398" sldId="262"/>
            <ac:spMk id="3" creationId="{C3500398-DC84-442E-AFF7-516C7CCBF77A}"/>
          </ac:spMkLst>
        </pc:spChg>
      </pc:sldChg>
      <pc:sldChg chg="modSp mod modNotesTx">
        <pc:chgData name="Guernsey, Courtney A." userId="709a47be-b025-4b17-aef7-dfadf65fd0ed" providerId="ADAL" clId="{1F52181A-E687-49C2-A7CB-D512728EB5E2}" dt="2022-12-27T17:43:23.920" v="3368" actId="20577"/>
        <pc:sldMkLst>
          <pc:docMk/>
          <pc:sldMk cId="2769356573" sldId="263"/>
        </pc:sldMkLst>
        <pc:spChg chg="mod">
          <ac:chgData name="Guernsey, Courtney A." userId="709a47be-b025-4b17-aef7-dfadf65fd0ed" providerId="ADAL" clId="{1F52181A-E687-49C2-A7CB-D512728EB5E2}" dt="2022-12-27T12:36:16.241" v="213" actId="1076"/>
          <ac:spMkLst>
            <pc:docMk/>
            <pc:sldMk cId="2769356573" sldId="263"/>
            <ac:spMk id="2" creationId="{57DD6495-23D8-4F4C-9235-003DD7BF6AB4}"/>
          </ac:spMkLst>
        </pc:spChg>
        <pc:spChg chg="mod">
          <ac:chgData name="Guernsey, Courtney A." userId="709a47be-b025-4b17-aef7-dfadf65fd0ed" providerId="ADAL" clId="{1F52181A-E687-49C2-A7CB-D512728EB5E2}" dt="2022-12-27T15:14:23.620" v="1899" actId="207"/>
          <ac:spMkLst>
            <pc:docMk/>
            <pc:sldMk cId="2769356573" sldId="263"/>
            <ac:spMk id="3" creationId="{88DF4BA3-A69E-4490-98BB-81D6A6D25AC4}"/>
          </ac:spMkLst>
        </pc:spChg>
        <pc:spChg chg="mod">
          <ac:chgData name="Guernsey, Courtney A." userId="709a47be-b025-4b17-aef7-dfadf65fd0ed" providerId="ADAL" clId="{1F52181A-E687-49C2-A7CB-D512728EB5E2}" dt="2022-12-27T17:43:23.920" v="3368" actId="20577"/>
          <ac:spMkLst>
            <pc:docMk/>
            <pc:sldMk cId="2769356573" sldId="263"/>
            <ac:spMk id="4" creationId="{08281639-034A-45BB-BA9D-FDFAC9594E2C}"/>
          </ac:spMkLst>
        </pc:spChg>
      </pc:sldChg>
      <pc:sldChg chg="modSp mod modNotesTx">
        <pc:chgData name="Guernsey, Courtney A." userId="709a47be-b025-4b17-aef7-dfadf65fd0ed" providerId="ADAL" clId="{1F52181A-E687-49C2-A7CB-D512728EB5E2}" dt="2022-12-27T15:14:42.045" v="1901" actId="207"/>
        <pc:sldMkLst>
          <pc:docMk/>
          <pc:sldMk cId="1743432679" sldId="264"/>
        </pc:sldMkLst>
        <pc:spChg chg="mod">
          <ac:chgData name="Guernsey, Courtney A." userId="709a47be-b025-4b17-aef7-dfadf65fd0ed" providerId="ADAL" clId="{1F52181A-E687-49C2-A7CB-D512728EB5E2}" dt="2022-12-27T12:36:24.341" v="214" actId="1076"/>
          <ac:spMkLst>
            <pc:docMk/>
            <pc:sldMk cId="1743432679" sldId="264"/>
            <ac:spMk id="2" creationId="{57DD6495-23D8-4F4C-9235-003DD7BF6AB4}"/>
          </ac:spMkLst>
        </pc:spChg>
        <pc:spChg chg="mod">
          <ac:chgData name="Guernsey, Courtney A." userId="709a47be-b025-4b17-aef7-dfadf65fd0ed" providerId="ADAL" clId="{1F52181A-E687-49C2-A7CB-D512728EB5E2}" dt="2022-12-27T15:14:42.045" v="1901" actId="207"/>
          <ac:spMkLst>
            <pc:docMk/>
            <pc:sldMk cId="1743432679" sldId="264"/>
            <ac:spMk id="3" creationId="{88DF4BA3-A69E-4490-98BB-81D6A6D25AC4}"/>
          </ac:spMkLst>
        </pc:spChg>
        <pc:picChg chg="mod">
          <ac:chgData name="Guernsey, Courtney A." userId="709a47be-b025-4b17-aef7-dfadf65fd0ed" providerId="ADAL" clId="{1F52181A-E687-49C2-A7CB-D512728EB5E2}" dt="2022-12-27T12:36:25.894" v="215" actId="1076"/>
          <ac:picMkLst>
            <pc:docMk/>
            <pc:sldMk cId="1743432679" sldId="264"/>
            <ac:picMk id="10" creationId="{EA9C1D1C-8CF4-4F01-90C2-9F1630CBE645}"/>
          </ac:picMkLst>
        </pc:picChg>
      </pc:sldChg>
      <pc:sldChg chg="addSp delSp modSp add del mod modClrScheme delDesignElem chgLayout">
        <pc:chgData name="Guernsey, Courtney A." userId="709a47be-b025-4b17-aef7-dfadf65fd0ed" providerId="ADAL" clId="{1F52181A-E687-49C2-A7CB-D512728EB5E2}" dt="2022-12-27T14:52:13.099" v="1578" actId="47"/>
        <pc:sldMkLst>
          <pc:docMk/>
          <pc:sldMk cId="2010649353" sldId="265"/>
        </pc:sldMkLst>
        <pc:spChg chg="mod ord">
          <ac:chgData name="Guernsey, Courtney A." userId="709a47be-b025-4b17-aef7-dfadf65fd0ed" providerId="ADAL" clId="{1F52181A-E687-49C2-A7CB-D512728EB5E2}" dt="2022-12-27T14:50:33.376" v="1546" actId="21"/>
          <ac:spMkLst>
            <pc:docMk/>
            <pc:sldMk cId="2010649353" sldId="265"/>
            <ac:spMk id="2" creationId="{C7EB8C74-8B43-4203-8557-3F4DECAD4848}"/>
          </ac:spMkLst>
        </pc:spChg>
        <pc:spChg chg="mod ord">
          <ac:chgData name="Guernsey, Courtney A." userId="709a47be-b025-4b17-aef7-dfadf65fd0ed" providerId="ADAL" clId="{1F52181A-E687-49C2-A7CB-D512728EB5E2}" dt="2022-12-27T14:49:55.377" v="1537" actId="27636"/>
          <ac:spMkLst>
            <pc:docMk/>
            <pc:sldMk cId="2010649353" sldId="265"/>
            <ac:spMk id="3" creationId="{A17A29BD-25E5-4672-A6EC-7722391A9C8C}"/>
          </ac:spMkLst>
        </pc:spChg>
        <pc:spChg chg="add del mod ord">
          <ac:chgData name="Guernsey, Courtney A." userId="709a47be-b025-4b17-aef7-dfadf65fd0ed" providerId="ADAL" clId="{1F52181A-E687-49C2-A7CB-D512728EB5E2}" dt="2022-12-27T12:37:14.075" v="219" actId="700"/>
          <ac:spMkLst>
            <pc:docMk/>
            <pc:sldMk cId="2010649353" sldId="265"/>
            <ac:spMk id="4" creationId="{EE4F5BE6-EA60-59B8-1C60-234A89DFB994}"/>
          </ac:spMkLst>
        </pc:spChg>
        <pc:spChg chg="add del mod ord">
          <ac:chgData name="Guernsey, Courtney A." userId="709a47be-b025-4b17-aef7-dfadf65fd0ed" providerId="ADAL" clId="{1F52181A-E687-49C2-A7CB-D512728EB5E2}" dt="2022-12-27T12:37:14.075" v="219" actId="700"/>
          <ac:spMkLst>
            <pc:docMk/>
            <pc:sldMk cId="2010649353" sldId="265"/>
            <ac:spMk id="5" creationId="{635BB65B-682D-8D84-87E4-C668FC0E1ECA}"/>
          </ac:spMkLst>
        </pc:spChg>
        <pc:spChg chg="add mod ord">
          <ac:chgData name="Guernsey, Courtney A." userId="709a47be-b025-4b17-aef7-dfadf65fd0ed" providerId="ADAL" clId="{1F52181A-E687-49C2-A7CB-D512728EB5E2}" dt="2022-12-27T14:49:55.346" v="1535" actId="700"/>
          <ac:spMkLst>
            <pc:docMk/>
            <pc:sldMk cId="2010649353" sldId="265"/>
            <ac:spMk id="8" creationId="{C7ADF5B7-41E7-BB51-2AE5-4510104B86FD}"/>
          </ac:spMkLst>
        </pc:spChg>
        <pc:spChg chg="add mod ord">
          <ac:chgData name="Guernsey, Courtney A." userId="709a47be-b025-4b17-aef7-dfadf65fd0ed" providerId="ADAL" clId="{1F52181A-E687-49C2-A7CB-D512728EB5E2}" dt="2022-12-27T14:49:55.346" v="1535" actId="700"/>
          <ac:spMkLst>
            <pc:docMk/>
            <pc:sldMk cId="2010649353" sldId="265"/>
            <ac:spMk id="9" creationId="{2EE2C2FE-3A02-34EF-B157-1B9129F11C29}"/>
          </ac:spMkLst>
        </pc:spChg>
        <pc:spChg chg="add mod">
          <ac:chgData name="Guernsey, Courtney A." userId="709a47be-b025-4b17-aef7-dfadf65fd0ed" providerId="ADAL" clId="{1F52181A-E687-49C2-A7CB-D512728EB5E2}" dt="2022-12-27T14:50:11.054" v="1539" actId="21"/>
          <ac:spMkLst>
            <pc:docMk/>
            <pc:sldMk cId="2010649353" sldId="265"/>
            <ac:spMk id="11" creationId="{0E01C88E-C25F-808A-1D2D-21E71F63A634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2010649353" sldId="265"/>
            <ac:spMk id="23" creationId="{A310A41F-3A14-4150-B6CF-0A577DDDEAD2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2010649353" sldId="265"/>
            <ac:spMk id="24" creationId="{DD651B61-325E-4E73-8445-38B0DE8AAAB6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2010649353" sldId="265"/>
            <ac:spMk id="25" creationId="{B42E5253-D3AC-4AC2-B766-8B34F13C2F5E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2010649353" sldId="265"/>
            <ac:spMk id="26" creationId="{10AE8D57-436A-4073-9A75-15BB5949F8B4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2010649353" sldId="265"/>
            <ac:spMk id="27" creationId="{F875149D-F692-45DA-8324-D5E0193D5FC4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2010649353" sldId="265"/>
            <ac:spMk id="28" creationId="{C0B19935-C760-4698-9DD1-973C8A428D26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2010649353" sldId="265"/>
            <ac:spMk id="29" creationId="{08990612-E008-4F02-AEBB-B140BE753558}"/>
          </ac:spMkLst>
        </pc:spChg>
        <pc:picChg chg="del mod ord">
          <ac:chgData name="Guernsey, Courtney A." userId="709a47be-b025-4b17-aef7-dfadf65fd0ed" providerId="ADAL" clId="{1F52181A-E687-49C2-A7CB-D512728EB5E2}" dt="2022-12-27T14:50:11.054" v="1539" actId="21"/>
          <ac:picMkLst>
            <pc:docMk/>
            <pc:sldMk cId="2010649353" sldId="265"/>
            <ac:picMk id="6" creationId="{92515E1E-E00B-4454-BE8F-747FD027E182}"/>
          </ac:picMkLst>
        </pc:picChg>
      </pc:sldChg>
      <pc:sldChg chg="delSp modSp del delDesignElem">
        <pc:chgData name="Guernsey, Courtney A." userId="709a47be-b025-4b17-aef7-dfadf65fd0ed" providerId="ADAL" clId="{1F52181A-E687-49C2-A7CB-D512728EB5E2}" dt="2022-12-27T15:12:32.454" v="1883" actId="47"/>
        <pc:sldMkLst>
          <pc:docMk/>
          <pc:sldMk cId="3441903386" sldId="266"/>
        </pc:sldMkLst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3441903386" sldId="266"/>
            <ac:spMk id="9" creationId="{F92989FB-1024-49B7-BDF1-B3CE27D48623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3441903386" sldId="266"/>
            <ac:spMk id="11" creationId="{2987D6F4-EC95-4EF1-A8AD-4B70386CEEC7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3441903386" sldId="266"/>
            <ac:spMk id="13" creationId="{F5F792DF-9D0A-4DB6-9A9E-7312F5A7E87D}"/>
          </ac:spMkLst>
        </pc:spChg>
        <pc:graphicFrameChg chg="mod">
          <ac:chgData name="Guernsey, Courtney A." userId="709a47be-b025-4b17-aef7-dfadf65fd0ed" providerId="ADAL" clId="{1F52181A-E687-49C2-A7CB-D512728EB5E2}" dt="2022-12-27T15:03:04.771" v="1845"/>
          <ac:graphicFrameMkLst>
            <pc:docMk/>
            <pc:sldMk cId="3441903386" sldId="266"/>
            <ac:graphicFrameMk id="10" creationId="{796BCEDE-DF41-4F14-8359-61E9AC912384}"/>
          </ac:graphicFrameMkLst>
        </pc:graphicFrameChg>
      </pc:sldChg>
      <pc:sldChg chg="modSp mod modNotesTx">
        <pc:chgData name="Guernsey, Courtney A." userId="709a47be-b025-4b17-aef7-dfadf65fd0ed" providerId="ADAL" clId="{1F52181A-E687-49C2-A7CB-D512728EB5E2}" dt="2022-12-27T16:11:35.167" v="2353" actId="6549"/>
        <pc:sldMkLst>
          <pc:docMk/>
          <pc:sldMk cId="2076305456" sldId="267"/>
        </pc:sldMkLst>
        <pc:spChg chg="mod">
          <ac:chgData name="Guernsey, Courtney A." userId="709a47be-b025-4b17-aef7-dfadf65fd0ed" providerId="ADAL" clId="{1F52181A-E687-49C2-A7CB-D512728EB5E2}" dt="2022-12-27T16:11:35.167" v="2353" actId="6549"/>
          <ac:spMkLst>
            <pc:docMk/>
            <pc:sldMk cId="2076305456" sldId="267"/>
            <ac:spMk id="2" creationId="{F75AC0AF-CEAE-4459-93FC-05D63DEFAB13}"/>
          </ac:spMkLst>
        </pc:spChg>
        <pc:spChg chg="mod">
          <ac:chgData name="Guernsey, Courtney A." userId="709a47be-b025-4b17-aef7-dfadf65fd0ed" providerId="ADAL" clId="{1F52181A-E687-49C2-A7CB-D512728EB5E2}" dt="2022-12-27T16:11:04.402" v="2351" actId="20577"/>
          <ac:spMkLst>
            <pc:docMk/>
            <pc:sldMk cId="2076305456" sldId="267"/>
            <ac:spMk id="3" creationId="{5D9F032E-8438-4D9E-8B19-20D378F32BDE}"/>
          </ac:spMkLst>
        </pc:spChg>
      </pc:sldChg>
      <pc:sldChg chg="modSp mod ord modNotesTx">
        <pc:chgData name="Guernsey, Courtney A." userId="709a47be-b025-4b17-aef7-dfadf65fd0ed" providerId="ADAL" clId="{1F52181A-E687-49C2-A7CB-D512728EB5E2}" dt="2022-12-27T16:11:24.727" v="2352" actId="6549"/>
        <pc:sldMkLst>
          <pc:docMk/>
          <pc:sldMk cId="2207873308" sldId="268"/>
        </pc:sldMkLst>
        <pc:spChg chg="mod">
          <ac:chgData name="Guernsey, Courtney A." userId="709a47be-b025-4b17-aef7-dfadf65fd0ed" providerId="ADAL" clId="{1F52181A-E687-49C2-A7CB-D512728EB5E2}" dt="2022-12-27T16:11:24.727" v="2352" actId="6549"/>
          <ac:spMkLst>
            <pc:docMk/>
            <pc:sldMk cId="2207873308" sldId="268"/>
            <ac:spMk id="5" creationId="{9E8609E0-7587-4BBE-B7FC-88FA3DC395AE}"/>
          </ac:spMkLst>
        </pc:spChg>
        <pc:spChg chg="mod">
          <ac:chgData name="Guernsey, Courtney A." userId="709a47be-b025-4b17-aef7-dfadf65fd0ed" providerId="ADAL" clId="{1F52181A-E687-49C2-A7CB-D512728EB5E2}" dt="2022-12-27T16:10:40.780" v="2347" actId="113"/>
          <ac:spMkLst>
            <pc:docMk/>
            <pc:sldMk cId="2207873308" sldId="268"/>
            <ac:spMk id="6" creationId="{DF1624FD-F3B0-4056-A5D2-8214B55B4008}"/>
          </ac:spMkLst>
        </pc:spChg>
      </pc:sldChg>
      <pc:sldChg chg="modSp del mod">
        <pc:chgData name="Guernsey, Courtney A." userId="709a47be-b025-4b17-aef7-dfadf65fd0ed" providerId="ADAL" clId="{1F52181A-E687-49C2-A7CB-D512728EB5E2}" dt="2022-12-27T12:17:15.098" v="144" actId="47"/>
        <pc:sldMkLst>
          <pc:docMk/>
          <pc:sldMk cId="71820792" sldId="269"/>
        </pc:sldMkLst>
        <pc:spChg chg="mod">
          <ac:chgData name="Guernsey, Courtney A." userId="709a47be-b025-4b17-aef7-dfadf65fd0ed" providerId="ADAL" clId="{1F52181A-E687-49C2-A7CB-D512728EB5E2}" dt="2022-12-27T12:16:32.436" v="128"/>
          <ac:spMkLst>
            <pc:docMk/>
            <pc:sldMk cId="71820792" sldId="269"/>
            <ac:spMk id="2" creationId="{25BF76F6-4EBF-45B6-A47A-04E2C5E542B0}"/>
          </ac:spMkLst>
        </pc:spChg>
        <pc:spChg chg="mod">
          <ac:chgData name="Guernsey, Courtney A." userId="709a47be-b025-4b17-aef7-dfadf65fd0ed" providerId="ADAL" clId="{1F52181A-E687-49C2-A7CB-D512728EB5E2}" dt="2022-12-27T12:16:32.436" v="128"/>
          <ac:spMkLst>
            <pc:docMk/>
            <pc:sldMk cId="71820792" sldId="269"/>
            <ac:spMk id="3" creationId="{80B01B6F-D693-4DE6-B06D-DDECA2634057}"/>
          </ac:spMkLst>
        </pc:spChg>
        <pc:spChg chg="mod">
          <ac:chgData name="Guernsey, Courtney A." userId="709a47be-b025-4b17-aef7-dfadf65fd0ed" providerId="ADAL" clId="{1F52181A-E687-49C2-A7CB-D512728EB5E2}" dt="2022-12-27T12:16:32.436" v="128"/>
          <ac:spMkLst>
            <pc:docMk/>
            <pc:sldMk cId="71820792" sldId="269"/>
            <ac:spMk id="5" creationId="{F4CFAA2B-A746-456B-8653-B4B001392EA3}"/>
          </ac:spMkLst>
        </pc:spChg>
        <pc:picChg chg="mod">
          <ac:chgData name="Guernsey, Courtney A." userId="709a47be-b025-4b17-aef7-dfadf65fd0ed" providerId="ADAL" clId="{1F52181A-E687-49C2-A7CB-D512728EB5E2}" dt="2022-12-27T12:16:32.436" v="128"/>
          <ac:picMkLst>
            <pc:docMk/>
            <pc:sldMk cId="71820792" sldId="269"/>
            <ac:picMk id="8" creationId="{26CA8E9E-8DD5-41D8-A94A-1538E9A865FE}"/>
          </ac:picMkLst>
        </pc:picChg>
        <pc:picChg chg="mod">
          <ac:chgData name="Guernsey, Courtney A." userId="709a47be-b025-4b17-aef7-dfadf65fd0ed" providerId="ADAL" clId="{1F52181A-E687-49C2-A7CB-D512728EB5E2}" dt="2022-12-27T12:16:32.436" v="128"/>
          <ac:picMkLst>
            <pc:docMk/>
            <pc:sldMk cId="71820792" sldId="269"/>
            <ac:picMk id="10" creationId="{FF82A726-C4D0-4869-80D3-628C4C33559B}"/>
          </ac:picMkLst>
        </pc:picChg>
      </pc:sldChg>
      <pc:sldChg chg="modSp add del mod modNotesTx">
        <pc:chgData name="Guernsey, Courtney A." userId="709a47be-b025-4b17-aef7-dfadf65fd0ed" providerId="ADAL" clId="{1F52181A-E687-49C2-A7CB-D512728EB5E2}" dt="2022-12-27T15:26:30.833" v="2065" actId="47"/>
        <pc:sldMkLst>
          <pc:docMk/>
          <pc:sldMk cId="3841541699" sldId="270"/>
        </pc:sldMkLst>
        <pc:spChg chg="mod">
          <ac:chgData name="Guernsey, Courtney A." userId="709a47be-b025-4b17-aef7-dfadf65fd0ed" providerId="ADAL" clId="{1F52181A-E687-49C2-A7CB-D512728EB5E2}" dt="2022-12-27T15:19:10.321" v="1920" actId="20577"/>
          <ac:spMkLst>
            <pc:docMk/>
            <pc:sldMk cId="3841541699" sldId="270"/>
            <ac:spMk id="7" creationId="{C724AD52-8598-4E77-9B43-3CA936A5D598}"/>
          </ac:spMkLst>
        </pc:spChg>
        <pc:spChg chg="mod">
          <ac:chgData name="Guernsey, Courtney A." userId="709a47be-b025-4b17-aef7-dfadf65fd0ed" providerId="ADAL" clId="{1F52181A-E687-49C2-A7CB-D512728EB5E2}" dt="2022-12-27T15:23:51.589" v="2054" actId="14100"/>
          <ac:spMkLst>
            <pc:docMk/>
            <pc:sldMk cId="3841541699" sldId="270"/>
            <ac:spMk id="10" creationId="{9552AE75-5C0C-49B6-A064-B818982FC55A}"/>
          </ac:spMkLst>
        </pc:spChg>
      </pc:sldChg>
      <pc:sldChg chg="modSp del mod ord">
        <pc:chgData name="Guernsey, Courtney A." userId="709a47be-b025-4b17-aef7-dfadf65fd0ed" providerId="ADAL" clId="{1F52181A-E687-49C2-A7CB-D512728EB5E2}" dt="2022-12-27T16:12:41.632" v="2354" actId="47"/>
        <pc:sldMkLst>
          <pc:docMk/>
          <pc:sldMk cId="4035279100" sldId="271"/>
        </pc:sldMkLst>
        <pc:spChg chg="mod">
          <ac:chgData name="Guernsey, Courtney A." userId="709a47be-b025-4b17-aef7-dfadf65fd0ed" providerId="ADAL" clId="{1F52181A-E687-49C2-A7CB-D512728EB5E2}" dt="2022-12-27T12:16:32.436" v="128"/>
          <ac:spMkLst>
            <pc:docMk/>
            <pc:sldMk cId="4035279100" sldId="271"/>
            <ac:spMk id="2" creationId="{43B07D92-5398-4F0A-BB70-D81CF8991E48}"/>
          </ac:spMkLst>
        </pc:spChg>
        <pc:spChg chg="mod">
          <ac:chgData name="Guernsey, Courtney A." userId="709a47be-b025-4b17-aef7-dfadf65fd0ed" providerId="ADAL" clId="{1F52181A-E687-49C2-A7CB-D512728EB5E2}" dt="2022-12-27T12:16:32.673" v="138" actId="27636"/>
          <ac:spMkLst>
            <pc:docMk/>
            <pc:sldMk cId="4035279100" sldId="271"/>
            <ac:spMk id="3" creationId="{92B0C76D-4F19-4BE3-946E-208C8737545B}"/>
          </ac:spMkLst>
        </pc:spChg>
      </pc:sldChg>
      <pc:sldChg chg="delSp modSp del mod ord modNotesTx">
        <pc:chgData name="Guernsey, Courtney A." userId="709a47be-b025-4b17-aef7-dfadf65fd0ed" providerId="ADAL" clId="{1F52181A-E687-49C2-A7CB-D512728EB5E2}" dt="2022-12-27T16:48:13.313" v="3161" actId="47"/>
        <pc:sldMkLst>
          <pc:docMk/>
          <pc:sldMk cId="2964233040" sldId="272"/>
        </pc:sldMkLst>
        <pc:spChg chg="mod">
          <ac:chgData name="Guernsey, Courtney A." userId="709a47be-b025-4b17-aef7-dfadf65fd0ed" providerId="ADAL" clId="{1F52181A-E687-49C2-A7CB-D512728EB5E2}" dt="2022-12-27T12:16:32.436" v="128"/>
          <ac:spMkLst>
            <pc:docMk/>
            <pc:sldMk cId="2964233040" sldId="272"/>
            <ac:spMk id="2" creationId="{7A5F3B32-8DDB-46E0-8C37-7E29CC5AD0AA}"/>
          </ac:spMkLst>
        </pc:spChg>
        <pc:spChg chg="del mod">
          <ac:chgData name="Guernsey, Courtney A." userId="709a47be-b025-4b17-aef7-dfadf65fd0ed" providerId="ADAL" clId="{1F52181A-E687-49C2-A7CB-D512728EB5E2}" dt="2022-12-27T16:48:08.314" v="3160" actId="478"/>
          <ac:spMkLst>
            <pc:docMk/>
            <pc:sldMk cId="2964233040" sldId="272"/>
            <ac:spMk id="3" creationId="{1E0562D8-563B-4541-A04F-905801AAB778}"/>
          </ac:spMkLst>
        </pc:spChg>
      </pc:sldChg>
      <pc:sldChg chg="delSp del mod">
        <pc:chgData name="Guernsey, Courtney A." userId="709a47be-b025-4b17-aef7-dfadf65fd0ed" providerId="ADAL" clId="{1F52181A-E687-49C2-A7CB-D512728EB5E2}" dt="2022-12-27T16:23:34.527" v="2412" actId="47"/>
        <pc:sldMkLst>
          <pc:docMk/>
          <pc:sldMk cId="3450833906" sldId="274"/>
        </pc:sldMkLst>
        <pc:spChg chg="del">
          <ac:chgData name="Guernsey, Courtney A." userId="709a47be-b025-4b17-aef7-dfadf65fd0ed" providerId="ADAL" clId="{1F52181A-E687-49C2-A7CB-D512728EB5E2}" dt="2022-12-27T16:14:58.313" v="2370" actId="478"/>
          <ac:spMkLst>
            <pc:docMk/>
            <pc:sldMk cId="3450833906" sldId="274"/>
            <ac:spMk id="4" creationId="{BB82AA61-3020-493B-84B2-B625986CF23F}"/>
          </ac:spMkLst>
        </pc:spChg>
      </pc:sldChg>
      <pc:sldChg chg="del">
        <pc:chgData name="Guernsey, Courtney A." userId="709a47be-b025-4b17-aef7-dfadf65fd0ed" providerId="ADAL" clId="{1F52181A-E687-49C2-A7CB-D512728EB5E2}" dt="2022-12-27T16:23:34.527" v="2412" actId="47"/>
        <pc:sldMkLst>
          <pc:docMk/>
          <pc:sldMk cId="184592741" sldId="275"/>
        </pc:sldMkLst>
      </pc:sldChg>
      <pc:sldChg chg="delSp del mod">
        <pc:chgData name="Guernsey, Courtney A." userId="709a47be-b025-4b17-aef7-dfadf65fd0ed" providerId="ADAL" clId="{1F52181A-E687-49C2-A7CB-D512728EB5E2}" dt="2022-12-27T16:23:34.527" v="2412" actId="47"/>
        <pc:sldMkLst>
          <pc:docMk/>
          <pc:sldMk cId="2722244568" sldId="276"/>
        </pc:sldMkLst>
        <pc:spChg chg="del">
          <ac:chgData name="Guernsey, Courtney A." userId="709a47be-b025-4b17-aef7-dfadf65fd0ed" providerId="ADAL" clId="{1F52181A-E687-49C2-A7CB-D512728EB5E2}" dt="2022-12-27T16:15:02.982" v="2371" actId="478"/>
          <ac:spMkLst>
            <pc:docMk/>
            <pc:sldMk cId="2722244568" sldId="276"/>
            <ac:spMk id="4" creationId="{D1F4B711-543F-4A6D-B27F-39CCDB0A5AB0}"/>
          </ac:spMkLst>
        </pc:spChg>
      </pc:sldChg>
      <pc:sldChg chg="del">
        <pc:chgData name="Guernsey, Courtney A." userId="709a47be-b025-4b17-aef7-dfadf65fd0ed" providerId="ADAL" clId="{1F52181A-E687-49C2-A7CB-D512728EB5E2}" dt="2022-12-27T16:23:34.527" v="2412" actId="47"/>
        <pc:sldMkLst>
          <pc:docMk/>
          <pc:sldMk cId="139341395" sldId="277"/>
        </pc:sldMkLst>
      </pc:sldChg>
      <pc:sldChg chg="del">
        <pc:chgData name="Guernsey, Courtney A." userId="709a47be-b025-4b17-aef7-dfadf65fd0ed" providerId="ADAL" clId="{1F52181A-E687-49C2-A7CB-D512728EB5E2}" dt="2022-12-27T16:23:34.527" v="2412" actId="47"/>
        <pc:sldMkLst>
          <pc:docMk/>
          <pc:sldMk cId="2045739348" sldId="278"/>
        </pc:sldMkLst>
      </pc:sldChg>
      <pc:sldChg chg="del">
        <pc:chgData name="Guernsey, Courtney A." userId="709a47be-b025-4b17-aef7-dfadf65fd0ed" providerId="ADAL" clId="{1F52181A-E687-49C2-A7CB-D512728EB5E2}" dt="2022-12-27T16:23:34.527" v="2412" actId="47"/>
        <pc:sldMkLst>
          <pc:docMk/>
          <pc:sldMk cId="2071993547" sldId="279"/>
        </pc:sldMkLst>
      </pc:sldChg>
      <pc:sldChg chg="delSp del mod">
        <pc:chgData name="Guernsey, Courtney A." userId="709a47be-b025-4b17-aef7-dfadf65fd0ed" providerId="ADAL" clId="{1F52181A-E687-49C2-A7CB-D512728EB5E2}" dt="2022-12-27T16:23:34.527" v="2412" actId="47"/>
        <pc:sldMkLst>
          <pc:docMk/>
          <pc:sldMk cId="2918030703" sldId="280"/>
        </pc:sldMkLst>
        <pc:spChg chg="del">
          <ac:chgData name="Guernsey, Courtney A." userId="709a47be-b025-4b17-aef7-dfadf65fd0ed" providerId="ADAL" clId="{1F52181A-E687-49C2-A7CB-D512728EB5E2}" dt="2022-12-27T16:14:14.145" v="2367" actId="478"/>
          <ac:spMkLst>
            <pc:docMk/>
            <pc:sldMk cId="2918030703" sldId="280"/>
            <ac:spMk id="4" creationId="{093D505B-2E98-4CFD-BD9E-9B9D5B12E2D6}"/>
          </ac:spMkLst>
        </pc:spChg>
      </pc:sldChg>
      <pc:sldChg chg="del">
        <pc:chgData name="Guernsey, Courtney A." userId="709a47be-b025-4b17-aef7-dfadf65fd0ed" providerId="ADAL" clId="{1F52181A-E687-49C2-A7CB-D512728EB5E2}" dt="2022-12-27T16:23:34.527" v="2412" actId="47"/>
        <pc:sldMkLst>
          <pc:docMk/>
          <pc:sldMk cId="821497739" sldId="281"/>
        </pc:sldMkLst>
      </pc:sldChg>
      <pc:sldChg chg="del">
        <pc:chgData name="Guernsey, Courtney A." userId="709a47be-b025-4b17-aef7-dfadf65fd0ed" providerId="ADAL" clId="{1F52181A-E687-49C2-A7CB-D512728EB5E2}" dt="2022-12-27T16:23:34.527" v="2412" actId="47"/>
        <pc:sldMkLst>
          <pc:docMk/>
          <pc:sldMk cId="3712650181" sldId="282"/>
        </pc:sldMkLst>
      </pc:sldChg>
      <pc:sldChg chg="del">
        <pc:chgData name="Guernsey, Courtney A." userId="709a47be-b025-4b17-aef7-dfadf65fd0ed" providerId="ADAL" clId="{1F52181A-E687-49C2-A7CB-D512728EB5E2}" dt="2022-12-27T16:23:34.527" v="2412" actId="47"/>
        <pc:sldMkLst>
          <pc:docMk/>
          <pc:sldMk cId="882937118" sldId="284"/>
        </pc:sldMkLst>
      </pc:sldChg>
      <pc:sldChg chg="delSp del mod">
        <pc:chgData name="Guernsey, Courtney A." userId="709a47be-b025-4b17-aef7-dfadf65fd0ed" providerId="ADAL" clId="{1F52181A-E687-49C2-A7CB-D512728EB5E2}" dt="2022-12-27T16:23:34.527" v="2412" actId="47"/>
        <pc:sldMkLst>
          <pc:docMk/>
          <pc:sldMk cId="2030972017" sldId="286"/>
        </pc:sldMkLst>
        <pc:spChg chg="del">
          <ac:chgData name="Guernsey, Courtney A." userId="709a47be-b025-4b17-aef7-dfadf65fd0ed" providerId="ADAL" clId="{1F52181A-E687-49C2-A7CB-D512728EB5E2}" dt="2022-12-27T16:14:19.285" v="2368" actId="478"/>
          <ac:spMkLst>
            <pc:docMk/>
            <pc:sldMk cId="2030972017" sldId="286"/>
            <ac:spMk id="4" creationId="{E3A74D9A-F766-4942-A3B6-E620F408B858}"/>
          </ac:spMkLst>
        </pc:spChg>
      </pc:sldChg>
      <pc:sldChg chg="addSp delSp modSp mod ord setBg modClrScheme delDesignElem chgLayout">
        <pc:chgData name="Guernsey, Courtney A." userId="709a47be-b025-4b17-aef7-dfadf65fd0ed" providerId="ADAL" clId="{1F52181A-E687-49C2-A7CB-D512728EB5E2}" dt="2022-12-27T17:38:06.485" v="3329" actId="20577"/>
        <pc:sldMkLst>
          <pc:docMk/>
          <pc:sldMk cId="1082448296" sldId="287"/>
        </pc:sldMkLst>
        <pc:spChg chg="mod ord">
          <ac:chgData name="Guernsey, Courtney A." userId="709a47be-b025-4b17-aef7-dfadf65fd0ed" providerId="ADAL" clId="{1F52181A-E687-49C2-A7CB-D512728EB5E2}" dt="2022-12-27T17:38:06.485" v="3329" actId="20577"/>
          <ac:spMkLst>
            <pc:docMk/>
            <pc:sldMk cId="1082448296" sldId="287"/>
            <ac:spMk id="2" creationId="{58661D1D-DFB2-46FF-B5D5-1333EEB7540D}"/>
          </ac:spMkLst>
        </pc:spChg>
        <pc:spChg chg="mod ord">
          <ac:chgData name="Guernsey, Courtney A." userId="709a47be-b025-4b17-aef7-dfadf65fd0ed" providerId="ADAL" clId="{1F52181A-E687-49C2-A7CB-D512728EB5E2}" dt="2022-12-27T16:24:40.658" v="2506" actId="20577"/>
          <ac:spMkLst>
            <pc:docMk/>
            <pc:sldMk cId="1082448296" sldId="287"/>
            <ac:spMk id="3" creationId="{5E68A898-6FF9-45F4-9E11-2D33B934FF2F}"/>
          </ac:spMkLst>
        </pc:spChg>
        <pc:spChg chg="del mod ord">
          <ac:chgData name="Guernsey, Courtney A." userId="709a47be-b025-4b17-aef7-dfadf65fd0ed" providerId="ADAL" clId="{1F52181A-E687-49C2-A7CB-D512728EB5E2}" dt="2022-12-27T16:14:05.854" v="2365" actId="478"/>
          <ac:spMkLst>
            <pc:docMk/>
            <pc:sldMk cId="1082448296" sldId="287"/>
            <ac:spMk id="4" creationId="{1C6DA790-018B-4BEB-BD63-11EA89872EE5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1082448296" sldId="287"/>
            <ac:spMk id="9" creationId="{DCF4EB5C-ED25-4675-8255-2F5B12CFFCF0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1082448296" sldId="287"/>
            <ac:spMk id="11" creationId="{9514EC6E-A557-42A2-BCDC-3ABFFC5E564D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1082448296" sldId="287"/>
            <ac:spMk id="13" creationId="{905482C9-EB42-4BFE-95BF-7FD661F07657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1082448296" sldId="287"/>
            <ac:spMk id="15" creationId="{B373F125-DEF3-41D6-9918-AB21A2ACC37A}"/>
          </ac:spMkLst>
        </pc:spChg>
        <pc:spChg chg="add">
          <ac:chgData name="Guernsey, Courtney A." userId="709a47be-b025-4b17-aef7-dfadf65fd0ed" providerId="ADAL" clId="{1F52181A-E687-49C2-A7CB-D512728EB5E2}" dt="2022-12-27T16:13:31.955" v="2358" actId="26606"/>
          <ac:spMkLst>
            <pc:docMk/>
            <pc:sldMk cId="1082448296" sldId="287"/>
            <ac:spMk id="16" creationId="{290FE681-1E05-478A-89DC-5F7AB37CFD77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1082448296" sldId="287"/>
            <ac:spMk id="17" creationId="{71E9F226-EB6E-48C9-ADDA-636DE4BF4EBE}"/>
          </ac:spMkLst>
        </pc:spChg>
        <pc:grpChg chg="add">
          <ac:chgData name="Guernsey, Courtney A." userId="709a47be-b025-4b17-aef7-dfadf65fd0ed" providerId="ADAL" clId="{1F52181A-E687-49C2-A7CB-D512728EB5E2}" dt="2022-12-27T16:13:31.955" v="2358" actId="26606"/>
          <ac:grpSpMkLst>
            <pc:docMk/>
            <pc:sldMk cId="1082448296" sldId="287"/>
            <ac:grpSpMk id="6" creationId="{6CC7770B-E4E1-42D6-9437-DAA4A3A9E659}"/>
          </ac:grpSpMkLst>
        </pc:grpChg>
        <pc:cxnChg chg="add">
          <ac:chgData name="Guernsey, Courtney A." userId="709a47be-b025-4b17-aef7-dfadf65fd0ed" providerId="ADAL" clId="{1F52181A-E687-49C2-A7CB-D512728EB5E2}" dt="2022-12-27T16:13:31.955" v="2358" actId="26606"/>
          <ac:cxnSpMkLst>
            <pc:docMk/>
            <pc:sldMk cId="1082448296" sldId="287"/>
            <ac:cxnSpMk id="18" creationId="{2E2F21DC-5F0E-42CF-B89C-C1E25E175CB8}"/>
          </ac:cxnSpMkLst>
        </pc:cxnChg>
      </pc:sldChg>
      <pc:sldChg chg="del">
        <pc:chgData name="Guernsey, Courtney A." userId="709a47be-b025-4b17-aef7-dfadf65fd0ed" providerId="ADAL" clId="{1F52181A-E687-49C2-A7CB-D512728EB5E2}" dt="2022-12-27T14:42:55.948" v="1533" actId="47"/>
        <pc:sldMkLst>
          <pc:docMk/>
          <pc:sldMk cId="1271716578" sldId="289"/>
        </pc:sldMkLst>
      </pc:sldChg>
      <pc:sldChg chg="modSp mod modNotesTx">
        <pc:chgData name="Guernsey, Courtney A." userId="709a47be-b025-4b17-aef7-dfadf65fd0ed" providerId="ADAL" clId="{1F52181A-E687-49C2-A7CB-D512728EB5E2}" dt="2022-12-27T17:45:00.242" v="3372" actId="20577"/>
        <pc:sldMkLst>
          <pc:docMk/>
          <pc:sldMk cId="1222482475" sldId="290"/>
        </pc:sldMkLst>
        <pc:spChg chg="mod">
          <ac:chgData name="Guernsey, Courtney A." userId="709a47be-b025-4b17-aef7-dfadf65fd0ed" providerId="ADAL" clId="{1F52181A-E687-49C2-A7CB-D512728EB5E2}" dt="2022-12-27T15:25:18.233" v="2058" actId="20577"/>
          <ac:spMkLst>
            <pc:docMk/>
            <pc:sldMk cId="1222482475" sldId="290"/>
            <ac:spMk id="2" creationId="{E94BE1C7-1034-4C88-AC54-6FC01897DB6B}"/>
          </ac:spMkLst>
        </pc:spChg>
        <pc:spChg chg="mod">
          <ac:chgData name="Guernsey, Courtney A." userId="709a47be-b025-4b17-aef7-dfadf65fd0ed" providerId="ADAL" clId="{1F52181A-E687-49C2-A7CB-D512728EB5E2}" dt="2022-12-27T17:45:00.242" v="3372" actId="20577"/>
          <ac:spMkLst>
            <pc:docMk/>
            <pc:sldMk cId="1222482475" sldId="290"/>
            <ac:spMk id="3" creationId="{7A1670CB-93CB-4DC6-B48F-AC8EA0F7421F}"/>
          </ac:spMkLst>
        </pc:spChg>
        <pc:spChg chg="mod">
          <ac:chgData name="Guernsey, Courtney A." userId="709a47be-b025-4b17-aef7-dfadf65fd0ed" providerId="ADAL" clId="{1F52181A-E687-49C2-A7CB-D512728EB5E2}" dt="2022-12-27T15:26:54.521" v="2177" actId="20577"/>
          <ac:spMkLst>
            <pc:docMk/>
            <pc:sldMk cId="1222482475" sldId="290"/>
            <ac:spMk id="4" creationId="{845EDBE2-9EB7-448A-BAEE-EAF6CBE971F8}"/>
          </ac:spMkLst>
        </pc:spChg>
        <pc:spChg chg="mod">
          <ac:chgData name="Guernsey, Courtney A." userId="709a47be-b025-4b17-aef7-dfadf65fd0ed" providerId="ADAL" clId="{1F52181A-E687-49C2-A7CB-D512728EB5E2}" dt="2022-12-27T15:27:12.063" v="2281" actId="20577"/>
          <ac:spMkLst>
            <pc:docMk/>
            <pc:sldMk cId="1222482475" sldId="290"/>
            <ac:spMk id="5" creationId="{C77B96AB-254B-4FB7-8573-ADABAAF4F347}"/>
          </ac:spMkLst>
        </pc:spChg>
        <pc:spChg chg="mod">
          <ac:chgData name="Guernsey, Courtney A." userId="709a47be-b025-4b17-aef7-dfadf65fd0ed" providerId="ADAL" clId="{1F52181A-E687-49C2-A7CB-D512728EB5E2}" dt="2022-12-27T12:16:32.436" v="128"/>
          <ac:spMkLst>
            <pc:docMk/>
            <pc:sldMk cId="1222482475" sldId="290"/>
            <ac:spMk id="6" creationId="{8BE7F0FC-4470-4C1C-8E03-525F5EAEF3AD}"/>
          </ac:spMkLst>
        </pc:spChg>
      </pc:sldChg>
      <pc:sldChg chg="del">
        <pc:chgData name="Guernsey, Courtney A." userId="709a47be-b025-4b17-aef7-dfadf65fd0ed" providerId="ADAL" clId="{1F52181A-E687-49C2-A7CB-D512728EB5E2}" dt="2022-12-27T16:23:34.527" v="2412" actId="47"/>
        <pc:sldMkLst>
          <pc:docMk/>
          <pc:sldMk cId="2515174665" sldId="291"/>
        </pc:sldMkLst>
      </pc:sldChg>
      <pc:sldChg chg="delSp modSp mod ord">
        <pc:chgData name="Guernsey, Courtney A." userId="709a47be-b025-4b17-aef7-dfadf65fd0ed" providerId="ADAL" clId="{1F52181A-E687-49C2-A7CB-D512728EB5E2}" dt="2022-12-27T16:58:33.950" v="3261" actId="6549"/>
        <pc:sldMkLst>
          <pc:docMk/>
          <pc:sldMk cId="542979777" sldId="292"/>
        </pc:sldMkLst>
        <pc:spChg chg="mod">
          <ac:chgData name="Guernsey, Courtney A." userId="709a47be-b025-4b17-aef7-dfadf65fd0ed" providerId="ADAL" clId="{1F52181A-E687-49C2-A7CB-D512728EB5E2}" dt="2022-12-27T16:58:33.950" v="3261" actId="6549"/>
          <ac:spMkLst>
            <pc:docMk/>
            <pc:sldMk cId="542979777" sldId="292"/>
            <ac:spMk id="2" creationId="{F1B3E2F3-7834-4BFF-8350-DF7A3A9DE54B}"/>
          </ac:spMkLst>
        </pc:spChg>
        <pc:spChg chg="mod">
          <ac:chgData name="Guernsey, Courtney A." userId="709a47be-b025-4b17-aef7-dfadf65fd0ed" providerId="ADAL" clId="{1F52181A-E687-49C2-A7CB-D512728EB5E2}" dt="2022-12-27T16:54:53.912" v="3248" actId="20577"/>
          <ac:spMkLst>
            <pc:docMk/>
            <pc:sldMk cId="542979777" sldId="292"/>
            <ac:spMk id="3" creationId="{858205F6-B18D-4010-A968-F2ACC686FA43}"/>
          </ac:spMkLst>
        </pc:spChg>
        <pc:spChg chg="del mod">
          <ac:chgData name="Guernsey, Courtney A." userId="709a47be-b025-4b17-aef7-dfadf65fd0ed" providerId="ADAL" clId="{1F52181A-E687-49C2-A7CB-D512728EB5E2}" dt="2022-12-27T16:14:09.517" v="2366" actId="478"/>
          <ac:spMkLst>
            <pc:docMk/>
            <pc:sldMk cId="542979777" sldId="292"/>
            <ac:spMk id="4" creationId="{E3A74D9A-F766-4942-A3B6-E620F408B858}"/>
          </ac:spMkLst>
        </pc:spChg>
        <pc:spChg chg="mod">
          <ac:chgData name="Guernsey, Courtney A." userId="709a47be-b025-4b17-aef7-dfadf65fd0ed" providerId="ADAL" clId="{1F52181A-E687-49C2-A7CB-D512728EB5E2}" dt="2022-12-27T16:55:43.589" v="3260" actId="20577"/>
          <ac:spMkLst>
            <pc:docMk/>
            <pc:sldMk cId="542979777" sldId="292"/>
            <ac:spMk id="9" creationId="{C9894390-EF79-4A8E-A937-7EE4A59E984B}"/>
          </ac:spMkLst>
        </pc:spChg>
        <pc:picChg chg="mod">
          <ac:chgData name="Guernsey, Courtney A." userId="709a47be-b025-4b17-aef7-dfadf65fd0ed" providerId="ADAL" clId="{1F52181A-E687-49C2-A7CB-D512728EB5E2}" dt="2022-12-27T16:30:41.701" v="2633" actId="1076"/>
          <ac:picMkLst>
            <pc:docMk/>
            <pc:sldMk cId="542979777" sldId="292"/>
            <ac:picMk id="6" creationId="{12278074-A082-4352-9FAA-D7F97A9B9AC2}"/>
          </ac:picMkLst>
        </pc:picChg>
      </pc:sldChg>
      <pc:sldChg chg="addSp delSp modSp mod setBg">
        <pc:chgData name="Guernsey, Courtney A." userId="709a47be-b025-4b17-aef7-dfadf65fd0ed" providerId="ADAL" clId="{1F52181A-E687-49C2-A7CB-D512728EB5E2}" dt="2022-12-27T17:37:45.221" v="3313" actId="27614"/>
        <pc:sldMkLst>
          <pc:docMk/>
          <pc:sldMk cId="2321530523" sldId="293"/>
        </pc:sldMkLst>
        <pc:spChg chg="mod">
          <ac:chgData name="Guernsey, Courtney A." userId="709a47be-b025-4b17-aef7-dfadf65fd0ed" providerId="ADAL" clId="{1F52181A-E687-49C2-A7CB-D512728EB5E2}" dt="2022-12-27T17:37:41.450" v="3310" actId="26606"/>
          <ac:spMkLst>
            <pc:docMk/>
            <pc:sldMk cId="2321530523" sldId="293"/>
            <ac:spMk id="2" creationId="{7A5F3B32-8DDB-46E0-8C37-7E29CC5AD0AA}"/>
          </ac:spMkLst>
        </pc:spChg>
        <pc:spChg chg="del mod">
          <ac:chgData name="Guernsey, Courtney A." userId="709a47be-b025-4b17-aef7-dfadf65fd0ed" providerId="ADAL" clId="{1F52181A-E687-49C2-A7CB-D512728EB5E2}" dt="2022-12-27T16:23:17.664" v="2411" actId="478"/>
          <ac:spMkLst>
            <pc:docMk/>
            <pc:sldMk cId="2321530523" sldId="293"/>
            <ac:spMk id="3" creationId="{1E0562D8-563B-4541-A04F-905801AAB778}"/>
          </ac:spMkLst>
        </pc:spChg>
        <pc:spChg chg="add">
          <ac:chgData name="Guernsey, Courtney A." userId="709a47be-b025-4b17-aef7-dfadf65fd0ed" providerId="ADAL" clId="{1F52181A-E687-49C2-A7CB-D512728EB5E2}" dt="2022-12-27T17:37:41.450" v="3310" actId="26606"/>
          <ac:spMkLst>
            <pc:docMk/>
            <pc:sldMk cId="2321530523" sldId="293"/>
            <ac:spMk id="11" creationId="{D0E0D055-82B3-47E5-A421-C439E9F24E5D}"/>
          </ac:spMkLst>
        </pc:spChg>
        <pc:spChg chg="add">
          <ac:chgData name="Guernsey, Courtney A." userId="709a47be-b025-4b17-aef7-dfadf65fd0ed" providerId="ADAL" clId="{1F52181A-E687-49C2-A7CB-D512728EB5E2}" dt="2022-12-27T17:37:41.450" v="3310" actId="26606"/>
          <ac:spMkLst>
            <pc:docMk/>
            <pc:sldMk cId="2321530523" sldId="293"/>
            <ac:spMk id="13" creationId="{2CAC8A53-A07F-4647-B003-51A924F3F064}"/>
          </ac:spMkLst>
        </pc:spChg>
        <pc:spChg chg="add">
          <ac:chgData name="Guernsey, Courtney A." userId="709a47be-b025-4b17-aef7-dfadf65fd0ed" providerId="ADAL" clId="{1F52181A-E687-49C2-A7CB-D512728EB5E2}" dt="2022-12-27T17:37:41.450" v="3310" actId="26606"/>
          <ac:spMkLst>
            <pc:docMk/>
            <pc:sldMk cId="2321530523" sldId="293"/>
            <ac:spMk id="15" creationId="{A5297663-788D-4612-AD5B-5BB11E6597E7}"/>
          </ac:spMkLst>
        </pc:spChg>
        <pc:spChg chg="add">
          <ac:chgData name="Guernsey, Courtney A." userId="709a47be-b025-4b17-aef7-dfadf65fd0ed" providerId="ADAL" clId="{1F52181A-E687-49C2-A7CB-D512728EB5E2}" dt="2022-12-27T17:37:41.450" v="3310" actId="26606"/>
          <ac:spMkLst>
            <pc:docMk/>
            <pc:sldMk cId="2321530523" sldId="293"/>
            <ac:spMk id="24" creationId="{2CA64412-2AB6-4391-A38D-E4C8F587BCCD}"/>
          </ac:spMkLst>
        </pc:spChg>
        <pc:grpChg chg="add">
          <ac:chgData name="Guernsey, Courtney A." userId="709a47be-b025-4b17-aef7-dfadf65fd0ed" providerId="ADAL" clId="{1F52181A-E687-49C2-A7CB-D512728EB5E2}" dt="2022-12-27T17:37:41.450" v="3310" actId="26606"/>
          <ac:grpSpMkLst>
            <pc:docMk/>
            <pc:sldMk cId="2321530523" sldId="293"/>
            <ac:grpSpMk id="17" creationId="{EF324E1F-DAC3-43B5-944C-6D74CCA0A441}"/>
          </ac:grpSpMkLst>
        </pc:grpChg>
        <pc:picChg chg="add mod ord">
          <ac:chgData name="Guernsey, Courtney A." userId="709a47be-b025-4b17-aef7-dfadf65fd0ed" providerId="ADAL" clId="{1F52181A-E687-49C2-A7CB-D512728EB5E2}" dt="2022-12-27T17:37:45.221" v="3313" actId="27614"/>
          <ac:picMkLst>
            <pc:docMk/>
            <pc:sldMk cId="2321530523" sldId="293"/>
            <ac:picMk id="4" creationId="{A30A9485-94EB-C164-C094-35F122BB3155}"/>
          </ac:picMkLst>
        </pc:picChg>
        <pc:picChg chg="add mod">
          <ac:chgData name="Guernsey, Courtney A." userId="709a47be-b025-4b17-aef7-dfadf65fd0ed" providerId="ADAL" clId="{1F52181A-E687-49C2-A7CB-D512728EB5E2}" dt="2022-12-27T17:37:44.770" v="3312" actId="27614"/>
          <ac:picMkLst>
            <pc:docMk/>
            <pc:sldMk cId="2321530523" sldId="293"/>
            <ac:picMk id="5" creationId="{AF741532-D8B2-DC16-E7E5-BAF148EE6EE0}"/>
          </ac:picMkLst>
        </pc:picChg>
        <pc:picChg chg="add mod">
          <ac:chgData name="Guernsey, Courtney A." userId="709a47be-b025-4b17-aef7-dfadf65fd0ed" providerId="ADAL" clId="{1F52181A-E687-49C2-A7CB-D512728EB5E2}" dt="2022-12-27T17:37:44.768" v="3311" actId="27614"/>
          <ac:picMkLst>
            <pc:docMk/>
            <pc:sldMk cId="2321530523" sldId="293"/>
            <ac:picMk id="6" creationId="{C6EB6DF6-3D1A-F22F-764B-D40A12B5925F}"/>
          </ac:picMkLst>
        </pc:picChg>
      </pc:sldChg>
      <pc:sldChg chg="addSp delSp modSp del mod ord setBg delDesignElem">
        <pc:chgData name="Guernsey, Courtney A." userId="709a47be-b025-4b17-aef7-dfadf65fd0ed" providerId="ADAL" clId="{1F52181A-E687-49C2-A7CB-D512728EB5E2}" dt="2022-12-27T16:24:45.065" v="2507" actId="47"/>
        <pc:sldMkLst>
          <pc:docMk/>
          <pc:sldMk cId="810394135" sldId="294"/>
        </pc:sldMkLst>
        <pc:spChg chg="mod">
          <ac:chgData name="Guernsey, Courtney A." userId="709a47be-b025-4b17-aef7-dfadf65fd0ed" providerId="ADAL" clId="{1F52181A-E687-49C2-A7CB-D512728EB5E2}" dt="2022-12-27T16:13:35.808" v="2359" actId="26606"/>
          <ac:spMkLst>
            <pc:docMk/>
            <pc:sldMk cId="810394135" sldId="294"/>
            <ac:spMk id="2" creationId="{58661D1D-DFB2-46FF-B5D5-1333EEB7540D}"/>
          </ac:spMkLst>
        </pc:spChg>
        <pc:spChg chg="mod">
          <ac:chgData name="Guernsey, Courtney A." userId="709a47be-b025-4b17-aef7-dfadf65fd0ed" providerId="ADAL" clId="{1F52181A-E687-49C2-A7CB-D512728EB5E2}" dt="2022-12-27T16:22:33.243" v="2389" actId="14100"/>
          <ac:spMkLst>
            <pc:docMk/>
            <pc:sldMk cId="810394135" sldId="294"/>
            <ac:spMk id="3" creationId="{5E68A898-6FF9-45F4-9E11-2D33B934FF2F}"/>
          </ac:spMkLst>
        </pc:spChg>
        <pc:spChg chg="del mod">
          <ac:chgData name="Guernsey, Courtney A." userId="709a47be-b025-4b17-aef7-dfadf65fd0ed" providerId="ADAL" clId="{1F52181A-E687-49C2-A7CB-D512728EB5E2}" dt="2022-12-27T16:14:02.450" v="2364" actId="478"/>
          <ac:spMkLst>
            <pc:docMk/>
            <pc:sldMk cId="810394135" sldId="294"/>
            <ac:spMk id="4" creationId="{1C6DA790-018B-4BEB-BD63-11EA89872EE5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810394135" sldId="294"/>
            <ac:spMk id="9" creationId="{DCF4EB5C-ED25-4675-8255-2F5B12CFFCF0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810394135" sldId="294"/>
            <ac:spMk id="11" creationId="{9514EC6E-A557-42A2-BCDC-3ABFFC5E564D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810394135" sldId="294"/>
            <ac:spMk id="13" creationId="{905482C9-EB42-4BFE-95BF-7FD661F07657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810394135" sldId="294"/>
            <ac:spMk id="15" creationId="{B373F125-DEF3-41D6-9918-AB21A2ACC37A}"/>
          </ac:spMkLst>
        </pc:spChg>
        <pc:spChg chg="add">
          <ac:chgData name="Guernsey, Courtney A." userId="709a47be-b025-4b17-aef7-dfadf65fd0ed" providerId="ADAL" clId="{1F52181A-E687-49C2-A7CB-D512728EB5E2}" dt="2022-12-27T16:13:35.808" v="2359" actId="26606"/>
          <ac:spMkLst>
            <pc:docMk/>
            <pc:sldMk cId="810394135" sldId="294"/>
            <ac:spMk id="16" creationId="{7509B08A-C1EC-478C-86AF-60ADE06D9BBB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810394135" sldId="294"/>
            <ac:spMk id="17" creationId="{71E9F226-EB6E-48C9-ADDA-636DE4BF4EBE}"/>
          </ac:spMkLst>
        </pc:spChg>
        <pc:spChg chg="add">
          <ac:chgData name="Guernsey, Courtney A." userId="709a47be-b025-4b17-aef7-dfadf65fd0ed" providerId="ADAL" clId="{1F52181A-E687-49C2-A7CB-D512728EB5E2}" dt="2022-12-27T16:13:35.808" v="2359" actId="26606"/>
          <ac:spMkLst>
            <pc:docMk/>
            <pc:sldMk cId="810394135" sldId="294"/>
            <ac:spMk id="18" creationId="{221CC330-4259-4C32-BF8B-5FE13FFABB3A}"/>
          </ac:spMkLst>
        </pc:spChg>
        <pc:grpChg chg="add">
          <ac:chgData name="Guernsey, Courtney A." userId="709a47be-b025-4b17-aef7-dfadf65fd0ed" providerId="ADAL" clId="{1F52181A-E687-49C2-A7CB-D512728EB5E2}" dt="2022-12-27T16:13:35.808" v="2359" actId="26606"/>
          <ac:grpSpMkLst>
            <pc:docMk/>
            <pc:sldMk cId="810394135" sldId="294"/>
            <ac:grpSpMk id="6" creationId="{6CC7770B-E4E1-42D6-9437-DAA4A3A9E659}"/>
          </ac:grpSpMkLst>
        </pc:grpChg>
      </pc:sldChg>
      <pc:sldChg chg="delSp del delDesignElem">
        <pc:chgData name="Guernsey, Courtney A." userId="709a47be-b025-4b17-aef7-dfadf65fd0ed" providerId="ADAL" clId="{1F52181A-E687-49C2-A7CB-D512728EB5E2}" dt="2022-12-27T14:42:58.509" v="1534" actId="47"/>
        <pc:sldMkLst>
          <pc:docMk/>
          <pc:sldMk cId="4245219910" sldId="295"/>
        </pc:sldMkLst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4245219910" sldId="295"/>
            <ac:spMk id="9" creationId="{1259A422-0023-4292-8200-E080556F30F9}"/>
          </ac:spMkLst>
        </pc:spChg>
        <pc:spChg chg="del">
          <ac:chgData name="Guernsey, Courtney A." userId="709a47be-b025-4b17-aef7-dfadf65fd0ed" providerId="ADAL" clId="{1F52181A-E687-49C2-A7CB-D512728EB5E2}" dt="2022-12-27T12:14:16.059" v="6"/>
          <ac:spMkLst>
            <pc:docMk/>
            <pc:sldMk cId="4245219910" sldId="295"/>
            <ac:spMk id="11" creationId="{A2413CA5-4739-4BC9-8BB3-B0A4928D314F}"/>
          </ac:spMkLst>
        </pc:spChg>
      </pc:sldChg>
      <pc:sldChg chg="del">
        <pc:chgData name="Guernsey, Courtney A." userId="709a47be-b025-4b17-aef7-dfadf65fd0ed" providerId="ADAL" clId="{1F52181A-E687-49C2-A7CB-D512728EB5E2}" dt="2022-12-27T13:40:46.803" v="241" actId="47"/>
        <pc:sldMkLst>
          <pc:docMk/>
          <pc:sldMk cId="473246312" sldId="296"/>
        </pc:sldMkLst>
      </pc:sldChg>
      <pc:sldChg chg="addSp delSp modSp new mod">
        <pc:chgData name="Guernsey, Courtney A." userId="709a47be-b025-4b17-aef7-dfadf65fd0ed" providerId="ADAL" clId="{1F52181A-E687-49C2-A7CB-D512728EB5E2}" dt="2022-12-27T15:54:20.999" v="2303" actId="1036"/>
        <pc:sldMkLst>
          <pc:docMk/>
          <pc:sldMk cId="185710501" sldId="297"/>
        </pc:sldMkLst>
        <pc:spChg chg="mod">
          <ac:chgData name="Guernsey, Courtney A." userId="709a47be-b025-4b17-aef7-dfadf65fd0ed" providerId="ADAL" clId="{1F52181A-E687-49C2-A7CB-D512728EB5E2}" dt="2022-12-27T14:09:03.550" v="434" actId="20577"/>
          <ac:spMkLst>
            <pc:docMk/>
            <pc:sldMk cId="185710501" sldId="297"/>
            <ac:spMk id="2" creationId="{ACCD282A-77C0-5DD1-FE8D-D8D49D9C091C}"/>
          </ac:spMkLst>
        </pc:spChg>
        <pc:spChg chg="del mod">
          <ac:chgData name="Guernsey, Courtney A." userId="709a47be-b025-4b17-aef7-dfadf65fd0ed" providerId="ADAL" clId="{1F52181A-E687-49C2-A7CB-D512728EB5E2}" dt="2022-12-27T14:09:58.668" v="455" actId="478"/>
          <ac:spMkLst>
            <pc:docMk/>
            <pc:sldMk cId="185710501" sldId="297"/>
            <ac:spMk id="3" creationId="{14AF6551-106C-A826-CCBE-2E27409BC913}"/>
          </ac:spMkLst>
        </pc:spChg>
        <pc:spChg chg="mod">
          <ac:chgData name="Guernsey, Courtney A." userId="709a47be-b025-4b17-aef7-dfadf65fd0ed" providerId="ADAL" clId="{1F52181A-E687-49C2-A7CB-D512728EB5E2}" dt="2022-12-27T15:14:46.244" v="1902" actId="207"/>
          <ac:spMkLst>
            <pc:docMk/>
            <pc:sldMk cId="185710501" sldId="297"/>
            <ac:spMk id="4" creationId="{090DBF19-389E-ED7F-27FD-704E4171130F}"/>
          </ac:spMkLst>
        </pc:spChg>
        <pc:spChg chg="add del mod">
          <ac:chgData name="Guernsey, Courtney A." userId="709a47be-b025-4b17-aef7-dfadf65fd0ed" providerId="ADAL" clId="{1F52181A-E687-49C2-A7CB-D512728EB5E2}" dt="2022-12-27T15:15:27.298" v="1909" actId="120"/>
          <ac:spMkLst>
            <pc:docMk/>
            <pc:sldMk cId="185710501" sldId="297"/>
            <ac:spMk id="5" creationId="{20F26326-FEE5-EC41-12E5-2CA88C6B1991}"/>
          </ac:spMkLst>
        </pc:spChg>
        <pc:spChg chg="mod">
          <ac:chgData name="Guernsey, Courtney A." userId="709a47be-b025-4b17-aef7-dfadf65fd0ed" providerId="ADAL" clId="{1F52181A-E687-49C2-A7CB-D512728EB5E2}" dt="2022-12-27T15:54:20.999" v="2303" actId="1036"/>
          <ac:spMkLst>
            <pc:docMk/>
            <pc:sldMk cId="185710501" sldId="297"/>
            <ac:spMk id="6" creationId="{DF9D8B2B-3480-C586-DF90-86AB842626B7}"/>
          </ac:spMkLst>
        </pc:spChg>
        <pc:spChg chg="del">
          <ac:chgData name="Guernsey, Courtney A." userId="709a47be-b025-4b17-aef7-dfadf65fd0ed" providerId="ADAL" clId="{1F52181A-E687-49C2-A7CB-D512728EB5E2}" dt="2022-12-27T13:45:21.665" v="299" actId="478"/>
          <ac:spMkLst>
            <pc:docMk/>
            <pc:sldMk cId="185710501" sldId="297"/>
            <ac:spMk id="7" creationId="{0D53D9BB-A85E-DF6E-956B-DEDD9FFFBA08}"/>
          </ac:spMkLst>
        </pc:spChg>
      </pc:sldChg>
      <pc:sldChg chg="addSp delSp modSp new mod setBg">
        <pc:chgData name="Guernsey, Courtney A." userId="709a47be-b025-4b17-aef7-dfadf65fd0ed" providerId="ADAL" clId="{1F52181A-E687-49C2-A7CB-D512728EB5E2}" dt="2022-12-27T16:14:32.395" v="2369" actId="478"/>
        <pc:sldMkLst>
          <pc:docMk/>
          <pc:sldMk cId="2904104214" sldId="298"/>
        </pc:sldMkLst>
        <pc:spChg chg="mod">
          <ac:chgData name="Guernsey, Courtney A." userId="709a47be-b025-4b17-aef7-dfadf65fd0ed" providerId="ADAL" clId="{1F52181A-E687-49C2-A7CB-D512728EB5E2}" dt="2022-12-27T14:39:30.808" v="1506" actId="26606"/>
          <ac:spMkLst>
            <pc:docMk/>
            <pc:sldMk cId="2904104214" sldId="298"/>
            <ac:spMk id="2" creationId="{3126D367-2714-D170-ACB8-7672764F3809}"/>
          </ac:spMkLst>
        </pc:spChg>
        <pc:spChg chg="del">
          <ac:chgData name="Guernsey, Courtney A." userId="709a47be-b025-4b17-aef7-dfadf65fd0ed" providerId="ADAL" clId="{1F52181A-E687-49C2-A7CB-D512728EB5E2}" dt="2022-12-27T14:39:24.028" v="1505" actId="22"/>
          <ac:spMkLst>
            <pc:docMk/>
            <pc:sldMk cId="2904104214" sldId="298"/>
            <ac:spMk id="3" creationId="{4EDF0E06-6FD3-0FE5-74FF-F4A839A69B19}"/>
          </ac:spMkLst>
        </pc:spChg>
        <pc:spChg chg="mod">
          <ac:chgData name="Guernsey, Courtney A." userId="709a47be-b025-4b17-aef7-dfadf65fd0ed" providerId="ADAL" clId="{1F52181A-E687-49C2-A7CB-D512728EB5E2}" dt="2022-12-27T15:29:34.531" v="2302" actId="5793"/>
          <ac:spMkLst>
            <pc:docMk/>
            <pc:sldMk cId="2904104214" sldId="298"/>
            <ac:spMk id="4" creationId="{98EB6056-D10C-7647-F25F-4B3D1675F71F}"/>
          </ac:spMkLst>
        </pc:spChg>
        <pc:spChg chg="del mod">
          <ac:chgData name="Guernsey, Courtney A." userId="709a47be-b025-4b17-aef7-dfadf65fd0ed" providerId="ADAL" clId="{1F52181A-E687-49C2-A7CB-D512728EB5E2}" dt="2022-12-27T16:14:32.395" v="2369" actId="478"/>
          <ac:spMkLst>
            <pc:docMk/>
            <pc:sldMk cId="2904104214" sldId="298"/>
            <ac:spMk id="5" creationId="{B613F9F4-3FD0-874C-2100-A69C092C3787}"/>
          </ac:spMkLst>
        </pc:spChg>
        <pc:spChg chg="add">
          <ac:chgData name="Guernsey, Courtney A." userId="709a47be-b025-4b17-aef7-dfadf65fd0ed" providerId="ADAL" clId="{1F52181A-E687-49C2-A7CB-D512728EB5E2}" dt="2022-12-27T14:39:30.808" v="1506" actId="26606"/>
          <ac:spMkLst>
            <pc:docMk/>
            <pc:sldMk cId="2904104214" sldId="298"/>
            <ac:spMk id="19" creationId="{E09CCB3F-DBCE-4964-9E34-8C5DE80EF4B5}"/>
          </ac:spMkLst>
        </pc:spChg>
        <pc:spChg chg="add">
          <ac:chgData name="Guernsey, Courtney A." userId="709a47be-b025-4b17-aef7-dfadf65fd0ed" providerId="ADAL" clId="{1F52181A-E687-49C2-A7CB-D512728EB5E2}" dt="2022-12-27T14:39:30.808" v="1506" actId="26606"/>
          <ac:spMkLst>
            <pc:docMk/>
            <pc:sldMk cId="2904104214" sldId="298"/>
            <ac:spMk id="21" creationId="{1DFF944F-74BA-483A-82C0-64E3AAF4AE98}"/>
          </ac:spMkLst>
        </pc:spChg>
        <pc:grpChg chg="add">
          <ac:chgData name="Guernsey, Courtney A." userId="709a47be-b025-4b17-aef7-dfadf65fd0ed" providerId="ADAL" clId="{1F52181A-E687-49C2-A7CB-D512728EB5E2}" dt="2022-12-27T14:39:30.808" v="1506" actId="26606"/>
          <ac:grpSpMkLst>
            <pc:docMk/>
            <pc:sldMk cId="2904104214" sldId="298"/>
            <ac:grpSpMk id="12" creationId="{8F1EF17D-1B70-428C-8A8A-A2C5B390E1E9}"/>
          </ac:grpSpMkLst>
        </pc:grpChg>
        <pc:grpChg chg="add">
          <ac:chgData name="Guernsey, Courtney A." userId="709a47be-b025-4b17-aef7-dfadf65fd0ed" providerId="ADAL" clId="{1F52181A-E687-49C2-A7CB-D512728EB5E2}" dt="2022-12-27T14:39:30.808" v="1506" actId="26606"/>
          <ac:grpSpMkLst>
            <pc:docMk/>
            <pc:sldMk cId="2904104214" sldId="298"/>
            <ac:grpSpMk id="23" creationId="{A9733A91-F958-4629-801A-3F6F1E09AD64}"/>
          </ac:grpSpMkLst>
        </pc:grpChg>
        <pc:picChg chg="add mod ord modCrop">
          <ac:chgData name="Guernsey, Courtney A." userId="709a47be-b025-4b17-aef7-dfadf65fd0ed" providerId="ADAL" clId="{1F52181A-E687-49C2-A7CB-D512728EB5E2}" dt="2022-12-27T14:39:30.808" v="1506" actId="26606"/>
          <ac:picMkLst>
            <pc:docMk/>
            <pc:sldMk cId="2904104214" sldId="298"/>
            <ac:picMk id="7" creationId="{32836267-8685-D0F8-2889-CE8E1DF87E87}"/>
          </ac:picMkLst>
        </pc:picChg>
      </pc:sldChg>
      <pc:sldChg chg="addSp delSp modSp new mod">
        <pc:chgData name="Guernsey, Courtney A." userId="709a47be-b025-4b17-aef7-dfadf65fd0ed" providerId="ADAL" clId="{1F52181A-E687-49C2-A7CB-D512728EB5E2}" dt="2022-12-27T15:15:39.580" v="1911" actId="207"/>
        <pc:sldMkLst>
          <pc:docMk/>
          <pc:sldMk cId="1843459526" sldId="299"/>
        </pc:sldMkLst>
        <pc:spChg chg="mod">
          <ac:chgData name="Guernsey, Courtney A." userId="709a47be-b025-4b17-aef7-dfadf65fd0ed" providerId="ADAL" clId="{1F52181A-E687-49C2-A7CB-D512728EB5E2}" dt="2022-12-27T14:52:46.519" v="1606" actId="207"/>
          <ac:spMkLst>
            <pc:docMk/>
            <pc:sldMk cId="1843459526" sldId="299"/>
            <ac:spMk id="2" creationId="{6AA69C06-2061-9B36-0692-AB95E9FA1543}"/>
          </ac:spMkLst>
        </pc:spChg>
        <pc:spChg chg="add del">
          <ac:chgData name="Guernsey, Courtney A." userId="709a47be-b025-4b17-aef7-dfadf65fd0ed" providerId="ADAL" clId="{1F52181A-E687-49C2-A7CB-D512728EB5E2}" dt="2022-12-27T14:52:13.566" v="1581" actId="478"/>
          <ac:spMkLst>
            <pc:docMk/>
            <pc:sldMk cId="1843459526" sldId="299"/>
            <ac:spMk id="3" creationId="{2F196640-8451-57D2-B13D-8552FDBDBB19}"/>
          </ac:spMkLst>
        </pc:spChg>
        <pc:spChg chg="del">
          <ac:chgData name="Guernsey, Courtney A." userId="709a47be-b025-4b17-aef7-dfadf65fd0ed" providerId="ADAL" clId="{1F52181A-E687-49C2-A7CB-D512728EB5E2}" dt="2022-12-27T14:50:14.663" v="1540"/>
          <ac:spMkLst>
            <pc:docMk/>
            <pc:sldMk cId="1843459526" sldId="299"/>
            <ac:spMk id="4" creationId="{2287A964-E1EE-E545-C907-C85EFBEEA8B0}"/>
          </ac:spMkLst>
        </pc:spChg>
        <pc:spChg chg="mod">
          <ac:chgData name="Guernsey, Courtney A." userId="709a47be-b025-4b17-aef7-dfadf65fd0ed" providerId="ADAL" clId="{1F52181A-E687-49C2-A7CB-D512728EB5E2}" dt="2022-12-27T15:01:12.926" v="1841" actId="1076"/>
          <ac:spMkLst>
            <pc:docMk/>
            <pc:sldMk cId="1843459526" sldId="299"/>
            <ac:spMk id="5" creationId="{22B9D3B7-4B20-D6BB-7C5A-DD25B0E5FE6A}"/>
          </ac:spMkLst>
        </pc:spChg>
        <pc:spChg chg="mod">
          <ac:chgData name="Guernsey, Courtney A." userId="709a47be-b025-4b17-aef7-dfadf65fd0ed" providerId="ADAL" clId="{1F52181A-E687-49C2-A7CB-D512728EB5E2}" dt="2022-12-27T15:15:39.580" v="1911" actId="207"/>
          <ac:spMkLst>
            <pc:docMk/>
            <pc:sldMk cId="1843459526" sldId="299"/>
            <ac:spMk id="6" creationId="{11518A44-BC70-2901-AC0B-7748ADC4491A}"/>
          </ac:spMkLst>
        </pc:spChg>
        <pc:spChg chg="add mod">
          <ac:chgData name="Guernsey, Courtney A." userId="709a47be-b025-4b17-aef7-dfadf65fd0ed" providerId="ADAL" clId="{1F52181A-E687-49C2-A7CB-D512728EB5E2}" dt="2022-12-27T15:00:47.960" v="1838" actId="1076"/>
          <ac:spMkLst>
            <pc:docMk/>
            <pc:sldMk cId="1843459526" sldId="299"/>
            <ac:spMk id="8" creationId="{8C46E353-F0A4-7E58-50D6-BAB366D5FC6B}"/>
          </ac:spMkLst>
        </pc:spChg>
        <pc:picChg chg="add mod">
          <ac:chgData name="Guernsey, Courtney A." userId="709a47be-b025-4b17-aef7-dfadf65fd0ed" providerId="ADAL" clId="{1F52181A-E687-49C2-A7CB-D512728EB5E2}" dt="2022-12-27T15:00:43.354" v="1837" actId="1076"/>
          <ac:picMkLst>
            <pc:docMk/>
            <pc:sldMk cId="1843459526" sldId="299"/>
            <ac:picMk id="7" creationId="{D8339247-CC5B-F0BC-17FA-1AB54B3ABF50}"/>
          </ac:picMkLst>
        </pc:picChg>
      </pc:sldChg>
      <pc:sldChg chg="addSp delSp modSp new mod">
        <pc:chgData name="Guernsey, Courtney A." userId="709a47be-b025-4b17-aef7-dfadf65fd0ed" providerId="ADAL" clId="{1F52181A-E687-49C2-A7CB-D512728EB5E2}" dt="2022-12-27T15:13:14.016" v="1889" actId="1076"/>
        <pc:sldMkLst>
          <pc:docMk/>
          <pc:sldMk cId="2953161069" sldId="300"/>
        </pc:sldMkLst>
        <pc:spChg chg="mod">
          <ac:chgData name="Guernsey, Courtney A." userId="709a47be-b025-4b17-aef7-dfadf65fd0ed" providerId="ADAL" clId="{1F52181A-E687-49C2-A7CB-D512728EB5E2}" dt="2022-12-27T15:13:14.016" v="1889" actId="1076"/>
          <ac:spMkLst>
            <pc:docMk/>
            <pc:sldMk cId="2953161069" sldId="300"/>
            <ac:spMk id="2" creationId="{93B4CCF7-D90C-AC38-15A6-06432734824F}"/>
          </ac:spMkLst>
        </pc:spChg>
        <pc:spChg chg="del">
          <ac:chgData name="Guernsey, Courtney A." userId="709a47be-b025-4b17-aef7-dfadf65fd0ed" providerId="ADAL" clId="{1F52181A-E687-49C2-A7CB-D512728EB5E2}" dt="2022-12-27T15:04:25.277" v="1873" actId="478"/>
          <ac:spMkLst>
            <pc:docMk/>
            <pc:sldMk cId="2953161069" sldId="300"/>
            <ac:spMk id="3" creationId="{B07D7807-6409-AB6B-78CF-75DCF3630081}"/>
          </ac:spMkLst>
        </pc:spChg>
        <pc:spChg chg="del">
          <ac:chgData name="Guernsey, Courtney A." userId="709a47be-b025-4b17-aef7-dfadf65fd0ed" providerId="ADAL" clId="{1F52181A-E687-49C2-A7CB-D512728EB5E2}" dt="2022-12-27T15:02:49.641" v="1843" actId="478"/>
          <ac:spMkLst>
            <pc:docMk/>
            <pc:sldMk cId="2953161069" sldId="300"/>
            <ac:spMk id="4" creationId="{4DB1ED71-8A6B-2216-BDAB-D354209CD8DB}"/>
          </ac:spMkLst>
        </pc:spChg>
        <pc:spChg chg="del">
          <ac:chgData name="Guernsey, Courtney A." userId="709a47be-b025-4b17-aef7-dfadf65fd0ed" providerId="ADAL" clId="{1F52181A-E687-49C2-A7CB-D512728EB5E2}" dt="2022-12-27T15:03:28.773" v="1848" actId="478"/>
          <ac:spMkLst>
            <pc:docMk/>
            <pc:sldMk cId="2953161069" sldId="300"/>
            <ac:spMk id="5" creationId="{A94EEF36-55D6-3B92-A45F-2D45902CCE8E}"/>
          </ac:spMkLst>
        </pc:spChg>
        <pc:spChg chg="del">
          <ac:chgData name="Guernsey, Courtney A." userId="709a47be-b025-4b17-aef7-dfadf65fd0ed" providerId="ADAL" clId="{1F52181A-E687-49C2-A7CB-D512728EB5E2}" dt="2022-12-27T15:02:51.492" v="1844" actId="478"/>
          <ac:spMkLst>
            <pc:docMk/>
            <pc:sldMk cId="2953161069" sldId="300"/>
            <ac:spMk id="6" creationId="{46721B42-7579-6045-5140-4E33A532A06F}"/>
          </ac:spMkLst>
        </pc:spChg>
        <pc:picChg chg="add mod ord">
          <ac:chgData name="Guernsey, Courtney A." userId="709a47be-b025-4b17-aef7-dfadf65fd0ed" providerId="ADAL" clId="{1F52181A-E687-49C2-A7CB-D512728EB5E2}" dt="2022-12-27T15:12:40.234" v="1885" actId="1076"/>
          <ac:picMkLst>
            <pc:docMk/>
            <pc:sldMk cId="2953161069" sldId="300"/>
            <ac:picMk id="7" creationId="{C3B4815A-CBF3-8BB9-14DA-9354A4B3A656}"/>
          </ac:picMkLst>
        </pc:picChg>
        <pc:picChg chg="add mod">
          <ac:chgData name="Guernsey, Courtney A." userId="709a47be-b025-4b17-aef7-dfadf65fd0ed" providerId="ADAL" clId="{1F52181A-E687-49C2-A7CB-D512728EB5E2}" dt="2022-12-27T15:12:43.845" v="1886" actId="1076"/>
          <ac:picMkLst>
            <pc:docMk/>
            <pc:sldMk cId="2953161069" sldId="300"/>
            <ac:picMk id="8" creationId="{AE2F8762-4F56-69E5-1DE1-0841D6C47E4A}"/>
          </ac:picMkLst>
        </pc:picChg>
        <pc:picChg chg="add mod">
          <ac:chgData name="Guernsey, Courtney A." userId="709a47be-b025-4b17-aef7-dfadf65fd0ed" providerId="ADAL" clId="{1F52181A-E687-49C2-A7CB-D512728EB5E2}" dt="2022-12-27T15:12:46.624" v="1887" actId="1076"/>
          <ac:picMkLst>
            <pc:docMk/>
            <pc:sldMk cId="2953161069" sldId="300"/>
            <ac:picMk id="9" creationId="{89DB911A-5B62-26E2-1DCD-D68B5A996C43}"/>
          </ac:picMkLst>
        </pc:picChg>
      </pc:sldChg>
      <pc:sldChg chg="modSp add mod">
        <pc:chgData name="Guernsey, Courtney A." userId="709a47be-b025-4b17-aef7-dfadf65fd0ed" providerId="ADAL" clId="{1F52181A-E687-49C2-A7CB-D512728EB5E2}" dt="2022-12-27T16:46:34.755" v="3159" actId="207"/>
        <pc:sldMkLst>
          <pc:docMk/>
          <pc:sldMk cId="1681494590" sldId="301"/>
        </pc:sldMkLst>
        <pc:spChg chg="mod">
          <ac:chgData name="Guernsey, Courtney A." userId="709a47be-b025-4b17-aef7-dfadf65fd0ed" providerId="ADAL" clId="{1F52181A-E687-49C2-A7CB-D512728EB5E2}" dt="2022-12-27T16:42:02.259" v="2828" actId="6549"/>
          <ac:spMkLst>
            <pc:docMk/>
            <pc:sldMk cId="1681494590" sldId="301"/>
            <ac:spMk id="2" creationId="{F75AC0AF-CEAE-4459-93FC-05D63DEFAB13}"/>
          </ac:spMkLst>
        </pc:spChg>
        <pc:spChg chg="mod">
          <ac:chgData name="Guernsey, Courtney A." userId="709a47be-b025-4b17-aef7-dfadf65fd0ed" providerId="ADAL" clId="{1F52181A-E687-49C2-A7CB-D512728EB5E2}" dt="2022-12-27T16:46:34.755" v="3159" actId="207"/>
          <ac:spMkLst>
            <pc:docMk/>
            <pc:sldMk cId="1681494590" sldId="301"/>
            <ac:spMk id="3" creationId="{5D9F032E-8438-4D9E-8B19-20D378F32BDE}"/>
          </ac:spMkLst>
        </pc:spChg>
      </pc:sldChg>
      <pc:sldChg chg="addSp delSp modSp add mod modNotesTx">
        <pc:chgData name="Guernsey, Courtney A." userId="709a47be-b025-4b17-aef7-dfadf65fd0ed" providerId="ADAL" clId="{1F52181A-E687-49C2-A7CB-D512728EB5E2}" dt="2022-12-27T17:30:37.372" v="3281" actId="688"/>
        <pc:sldMkLst>
          <pc:docMk/>
          <pc:sldMk cId="473246312" sldId="302"/>
        </pc:sldMkLst>
        <pc:spChg chg="del mod">
          <ac:chgData name="Guernsey, Courtney A." userId="709a47be-b025-4b17-aef7-dfadf65fd0ed" providerId="ADAL" clId="{1F52181A-E687-49C2-A7CB-D512728EB5E2}" dt="2022-12-27T17:16:12.523" v="3265" actId="478"/>
          <ac:spMkLst>
            <pc:docMk/>
            <pc:sldMk cId="473246312" sldId="302"/>
            <ac:spMk id="9" creationId="{9231497C-4DDB-4A60-910C-BE0C02606C01}"/>
          </ac:spMkLst>
        </pc:spChg>
        <pc:picChg chg="mod">
          <ac:chgData name="Guernsey, Courtney A." userId="709a47be-b025-4b17-aef7-dfadf65fd0ed" providerId="ADAL" clId="{1F52181A-E687-49C2-A7CB-D512728EB5E2}" dt="2022-12-27T17:28:43.026" v="3269" actId="1076"/>
          <ac:picMkLst>
            <pc:docMk/>
            <pc:sldMk cId="473246312" sldId="302"/>
            <ac:picMk id="3" creationId="{DBE8BABD-FFD8-472E-8079-3A69DC360B3C}"/>
          </ac:picMkLst>
        </pc:picChg>
        <pc:picChg chg="add mod">
          <ac:chgData name="Guernsey, Courtney A." userId="709a47be-b025-4b17-aef7-dfadf65fd0ed" providerId="ADAL" clId="{1F52181A-E687-49C2-A7CB-D512728EB5E2}" dt="2022-12-27T17:30:37.372" v="3281" actId="688"/>
          <ac:picMkLst>
            <pc:docMk/>
            <pc:sldMk cId="473246312" sldId="302"/>
            <ac:picMk id="4" creationId="{745127DC-B16E-FD90-FA4C-6A6404D36F5B}"/>
          </ac:picMkLst>
        </pc:picChg>
        <pc:picChg chg="add mod">
          <ac:chgData name="Guernsey, Courtney A." userId="709a47be-b025-4b17-aef7-dfadf65fd0ed" providerId="ADAL" clId="{1F52181A-E687-49C2-A7CB-D512728EB5E2}" dt="2022-12-27T17:30:23.689" v="3276" actId="688"/>
          <ac:picMkLst>
            <pc:docMk/>
            <pc:sldMk cId="473246312" sldId="302"/>
            <ac:picMk id="6" creationId="{CAF4F4F5-8F74-44AD-3047-65FF81FAE243}"/>
          </ac:picMkLst>
        </pc:picChg>
        <pc:picChg chg="mod">
          <ac:chgData name="Guernsey, Courtney A." userId="709a47be-b025-4b17-aef7-dfadf65fd0ed" providerId="ADAL" clId="{1F52181A-E687-49C2-A7CB-D512728EB5E2}" dt="2022-12-27T17:28:44.691" v="3270" actId="1076"/>
          <ac:picMkLst>
            <pc:docMk/>
            <pc:sldMk cId="473246312" sldId="302"/>
            <ac:picMk id="8" creationId="{BA471CEA-FE24-4711-9910-377FE7CC3A95}"/>
          </ac:picMkLst>
        </pc:picChg>
      </pc:sldChg>
      <pc:sldChg chg="modSp add mod">
        <pc:chgData name="Guernsey, Courtney A." userId="709a47be-b025-4b17-aef7-dfadf65fd0ed" providerId="ADAL" clId="{1F52181A-E687-49C2-A7CB-D512728EB5E2}" dt="2022-12-27T18:37:30.329" v="3392" actId="20577"/>
        <pc:sldMkLst>
          <pc:docMk/>
          <pc:sldMk cId="4003160647" sldId="303"/>
        </pc:sldMkLst>
        <pc:spChg chg="mod">
          <ac:chgData name="Guernsey, Courtney A." userId="709a47be-b025-4b17-aef7-dfadf65fd0ed" providerId="ADAL" clId="{1F52181A-E687-49C2-A7CB-D512728EB5E2}" dt="2022-12-27T18:37:30.329" v="3392" actId="20577"/>
          <ac:spMkLst>
            <pc:docMk/>
            <pc:sldMk cId="4003160647" sldId="303"/>
            <ac:spMk id="2" creationId="{7A5F3B32-8DDB-46E0-8C37-7E29CC5AD0AA}"/>
          </ac:spMkLst>
        </pc:spChg>
      </pc:sldChg>
      <pc:sldChg chg="add">
        <pc:chgData name="Guernsey, Courtney A." userId="709a47be-b025-4b17-aef7-dfadf65fd0ed" providerId="ADAL" clId="{1F52181A-E687-49C2-A7CB-D512728EB5E2}" dt="2022-12-27T18:37:24.824" v="3382" actId="2890"/>
        <pc:sldMkLst>
          <pc:docMk/>
          <pc:sldMk cId="2974392556" sldId="304"/>
        </pc:sldMkLst>
      </pc:sldChg>
      <pc:sldMasterChg chg="del delSldLayout">
        <pc:chgData name="Guernsey, Courtney A." userId="709a47be-b025-4b17-aef7-dfadf65fd0ed" providerId="ADAL" clId="{1F52181A-E687-49C2-A7CB-D512728EB5E2}" dt="2022-12-27T16:23:34.527" v="2412" actId="47"/>
        <pc:sldMasterMkLst>
          <pc:docMk/>
          <pc:sldMasterMk cId="1341807560" sldId="2147483661"/>
        </pc:sldMasterMkLst>
        <pc:sldLayoutChg chg="del">
          <pc:chgData name="Guernsey, Courtney A." userId="709a47be-b025-4b17-aef7-dfadf65fd0ed" providerId="ADAL" clId="{1F52181A-E687-49C2-A7CB-D512728EB5E2}" dt="2022-12-27T16:23:34.527" v="2412" actId="47"/>
          <pc:sldLayoutMkLst>
            <pc:docMk/>
            <pc:sldMasterMk cId="1341807560" sldId="2147483661"/>
            <pc:sldLayoutMk cId="3398681954" sldId="2147483674"/>
          </pc:sldLayoutMkLst>
        </pc:sldLayoutChg>
        <pc:sldLayoutChg chg="del">
          <pc:chgData name="Guernsey, Courtney A." userId="709a47be-b025-4b17-aef7-dfadf65fd0ed" providerId="ADAL" clId="{1F52181A-E687-49C2-A7CB-D512728EB5E2}" dt="2022-12-27T16:23:34.527" v="2412" actId="47"/>
          <pc:sldLayoutMkLst>
            <pc:docMk/>
            <pc:sldMasterMk cId="1341807560" sldId="2147483661"/>
            <pc:sldLayoutMk cId="231285361" sldId="2147483685"/>
          </pc:sldLayoutMkLst>
        </pc:sldLayoutChg>
      </pc:sldMasterChg>
      <pc:sldMasterChg chg="del delSldLayout">
        <pc:chgData name="Guernsey, Courtney A." userId="709a47be-b025-4b17-aef7-dfadf65fd0ed" providerId="ADAL" clId="{1F52181A-E687-49C2-A7CB-D512728EB5E2}" dt="2022-12-27T16:23:34.527" v="2412" actId="47"/>
        <pc:sldMasterMkLst>
          <pc:docMk/>
          <pc:sldMasterMk cId="1574091010" sldId="2147483676"/>
        </pc:sldMasterMkLst>
        <pc:sldLayoutChg chg="del">
          <pc:chgData name="Guernsey, Courtney A." userId="709a47be-b025-4b17-aef7-dfadf65fd0ed" providerId="ADAL" clId="{1F52181A-E687-49C2-A7CB-D512728EB5E2}" dt="2022-12-27T16:23:34.527" v="2412" actId="47"/>
          <pc:sldLayoutMkLst>
            <pc:docMk/>
            <pc:sldMasterMk cId="1574091010" sldId="2147483676"/>
            <pc:sldLayoutMk cId="2294442542" sldId="2147483682"/>
          </pc:sldLayoutMkLst>
        </pc:sldLayoutChg>
      </pc:sldMasterChg>
      <pc:sldMasterChg chg="add addSldLayout">
        <pc:chgData name="Guernsey, Courtney A." userId="709a47be-b025-4b17-aef7-dfadf65fd0ed" providerId="ADAL" clId="{1F52181A-E687-49C2-A7CB-D512728EB5E2}" dt="2022-12-27T17:09:47.444" v="3262" actId="27028"/>
        <pc:sldMasterMkLst>
          <pc:docMk/>
          <pc:sldMasterMk cId="3000897896" sldId="2147483712"/>
        </pc:sldMasterMkLst>
        <pc:sldLayoutChg chg="add">
          <pc:chgData name="Guernsey, Courtney A." userId="709a47be-b025-4b17-aef7-dfadf65fd0ed" providerId="ADAL" clId="{1F52181A-E687-49C2-A7CB-D512728EB5E2}" dt="2022-12-27T17:09:47.444" v="3262" actId="27028"/>
          <pc:sldLayoutMkLst>
            <pc:docMk/>
            <pc:sldMasterMk cId="3000897896" sldId="2147483712"/>
            <pc:sldLayoutMk cId="1129494974" sldId="2147483762"/>
          </pc:sldLayoutMkLst>
        </pc:sldLayoutChg>
      </pc:sldMasterChg>
      <pc:sldMasterChg chg="modSldLayout">
        <pc:chgData name="Guernsey, Courtney A." userId="709a47be-b025-4b17-aef7-dfadf65fd0ed" providerId="ADAL" clId="{1F52181A-E687-49C2-A7CB-D512728EB5E2}" dt="2022-12-27T12:14:16.059" v="6"/>
        <pc:sldMasterMkLst>
          <pc:docMk/>
          <pc:sldMasterMk cId="311146970" sldId="2147483763"/>
        </pc:sldMasterMkLst>
        <pc:sldLayoutChg chg="delSp">
          <pc:chgData name="Guernsey, Courtney A." userId="709a47be-b025-4b17-aef7-dfadf65fd0ed" providerId="ADAL" clId="{1F52181A-E687-49C2-A7CB-D512728EB5E2}" dt="2022-12-27T12:14:16.059" v="6"/>
          <pc:sldLayoutMkLst>
            <pc:docMk/>
            <pc:sldMasterMk cId="311146970" sldId="2147483763"/>
            <pc:sldLayoutMk cId="2746595223" sldId="2147483781"/>
          </pc:sldLayoutMkLst>
          <pc:spChg chg="del">
            <ac:chgData name="Guernsey, Courtney A." userId="709a47be-b025-4b17-aef7-dfadf65fd0ed" providerId="ADAL" clId="{1F52181A-E687-49C2-A7CB-D512728EB5E2}" dt="2022-12-27T12:14:16.059" v="6"/>
            <ac:spMkLst>
              <pc:docMk/>
              <pc:sldMasterMk cId="311146970" sldId="2147483763"/>
              <pc:sldLayoutMk cId="2746595223" sldId="2147483781"/>
              <ac:spMk id="9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159ACC-A1C4-42F3-81E2-4920C211E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8147F-0ED9-40FF-BEBA-44A62D0353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71A17-14E5-4F41-840A-BB61C878FE7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A022A-CCDF-464B-BA26-A747E1B9D2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17E84-8F1C-49E7-B3E6-2239080696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092E4-0BA4-4B8B-9DD8-C39CDF3D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57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5AA00-8A3F-49EB-86DA-8E45B665287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B39E0-161E-45DA-9989-A890E689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7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3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7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5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anose="020B0604020202020204" pitchFamily="34" charset="0"/>
              <a:buNone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38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77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1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AB9A-7421-8B48-9209-69D15362C7C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8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5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AB9A-7421-8B48-9209-69D15362C7C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08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5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3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50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8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7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0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1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5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39E0-161E-45DA-9989-A890E68964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6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6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BFC-50F7-47F0-9AE8-ED64220C8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03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BFC-50F7-47F0-9AE8-ED64220C8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3554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BFC-50F7-47F0-9AE8-ED64220C84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4489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BFC-50F7-47F0-9AE8-ED64220C8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388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BFC-50F7-47F0-9AE8-ED64220C84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297385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BFC-50F7-47F0-9AE8-ED64220C8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6768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687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2211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68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19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7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692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274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9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0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902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1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337BFC-50F7-47F0-9AE8-ED64220C8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82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hfma.org/hfma-certification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ma.org/chapters/region-6/michigan-great-lakes/volunteer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ma.org/education-and-events/certifications.html" TargetMode="External"/><Relationship Id="rId7" Type="http://schemas.openxmlformats.org/officeDocument/2006/relationships/hyperlink" Target="mailto:careerservices@hfma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fma.org/education-and-events/certifications/Maintenance-FAQs.html" TargetMode="External"/><Relationship Id="rId5" Type="http://schemas.openxmlformats.org/officeDocument/2006/relationships/hyperlink" Target="https://www.hfma.org/education-and-events/certifications/maintaining-your-certifications.html" TargetMode="External"/><Relationship Id="rId4" Type="http://schemas.openxmlformats.org/officeDocument/2006/relationships/hyperlink" Target="https://www.hfma.org/education-and-events/certifications/why-get-certified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HFMA Certification: What’s In It For Me?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648198"/>
            <a:ext cx="7005742" cy="11430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Courtney Guernsey, FHFMA,CRCR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Vice President, Patient Financial Services, Corewell Health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Certification Director, Michigan Great Lakes Chapter HFMA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B8BDC36-C29B-48C5-ACB7-312C2001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590" y="5837569"/>
            <a:ext cx="876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4CCF7-D90C-AC38-15A6-06432734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92" y="443369"/>
            <a:ext cx="8534400" cy="1507067"/>
          </a:xfrm>
        </p:spPr>
        <p:txBody>
          <a:bodyPr/>
          <a:lstStyle/>
          <a:p>
            <a:r>
              <a:rPr lang="en-US" dirty="0"/>
              <a:t>Earning your CHFP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2F8762-4F56-69E5-1DE1-0841D6C47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444" y="4465154"/>
            <a:ext cx="7017104" cy="1816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DB911A-5B62-26E2-1DCD-D68B5A996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68" y="3074249"/>
            <a:ext cx="1491768" cy="1507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4815A-CBF3-8BB9-14DA-9354A4B3A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44" y="1950436"/>
            <a:ext cx="7017104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6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1C7-1034-4C88-AC54-6FC01897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your CHFP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EDBE2-9EB7-448A-BAEE-EAF6CBE97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Continuing Education Options: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670CB-93CB-4DC6-B48F-AC8EA0F74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8366" cy="2934999"/>
          </a:xfrm>
        </p:spPr>
        <p:txBody>
          <a:bodyPr>
            <a:noAutofit/>
          </a:bodyPr>
          <a:lstStyle/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Seminars or conferences,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Workshops 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Educational offerings sponsored by your employer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Live and on‐demand webinars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E‐learning self‐study courses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B96AB-254B-4FB7-8573-ADABAAF4F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4897003" cy="5533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Competencies: 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7F0FC-4470-4C1C-8E03-525F5EAEF3A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Revenue Cycle Functions 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Healthcare Environment 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Financial Accounting 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Financial Management 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Quality Monitoring 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Leadership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82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8609E0-7587-4BBE-B7FC-88FA3DC3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52" y="380330"/>
            <a:ext cx="8534400" cy="1507067"/>
          </a:xfrm>
        </p:spPr>
        <p:txBody>
          <a:bodyPr/>
          <a:lstStyle/>
          <a:p>
            <a:r>
              <a:rPr lang="en-US" dirty="0"/>
              <a:t>Studying tips and tricks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624FD-F3B0-4056-A5D2-8214B55B4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72" y="1887397"/>
            <a:ext cx="11029615" cy="424239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71A"/>
                </a:solidFill>
                <a:cs typeface="Calibri" panose="020F0502020204030204" pitchFamily="34" charset="0"/>
              </a:rPr>
              <a:t>Download and print the Key Concepts Guide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71A"/>
                </a:solidFill>
                <a:cs typeface="Calibri" panose="020F0502020204030204" pitchFamily="34" charset="0"/>
              </a:rPr>
              <a:t>75% of our exam questions are based on the learning objectives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71A"/>
                </a:solidFill>
                <a:cs typeface="Calibri" panose="020F0502020204030204" pitchFamily="34" charset="0"/>
              </a:rPr>
              <a:t>Complete the checkpoints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71A"/>
                </a:solidFill>
                <a:cs typeface="Calibri" panose="020F0502020204030204" pitchFamily="34" charset="0"/>
              </a:rPr>
              <a:t>Set aside time to study and review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71A"/>
                </a:solidFill>
                <a:cs typeface="Calibri" panose="020F0502020204030204" pitchFamily="34" charset="0"/>
              </a:rPr>
              <a:t>During the test, flag questions you want to revisit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1171A"/>
                </a:solidFill>
                <a:cs typeface="Calibri" panose="020F0502020204030204" pitchFamily="34" charset="0"/>
              </a:rPr>
              <a:t>If you didn’t pass, click on the Analysis tab to see your exam summary and review what you missed.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7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AC0AF-CEAE-4459-93FC-05D63DEF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82" y="622255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HFMA Certification Community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F032E-8438-4D9E-8B19-20D378F3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37" y="2370221"/>
            <a:ext cx="8534400" cy="3615267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Did you know HFMA has a Certification Community Group?? </a:t>
            </a:r>
          </a:p>
          <a:p>
            <a:pPr marL="666900" marR="0" lvl="1" indent="-3429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1117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community was established so you can ask questions related to HFMA certification programs, network with peers, and share ideas and best practices.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24000"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</a:rPr>
              <a:t>Things you can do:</a:t>
            </a:r>
          </a:p>
          <a:p>
            <a:pPr marL="666900" lvl="1" indent="-3429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1117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Introduce yourself and ask a certification question in the discussion platform</a:t>
            </a:r>
            <a:endParaRPr lang="en-US" sz="2000" dirty="0">
              <a:solidFill>
                <a:srgbClr val="11171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66900" lvl="1" indent="-3429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1117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Start a discussion around one of HFMAs certification program you are interested in</a:t>
            </a:r>
            <a:endParaRPr lang="en-US" sz="2000" dirty="0">
              <a:solidFill>
                <a:srgbClr val="11171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66900" lvl="1" indent="-3429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1117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Connect with others as you prepare for your HFMA certification assessment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Join here today </a:t>
            </a:r>
            <a:r>
              <a:rPr lang="en-US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https://community.hfma.org/hfma-certifications/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0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AC0AF-CEAE-4459-93FC-05D63DEF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82" y="622255"/>
            <a:ext cx="9291238" cy="1507067"/>
          </a:xfrm>
        </p:spPr>
        <p:txBody>
          <a:bodyPr>
            <a:normAutofit/>
          </a:bodyPr>
          <a:lstStyle/>
          <a:p>
            <a:r>
              <a:rPr lang="en-US" dirty="0"/>
              <a:t>What’s next? Get involved!!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F032E-8438-4D9E-8B19-20D378F3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37" y="2370221"/>
            <a:ext cx="8534400" cy="3615267"/>
          </a:xfrm>
        </p:spPr>
        <p:txBody>
          <a:bodyPr>
            <a:noAutofit/>
          </a:bodyPr>
          <a:lstStyle/>
          <a:p>
            <a:pPr marL="324000"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</a:rPr>
              <a:t>Volunteer! Your chapter needs you! </a:t>
            </a:r>
          </a:p>
          <a:p>
            <a:pPr marL="781200" lvl="2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Programs Committee</a:t>
            </a:r>
          </a:p>
          <a:p>
            <a:pPr marL="781200" lvl="2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Education Committee</a:t>
            </a:r>
          </a:p>
          <a:p>
            <a:pPr marL="781200" lvl="2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Women In Leadership Committee</a:t>
            </a:r>
          </a:p>
          <a:p>
            <a:pPr marL="781200" lvl="2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Early Careerist Committee</a:t>
            </a:r>
          </a:p>
          <a:p>
            <a:pPr marL="781200" lvl="2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Communications Committee</a:t>
            </a:r>
          </a:p>
          <a:p>
            <a:pPr marL="781200" lvl="2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Membership Committee</a:t>
            </a:r>
          </a:p>
          <a:p>
            <a:pPr marL="781200" lvl="2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Sponsorship Committee</a:t>
            </a:r>
          </a:p>
          <a:p>
            <a:pPr marL="781200" lvl="2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Certification Committee</a:t>
            </a:r>
          </a:p>
          <a:p>
            <a:pPr marL="781200" lvl="2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Networking Committee</a:t>
            </a:r>
          </a:p>
          <a:p>
            <a:pPr marL="49545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Calibri" panose="020F0502020204030204" pitchFamily="34" charset="0"/>
            </a:endParaRPr>
          </a:p>
          <a:p>
            <a:pPr marL="49545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For more information and who to contact: </a:t>
            </a:r>
            <a:r>
              <a:rPr lang="en-US" sz="1800" b="1" dirty="0">
                <a:latin typeface="Calibri" panose="020F0502020204030204" pitchFamily="34" charset="0"/>
                <a:hlinkClick r:id="rId3"/>
              </a:rPr>
              <a:t>https://www.hfma.org/chapters/region-6/michigan-great-lakes/volunteer.html</a:t>
            </a:r>
            <a:endParaRPr lang="en-US" sz="1800" b="1" dirty="0">
              <a:latin typeface="Calibri" panose="020F0502020204030204" pitchFamily="34" charset="0"/>
            </a:endParaRPr>
          </a:p>
          <a:p>
            <a:pPr marL="49545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Calibri" panose="020F0502020204030204" pitchFamily="34" charset="0"/>
            </a:endParaRPr>
          </a:p>
          <a:p>
            <a:pPr marL="781200" lvl="2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9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E2F3-7834-4BFF-8350-DF7A3A9D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i="0" dirty="0">
                <a:solidFill>
                  <a:srgbClr val="002E6D"/>
                </a:solidFill>
                <a:effectLst/>
                <a:latin typeface="+mn-lt"/>
              </a:rPr>
              <a:t>Fellow of the Healthcare Financial Management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05F6-B18D-4010-A968-F2ACC686F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264736"/>
            <a:ext cx="5194766" cy="35963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Hold the Certified Healthcare Financial Professional (CHFP) designation  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Minimum five (5) years professional membership in HFMA (student membership does not count toward this total)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Evidence of bachelor's or master’s degree (or 10+ years of healthcare industry experience)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Letter of recommendation from an FHFMA (active HFMA Fellow), chapter leader or national volunteer, familiar with you/your work on a professional level</a:t>
            </a:r>
          </a:p>
          <a:p>
            <a:pPr marL="338328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894390-EF79-4A8E-A937-7EE4A59E9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7" y="2264736"/>
            <a:ext cx="5194771" cy="35963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Volunteer activity — demonstrate any 1, or combination of the following contributions to HFMA or the industry within the three years prior to applying: 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</a:rPr>
              <a:t>Service as an adjunct instructor at an accredited (post-secondary school) educational institution.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</a:rPr>
              <a:t>Service in an education, certification, or leadership committee role within the local HFMA chapter or service on one of the HFMA association boards or committees.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</a:rPr>
              <a:t>Demonstrating a minimum of 10 Hours in the service or preparation of publications, speaking engagements, education, mentorship, etc.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78074-A082-4352-9FAA-D7F97A9B9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485" y="5169375"/>
            <a:ext cx="1428949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79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8BABD-FFD8-472E-8079-3A69DC360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630" y="2944861"/>
            <a:ext cx="6154739" cy="3519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71CEA-FE24-4711-9910-377FE7CC3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629" y="1009715"/>
            <a:ext cx="6154740" cy="1724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127DC-B16E-FD90-FA4C-6A6404D36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59562">
            <a:off x="9604584" y="2944861"/>
            <a:ext cx="1962424" cy="150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4F4F5-8F74-44AD-3047-65FF81FAE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76806">
            <a:off x="409224" y="2944861"/>
            <a:ext cx="1962424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46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2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61D1D-DFB2-46FF-B5D5-1333EEB7540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4212" y="685799"/>
            <a:ext cx="3747111" cy="4892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0" dirty="0"/>
              <a:t>Certification Resources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A898-6FF9-45F4-9E11-2D33B934FF2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979962" y="685799"/>
            <a:ext cx="6288260" cy="489204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indent="4445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Overview of Certifications: 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https://www.hfma.org/education-and-events/certifications.html</a:t>
            </a:r>
            <a:endParaRPr lang="en-US" dirty="0">
              <a:solidFill>
                <a:schemeClr val="tx1"/>
              </a:solidFill>
            </a:endParaRPr>
          </a:p>
          <a:p>
            <a:pPr indent="4445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Additional Benefits of Getting Certified: 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https://www.hfma.org/education-and-events/certifications/why-get-certified.html</a:t>
            </a:r>
            <a:endParaRPr lang="en-US" dirty="0">
              <a:solidFill>
                <a:schemeClr val="tx1"/>
              </a:solidFill>
            </a:endParaRPr>
          </a:p>
          <a:p>
            <a:pPr indent="4445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Maintaining Your Certifications: 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https://www.hfma.org/education-and-events/certifications/maintaining-your-certifications.html</a:t>
            </a:r>
            <a:endParaRPr lang="en-US" dirty="0">
              <a:solidFill>
                <a:schemeClr val="tx1"/>
              </a:solidFill>
            </a:endParaRPr>
          </a:p>
          <a:p>
            <a:pPr indent="4445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Maintenance FAQs: </a:t>
            </a:r>
            <a:r>
              <a:rPr lang="en-US" dirty="0">
                <a:solidFill>
                  <a:schemeClr val="tx1"/>
                </a:solidFill>
                <a:hlinkClick r:id="rId6"/>
              </a:rPr>
              <a:t>https://www.hfma.org/education-and-events/certifications/Maintenance-FAQs.html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Additional questions?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Email </a:t>
            </a:r>
            <a:r>
              <a:rPr lang="en-US" dirty="0">
                <a:solidFill>
                  <a:schemeClr val="tx1"/>
                </a:solidFill>
                <a:hlinkClick r:id="rId7"/>
              </a:rPr>
              <a:t>careerservices@hfma.org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2448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E0D055-82B3-47E5-A421-C439E9F24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F3B32-8DDB-46E0-8C37-7E29CC5AD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>
            <a:normAutofit/>
          </a:bodyPr>
          <a:lstStyle/>
          <a:p>
            <a:r>
              <a:rPr lang="en-US" dirty="0"/>
              <a:t>Thank YOU to our sponsors!</a:t>
            </a:r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2CAC8A53-A07F-4647-B003-51A924F3F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2995535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F741532-D8B2-DC16-E7E5-BAF148EE6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7"/>
          <a:stretch/>
        </p:blipFill>
        <p:spPr>
          <a:xfrm>
            <a:off x="1298005" y="1004553"/>
            <a:ext cx="1744026" cy="2957183"/>
          </a:xfrm>
          <a:prstGeom prst="rect">
            <a:avLst/>
          </a:prstGeom>
        </p:spPr>
      </p:pic>
      <p:sp>
        <p:nvSpPr>
          <p:cNvPr id="15" name="Snip Diagonal Corner Rectangle 27">
            <a:extLst>
              <a:ext uri="{FF2B5EF4-FFF2-40B4-BE49-F238E27FC236}">
                <a16:creationId xmlns:a16="http://schemas.microsoft.com/office/drawing/2014/main" id="{A5297663-788D-4612-AD5B-5BB11E65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95499" y="690851"/>
            <a:ext cx="2995535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0A9485-94EB-C164-C094-35F122BB3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182" y="1004553"/>
            <a:ext cx="1922168" cy="295718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F324E1F-DAC3-43B5-944C-6D74CCA0A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E5E1E0D-50D6-46D6-A32E-B3810926B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2E947C-94B9-403C-B7D6-5EA4D0FA2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BE7905-047B-4FB0-9831-CD668AABD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8376464-DAC4-4C40-AF2D-BBF41DCA4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255588-7F24-4FDC-9D1B-94A054291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nip Diagonal Corner Rectangle 31">
            <a:extLst>
              <a:ext uri="{FF2B5EF4-FFF2-40B4-BE49-F238E27FC236}">
                <a16:creationId xmlns:a16="http://schemas.microsoft.com/office/drawing/2014/main" id="{2CA64412-2AB6-4391-A38D-E4C8F587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96780" y="690851"/>
            <a:ext cx="2995535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6EB6DF6-3D1A-F22F-764B-D40A12B59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493" y="1737522"/>
            <a:ext cx="2340108" cy="14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0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3B32-8DDB-46E0-8C37-7E29CC5AD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0316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E52DD-1505-454F-AEE1-70922F3FD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489" y="1464588"/>
            <a:ext cx="7109203" cy="4658216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Welcome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Certification: What’s in it for Me?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Which HFMA Certification is Right for You?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Getting Started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Passing the Assessment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CHFP: HFMA’s Flagship Certification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Studying Tips &amp; Tricks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HFMA Certification Community Group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What’s next? Get Involved!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Fellow of HFMA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Trivia Time!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Thank You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46D446A-9174-4ADD-B30D-1FFEE408C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49" y="1019954"/>
            <a:ext cx="3353268" cy="1552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AF0D19-D93C-46CF-BE50-2D90D51F9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392" y="5833872"/>
            <a:ext cx="877900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08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3B32-8DDB-46E0-8C37-7E29CC5AD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7439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00398-DC84-442E-AFF7-516C7CCB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813" y="1985866"/>
            <a:ext cx="6650991" cy="465821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Competitive edge in the industry. </a:t>
            </a:r>
          </a:p>
          <a:p>
            <a:r>
              <a:rPr lang="en-US" dirty="0">
                <a:solidFill>
                  <a:schemeClr val="bg1"/>
                </a:solidFill>
              </a:rPr>
              <a:t>Stand out among your peers. </a:t>
            </a:r>
          </a:p>
          <a:p>
            <a:r>
              <a:rPr lang="en-US" dirty="0">
                <a:solidFill>
                  <a:schemeClr val="bg1"/>
                </a:solidFill>
              </a:rPr>
              <a:t>Nationally recognized accreditation.</a:t>
            </a:r>
          </a:p>
          <a:p>
            <a:r>
              <a:rPr lang="en-US" dirty="0">
                <a:solidFill>
                  <a:schemeClr val="bg1"/>
                </a:solidFill>
              </a:rPr>
              <a:t>Differentiate yourself in the job market.</a:t>
            </a:r>
          </a:p>
          <a:p>
            <a:r>
              <a:rPr lang="en-US" dirty="0">
                <a:solidFill>
                  <a:schemeClr val="bg1"/>
                </a:solidFill>
              </a:rPr>
              <a:t>Increase your credibility. </a:t>
            </a:r>
          </a:p>
          <a:p>
            <a:r>
              <a:rPr lang="en-US" dirty="0">
                <a:solidFill>
                  <a:schemeClr val="bg1"/>
                </a:solidFill>
              </a:rPr>
              <a:t>Validate your proficiency.</a:t>
            </a:r>
          </a:p>
          <a:p>
            <a:r>
              <a:rPr lang="en-US" dirty="0">
                <a:solidFill>
                  <a:schemeClr val="bg1"/>
                </a:solidFill>
              </a:rPr>
              <a:t>Increase your earning potential.</a:t>
            </a:r>
          </a:p>
          <a:p>
            <a:r>
              <a:rPr lang="en-US" dirty="0">
                <a:solidFill>
                  <a:schemeClr val="bg1"/>
                </a:solidFill>
              </a:rPr>
              <a:t>Position your organization for success.</a:t>
            </a:r>
          </a:p>
          <a:p>
            <a:r>
              <a:rPr lang="en-US" dirty="0">
                <a:solidFill>
                  <a:schemeClr val="bg1"/>
                </a:solidFill>
              </a:rPr>
              <a:t>Earn CPE credits.</a:t>
            </a:r>
          </a:p>
          <a:p>
            <a:r>
              <a:rPr lang="en-US" dirty="0">
                <a:solidFill>
                  <a:schemeClr val="bg1"/>
                </a:solidFill>
              </a:rPr>
              <a:t>Share your designation in your email signature, LinkedIn profile, and more by displaying your digital badge.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B87F2-DC7F-4A08-AB92-EA012CB896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196" y="913251"/>
            <a:ext cx="3425009" cy="1712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240EC0-A77D-49D3-95C0-CD5B18E33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298" y="5442456"/>
            <a:ext cx="1189365" cy="12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C6A9-B572-492C-A18D-0088C4E3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which Certification is right for you?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973858C-176F-4858-B4A1-823B44A7A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066" y="3340344"/>
            <a:ext cx="5194766" cy="2934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Certified Healthcare Financial Professional (CHFP)</a:t>
            </a:r>
          </a:p>
          <a:p>
            <a:r>
              <a:rPr lang="en-US" dirty="0">
                <a:solidFill>
                  <a:schemeClr val="bg1"/>
                </a:solidFill>
              </a:rPr>
              <a:t>Certified Revenue Cycle Representative (CRCR)</a:t>
            </a:r>
          </a:p>
          <a:p>
            <a:r>
              <a:rPr lang="en-US" dirty="0">
                <a:solidFill>
                  <a:schemeClr val="bg1"/>
                </a:solidFill>
              </a:rPr>
              <a:t>Certified Specialist Accounts &amp; Finance (CSAF)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446EB2-56FC-4712-A64D-F22BC1306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89038" y="3334775"/>
            <a:ext cx="6130212" cy="2934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Certified Specialist Business Intelligence (CSBI)</a:t>
            </a:r>
          </a:p>
          <a:p>
            <a:r>
              <a:rPr lang="en-US" dirty="0">
                <a:solidFill>
                  <a:schemeClr val="bg1"/>
                </a:solidFill>
              </a:rPr>
              <a:t>Certified Specialist Payment &amp; Reimbursement (CSPR)</a:t>
            </a:r>
          </a:p>
          <a:p>
            <a:r>
              <a:rPr lang="en-US" dirty="0">
                <a:solidFill>
                  <a:schemeClr val="bg1"/>
                </a:solidFill>
              </a:rPr>
              <a:t>Certified Specialist Physician Practice Management (CSPPM)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614F92-0FB3-4A9A-A4B8-B7CF69A55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" t="3849" r="14337" b="1434"/>
          <a:stretch/>
        </p:blipFill>
        <p:spPr>
          <a:xfrm>
            <a:off x="3220237" y="2159356"/>
            <a:ext cx="5091189" cy="728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AEC445-2444-4B83-9E6A-D980C8FE4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392" y="5833872"/>
            <a:ext cx="877900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6495-23D8-4F4C-9235-003DD7BF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75" y="611877"/>
            <a:ext cx="8534400" cy="1507067"/>
          </a:xfrm>
        </p:spPr>
        <p:txBody>
          <a:bodyPr/>
          <a:lstStyle/>
          <a:p>
            <a:r>
              <a:rPr lang="en-US" dirty="0"/>
              <a:t>HFMA Certification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F4BA3-A69E-4490-98BB-81D6A6D25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118946"/>
            <a:ext cx="5194767" cy="363304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Certified Revenue Cycle Representative (CRCR)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Recommended for Revenue Cycle roles including Billing and Claims, Patient Access, and Revenue Integrity.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Increase your knowledge and competency in best practices to positively impact the Revenue Cycle and enhance the patient experience.</a:t>
            </a:r>
          </a:p>
          <a:p>
            <a:r>
              <a:rPr lang="en-US" b="1" dirty="0">
                <a:solidFill>
                  <a:schemeClr val="bg1"/>
                </a:solidFill>
              </a:rPr>
              <a:t>Certified Specialist Accounts &amp; Finance (CSAF)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Recommended for Finance roles including Accounting, Business Analysts, Controllers, Financial Planning &amp; Analysis, Internal Auditing, and Financial Reporting.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Strengthen your skills in financial reporting, statements, risk-sharing arrangements, costing methods,  and reimbursement.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81639-034A-45BB-BA9D-FDFAC9594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0625" y="2118945"/>
            <a:ext cx="5990184" cy="363304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Certified Specialist Business Intelligence (CSBI)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Recommended for Analysts in Finance, Clinically Integrated Network Business, Systems, Business Intelligence, Actuarial Analysts, Financial Planning &amp; Analysis, and Finance Registration.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Learn methods for looking at data and using tools to ensure the right information is illuminated and used to enable powerful actions and decisions.</a:t>
            </a:r>
          </a:p>
          <a:p>
            <a:r>
              <a:rPr lang="en-US" b="1" dirty="0">
                <a:solidFill>
                  <a:schemeClr val="bg1"/>
                </a:solidFill>
              </a:rPr>
              <a:t>Certified Specialist Payment &amp; Reimbursement (CSPR)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Recommended for Case Managers, Claims Specialists, Payor Contracting, Managed Care, Reimbursement, and Pharmacy 340b Analyst/Auditors.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Gain specialist-level knowledge to navigate health care payment and reimbursement models.</a:t>
            </a:r>
          </a:p>
        </p:txBody>
      </p:sp>
    </p:spTree>
    <p:extLst>
      <p:ext uri="{BB962C8B-B14F-4D97-AF65-F5344CB8AC3E}">
        <p14:creationId xmlns:p14="http://schemas.microsoft.com/office/powerpoint/2010/main" val="276935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6495-23D8-4F4C-9235-003DD7BF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77" y="202411"/>
            <a:ext cx="8534400" cy="1507067"/>
          </a:xfrm>
        </p:spPr>
        <p:txBody>
          <a:bodyPr/>
          <a:lstStyle/>
          <a:p>
            <a:r>
              <a:rPr lang="en-US" dirty="0"/>
              <a:t>HFMA Certification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F4BA3-A69E-4490-98BB-81D6A6D25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118946"/>
            <a:ext cx="5194767" cy="363304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Certified Specialist Physician Practice Management (CSPPM)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Recommended for Physician Practice Leaders &amp; Executives, Healthcare Administrators, Medical and Health Services Managers, Billing and Claims Specialists, and Program Leaders.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Demonstrate your physician practice finance, cost accounting, revenue cycle, coding, reimbursement, and payer contracting acumen with a special focus on budget preparation, financial projections, cost accounting, managing information systems, and compliance.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A9C1D1C-8CF4-4F01-90C2-9F1630CBE6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6416044" y="2137255"/>
            <a:ext cx="4016375" cy="3614738"/>
          </a:xfrm>
        </p:spPr>
      </p:pic>
    </p:spTree>
    <p:extLst>
      <p:ext uri="{BB962C8B-B14F-4D97-AF65-F5344CB8AC3E}">
        <p14:creationId xmlns:p14="http://schemas.microsoft.com/office/powerpoint/2010/main" val="174343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282A-77C0-5DD1-FE8D-D8D49D9C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DBF19-389E-ED7F-27FD-704E41711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250892"/>
            <a:ext cx="5194766" cy="361015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Login to your HFMA account and enroll in the certification you are interested in pursuing</a:t>
            </a:r>
          </a:p>
          <a:p>
            <a:r>
              <a:rPr lang="en-US" dirty="0">
                <a:solidFill>
                  <a:schemeClr val="bg1"/>
                </a:solidFill>
              </a:rPr>
              <a:t>Resources are available 24/7, are self-paced/on-demand, and accessible from a computer, tablet, or smartphone</a:t>
            </a:r>
          </a:p>
          <a:p>
            <a:r>
              <a:rPr lang="en-US" dirty="0">
                <a:solidFill>
                  <a:schemeClr val="bg1"/>
                </a:solidFill>
              </a:rPr>
              <a:t>Materials and assessment available for 12-months from the date of enrollment in the certification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26326-FEE5-EC41-12E5-2CA88C6B1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D8B2B-3480-C586-DF90-86AB84262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7" y="2936212"/>
            <a:ext cx="5194771" cy="29349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Quizzes/Quiz Builder</a:t>
            </a:r>
          </a:p>
          <a:p>
            <a:r>
              <a:rPr lang="en-US" dirty="0">
                <a:solidFill>
                  <a:schemeClr val="bg1"/>
                </a:solidFill>
              </a:rPr>
              <a:t>Interactive content</a:t>
            </a:r>
          </a:p>
          <a:p>
            <a:r>
              <a:rPr lang="en-US" dirty="0">
                <a:solidFill>
                  <a:schemeClr val="bg1"/>
                </a:solidFill>
              </a:rPr>
              <a:t>Progress Indicators</a:t>
            </a:r>
          </a:p>
          <a:p>
            <a:r>
              <a:rPr lang="en-US" dirty="0">
                <a:solidFill>
                  <a:schemeClr val="bg1"/>
                </a:solidFill>
              </a:rPr>
              <a:t>Bookmark feature</a:t>
            </a:r>
          </a:p>
          <a:p>
            <a:r>
              <a:rPr lang="en-US" dirty="0">
                <a:solidFill>
                  <a:schemeClr val="bg1"/>
                </a:solidFill>
              </a:rPr>
              <a:t>Knowledge checks</a:t>
            </a:r>
          </a:p>
          <a:p>
            <a:r>
              <a:rPr lang="en-US" dirty="0">
                <a:solidFill>
                  <a:schemeClr val="bg1"/>
                </a:solidFill>
              </a:rPr>
              <a:t>Notes tab</a:t>
            </a:r>
          </a:p>
          <a:p>
            <a:r>
              <a:rPr lang="en-US" dirty="0">
                <a:solidFill>
                  <a:schemeClr val="bg1"/>
                </a:solidFill>
              </a:rPr>
              <a:t>Downloadable Key Concepts Guide</a:t>
            </a:r>
          </a:p>
        </p:txBody>
      </p:sp>
    </p:spTree>
    <p:extLst>
      <p:ext uri="{BB962C8B-B14F-4D97-AF65-F5344CB8AC3E}">
        <p14:creationId xmlns:p14="http://schemas.microsoft.com/office/powerpoint/2010/main" val="18571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6D367-2714-D170-ACB8-7672764F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Passing the assessment</a:t>
            </a:r>
          </a:p>
        </p:txBody>
      </p:sp>
      <p:sp>
        <p:nvSpPr>
          <p:cNvPr id="21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2836267-8685-D0F8-2889-CE8E1DF87E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-2" b="2629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B6056-D10C-7647-F25F-4B3D1675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2710" y="1822449"/>
            <a:ext cx="3479419" cy="3070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1400" dirty="0">
                <a:solidFill>
                  <a:schemeClr val="bg1"/>
                </a:solidFill>
              </a:rPr>
              <a:t>Average time to complete a CS or CR course is 10-14 hours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1400" dirty="0">
                <a:solidFill>
                  <a:schemeClr val="bg1"/>
                </a:solidFill>
              </a:rPr>
              <a:t>Assessment consists of online multiple-choice questions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1400" dirty="0">
                <a:solidFill>
                  <a:schemeClr val="bg1"/>
                </a:solidFill>
              </a:rPr>
              <a:t>90 minutes to complete the exam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1400" dirty="0">
                <a:solidFill>
                  <a:schemeClr val="bg1"/>
                </a:solidFill>
              </a:rPr>
              <a:t>Passing score is 70%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1400" dirty="0">
                <a:solidFill>
                  <a:schemeClr val="bg1"/>
                </a:solidFill>
              </a:rPr>
              <a:t>Recertification is required every 2 years and consists of a 50-question online assessment </a:t>
            </a:r>
          </a:p>
          <a:p>
            <a:endParaRPr lang="en-US" sz="1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10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9C06-2061-9B36-0692-AB95E9FA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78" y="22039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Certified Healthcare Financial Professional (CHFP): </a:t>
            </a:r>
            <a:r>
              <a:rPr lang="en-US" sz="3600" i="1" dirty="0">
                <a:solidFill>
                  <a:srgbClr val="0070C0"/>
                </a:solidFill>
              </a:rPr>
              <a:t>HFMA’s Flagship Certification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339247-CC5B-F0BC-17FA-1AB54B3ABF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7856" y="3208246"/>
            <a:ext cx="6104109" cy="230415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9D3B7-4B20-D6BB-7C5A-DD25B0E5F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7873" y="2246408"/>
            <a:ext cx="5024073" cy="641225"/>
          </a:xfrm>
        </p:spPr>
        <p:txBody>
          <a:bodyPr/>
          <a:lstStyle/>
          <a:p>
            <a:pPr algn="ctr"/>
            <a:r>
              <a:rPr lang="en-US" dirty="0"/>
              <a:t>Module I &amp; II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18A44-BC70-2901-AC0B-7748ADC44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288" y="3286019"/>
            <a:ext cx="5024073" cy="31757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Business Acumen</a:t>
            </a:r>
          </a:p>
          <a:p>
            <a:r>
              <a:rPr lang="en-US" dirty="0">
                <a:solidFill>
                  <a:schemeClr val="bg1"/>
                </a:solidFill>
              </a:rPr>
              <a:t>Collaboration</a:t>
            </a:r>
          </a:p>
          <a:p>
            <a:r>
              <a:rPr lang="en-US" dirty="0">
                <a:solidFill>
                  <a:schemeClr val="bg1"/>
                </a:solidFill>
              </a:rPr>
              <a:t>Financial Strategy</a:t>
            </a:r>
          </a:p>
          <a:p>
            <a:r>
              <a:rPr lang="en-US" dirty="0">
                <a:solidFill>
                  <a:schemeClr val="bg1"/>
                </a:solidFill>
              </a:rPr>
              <a:t>Understanding Future Trends</a:t>
            </a:r>
          </a:p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46E353-F0A4-7E58-50D6-BAB366D5FC6B}"/>
              </a:ext>
            </a:extLst>
          </p:cNvPr>
          <p:cNvSpPr txBox="1">
            <a:spLocks/>
          </p:cNvSpPr>
          <p:nvPr/>
        </p:nvSpPr>
        <p:spPr>
          <a:xfrm>
            <a:off x="-214463" y="2567021"/>
            <a:ext cx="5024073" cy="641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Demonstrate Expertise Across 4 Essential Pillars</a:t>
            </a:r>
          </a:p>
        </p:txBody>
      </p:sp>
    </p:spTree>
    <p:extLst>
      <p:ext uri="{BB962C8B-B14F-4D97-AF65-F5344CB8AC3E}">
        <p14:creationId xmlns:p14="http://schemas.microsoft.com/office/powerpoint/2010/main" val="184345952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{2DA7557A-3B58-4557-8E44-24C94B7E3639}tf33552983_win32</Template>
  <TotalTime>1489</TotalTime>
  <Words>1175</Words>
  <Application>Microsoft Office PowerPoint</Application>
  <PresentationFormat>Widescreen</PresentationFormat>
  <Paragraphs>167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Century Gothic</vt:lpstr>
      <vt:lpstr>Franklin Gothic Book</vt:lpstr>
      <vt:lpstr>Franklin Gothic Demi</vt:lpstr>
      <vt:lpstr>Symbol</vt:lpstr>
      <vt:lpstr>Wingdings</vt:lpstr>
      <vt:lpstr>Wingdings 2</vt:lpstr>
      <vt:lpstr>Wingdings 3</vt:lpstr>
      <vt:lpstr>Slice</vt:lpstr>
      <vt:lpstr>DividendVTI</vt:lpstr>
      <vt:lpstr>HFMA Certification: What’s In It For Me?</vt:lpstr>
      <vt:lpstr>PowerPoint Presentation</vt:lpstr>
      <vt:lpstr>PowerPoint Presentation</vt:lpstr>
      <vt:lpstr>which Certification is right for you?</vt:lpstr>
      <vt:lpstr>HFMA Certification Programs</vt:lpstr>
      <vt:lpstr>HFMA Certification Programs</vt:lpstr>
      <vt:lpstr>Getting Started</vt:lpstr>
      <vt:lpstr>Passing the assessment</vt:lpstr>
      <vt:lpstr>Certified Healthcare Financial Professional (CHFP): HFMA’s Flagship Certification</vt:lpstr>
      <vt:lpstr>Earning your CHFP</vt:lpstr>
      <vt:lpstr>Maintaining your CHFP</vt:lpstr>
      <vt:lpstr>Studying tips and tricks</vt:lpstr>
      <vt:lpstr>HFMA Certification Community Group</vt:lpstr>
      <vt:lpstr>What’s next? Get involved!!</vt:lpstr>
      <vt:lpstr>Fellow of the Healthcare Financial Management Association</vt:lpstr>
      <vt:lpstr>PowerPoint Presentation</vt:lpstr>
      <vt:lpstr>Certification Resources</vt:lpstr>
      <vt:lpstr>Thank YOU to our sponsors!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Guernsey, Courtney A.</dc:creator>
  <cp:lastModifiedBy>Guernsey, Courtney A.</cp:lastModifiedBy>
  <cp:revision>6</cp:revision>
  <dcterms:created xsi:type="dcterms:W3CDTF">2022-02-11T15:28:20Z</dcterms:created>
  <dcterms:modified xsi:type="dcterms:W3CDTF">2022-12-27T18:37:33Z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