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7"/>
  </p:sldMasterIdLst>
  <p:notesMasterIdLst>
    <p:notesMasterId r:id="rId35"/>
  </p:notesMasterIdLst>
  <p:sldIdLst>
    <p:sldId id="262" r:id="rId8"/>
    <p:sldId id="462" r:id="rId9"/>
    <p:sldId id="353" r:id="rId10"/>
    <p:sldId id="354" r:id="rId11"/>
    <p:sldId id="464" r:id="rId12"/>
    <p:sldId id="482" r:id="rId13"/>
    <p:sldId id="457" r:id="rId14"/>
    <p:sldId id="465" r:id="rId15"/>
    <p:sldId id="466" r:id="rId16"/>
    <p:sldId id="467" r:id="rId17"/>
    <p:sldId id="483" r:id="rId18"/>
    <p:sldId id="468" r:id="rId19"/>
    <p:sldId id="486" r:id="rId20"/>
    <p:sldId id="470" r:id="rId21"/>
    <p:sldId id="484" r:id="rId22"/>
    <p:sldId id="471" r:id="rId23"/>
    <p:sldId id="472" r:id="rId24"/>
    <p:sldId id="473" r:id="rId25"/>
    <p:sldId id="456" r:id="rId26"/>
    <p:sldId id="475" r:id="rId27"/>
    <p:sldId id="476" r:id="rId28"/>
    <p:sldId id="477" r:id="rId29"/>
    <p:sldId id="478" r:id="rId30"/>
    <p:sldId id="479" r:id="rId31"/>
    <p:sldId id="487" r:id="rId32"/>
    <p:sldId id="480" r:id="rId33"/>
    <p:sldId id="481"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ABA457F-D9A4-409F-B8CF-0957E36B9D77}">
          <p14:sldIdLst>
            <p14:sldId id="262"/>
            <p14:sldId id="462"/>
            <p14:sldId id="353"/>
            <p14:sldId id="354"/>
            <p14:sldId id="464"/>
            <p14:sldId id="482"/>
            <p14:sldId id="457"/>
            <p14:sldId id="465"/>
            <p14:sldId id="466"/>
            <p14:sldId id="467"/>
            <p14:sldId id="483"/>
            <p14:sldId id="468"/>
            <p14:sldId id="486"/>
            <p14:sldId id="470"/>
            <p14:sldId id="484"/>
            <p14:sldId id="471"/>
            <p14:sldId id="472"/>
            <p14:sldId id="473"/>
            <p14:sldId id="456"/>
            <p14:sldId id="475"/>
            <p14:sldId id="476"/>
            <p14:sldId id="477"/>
            <p14:sldId id="478"/>
            <p14:sldId id="479"/>
            <p14:sldId id="487"/>
            <p14:sldId id="480"/>
            <p14:sldId id="481"/>
          </p14:sldIdLst>
        </p14:section>
      </p14:sectionLst>
    </p:ext>
    <p:ext uri="{EFAFB233-063F-42B5-8137-9DF3F51BA10A}">
      <p15:sldGuideLst xmlns:p15="http://schemas.microsoft.com/office/powerpoint/2012/main">
        <p15:guide id="2" pos="2880" userDrawn="1">
          <p15:clr>
            <a:srgbClr val="A4A3A4"/>
          </p15:clr>
        </p15:guide>
        <p15:guide id="4" pos="275" userDrawn="1">
          <p15:clr>
            <a:srgbClr val="A4A3A4"/>
          </p15:clr>
        </p15:guide>
        <p15:guide id="5" orient="horz" pos="4187" userDrawn="1">
          <p15:clr>
            <a:srgbClr val="A4A3A4"/>
          </p15:clr>
        </p15:guide>
        <p15:guide id="6" pos="5478" userDrawn="1">
          <p15:clr>
            <a:srgbClr val="A4A3A4"/>
          </p15:clr>
        </p15:guide>
        <p15:guide id="7" orient="horz" pos="792" userDrawn="1">
          <p15:clr>
            <a:srgbClr val="A4A3A4"/>
          </p15:clr>
        </p15:guide>
        <p15:guide id="8" orient="horz" pos="912" userDrawn="1">
          <p15:clr>
            <a:srgbClr val="A4A3A4"/>
          </p15:clr>
        </p15:guide>
        <p15:guide id="9" orient="horz" pos="1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699"/>
    <a:srgbClr val="F9F9F9"/>
    <a:srgbClr val="E1F0FA"/>
    <a:srgbClr val="00AF66"/>
    <a:srgbClr val="1D4094"/>
    <a:srgbClr val="00A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9664" autoAdjust="0"/>
    <p:restoredTop sz="79929" autoAdjust="0"/>
  </p:normalViewPr>
  <p:slideViewPr>
    <p:cSldViewPr snapToGrid="0">
      <p:cViewPr varScale="1">
        <p:scale>
          <a:sx n="107" d="100"/>
          <a:sy n="107" d="100"/>
        </p:scale>
        <p:origin x="978" y="51"/>
      </p:cViewPr>
      <p:guideLst>
        <p:guide pos="2880"/>
        <p:guide pos="275"/>
        <p:guide orient="horz" pos="4187"/>
        <p:guide pos="5478"/>
        <p:guide orient="horz" pos="792"/>
        <p:guide orient="horz" pos="912"/>
        <p:guide orient="horz" pos="1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0001.info53.com\53shares\Departmental%20Shares\dTrust\Invest\IM%20Services\Claire%20Rubin\Jeff%20Korzenik\Potential%20GDP.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m0001.info53.com\53shares\Departmental%20Shares\dTrust\Invest\IM%20Services\Claire%20Rubin\People%20&amp;%20Productivity\Earnings%20by%20A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2"/>
                </a:solidFill>
                <a:latin typeface="Arial" panose="020B0604020202020204" pitchFamily="34" charset="0"/>
                <a:cs typeface="Arial" panose="020B0604020202020204" pitchFamily="34" charset="0"/>
              </a:defRPr>
            </a:pPr>
            <a:r>
              <a:rPr lang="en-US" sz="1600">
                <a:solidFill>
                  <a:schemeClr val="tx2"/>
                </a:solidFill>
                <a:latin typeface="Arial" panose="020B0604020202020204" pitchFamily="34" charset="0"/>
                <a:cs typeface="Arial" panose="020B0604020202020204" pitchFamily="34" charset="0"/>
              </a:rPr>
              <a:t>S&amp;P 500 Price Returns by Presidential Cycle </a:t>
            </a:r>
          </a:p>
          <a:p>
            <a:pPr>
              <a:defRPr sz="1600">
                <a:solidFill>
                  <a:schemeClr val="tx2"/>
                </a:solidFill>
                <a:latin typeface="Arial" panose="020B0604020202020204" pitchFamily="34" charset="0"/>
                <a:cs typeface="Arial" panose="020B0604020202020204" pitchFamily="34" charset="0"/>
              </a:defRPr>
            </a:pPr>
            <a:r>
              <a:rPr lang="en-US" sz="1600">
                <a:solidFill>
                  <a:schemeClr val="tx2"/>
                </a:solidFill>
                <a:latin typeface="Arial" panose="020B0604020202020204" pitchFamily="34" charset="0"/>
                <a:cs typeface="Arial" panose="020B0604020202020204" pitchFamily="34" charset="0"/>
              </a:rPr>
              <a:t>(CY, 1948 - 2018)</a:t>
            </a:r>
          </a:p>
        </c:rich>
      </c:tx>
      <c:overlay val="0"/>
    </c:title>
    <c:autoTitleDeleted val="0"/>
    <c:plotArea>
      <c:layout/>
      <c:barChart>
        <c:barDir val="col"/>
        <c:grouping val="clustered"/>
        <c:varyColors val="0"/>
        <c:ser>
          <c:idx val="0"/>
          <c:order val="0"/>
          <c:tx>
            <c:strRef>
              <c:f>Sheet1!$B$1</c:f>
              <c:strCache>
                <c:ptCount val="1"/>
                <c:pt idx="0">
                  <c:v>S&amp;P 500 Price Returns by Presidential Cycle (CY, 1948 - 2018)</c:v>
                </c:pt>
              </c:strCache>
            </c:strRef>
          </c:tx>
          <c:spPr>
            <a:solidFill>
              <a:srgbClr val="1D409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Year 1</c:v>
                </c:pt>
                <c:pt idx="1">
                  <c:v>Year 2</c:v>
                </c:pt>
                <c:pt idx="2">
                  <c:v>Year 3</c:v>
                </c:pt>
                <c:pt idx="3">
                  <c:v>Year 4</c:v>
                </c:pt>
              </c:strCache>
            </c:strRef>
          </c:cat>
          <c:val>
            <c:numRef>
              <c:f>Sheet1!$B$2:$B$5</c:f>
              <c:numCache>
                <c:formatCode>0.0%</c:formatCode>
                <c:ptCount val="4"/>
                <c:pt idx="0">
                  <c:v>7.0000000000000007E-2</c:v>
                </c:pt>
                <c:pt idx="1">
                  <c:v>0.06</c:v>
                </c:pt>
                <c:pt idx="2">
                  <c:v>0.161</c:v>
                </c:pt>
                <c:pt idx="3">
                  <c:v>6.3E-2</c:v>
                </c:pt>
              </c:numCache>
            </c:numRef>
          </c:val>
          <c:extLst>
            <c:ext xmlns:c16="http://schemas.microsoft.com/office/drawing/2014/chart" uri="{C3380CC4-5D6E-409C-BE32-E72D297353CC}">
              <c16:uniqueId val="{00000000-3F38-4588-A54F-CAFA41ADFB4B}"/>
            </c:ext>
          </c:extLst>
        </c:ser>
        <c:dLbls>
          <c:showLegendKey val="0"/>
          <c:showVal val="0"/>
          <c:showCatName val="0"/>
          <c:showSerName val="0"/>
          <c:showPercent val="0"/>
          <c:showBubbleSize val="0"/>
        </c:dLbls>
        <c:gapWidth val="150"/>
        <c:axId val="393605504"/>
        <c:axId val="393607040"/>
      </c:barChart>
      <c:catAx>
        <c:axId val="393605504"/>
        <c:scaling>
          <c:orientation val="minMax"/>
        </c:scaling>
        <c:delete val="0"/>
        <c:axPos val="b"/>
        <c:numFmt formatCode="General" sourceLinked="0"/>
        <c:majorTickMark val="out"/>
        <c:minorTickMark val="none"/>
        <c:tickLblPos val="nextTo"/>
        <c:spPr>
          <a:ln>
            <a:solidFill>
              <a:srgbClr val="001F5B"/>
            </a:solidFill>
          </a:ln>
        </c:spPr>
        <c:txPr>
          <a:bodyPr/>
          <a:lstStyle/>
          <a:p>
            <a:pPr>
              <a:defRPr>
                <a:solidFill>
                  <a:srgbClr val="001F5B"/>
                </a:solidFill>
                <a:latin typeface="Arial" panose="020B0604020202020204" pitchFamily="34" charset="0"/>
                <a:cs typeface="Arial" panose="020B0604020202020204" pitchFamily="34" charset="0"/>
              </a:defRPr>
            </a:pPr>
            <a:endParaRPr lang="en-US"/>
          </a:p>
        </c:txPr>
        <c:crossAx val="393607040"/>
        <c:crosses val="autoZero"/>
        <c:auto val="1"/>
        <c:lblAlgn val="ctr"/>
        <c:lblOffset val="100"/>
        <c:noMultiLvlLbl val="0"/>
      </c:catAx>
      <c:valAx>
        <c:axId val="393607040"/>
        <c:scaling>
          <c:orientation val="minMax"/>
        </c:scaling>
        <c:delete val="0"/>
        <c:axPos val="l"/>
        <c:numFmt formatCode="0%" sourceLinked="0"/>
        <c:majorTickMark val="out"/>
        <c:minorTickMark val="none"/>
        <c:tickLblPos val="nextTo"/>
        <c:spPr>
          <a:ln>
            <a:solidFill>
              <a:srgbClr val="001F5B"/>
            </a:solidFill>
          </a:ln>
        </c:spPr>
        <c:txPr>
          <a:bodyPr/>
          <a:lstStyle/>
          <a:p>
            <a:pPr>
              <a:defRPr>
                <a:solidFill>
                  <a:srgbClr val="001F5B"/>
                </a:solidFill>
                <a:latin typeface="Arial" panose="020B0604020202020204" pitchFamily="34" charset="0"/>
                <a:cs typeface="Arial" panose="020B0604020202020204" pitchFamily="34" charset="0"/>
              </a:defRPr>
            </a:pPr>
            <a:endParaRPr lang="en-US"/>
          </a:p>
        </c:txPr>
        <c:crossAx val="39360550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039418683775636E-2"/>
          <c:y val="4.4655677936417552E-2"/>
          <c:w val="0.90340502576066883"/>
          <c:h val="0.76744665069040285"/>
        </c:manualLayout>
      </c:layout>
      <c:barChart>
        <c:barDir val="col"/>
        <c:grouping val="stacked"/>
        <c:varyColors val="0"/>
        <c:ser>
          <c:idx val="0"/>
          <c:order val="0"/>
          <c:tx>
            <c:strRef>
              <c:f>'1. Key Inputs'!$Q$16</c:f>
              <c:strCache>
                <c:ptCount val="1"/>
                <c:pt idx="0">
                  <c:v>Potential Labor Force</c:v>
                </c:pt>
              </c:strCache>
            </c:strRef>
          </c:tx>
          <c:spPr>
            <a:solidFill>
              <a:srgbClr val="00AF66"/>
            </a:solidFill>
            <a:ln>
              <a:solidFill>
                <a:srgbClr val="00AF66"/>
              </a:solidFill>
            </a:ln>
          </c:spPr>
          <c:invertIfNegative val="0"/>
          <c:cat>
            <c:strRef>
              <c:f>'1. Key Inputs'!$R$15:$X$15</c:f>
              <c:strCache>
                <c:ptCount val="7"/>
                <c:pt idx="0">
                  <c:v>1950-1973</c:v>
                </c:pt>
                <c:pt idx="1">
                  <c:v>1974-1981</c:v>
                </c:pt>
                <c:pt idx="2">
                  <c:v>1982-1990</c:v>
                </c:pt>
                <c:pt idx="3">
                  <c:v>1991-2001</c:v>
                </c:pt>
                <c:pt idx="4">
                  <c:v>2002-2007</c:v>
                </c:pt>
                <c:pt idx="5">
                  <c:v>2008-2017</c:v>
                </c:pt>
                <c:pt idx="6">
                  <c:v>2018-2028 F</c:v>
                </c:pt>
              </c:strCache>
            </c:strRef>
          </c:cat>
          <c:val>
            <c:numRef>
              <c:f>'1. Key Inputs'!$R$16:$X$16</c:f>
              <c:numCache>
                <c:formatCode>0.0</c:formatCode>
                <c:ptCount val="7"/>
                <c:pt idx="0">
                  <c:v>1.5840000000000001</c:v>
                </c:pt>
                <c:pt idx="1">
                  <c:v>2.512</c:v>
                </c:pt>
                <c:pt idx="2">
                  <c:v>1.6719999999999999</c:v>
                </c:pt>
                <c:pt idx="3">
                  <c:v>1.1970000000000001</c:v>
                </c:pt>
                <c:pt idx="4">
                  <c:v>1</c:v>
                </c:pt>
                <c:pt idx="5">
                  <c:v>0.54900000000000004</c:v>
                </c:pt>
                <c:pt idx="6">
                  <c:v>0.48199999999999998</c:v>
                </c:pt>
              </c:numCache>
            </c:numRef>
          </c:val>
          <c:extLst>
            <c:ext xmlns:c16="http://schemas.microsoft.com/office/drawing/2014/chart" uri="{C3380CC4-5D6E-409C-BE32-E72D297353CC}">
              <c16:uniqueId val="{00000000-E541-D64A-BCE0-71577A77C5C8}"/>
            </c:ext>
          </c:extLst>
        </c:ser>
        <c:ser>
          <c:idx val="1"/>
          <c:order val="1"/>
          <c:tx>
            <c:strRef>
              <c:f>'1. Key Inputs'!$Q$17</c:f>
              <c:strCache>
                <c:ptCount val="1"/>
                <c:pt idx="0">
                  <c:v>Potential Labor Force Productivity*</c:v>
                </c:pt>
              </c:strCache>
            </c:strRef>
          </c:tx>
          <c:spPr>
            <a:solidFill>
              <a:srgbClr val="1D4094"/>
            </a:solidFill>
            <a:ln>
              <a:solidFill>
                <a:srgbClr val="1D4094"/>
              </a:solidFill>
            </a:ln>
          </c:spPr>
          <c:invertIfNegative val="0"/>
          <c:cat>
            <c:strRef>
              <c:f>'1. Key Inputs'!$R$15:$X$15</c:f>
              <c:strCache>
                <c:ptCount val="7"/>
                <c:pt idx="0">
                  <c:v>1950-1973</c:v>
                </c:pt>
                <c:pt idx="1">
                  <c:v>1974-1981</c:v>
                </c:pt>
                <c:pt idx="2">
                  <c:v>1982-1990</c:v>
                </c:pt>
                <c:pt idx="3">
                  <c:v>1991-2001</c:v>
                </c:pt>
                <c:pt idx="4">
                  <c:v>2002-2007</c:v>
                </c:pt>
                <c:pt idx="5">
                  <c:v>2008-2017</c:v>
                </c:pt>
                <c:pt idx="6">
                  <c:v>2018-2028 F</c:v>
                </c:pt>
              </c:strCache>
            </c:strRef>
          </c:cat>
          <c:val>
            <c:numRef>
              <c:f>'1. Key Inputs'!$R$17:$X$17</c:f>
              <c:numCache>
                <c:formatCode>0.0</c:formatCode>
                <c:ptCount val="7"/>
                <c:pt idx="0">
                  <c:v>2.37</c:v>
                </c:pt>
                <c:pt idx="1">
                  <c:v>0.65300000000000002</c:v>
                </c:pt>
                <c:pt idx="2">
                  <c:v>1.696</c:v>
                </c:pt>
                <c:pt idx="3">
                  <c:v>1.9750000000000001</c:v>
                </c:pt>
                <c:pt idx="4">
                  <c:v>1.4770000000000001</c:v>
                </c:pt>
                <c:pt idx="5">
                  <c:v>0.92300000000000004</c:v>
                </c:pt>
                <c:pt idx="6">
                  <c:v>1.411</c:v>
                </c:pt>
              </c:numCache>
            </c:numRef>
          </c:val>
          <c:extLst>
            <c:ext xmlns:c16="http://schemas.microsoft.com/office/drawing/2014/chart" uri="{C3380CC4-5D6E-409C-BE32-E72D297353CC}">
              <c16:uniqueId val="{00000001-E541-D64A-BCE0-71577A77C5C8}"/>
            </c:ext>
          </c:extLst>
        </c:ser>
        <c:dLbls>
          <c:showLegendKey val="0"/>
          <c:showVal val="0"/>
          <c:showCatName val="0"/>
          <c:showSerName val="0"/>
          <c:showPercent val="0"/>
          <c:showBubbleSize val="0"/>
        </c:dLbls>
        <c:gapWidth val="150"/>
        <c:overlap val="100"/>
        <c:axId val="396120832"/>
        <c:axId val="396122368"/>
      </c:barChart>
      <c:catAx>
        <c:axId val="396120832"/>
        <c:scaling>
          <c:orientation val="minMax"/>
        </c:scaling>
        <c:delete val="0"/>
        <c:axPos val="b"/>
        <c:numFmt formatCode="General" sourceLinked="0"/>
        <c:majorTickMark val="out"/>
        <c:minorTickMark val="none"/>
        <c:tickLblPos val="nextTo"/>
        <c:crossAx val="396122368"/>
        <c:crosses val="autoZero"/>
        <c:auto val="1"/>
        <c:lblAlgn val="ctr"/>
        <c:lblOffset val="100"/>
        <c:noMultiLvlLbl val="0"/>
      </c:catAx>
      <c:valAx>
        <c:axId val="396122368"/>
        <c:scaling>
          <c:orientation val="minMax"/>
        </c:scaling>
        <c:delete val="0"/>
        <c:axPos val="l"/>
        <c:title>
          <c:tx>
            <c:rich>
              <a:bodyPr rot="0" vert="wordArtVert"/>
              <a:lstStyle/>
              <a:p>
                <a:pPr>
                  <a:defRPr/>
                </a:pPr>
                <a:r>
                  <a:rPr lang="en-US" dirty="0"/>
                  <a:t>%</a:t>
                </a:r>
              </a:p>
            </c:rich>
          </c:tx>
          <c:overlay val="0"/>
        </c:title>
        <c:numFmt formatCode="0.0" sourceLinked="1"/>
        <c:majorTickMark val="out"/>
        <c:minorTickMark val="none"/>
        <c:tickLblPos val="nextTo"/>
        <c:crossAx val="396120832"/>
        <c:crosses val="autoZero"/>
        <c:crossBetween val="between"/>
      </c:valAx>
    </c:plotArea>
    <c:legend>
      <c:legendPos val="r"/>
      <c:layout>
        <c:manualLayout>
          <c:xMode val="edge"/>
          <c:yMode val="edge"/>
          <c:x val="0.72838351803246815"/>
          <c:y val="0.14960572863174712"/>
          <c:w val="0.26235722270827255"/>
          <c:h val="8.2431054813800447E-2"/>
        </c:manualLayout>
      </c:layout>
      <c:overlay val="1"/>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Usual Weekly Earnings</c:v>
                </c:pt>
              </c:strCache>
            </c:strRef>
          </c:tx>
          <c:invertIfNegative val="0"/>
          <c:cat>
            <c:strRef>
              <c:f>Sheet1!$A$2:$A$6</c:f>
              <c:strCache>
                <c:ptCount val="5"/>
                <c:pt idx="0">
                  <c:v>25 - 34</c:v>
                </c:pt>
                <c:pt idx="1">
                  <c:v>35 - 44</c:v>
                </c:pt>
                <c:pt idx="2">
                  <c:v>45 - 54</c:v>
                </c:pt>
                <c:pt idx="3">
                  <c:v>55 - 64</c:v>
                </c:pt>
                <c:pt idx="4">
                  <c:v>65+</c:v>
                </c:pt>
              </c:strCache>
            </c:strRef>
          </c:cat>
          <c:val>
            <c:numRef>
              <c:f>Sheet1!$B$2:$B$6</c:f>
              <c:numCache>
                <c:formatCode>General</c:formatCode>
                <c:ptCount val="5"/>
                <c:pt idx="0">
                  <c:v>858</c:v>
                </c:pt>
                <c:pt idx="1">
                  <c:v>1039</c:v>
                </c:pt>
                <c:pt idx="2">
                  <c:v>1058</c:v>
                </c:pt>
                <c:pt idx="3">
                  <c:v>999</c:v>
                </c:pt>
                <c:pt idx="4">
                  <c:v>966</c:v>
                </c:pt>
              </c:numCache>
            </c:numRef>
          </c:val>
          <c:extLst>
            <c:ext xmlns:c16="http://schemas.microsoft.com/office/drawing/2014/chart" uri="{C3380CC4-5D6E-409C-BE32-E72D297353CC}">
              <c16:uniqueId val="{00000000-DC95-4E29-B6CD-45E8CC215B2C}"/>
            </c:ext>
          </c:extLst>
        </c:ser>
        <c:dLbls>
          <c:showLegendKey val="0"/>
          <c:showVal val="0"/>
          <c:showCatName val="0"/>
          <c:showSerName val="0"/>
          <c:showPercent val="0"/>
          <c:showBubbleSize val="0"/>
        </c:dLbls>
        <c:gapWidth val="150"/>
        <c:axId val="394551296"/>
        <c:axId val="394553216"/>
      </c:barChart>
      <c:catAx>
        <c:axId val="394551296"/>
        <c:scaling>
          <c:orientation val="minMax"/>
        </c:scaling>
        <c:delete val="0"/>
        <c:axPos val="b"/>
        <c:title>
          <c:tx>
            <c:rich>
              <a:bodyPr/>
              <a:lstStyle/>
              <a:p>
                <a:pPr>
                  <a:defRPr/>
                </a:pPr>
                <a:r>
                  <a:rPr lang="en-US" dirty="0"/>
                  <a:t>Age Group</a:t>
                </a:r>
              </a:p>
            </c:rich>
          </c:tx>
          <c:overlay val="0"/>
        </c:title>
        <c:numFmt formatCode="General" sourceLinked="0"/>
        <c:majorTickMark val="out"/>
        <c:minorTickMark val="none"/>
        <c:tickLblPos val="nextTo"/>
        <c:crossAx val="394553216"/>
        <c:crosses val="autoZero"/>
        <c:auto val="1"/>
        <c:lblAlgn val="ctr"/>
        <c:lblOffset val="100"/>
        <c:noMultiLvlLbl val="0"/>
      </c:catAx>
      <c:valAx>
        <c:axId val="394553216"/>
        <c:scaling>
          <c:orientation val="minMax"/>
          <c:min val="0"/>
        </c:scaling>
        <c:delete val="0"/>
        <c:axPos val="l"/>
        <c:numFmt formatCode="&quot;$&quot;#,##0" sourceLinked="0"/>
        <c:majorTickMark val="out"/>
        <c:minorTickMark val="none"/>
        <c:tickLblPos val="nextTo"/>
        <c:crossAx val="394551296"/>
        <c:crosses val="autoZero"/>
        <c:crossBetween val="between"/>
      </c:valAx>
    </c:plotArea>
    <c:legend>
      <c:legendPos val="l"/>
      <c:layout>
        <c:manualLayout>
          <c:xMode val="edge"/>
          <c:yMode val="edge"/>
          <c:x val="6.9284064665127015E-2"/>
          <c:y val="3.3292828261332202E-2"/>
          <c:w val="0.46786182799391252"/>
          <c:h val="5.8063843370929985E-2"/>
        </c:manualLayout>
      </c:layout>
      <c:overlay val="1"/>
      <c:txPr>
        <a:bodyPr/>
        <a:lstStyle/>
        <a:p>
          <a:pPr>
            <a:defRPr sz="1400"/>
          </a:pPr>
          <a:endParaRPr lang="en-US"/>
        </a:p>
      </c:tx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0.0928</cdr:x>
      <cdr:y>0.08501</cdr:y>
    </cdr:from>
    <cdr:to>
      <cdr:x>0.17405</cdr:x>
      <cdr:y>0.19265</cdr:y>
    </cdr:to>
    <cdr:sp macro="" textlink="">
      <cdr:nvSpPr>
        <cdr:cNvPr id="2" name="TextBox 1"/>
        <cdr:cNvSpPr txBox="1"/>
      </cdr:nvSpPr>
      <cdr:spPr>
        <a:xfrm xmlns:a="http://schemas.openxmlformats.org/drawingml/2006/main">
          <a:off x="745904" y="399465"/>
          <a:ext cx="653053" cy="5058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t>4.0</a:t>
          </a:r>
        </a:p>
      </cdr:txBody>
    </cdr:sp>
  </cdr:relSizeAnchor>
  <cdr:relSizeAnchor xmlns:cdr="http://schemas.openxmlformats.org/drawingml/2006/chartDrawing">
    <cdr:from>
      <cdr:x>0.21966</cdr:x>
      <cdr:y>0.22171</cdr:y>
    </cdr:from>
    <cdr:to>
      <cdr:x>0.30091</cdr:x>
      <cdr:y>0.32935</cdr:y>
    </cdr:to>
    <cdr:sp macro="" textlink="">
      <cdr:nvSpPr>
        <cdr:cNvPr id="3" name="TextBox 1"/>
        <cdr:cNvSpPr txBox="1"/>
      </cdr:nvSpPr>
      <cdr:spPr>
        <a:xfrm xmlns:a="http://schemas.openxmlformats.org/drawingml/2006/main">
          <a:off x="1765534" y="1041835"/>
          <a:ext cx="653053" cy="505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3.2</a:t>
          </a:r>
        </a:p>
      </cdr:txBody>
    </cdr:sp>
  </cdr:relSizeAnchor>
  <cdr:relSizeAnchor xmlns:cdr="http://schemas.openxmlformats.org/drawingml/2006/chartDrawing">
    <cdr:from>
      <cdr:x>0.34578</cdr:x>
      <cdr:y>0.19058</cdr:y>
    </cdr:from>
    <cdr:to>
      <cdr:x>0.42703</cdr:x>
      <cdr:y>0.29822</cdr:y>
    </cdr:to>
    <cdr:sp macro="" textlink="">
      <cdr:nvSpPr>
        <cdr:cNvPr id="4" name="TextBox 1"/>
        <cdr:cNvSpPr txBox="1"/>
      </cdr:nvSpPr>
      <cdr:spPr>
        <a:xfrm xmlns:a="http://schemas.openxmlformats.org/drawingml/2006/main">
          <a:off x="2845618" y="1002055"/>
          <a:ext cx="668655" cy="565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3.4</a:t>
          </a:r>
        </a:p>
      </cdr:txBody>
    </cdr:sp>
  </cdr:relSizeAnchor>
  <cdr:relSizeAnchor xmlns:cdr="http://schemas.openxmlformats.org/drawingml/2006/chartDrawing">
    <cdr:from>
      <cdr:x>0.47526</cdr:x>
      <cdr:y>0.2213</cdr:y>
    </cdr:from>
    <cdr:to>
      <cdr:x>0.55651</cdr:x>
      <cdr:y>0.32894</cdr:y>
    </cdr:to>
    <cdr:sp macro="" textlink="">
      <cdr:nvSpPr>
        <cdr:cNvPr id="5" name="TextBox 1"/>
        <cdr:cNvSpPr txBox="1"/>
      </cdr:nvSpPr>
      <cdr:spPr>
        <a:xfrm xmlns:a="http://schemas.openxmlformats.org/drawingml/2006/main">
          <a:off x="3911221" y="1163557"/>
          <a:ext cx="668655" cy="5659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3.2</a:t>
          </a:r>
        </a:p>
      </cdr:txBody>
    </cdr:sp>
  </cdr:relSizeAnchor>
  <cdr:relSizeAnchor xmlns:cdr="http://schemas.openxmlformats.org/drawingml/2006/chartDrawing">
    <cdr:from>
      <cdr:x>0.60605</cdr:x>
      <cdr:y>0.33784</cdr:y>
    </cdr:from>
    <cdr:to>
      <cdr:x>0.6873</cdr:x>
      <cdr:y>0.44548</cdr:y>
    </cdr:to>
    <cdr:sp macro="" textlink="">
      <cdr:nvSpPr>
        <cdr:cNvPr id="6" name="TextBox 1"/>
        <cdr:cNvSpPr txBox="1"/>
      </cdr:nvSpPr>
      <cdr:spPr>
        <a:xfrm xmlns:a="http://schemas.openxmlformats.org/drawingml/2006/main">
          <a:off x="4987588" y="1776313"/>
          <a:ext cx="668655" cy="565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2.5</a:t>
          </a:r>
        </a:p>
      </cdr:txBody>
    </cdr:sp>
  </cdr:relSizeAnchor>
  <cdr:relSizeAnchor xmlns:cdr="http://schemas.openxmlformats.org/drawingml/2006/chartDrawing">
    <cdr:from>
      <cdr:x>0.86375</cdr:x>
      <cdr:y>0.4388</cdr:y>
    </cdr:from>
    <cdr:to>
      <cdr:x>0.945</cdr:x>
      <cdr:y>0.54644</cdr:y>
    </cdr:to>
    <cdr:sp macro="" textlink="">
      <cdr:nvSpPr>
        <cdr:cNvPr id="7" name="TextBox 1"/>
        <cdr:cNvSpPr txBox="1"/>
      </cdr:nvSpPr>
      <cdr:spPr>
        <a:xfrm xmlns:a="http://schemas.openxmlformats.org/drawingml/2006/main">
          <a:off x="7108301" y="2307146"/>
          <a:ext cx="668655" cy="565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1.9</a:t>
          </a:r>
        </a:p>
      </cdr:txBody>
    </cdr:sp>
  </cdr:relSizeAnchor>
  <cdr:relSizeAnchor xmlns:cdr="http://schemas.openxmlformats.org/drawingml/2006/chartDrawing">
    <cdr:from>
      <cdr:x>7.7282E-5</cdr:x>
      <cdr:y>0.86917</cdr:y>
    </cdr:from>
    <cdr:to>
      <cdr:x>0.55563</cdr:x>
      <cdr:y>0.98989</cdr:y>
    </cdr:to>
    <cdr:sp macro="" textlink="">
      <cdr:nvSpPr>
        <cdr:cNvPr id="8" name="TextBox 7"/>
        <cdr:cNvSpPr txBox="1"/>
      </cdr:nvSpPr>
      <cdr:spPr>
        <a:xfrm xmlns:a="http://schemas.openxmlformats.org/drawingml/2006/main">
          <a:off x="636" y="4569896"/>
          <a:ext cx="4571977" cy="634748"/>
        </a:xfrm>
        <a:prstGeom xmlns:a="http://schemas.openxmlformats.org/drawingml/2006/main" prst="rect">
          <a:avLst/>
        </a:prstGeom>
      </cdr:spPr>
      <cdr:txBody>
        <a:bodyPr xmlns:a="http://schemas.openxmlformats.org/drawingml/2006/main" vertOverflow="clip" wrap="square" lIns="0" rtlCol="0"/>
        <a:lstStyle xmlns:a="http://schemas.openxmlformats.org/drawingml/2006/main"/>
        <a:p xmlns:a="http://schemas.openxmlformats.org/drawingml/2006/main">
          <a:r>
            <a:rPr lang="en-US" sz="800" dirty="0">
              <a:solidFill>
                <a:schemeClr val="tx1"/>
              </a:solidFill>
            </a:rPr>
            <a:t>Source:</a:t>
          </a:r>
          <a:r>
            <a:rPr lang="en-US" sz="800" baseline="0" dirty="0">
              <a:solidFill>
                <a:schemeClr val="tx1"/>
              </a:solidFill>
            </a:rPr>
            <a:t> Congressional Budget Office</a:t>
          </a:r>
        </a:p>
        <a:p xmlns:a="http://schemas.openxmlformats.org/drawingml/2006/main">
          <a:r>
            <a:rPr lang="en-US" sz="800" baseline="0" dirty="0">
              <a:solidFill>
                <a:schemeClr val="tx1"/>
              </a:solidFill>
            </a:rPr>
            <a:t>Compound annual growth rates over the specified periods calculated using calendar year data</a:t>
          </a:r>
        </a:p>
        <a:p xmlns:a="http://schemas.openxmlformats.org/drawingml/2006/main">
          <a:r>
            <a:rPr lang="en-US" sz="800" baseline="0" dirty="0">
              <a:solidFill>
                <a:schemeClr val="tx1"/>
              </a:solidFill>
            </a:rPr>
            <a:t>*The ratio of potential GDP to the potential labor force</a:t>
          </a:r>
          <a:endParaRPr lang="en-US" sz="800" dirty="0">
            <a:solidFill>
              <a:schemeClr val="tx1"/>
            </a:solidFill>
          </a:endParaRPr>
        </a:p>
      </cdr:txBody>
    </cdr:sp>
  </cdr:relSizeAnchor>
  <cdr:relSizeAnchor xmlns:cdr="http://schemas.openxmlformats.org/drawingml/2006/chartDrawing">
    <cdr:from>
      <cdr:x>0.73367</cdr:x>
      <cdr:y>0.51333</cdr:y>
    </cdr:from>
    <cdr:to>
      <cdr:x>0.81492</cdr:x>
      <cdr:y>0.62097</cdr:y>
    </cdr:to>
    <cdr:sp macro="" textlink="">
      <cdr:nvSpPr>
        <cdr:cNvPr id="9" name="TextBox 1"/>
        <cdr:cNvSpPr txBox="1"/>
      </cdr:nvSpPr>
      <cdr:spPr>
        <a:xfrm xmlns:a="http://schemas.openxmlformats.org/drawingml/2006/main">
          <a:off x="6037848" y="2698982"/>
          <a:ext cx="668655" cy="565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dirty="0"/>
            <a:t>1</a:t>
          </a:r>
          <a:r>
            <a:rPr lang="en-US" sz="1100" dirty="0"/>
            <a:t>.5</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0.95579</cdr:y>
    </cdr:from>
    <cdr:to>
      <cdr:x>0.91004</cdr:x>
      <cdr:y>1</cdr:y>
    </cdr:to>
    <cdr:sp macro="" textlink="">
      <cdr:nvSpPr>
        <cdr:cNvPr id="2" name="TextBox 4"/>
        <cdr:cNvSpPr txBox="1"/>
      </cdr:nvSpPr>
      <cdr:spPr>
        <a:xfrm xmlns:a="http://schemas.openxmlformats.org/drawingml/2006/main">
          <a:off x="-447675" y="4491251"/>
          <a:ext cx="7506586" cy="20774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750" dirty="0"/>
            <a:t>Source: BLS as of September 30, 2019; Median usual weekly earnings of full-time wage and salary workers by age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4A252B-F312-4302-8461-894DE1EFC988}" type="datetimeFigureOut">
              <a:rPr lang="en-US" smtClean="0"/>
              <a:t>3/5/2020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B4884B-0A29-4E61-9CCE-FF096DD87108}" type="slidenum">
              <a:rPr lang="en-US" smtClean="0"/>
              <a:t>‹#›</a:t>
            </a:fld>
            <a:endParaRPr lang="en-US" dirty="0"/>
          </a:p>
        </p:txBody>
      </p:sp>
    </p:spTree>
    <p:extLst>
      <p:ext uri="{BB962C8B-B14F-4D97-AF65-F5344CB8AC3E}">
        <p14:creationId xmlns:p14="http://schemas.microsoft.com/office/powerpoint/2010/main" val="411913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4884B-0A29-4E61-9CCE-FF096DD87108}" type="slidenum">
              <a:rPr lang="en-US" smtClean="0"/>
              <a:t>0</a:t>
            </a:fld>
            <a:endParaRPr lang="en-US" dirty="0"/>
          </a:p>
        </p:txBody>
      </p:sp>
    </p:spTree>
    <p:extLst>
      <p:ext uri="{BB962C8B-B14F-4D97-AF65-F5344CB8AC3E}">
        <p14:creationId xmlns:p14="http://schemas.microsoft.com/office/powerpoint/2010/main" val="144272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dirty="0">
              <a:effectLst/>
            </a:endParaRPr>
          </a:p>
        </p:txBody>
      </p:sp>
      <p:sp>
        <p:nvSpPr>
          <p:cNvPr id="4" name="Slide Number Placeholder 3"/>
          <p:cNvSpPr>
            <a:spLocks noGrp="1"/>
          </p:cNvSpPr>
          <p:nvPr>
            <p:ph type="sldNum" sz="quarter" idx="10"/>
          </p:nvPr>
        </p:nvSpPr>
        <p:spPr/>
        <p:txBody>
          <a:bodyPr/>
          <a:lstStyle/>
          <a:p>
            <a:fld id="{B3876211-CF99-4575-8728-02B3D72A016D}" type="slidenum">
              <a:rPr lang="en-US" smtClean="0"/>
              <a:pPr/>
              <a:t>22</a:t>
            </a:fld>
            <a:endParaRPr lang="en-US" dirty="0"/>
          </a:p>
        </p:txBody>
      </p:sp>
    </p:spTree>
    <p:extLst>
      <p:ext uri="{BB962C8B-B14F-4D97-AF65-F5344CB8AC3E}">
        <p14:creationId xmlns:p14="http://schemas.microsoft.com/office/powerpoint/2010/main" val="3560586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dirty="0">
              <a:effectLst/>
            </a:endParaRPr>
          </a:p>
        </p:txBody>
      </p:sp>
      <p:sp>
        <p:nvSpPr>
          <p:cNvPr id="4" name="Slide Number Placeholder 3"/>
          <p:cNvSpPr>
            <a:spLocks noGrp="1"/>
          </p:cNvSpPr>
          <p:nvPr>
            <p:ph type="sldNum" sz="quarter" idx="10"/>
          </p:nvPr>
        </p:nvSpPr>
        <p:spPr/>
        <p:txBody>
          <a:bodyPr/>
          <a:lstStyle/>
          <a:p>
            <a:fld id="{B3876211-CF99-4575-8728-02B3D72A016D}" type="slidenum">
              <a:rPr lang="en-US" smtClean="0"/>
              <a:pPr/>
              <a:t>23</a:t>
            </a:fld>
            <a:endParaRPr lang="en-US" dirty="0"/>
          </a:p>
        </p:txBody>
      </p:sp>
    </p:spTree>
    <p:extLst>
      <p:ext uri="{BB962C8B-B14F-4D97-AF65-F5344CB8AC3E}">
        <p14:creationId xmlns:p14="http://schemas.microsoft.com/office/powerpoint/2010/main" val="402659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0F1F5-E224-4613-A51E-02CC804042F5}" type="slidenum">
              <a:rPr lang="en-US" smtClean="0"/>
              <a:t>26</a:t>
            </a:fld>
            <a:endParaRPr lang="en-US" dirty="0"/>
          </a:p>
        </p:txBody>
      </p:sp>
    </p:spTree>
    <p:extLst>
      <p:ext uri="{BB962C8B-B14F-4D97-AF65-F5344CB8AC3E}">
        <p14:creationId xmlns:p14="http://schemas.microsoft.com/office/powerpoint/2010/main" val="34002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8ED6-2CA4-4B6E-AC46-80823F993A11}" type="slidenum">
              <a:rPr lang="en-US" smtClean="0"/>
              <a:t>2</a:t>
            </a:fld>
            <a:endParaRPr lang="en-US" dirty="0"/>
          </a:p>
        </p:txBody>
      </p:sp>
    </p:spTree>
    <p:extLst>
      <p:ext uri="{BB962C8B-B14F-4D97-AF65-F5344CB8AC3E}">
        <p14:creationId xmlns:p14="http://schemas.microsoft.com/office/powerpoint/2010/main" val="395411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4884B-0A29-4E61-9CCE-FF096DD87108}" type="slidenum">
              <a:rPr lang="en-US" smtClean="0"/>
              <a:t>3</a:t>
            </a:fld>
            <a:endParaRPr lang="en-US" dirty="0"/>
          </a:p>
        </p:txBody>
      </p:sp>
    </p:spTree>
    <p:extLst>
      <p:ext uri="{BB962C8B-B14F-4D97-AF65-F5344CB8AC3E}">
        <p14:creationId xmlns:p14="http://schemas.microsoft.com/office/powerpoint/2010/main" val="228528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4884B-0A29-4E61-9CCE-FF096DD87108}" type="slidenum">
              <a:rPr lang="en-US" smtClean="0"/>
              <a:t>6</a:t>
            </a:fld>
            <a:endParaRPr lang="en-US" dirty="0"/>
          </a:p>
        </p:txBody>
      </p:sp>
    </p:spTree>
    <p:extLst>
      <p:ext uri="{BB962C8B-B14F-4D97-AF65-F5344CB8AC3E}">
        <p14:creationId xmlns:p14="http://schemas.microsoft.com/office/powerpoint/2010/main" val="846469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4884B-0A29-4E61-9CCE-FF096DD87108}" type="slidenum">
              <a:rPr lang="en-US" smtClean="0"/>
              <a:t>12</a:t>
            </a:fld>
            <a:endParaRPr lang="en-US" dirty="0"/>
          </a:p>
        </p:txBody>
      </p:sp>
    </p:spTree>
    <p:extLst>
      <p:ext uri="{BB962C8B-B14F-4D97-AF65-F5344CB8AC3E}">
        <p14:creationId xmlns:p14="http://schemas.microsoft.com/office/powerpoint/2010/main" val="4212667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4884B-0A29-4E61-9CCE-FF096DD87108}" type="slidenum">
              <a:rPr lang="en-US" smtClean="0"/>
              <a:t>18</a:t>
            </a:fld>
            <a:endParaRPr lang="en-US" dirty="0"/>
          </a:p>
        </p:txBody>
      </p:sp>
    </p:spTree>
    <p:extLst>
      <p:ext uri="{BB962C8B-B14F-4D97-AF65-F5344CB8AC3E}">
        <p14:creationId xmlns:p14="http://schemas.microsoft.com/office/powerpoint/2010/main" val="281877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4884B-0A29-4E61-9CCE-FF096DD87108}" type="slidenum">
              <a:rPr lang="en-US" smtClean="0"/>
              <a:t>19</a:t>
            </a:fld>
            <a:endParaRPr lang="en-US" dirty="0"/>
          </a:p>
        </p:txBody>
      </p:sp>
    </p:spTree>
    <p:extLst>
      <p:ext uri="{BB962C8B-B14F-4D97-AF65-F5344CB8AC3E}">
        <p14:creationId xmlns:p14="http://schemas.microsoft.com/office/powerpoint/2010/main" val="275002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dirty="0">
              <a:effectLst/>
            </a:endParaRPr>
          </a:p>
        </p:txBody>
      </p:sp>
      <p:sp>
        <p:nvSpPr>
          <p:cNvPr id="4" name="Slide Number Placeholder 3"/>
          <p:cNvSpPr>
            <a:spLocks noGrp="1"/>
          </p:cNvSpPr>
          <p:nvPr>
            <p:ph type="sldNum" sz="quarter" idx="10"/>
          </p:nvPr>
        </p:nvSpPr>
        <p:spPr/>
        <p:txBody>
          <a:bodyPr/>
          <a:lstStyle/>
          <a:p>
            <a:fld id="{B3876211-CF99-4575-8728-02B3D72A016D}" type="slidenum">
              <a:rPr lang="en-US" smtClean="0"/>
              <a:pPr/>
              <a:t>20</a:t>
            </a:fld>
            <a:endParaRPr lang="en-US" dirty="0"/>
          </a:p>
        </p:txBody>
      </p:sp>
    </p:spTree>
    <p:extLst>
      <p:ext uri="{BB962C8B-B14F-4D97-AF65-F5344CB8AC3E}">
        <p14:creationId xmlns:p14="http://schemas.microsoft.com/office/powerpoint/2010/main" val="1518948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4884B-0A29-4E61-9CCE-FF096DD87108}" type="slidenum">
              <a:rPr lang="en-US" smtClean="0"/>
              <a:t>21</a:t>
            </a:fld>
            <a:endParaRPr lang="en-US" dirty="0"/>
          </a:p>
        </p:txBody>
      </p:sp>
    </p:spTree>
    <p:extLst>
      <p:ext uri="{BB962C8B-B14F-4D97-AF65-F5344CB8AC3E}">
        <p14:creationId xmlns:p14="http://schemas.microsoft.com/office/powerpoint/2010/main" val="448713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0" y="0"/>
            <a:ext cx="9163052" cy="6477000"/>
            <a:chOff x="-7146" y="-152400"/>
            <a:chExt cx="9163052" cy="6477000"/>
          </a:xfrm>
          <a:solidFill>
            <a:schemeClr val="bg1"/>
          </a:solidFill>
        </p:grpSpPr>
        <p:sp>
          <p:nvSpPr>
            <p:cNvPr id="7" name="Rectangle 6"/>
            <p:cNvSpPr/>
            <p:nvPr userDrawn="1"/>
          </p:nvSpPr>
          <p:spPr>
            <a:xfrm>
              <a:off x="1219200" y="-152400"/>
              <a:ext cx="7936706" cy="6477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7146" y="3886200"/>
              <a:ext cx="2438400" cy="2438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7144" y="-152400"/>
              <a:ext cx="1454944" cy="5257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914400" y="2438400"/>
            <a:ext cx="7315200" cy="1676400"/>
          </a:xfrm>
          <a:prstGeom prst="rect">
            <a:avLst/>
          </a:prstGeom>
        </p:spPr>
        <p:txBody>
          <a:bodyPr lIns="0"/>
          <a:lstStyle>
            <a:lvl1pPr algn="l">
              <a:defRPr sz="3600">
                <a:solidFill>
                  <a:srgbClr val="235699"/>
                </a:solidFill>
              </a:defRPr>
            </a:lvl1pPr>
          </a:lstStyle>
          <a:p>
            <a:r>
              <a:rPr lang="en-US" dirty="0"/>
              <a:t>Click to edit Master title style</a:t>
            </a:r>
          </a:p>
        </p:txBody>
      </p:sp>
      <p:sp>
        <p:nvSpPr>
          <p:cNvPr id="3" name="Subtitle 2"/>
          <p:cNvSpPr>
            <a:spLocks noGrp="1"/>
          </p:cNvSpPr>
          <p:nvPr>
            <p:ph type="subTitle" idx="1"/>
          </p:nvPr>
        </p:nvSpPr>
        <p:spPr>
          <a:xfrm>
            <a:off x="914400" y="4953000"/>
            <a:ext cx="7315200" cy="990600"/>
          </a:xfrm>
          <a:prstGeom prst="rect">
            <a:avLst/>
          </a:prstGeom>
        </p:spPr>
        <p:txBody>
          <a:bodyPr lIns="0"/>
          <a:lstStyle>
            <a:lvl1pPr marL="0" indent="0" algn="l">
              <a:buNone/>
              <a:defRPr sz="20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5" name="Group 4"/>
          <p:cNvGrpSpPr/>
          <p:nvPr userDrawn="1"/>
        </p:nvGrpSpPr>
        <p:grpSpPr>
          <a:xfrm>
            <a:off x="914707" y="1079545"/>
            <a:ext cx="3772684" cy="829056"/>
            <a:chOff x="914707" y="1079545"/>
            <a:chExt cx="3772684" cy="829056"/>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74424"/>
            <a:stretch/>
          </p:blipFill>
          <p:spPr>
            <a:xfrm>
              <a:off x="914707" y="1137387"/>
              <a:ext cx="851876" cy="713373"/>
            </a:xfrm>
            <a:prstGeom prst="rect">
              <a:avLst/>
            </a:prstGeom>
          </p:spPr>
        </p:pic>
        <p:pic>
          <p:nvPicPr>
            <p:cNvPr id="11" name="Picture 10"/>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6407"/>
            <a:stretch/>
          </p:blipFill>
          <p:spPr>
            <a:xfrm>
              <a:off x="1838635" y="1079545"/>
              <a:ext cx="2848756" cy="829056"/>
            </a:xfrm>
            <a:prstGeom prst="rect">
              <a:avLst/>
            </a:prstGeom>
          </p:spPr>
        </p:pic>
      </p:grpSp>
    </p:spTree>
    <p:extLst>
      <p:ext uri="{BB962C8B-B14F-4D97-AF65-F5344CB8AC3E}">
        <p14:creationId xmlns:p14="http://schemas.microsoft.com/office/powerpoint/2010/main" val="127024533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2 up_with sideba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537"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Placeholder 20"/>
          <p:cNvSpPr>
            <a:spLocks noGrp="1"/>
          </p:cNvSpPr>
          <p:nvPr>
            <p:ph type="title"/>
          </p:nvPr>
        </p:nvSpPr>
        <p:spPr>
          <a:xfrm>
            <a:off x="452438" y="299042"/>
            <a:ext cx="8242300" cy="747121"/>
          </a:xfrm>
          <a:prstGeom prst="rect">
            <a:avLst/>
          </a:prstGeom>
        </p:spPr>
        <p:txBody>
          <a:bodyPr vert="horz" lIns="0" tIns="0" rIns="0" bIns="0" rtlCol="0" anchor="t" anchorCtr="0">
            <a:noAutofit/>
          </a:bodyPr>
          <a:lstStyle>
            <a:lvl1pPr>
              <a:defRPr lang="en-GB" dirty="0"/>
            </a:lvl1pPr>
          </a:lstStyle>
          <a:p>
            <a:pPr lvl="0"/>
            <a:r>
              <a:rPr lang="en-US" dirty="0"/>
              <a:t>Click to edit Master title style</a:t>
            </a:r>
            <a:endParaRPr lang="en-GB" dirty="0"/>
          </a:p>
        </p:txBody>
      </p:sp>
      <p:sp>
        <p:nvSpPr>
          <p:cNvPr id="5" name="Text Placeholder 2"/>
          <p:cNvSpPr>
            <a:spLocks noGrp="1"/>
          </p:cNvSpPr>
          <p:nvPr>
            <p:ph type="body" idx="1"/>
          </p:nvPr>
        </p:nvSpPr>
        <p:spPr>
          <a:xfrm>
            <a:off x="1310208" y="1899920"/>
            <a:ext cx="1595552" cy="772160"/>
          </a:xfrm>
          <a:prstGeom prst="rect">
            <a:avLst/>
          </a:prstGeom>
        </p:spPr>
        <p:txBody>
          <a:bodyPr vert="horz" lIns="91440" tIns="91440" rIns="91440" bIns="45720" rtlCol="0" anchor="t">
            <a:noAutofit/>
          </a:bodyPr>
          <a:lstStyle>
            <a:lvl1pPr>
              <a:defRPr lang="en-US" sz="1400" b="1" dirty="0" smtClean="0">
                <a:solidFill>
                  <a:schemeClr val="tx2"/>
                </a:solidFill>
              </a:defRPr>
            </a:lvl1pPr>
          </a:lstStyle>
          <a:p>
            <a:pPr marL="0" lvl="0" indent="0">
              <a:spcBef>
                <a:spcPts val="0"/>
              </a:spcBef>
              <a:buFontTx/>
              <a:buNone/>
            </a:pPr>
            <a:endParaRPr lang="en-US" dirty="0"/>
          </a:p>
        </p:txBody>
      </p:sp>
      <p:sp>
        <p:nvSpPr>
          <p:cNvPr id="6" name="Text Placeholder 2"/>
          <p:cNvSpPr>
            <a:spLocks noGrp="1"/>
          </p:cNvSpPr>
          <p:nvPr>
            <p:ph type="body" idx="10"/>
          </p:nvPr>
        </p:nvSpPr>
        <p:spPr>
          <a:xfrm>
            <a:off x="6139384" y="1262062"/>
            <a:ext cx="2551050" cy="566737"/>
          </a:xfrm>
          <a:prstGeom prst="rect">
            <a:avLst/>
          </a:prstGeom>
        </p:spPr>
        <p:txBody>
          <a:bodyPr vert="horz" lIns="0" tIns="45720" rIns="91440" bIns="45720" rtlCol="0" anchor="b" anchorCtr="0">
            <a:noAutofit/>
          </a:bodyPr>
          <a:lstStyle>
            <a:lvl1pPr>
              <a:defRPr lang="en-US" b="1" dirty="0" smtClean="0">
                <a:solidFill>
                  <a:schemeClr val="tx2"/>
                </a:solidFill>
              </a:defRPr>
            </a:lvl1pPr>
          </a:lstStyle>
          <a:p>
            <a:pPr marL="0" lvl="0" indent="0">
              <a:spcBef>
                <a:spcPts val="0"/>
              </a:spcBef>
              <a:buNone/>
            </a:pPr>
            <a:endParaRPr lang="en-US" dirty="0"/>
          </a:p>
        </p:txBody>
      </p:sp>
      <p:sp>
        <p:nvSpPr>
          <p:cNvPr id="9" name="Text Placeholder 2"/>
          <p:cNvSpPr>
            <a:spLocks noGrp="1"/>
          </p:cNvSpPr>
          <p:nvPr>
            <p:ph type="body" idx="11"/>
          </p:nvPr>
        </p:nvSpPr>
        <p:spPr>
          <a:xfrm>
            <a:off x="3203029" y="1262062"/>
            <a:ext cx="2551050" cy="566737"/>
          </a:xfrm>
          <a:prstGeom prst="rect">
            <a:avLst/>
          </a:prstGeom>
        </p:spPr>
        <p:txBody>
          <a:bodyPr lIns="0" anchor="b" anchorCtr="0">
            <a:noAutofit/>
          </a:bodyPr>
          <a:lstStyle>
            <a:lvl1pPr>
              <a:defRPr lang="en-US" b="1" dirty="0" smtClean="0">
                <a:solidFill>
                  <a:schemeClr val="tx2"/>
                </a:solidFill>
              </a:defRPr>
            </a:lvl1pPr>
          </a:lstStyle>
          <a:p>
            <a:pPr marL="0" lvl="0" indent="0">
              <a:spcBef>
                <a:spcPts val="0"/>
              </a:spcBef>
              <a:buNone/>
            </a:pPr>
            <a:endParaRPr lang="en-US" dirty="0"/>
          </a:p>
        </p:txBody>
      </p:sp>
      <p:sp>
        <p:nvSpPr>
          <p:cNvPr id="11" name="Content Placeholder 11"/>
          <p:cNvSpPr>
            <a:spLocks noGrp="1"/>
          </p:cNvSpPr>
          <p:nvPr>
            <p:ph sz="quarter" idx="13"/>
          </p:nvPr>
        </p:nvSpPr>
        <p:spPr>
          <a:xfrm>
            <a:off x="3203029" y="1899920"/>
            <a:ext cx="2548837" cy="1915377"/>
          </a:xfrm>
          <a:prstGeom prst="rect">
            <a:avLst/>
          </a:prstGeom>
        </p:spPr>
        <p:txBody>
          <a:bodyPr vert="horz" lIns="0" tIns="45720" rIns="0" bIns="0" rtlCol="0">
            <a:noAutofit/>
          </a:bodyPr>
          <a:lstStyle>
            <a:lvl1pPr marL="173038" indent="-173038">
              <a:defRPr lang="en-US" sz="1400" b="0" dirty="0" smtClean="0"/>
            </a:lvl1pPr>
            <a:lvl2pPr marL="457200" indent="-171450">
              <a:defRPr lang="en-US" sz="1200" dirty="0" smtClean="0"/>
            </a:lvl2pPr>
            <a:lvl3pPr marL="854075" indent="-166688">
              <a:defRPr lang="en-US" sz="1200" dirty="0" smtClean="0"/>
            </a:lvl3pPr>
            <a:lvl4pPr marL="1147763" indent="-152400">
              <a:tabLst/>
              <a:defRPr lang="en-GB" sz="1100" dirty="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2" name="Content Placeholder 11"/>
          <p:cNvSpPr>
            <a:spLocks noGrp="1"/>
          </p:cNvSpPr>
          <p:nvPr>
            <p:ph sz="quarter" idx="14"/>
          </p:nvPr>
        </p:nvSpPr>
        <p:spPr>
          <a:xfrm>
            <a:off x="6137275" y="1899920"/>
            <a:ext cx="2548837" cy="1915377"/>
          </a:xfrm>
          <a:prstGeom prst="rect">
            <a:avLst/>
          </a:prstGeom>
        </p:spPr>
        <p:txBody>
          <a:bodyPr vert="horz" lIns="0" tIns="45720" rIns="0" bIns="0" rtlCol="0">
            <a:noAutofit/>
          </a:bodyPr>
          <a:lstStyle>
            <a:lvl1pPr>
              <a:defRPr lang="en-US" sz="1400" b="0" dirty="0" smtClean="0"/>
            </a:lvl1pPr>
            <a:lvl2pPr>
              <a:defRPr lang="en-US" sz="1200" dirty="0" smtClean="0"/>
            </a:lvl2pPr>
            <a:lvl3pPr>
              <a:defRPr lang="en-US" sz="1200" dirty="0" smtClean="0"/>
            </a:lvl3pPr>
            <a:lvl4pPr>
              <a:defRPr lang="en-GB" sz="1100" dirty="0"/>
            </a:lvl4pPr>
          </a:lstStyle>
          <a:p>
            <a:pPr marL="173038" lvl="0" indent="-173038"/>
            <a:r>
              <a:rPr lang="en-US" dirty="0"/>
              <a:t>Click to edit Master text styles</a:t>
            </a:r>
          </a:p>
          <a:p>
            <a:pPr marL="457200" lvl="1"/>
            <a:r>
              <a:rPr lang="en-US" dirty="0"/>
              <a:t>Second level</a:t>
            </a:r>
          </a:p>
          <a:p>
            <a:pPr marL="854075" lvl="2" indent="-166688"/>
            <a:r>
              <a:rPr lang="en-US" dirty="0"/>
              <a:t>Third level</a:t>
            </a:r>
          </a:p>
          <a:p>
            <a:pPr marL="1147763" lvl="3" indent="-152400">
              <a:tabLst/>
            </a:pPr>
            <a:r>
              <a:rPr lang="en-US" dirty="0"/>
              <a:t>Fourth level</a:t>
            </a:r>
            <a:endParaRPr lang="en-GB" dirty="0"/>
          </a:p>
        </p:txBody>
      </p:sp>
      <p:sp>
        <p:nvSpPr>
          <p:cNvPr id="19" name="Text Placeholder 2"/>
          <p:cNvSpPr>
            <a:spLocks noGrp="1"/>
          </p:cNvSpPr>
          <p:nvPr>
            <p:ph type="body" idx="15"/>
          </p:nvPr>
        </p:nvSpPr>
        <p:spPr>
          <a:xfrm>
            <a:off x="1310207" y="4255857"/>
            <a:ext cx="1595552" cy="773025"/>
          </a:xfrm>
          <a:prstGeom prst="rect">
            <a:avLst/>
          </a:prstGeom>
        </p:spPr>
        <p:txBody>
          <a:bodyPr vert="horz" lIns="91440" tIns="91440" rIns="91440" bIns="45720" rtlCol="0" anchor="t">
            <a:noAutofit/>
          </a:bodyPr>
          <a:lstStyle>
            <a:lvl1pPr>
              <a:defRPr lang="en-US" sz="1400" b="1" dirty="0" smtClean="0">
                <a:solidFill>
                  <a:schemeClr val="tx2"/>
                </a:solidFill>
              </a:defRPr>
            </a:lvl1pPr>
          </a:lstStyle>
          <a:p>
            <a:pPr marL="0" lvl="0" indent="0">
              <a:spcBef>
                <a:spcPts val="0"/>
              </a:spcBef>
              <a:buFontTx/>
              <a:buNone/>
            </a:pPr>
            <a:endParaRPr lang="en-US" dirty="0"/>
          </a:p>
        </p:txBody>
      </p:sp>
      <p:sp>
        <p:nvSpPr>
          <p:cNvPr id="20" name="Content Placeholder 11"/>
          <p:cNvSpPr>
            <a:spLocks noGrp="1"/>
          </p:cNvSpPr>
          <p:nvPr>
            <p:ph sz="quarter" idx="16"/>
          </p:nvPr>
        </p:nvSpPr>
        <p:spPr>
          <a:xfrm>
            <a:off x="3203029" y="4251960"/>
            <a:ext cx="2548837" cy="1920240"/>
          </a:xfrm>
          <a:prstGeom prst="rect">
            <a:avLst/>
          </a:prstGeom>
        </p:spPr>
        <p:txBody>
          <a:bodyPr vert="horz" lIns="0" tIns="45720" rIns="0" bIns="0" rtlCol="0">
            <a:noAutofit/>
          </a:bodyPr>
          <a:lstStyle>
            <a:lvl1pPr>
              <a:defRPr lang="en-US" sz="1400" b="0" dirty="0" smtClean="0"/>
            </a:lvl1pPr>
            <a:lvl2pPr>
              <a:defRPr lang="en-US" sz="1200" dirty="0" smtClean="0"/>
            </a:lvl2pPr>
            <a:lvl3pPr>
              <a:defRPr lang="en-US" sz="1200" dirty="0" smtClean="0"/>
            </a:lvl3pPr>
            <a:lvl4pPr>
              <a:defRPr lang="en-GB" sz="1100" dirty="0"/>
            </a:lvl4pPr>
          </a:lstStyle>
          <a:p>
            <a:pPr marL="173038" lvl="0" indent="-173038"/>
            <a:r>
              <a:rPr lang="en-US" dirty="0"/>
              <a:t>Click to edit Master text styles</a:t>
            </a:r>
          </a:p>
          <a:p>
            <a:pPr marL="457200" lvl="1"/>
            <a:r>
              <a:rPr lang="en-US" dirty="0"/>
              <a:t>Second level</a:t>
            </a:r>
          </a:p>
          <a:p>
            <a:pPr marL="854075" lvl="2" indent="-166688"/>
            <a:r>
              <a:rPr lang="en-US" dirty="0"/>
              <a:t>Third level</a:t>
            </a:r>
          </a:p>
          <a:p>
            <a:pPr marL="1147763" lvl="3" indent="-152400">
              <a:tabLst/>
            </a:pPr>
            <a:r>
              <a:rPr lang="en-US" dirty="0"/>
              <a:t>Fourth level</a:t>
            </a:r>
            <a:endParaRPr lang="en-GB" dirty="0"/>
          </a:p>
        </p:txBody>
      </p:sp>
      <p:sp>
        <p:nvSpPr>
          <p:cNvPr id="21" name="Content Placeholder 11"/>
          <p:cNvSpPr>
            <a:spLocks noGrp="1"/>
          </p:cNvSpPr>
          <p:nvPr>
            <p:ph sz="quarter" idx="17"/>
          </p:nvPr>
        </p:nvSpPr>
        <p:spPr>
          <a:xfrm>
            <a:off x="6137275" y="4251960"/>
            <a:ext cx="2548837" cy="1920240"/>
          </a:xfrm>
          <a:prstGeom prst="rect">
            <a:avLst/>
          </a:prstGeom>
        </p:spPr>
        <p:txBody>
          <a:bodyPr vert="horz" lIns="0" tIns="45720" rIns="0" bIns="0" rtlCol="0">
            <a:noAutofit/>
          </a:bodyPr>
          <a:lstStyle>
            <a:lvl1pPr>
              <a:defRPr lang="en-US" sz="1400" b="0" dirty="0" smtClean="0"/>
            </a:lvl1pPr>
            <a:lvl2pPr>
              <a:defRPr lang="en-US" sz="1200" dirty="0" smtClean="0"/>
            </a:lvl2pPr>
            <a:lvl3pPr>
              <a:defRPr lang="en-US" sz="1200" dirty="0" smtClean="0"/>
            </a:lvl3pPr>
            <a:lvl4pPr>
              <a:defRPr lang="en-GB" sz="1100" dirty="0"/>
            </a:lvl4pPr>
          </a:lstStyle>
          <a:p>
            <a:pPr marL="173038" lvl="0" indent="-173038"/>
            <a:r>
              <a:rPr lang="en-US" dirty="0"/>
              <a:t>Click to edit Master text styles</a:t>
            </a:r>
          </a:p>
          <a:p>
            <a:pPr marL="457200" lvl="1"/>
            <a:r>
              <a:rPr lang="en-US" dirty="0"/>
              <a:t>Second level</a:t>
            </a:r>
          </a:p>
          <a:p>
            <a:pPr marL="854075" lvl="2" indent="-166688"/>
            <a:r>
              <a:rPr lang="en-US" dirty="0"/>
              <a:t>Third level</a:t>
            </a:r>
          </a:p>
          <a:p>
            <a:pPr marL="1147763" lvl="3" indent="-152400">
              <a:tabLst/>
            </a:pPr>
            <a:r>
              <a:rPr lang="en-US" dirty="0"/>
              <a:t>Fourth level</a:t>
            </a:r>
            <a:endParaRPr lang="en-GB" dirty="0"/>
          </a:p>
        </p:txBody>
      </p:sp>
      <p:sp>
        <p:nvSpPr>
          <p:cNvPr id="22" name="TextBox 21"/>
          <p:cNvSpPr txBox="1"/>
          <p:nvPr userDrawn="1"/>
        </p:nvSpPr>
        <p:spPr>
          <a:xfrm>
            <a:off x="8305800" y="6495365"/>
            <a:ext cx="533400" cy="230832"/>
          </a:xfrm>
          <a:prstGeom prst="rect">
            <a:avLst/>
          </a:prstGeom>
          <a:noFill/>
        </p:spPr>
        <p:txBody>
          <a:bodyPr wrap="square" rtlCol="0">
            <a:spAutoFit/>
          </a:bodyPr>
          <a:lstStyle/>
          <a:p>
            <a:pPr algn="r"/>
            <a:fld id="{10B16927-13B3-4496-9F89-5EF8D399C276}" type="slidenum">
              <a:rPr lang="en-US" sz="900" b="1" smtClean="0">
                <a:solidFill>
                  <a:schemeClr val="tx2"/>
                </a:solidFill>
              </a:rPr>
              <a:pPr algn="r"/>
              <a:t>‹#›</a:t>
            </a:fld>
            <a:endParaRPr lang="en-US" sz="900" b="1" dirty="0">
              <a:solidFill>
                <a:schemeClr val="tx2"/>
              </a:solidFill>
            </a:endParaRPr>
          </a:p>
        </p:txBody>
      </p:sp>
      <p:grpSp>
        <p:nvGrpSpPr>
          <p:cNvPr id="15" name="Group 14"/>
          <p:cNvGrpSpPr/>
          <p:nvPr userDrawn="1"/>
        </p:nvGrpSpPr>
        <p:grpSpPr>
          <a:xfrm>
            <a:off x="442913" y="6307980"/>
            <a:ext cx="1705416" cy="374769"/>
            <a:chOff x="914707" y="1079545"/>
            <a:chExt cx="3772684" cy="829056"/>
          </a:xfrm>
        </p:grpSpPr>
        <p:pic>
          <p:nvPicPr>
            <p:cNvPr id="16" name="Picture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74424"/>
            <a:stretch/>
          </p:blipFill>
          <p:spPr>
            <a:xfrm>
              <a:off x="914707" y="1137387"/>
              <a:ext cx="851876" cy="713373"/>
            </a:xfrm>
            <a:prstGeom prst="rect">
              <a:avLst/>
            </a:prstGeom>
          </p:spPr>
        </p:pic>
        <p:pic>
          <p:nvPicPr>
            <p:cNvPr id="17" name="Picture 16"/>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26407"/>
            <a:stretch/>
          </p:blipFill>
          <p:spPr>
            <a:xfrm>
              <a:off x="1838635" y="1079545"/>
              <a:ext cx="2848756" cy="829056"/>
            </a:xfrm>
            <a:prstGeom prst="rect">
              <a:avLst/>
            </a:prstGeom>
          </p:spPr>
        </p:pic>
      </p:grpSp>
      <p:sp>
        <p:nvSpPr>
          <p:cNvPr id="25" name="Round Diagonal Corner Rectangle 24"/>
          <p:cNvSpPr/>
          <p:nvPr userDrawn="1"/>
        </p:nvSpPr>
        <p:spPr>
          <a:xfrm flipH="1">
            <a:off x="452438" y="1899920"/>
            <a:ext cx="857770" cy="772160"/>
          </a:xfrm>
          <a:prstGeom prst="round2DiagRect">
            <a:avLst>
              <a:gd name="adj1" fmla="val 2193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sz="1400" dirty="0">
              <a:solidFill>
                <a:schemeClr val="bg1"/>
              </a:solidFill>
            </a:endParaRPr>
          </a:p>
        </p:txBody>
      </p:sp>
      <p:sp>
        <p:nvSpPr>
          <p:cNvPr id="27" name="Round Diagonal Corner Rectangle 26"/>
          <p:cNvSpPr/>
          <p:nvPr userDrawn="1"/>
        </p:nvSpPr>
        <p:spPr>
          <a:xfrm flipH="1">
            <a:off x="452438" y="4256723"/>
            <a:ext cx="857770" cy="772160"/>
          </a:xfrm>
          <a:prstGeom prst="round2DiagRect">
            <a:avLst>
              <a:gd name="adj1" fmla="val 2193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sz="1400" dirty="0">
              <a:solidFill>
                <a:schemeClr val="bg1"/>
              </a:solidFill>
            </a:endParaRPr>
          </a:p>
        </p:txBody>
      </p:sp>
    </p:spTree>
    <p:extLst>
      <p:ext uri="{BB962C8B-B14F-4D97-AF65-F5344CB8AC3E}">
        <p14:creationId xmlns:p14="http://schemas.microsoft.com/office/powerpoint/2010/main" val="285979016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2439" y="304800"/>
            <a:ext cx="8242300" cy="741363"/>
          </a:xfrm>
          <a:prstGeom prst="rect">
            <a:avLst/>
          </a:prstGeom>
        </p:spPr>
        <p:txBody>
          <a:bodyPr vert="horz" lIns="0" tIns="0" rIns="0" bIns="0" rtlCol="0" anchor="t" anchorCtr="0">
            <a:noAutofit/>
          </a:bodyPr>
          <a:lstStyle>
            <a:lvl1pPr>
              <a:defRPr lang="en-US"/>
            </a:lvl1pPr>
          </a:lstStyle>
          <a:p>
            <a:pPr lvl="0"/>
            <a:r>
              <a:rPr lang="en-US"/>
              <a:t>Click to edit Master title style</a:t>
            </a:r>
          </a:p>
        </p:txBody>
      </p:sp>
      <p:sp>
        <p:nvSpPr>
          <p:cNvPr id="6" name="TextBox 5"/>
          <p:cNvSpPr txBox="1"/>
          <p:nvPr userDrawn="1"/>
        </p:nvSpPr>
        <p:spPr>
          <a:xfrm>
            <a:off x="8305800" y="6495365"/>
            <a:ext cx="533400" cy="230832"/>
          </a:xfrm>
          <a:prstGeom prst="rect">
            <a:avLst/>
          </a:prstGeom>
          <a:noFill/>
        </p:spPr>
        <p:txBody>
          <a:bodyPr wrap="square" rtlCol="0">
            <a:spAutoFit/>
          </a:bodyPr>
          <a:lstStyle/>
          <a:p>
            <a:pPr algn="r"/>
            <a:fld id="{10B16927-13B3-4496-9F89-5EF8D399C276}" type="slidenum">
              <a:rPr lang="en-US" sz="900" b="1" smtClean="0">
                <a:solidFill>
                  <a:schemeClr val="tx2"/>
                </a:solidFill>
              </a:rPr>
              <a:pPr algn="r"/>
              <a:t>‹#›</a:t>
            </a:fld>
            <a:endParaRPr lang="en-US" sz="900" b="1" dirty="0">
              <a:solidFill>
                <a:schemeClr val="tx2"/>
              </a:solidFill>
            </a:endParaRPr>
          </a:p>
        </p:txBody>
      </p:sp>
      <p:grpSp>
        <p:nvGrpSpPr>
          <p:cNvPr id="8" name="Group 7"/>
          <p:cNvGrpSpPr/>
          <p:nvPr userDrawn="1"/>
        </p:nvGrpSpPr>
        <p:grpSpPr>
          <a:xfrm>
            <a:off x="442913" y="6307980"/>
            <a:ext cx="1705416" cy="374769"/>
            <a:chOff x="914707" y="1079545"/>
            <a:chExt cx="3772684" cy="829056"/>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74424"/>
            <a:stretch/>
          </p:blipFill>
          <p:spPr>
            <a:xfrm>
              <a:off x="914707" y="1137387"/>
              <a:ext cx="851876" cy="713373"/>
            </a:xfrm>
            <a:prstGeom prst="rect">
              <a:avLst/>
            </a:prstGeom>
          </p:spPr>
        </p:pic>
        <p:pic>
          <p:nvPicPr>
            <p:cNvPr id="10" name="Picture 9"/>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6407"/>
            <a:stretch/>
          </p:blipFill>
          <p:spPr>
            <a:xfrm>
              <a:off x="1838635" y="1079545"/>
              <a:ext cx="2848756" cy="829056"/>
            </a:xfrm>
            <a:prstGeom prst="rect">
              <a:avLst/>
            </a:prstGeom>
          </p:spPr>
        </p:pic>
      </p:grpSp>
    </p:spTree>
    <p:extLst>
      <p:ext uri="{BB962C8B-B14F-4D97-AF65-F5344CB8AC3E}">
        <p14:creationId xmlns:p14="http://schemas.microsoft.com/office/powerpoint/2010/main" val="29557605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ivider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28650" y="2752531"/>
            <a:ext cx="7886700" cy="1325563"/>
          </a:xfrm>
          <a:prstGeom prst="rect">
            <a:avLst/>
          </a:prstGeom>
        </p:spPr>
        <p:txBody>
          <a:bodyPr/>
          <a:lstStyle>
            <a:lvl1pPr algn="ctr">
              <a:defRPr sz="3600"/>
            </a:lvl1pPr>
          </a:lstStyle>
          <a:p>
            <a:r>
              <a:rPr lang="en-US"/>
              <a:t>Click to edit Master title style</a:t>
            </a:r>
          </a:p>
        </p:txBody>
      </p:sp>
      <p:sp>
        <p:nvSpPr>
          <p:cNvPr id="6" name="TextBox 5"/>
          <p:cNvSpPr txBox="1"/>
          <p:nvPr userDrawn="1"/>
        </p:nvSpPr>
        <p:spPr>
          <a:xfrm>
            <a:off x="8305800" y="6495365"/>
            <a:ext cx="533400" cy="230832"/>
          </a:xfrm>
          <a:prstGeom prst="rect">
            <a:avLst/>
          </a:prstGeom>
          <a:noFill/>
        </p:spPr>
        <p:txBody>
          <a:bodyPr wrap="square" rtlCol="0">
            <a:spAutoFit/>
          </a:bodyPr>
          <a:lstStyle/>
          <a:p>
            <a:pPr algn="r"/>
            <a:fld id="{10B16927-13B3-4496-9F89-5EF8D399C276}" type="slidenum">
              <a:rPr lang="en-US" sz="900" b="1" smtClean="0">
                <a:solidFill>
                  <a:schemeClr val="tx2"/>
                </a:solidFill>
              </a:rPr>
              <a:pPr algn="r"/>
              <a:t>‹#›</a:t>
            </a:fld>
            <a:endParaRPr lang="en-US" sz="900" b="1" dirty="0">
              <a:solidFill>
                <a:schemeClr val="tx2"/>
              </a:solidFill>
            </a:endParaRPr>
          </a:p>
        </p:txBody>
      </p:sp>
      <p:grpSp>
        <p:nvGrpSpPr>
          <p:cNvPr id="12" name="Group 11"/>
          <p:cNvGrpSpPr/>
          <p:nvPr userDrawn="1"/>
        </p:nvGrpSpPr>
        <p:grpSpPr>
          <a:xfrm>
            <a:off x="442913" y="6307980"/>
            <a:ext cx="1705416" cy="374769"/>
            <a:chOff x="914707" y="1079545"/>
            <a:chExt cx="3772684" cy="829056"/>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74424"/>
            <a:stretch/>
          </p:blipFill>
          <p:spPr>
            <a:xfrm>
              <a:off x="914707" y="1137387"/>
              <a:ext cx="851876" cy="713373"/>
            </a:xfrm>
            <a:prstGeom prst="rect">
              <a:avLst/>
            </a:prstGeom>
          </p:spPr>
        </p:pic>
        <p:pic>
          <p:nvPicPr>
            <p:cNvPr id="14" name="Picture 13"/>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6407"/>
            <a:stretch/>
          </p:blipFill>
          <p:spPr>
            <a:xfrm>
              <a:off x="1838635" y="1079545"/>
              <a:ext cx="2848756" cy="829056"/>
            </a:xfrm>
            <a:prstGeom prst="rect">
              <a:avLst/>
            </a:prstGeom>
          </p:spPr>
        </p:pic>
      </p:grpSp>
    </p:spTree>
    <p:extLst>
      <p:ext uri="{BB962C8B-B14F-4D97-AF65-F5344CB8AC3E}">
        <p14:creationId xmlns:p14="http://schemas.microsoft.com/office/powerpoint/2010/main" val="393747706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448057" y="301752"/>
            <a:ext cx="8247887" cy="740537"/>
          </a:xfrm>
          <a:prstGeom prst="rect">
            <a:avLst/>
          </a:prstGeom>
        </p:spPr>
        <p:txBody>
          <a:bodyPr vert="horz" lIns="0" tIns="0" rIns="0" bIns="0" rtlCol="0" anchor="t" anchorCtr="0">
            <a:noAutofit/>
          </a:bodyPr>
          <a:lstStyle>
            <a:lvl1pPr>
              <a:defRPr lang="en-US" dirty="0"/>
            </a:lvl1pPr>
          </a:lstStyle>
          <a:p>
            <a:pPr lvl="0"/>
            <a:r>
              <a:rPr lang="en-US" dirty="0"/>
              <a:t>Click to edit Master title style</a:t>
            </a:r>
          </a:p>
        </p:txBody>
      </p:sp>
      <p:sp>
        <p:nvSpPr>
          <p:cNvPr id="16" name="Text Placeholder 2"/>
          <p:cNvSpPr>
            <a:spLocks noGrp="1"/>
          </p:cNvSpPr>
          <p:nvPr>
            <p:ph idx="1"/>
          </p:nvPr>
        </p:nvSpPr>
        <p:spPr>
          <a:xfrm>
            <a:off x="448056" y="1271016"/>
            <a:ext cx="8247889" cy="4700016"/>
          </a:xfrm>
          <a:prstGeom prst="rect">
            <a:avLst/>
          </a:prstGeom>
        </p:spPr>
        <p:txBody>
          <a:bodyPr vert="horz" lIns="0" tIns="45720" rIns="0" bIns="0" rtlCol="0">
            <a:noAutofit/>
          </a:bodyPr>
          <a:lstStyle>
            <a:lvl1pPr>
              <a:defRPr lang="en-US" sz="1600" b="0" dirty="0" smtClean="0"/>
            </a:lvl1pPr>
            <a:lvl2pPr>
              <a:defRPr lang="en-US" dirty="0" smtClean="0"/>
            </a:lvl2pPr>
            <a:lvl3pPr>
              <a:defRPr lang="en-US" dirty="0" smtClean="0"/>
            </a:lvl3pPr>
            <a:lvl4pPr>
              <a:defRPr lang="en-US" sz="1200" dirty="0" smtClean="0"/>
            </a:lvl4pPr>
            <a:lvl5pPr>
              <a:defRPr lang="en-US" sz="1200" dirty="0"/>
            </a:lvl5pPr>
          </a:lstStyle>
          <a:p>
            <a:pPr marL="171450" lvl="0" indent="-171450">
              <a:tabLst/>
            </a:pPr>
            <a:r>
              <a:rPr lang="en-US" dirty="0"/>
              <a:t>Click to edit Master text styles</a:t>
            </a:r>
          </a:p>
          <a:p>
            <a:pPr lvl="1">
              <a:tabLst/>
            </a:pPr>
            <a:r>
              <a:rPr lang="en-US" dirty="0"/>
              <a:t>Second level</a:t>
            </a:r>
          </a:p>
          <a:p>
            <a:pPr marL="1085850" lvl="2" indent="-171450">
              <a:tabLst/>
            </a:pPr>
            <a:r>
              <a:rPr lang="en-US" dirty="0"/>
              <a:t>Third level</a:t>
            </a:r>
          </a:p>
          <a:p>
            <a:pPr lvl="3">
              <a:tabLst/>
            </a:pPr>
            <a:r>
              <a:rPr lang="en-US" dirty="0"/>
              <a:t>Fourth level</a:t>
            </a:r>
          </a:p>
          <a:p>
            <a:pPr lvl="4"/>
            <a:r>
              <a:rPr lang="en-US" dirty="0"/>
              <a:t>Fifth level</a:t>
            </a:r>
          </a:p>
        </p:txBody>
      </p:sp>
      <p:sp>
        <p:nvSpPr>
          <p:cNvPr id="7" name="TextBox 6"/>
          <p:cNvSpPr txBox="1"/>
          <p:nvPr userDrawn="1"/>
        </p:nvSpPr>
        <p:spPr>
          <a:xfrm>
            <a:off x="8305800" y="6495365"/>
            <a:ext cx="533400" cy="230832"/>
          </a:xfrm>
          <a:prstGeom prst="rect">
            <a:avLst/>
          </a:prstGeom>
          <a:noFill/>
        </p:spPr>
        <p:txBody>
          <a:bodyPr wrap="square" rtlCol="0">
            <a:spAutoFit/>
          </a:bodyPr>
          <a:lstStyle/>
          <a:p>
            <a:pPr algn="r"/>
            <a:fld id="{10B16927-13B3-4496-9F89-5EF8D399C276}" type="slidenum">
              <a:rPr lang="en-US" sz="900" b="1" smtClean="0">
                <a:solidFill>
                  <a:schemeClr val="tx2"/>
                </a:solidFill>
              </a:rPr>
              <a:pPr algn="r"/>
              <a:t>‹#›</a:t>
            </a:fld>
            <a:endParaRPr lang="en-US" sz="900" b="1" dirty="0">
              <a:solidFill>
                <a:schemeClr val="tx2"/>
              </a:solidFill>
            </a:endParaRPr>
          </a:p>
        </p:txBody>
      </p:sp>
      <p:grpSp>
        <p:nvGrpSpPr>
          <p:cNvPr id="13" name="Group 12"/>
          <p:cNvGrpSpPr/>
          <p:nvPr userDrawn="1"/>
        </p:nvGrpSpPr>
        <p:grpSpPr>
          <a:xfrm>
            <a:off x="442913" y="6307980"/>
            <a:ext cx="1705416" cy="374769"/>
            <a:chOff x="914707" y="1079545"/>
            <a:chExt cx="3772684" cy="829056"/>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74424"/>
            <a:stretch/>
          </p:blipFill>
          <p:spPr>
            <a:xfrm>
              <a:off x="914707" y="1137387"/>
              <a:ext cx="851876" cy="713373"/>
            </a:xfrm>
            <a:prstGeom prst="rect">
              <a:avLst/>
            </a:prstGeom>
          </p:spPr>
        </p:pic>
        <p:pic>
          <p:nvPicPr>
            <p:cNvPr id="17" name="Picture 16"/>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6407"/>
            <a:stretch/>
          </p:blipFill>
          <p:spPr>
            <a:xfrm>
              <a:off x="1838635" y="1079545"/>
              <a:ext cx="2848756" cy="829056"/>
            </a:xfrm>
            <a:prstGeom prst="rect">
              <a:avLst/>
            </a:prstGeom>
          </p:spPr>
        </p:pic>
      </p:grpSp>
    </p:spTree>
    <p:extLst>
      <p:ext uri="{BB962C8B-B14F-4D97-AF65-F5344CB8AC3E}">
        <p14:creationId xmlns:p14="http://schemas.microsoft.com/office/powerpoint/2010/main" val="10946013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2 up_no heading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8056" y="301752"/>
            <a:ext cx="8247888" cy="740419"/>
          </a:xfrm>
          <a:prstGeom prst="rect">
            <a:avLst/>
          </a:prstGeom>
        </p:spPr>
        <p:txBody>
          <a:bodyPr vert="horz" lIns="0" tIns="0" rIns="0" bIns="0" rtlCol="0" anchor="t" anchorCtr="0">
            <a:noAutofit/>
          </a:bodyPr>
          <a:lstStyle>
            <a:lvl1pPr>
              <a:defRPr lang="en-US" dirty="0"/>
            </a:lvl1pPr>
          </a:lstStyle>
          <a:p>
            <a:pPr lvl="0"/>
            <a:r>
              <a:rPr lang="en-US" dirty="0"/>
              <a:t>Click to edit Master title style</a:t>
            </a:r>
          </a:p>
        </p:txBody>
      </p:sp>
      <p:sp>
        <p:nvSpPr>
          <p:cNvPr id="5" name="Text Placeholder 2"/>
          <p:cNvSpPr>
            <a:spLocks noGrp="1"/>
          </p:cNvSpPr>
          <p:nvPr>
            <p:ph idx="11"/>
          </p:nvPr>
        </p:nvSpPr>
        <p:spPr>
          <a:xfrm>
            <a:off x="448056" y="1271588"/>
            <a:ext cx="3971544" cy="4882324"/>
          </a:xfrm>
          <a:prstGeom prst="rect">
            <a:avLst/>
          </a:prstGeom>
        </p:spPr>
        <p:txBody>
          <a:bodyPr vert="horz" lIns="0" tIns="45720" rIns="0" bIns="0" rtlCol="0">
            <a:noAutofit/>
          </a:bodyPr>
          <a:lstStyle>
            <a:lvl1pPr marL="171450" indent="-171450">
              <a:tabLst/>
              <a:defRPr lang="en-US" sz="1600" b="0" dirty="0" smtClean="0">
                <a:solidFill>
                  <a:schemeClr val="tx1"/>
                </a:solidFill>
              </a:defRPr>
            </a:lvl1pPr>
            <a:lvl2pPr marL="628650" indent="-171450">
              <a:tabLst/>
              <a:defRPr lang="en-US" dirty="0" smtClean="0">
                <a:solidFill>
                  <a:schemeClr val="tx1"/>
                </a:solidFill>
              </a:defRPr>
            </a:lvl2pPr>
            <a:lvl3pPr marL="1085850" indent="-171450">
              <a:tabLst/>
              <a:defRPr lang="en-US" dirty="0" smtClean="0">
                <a:solidFill>
                  <a:schemeClr val="tx1"/>
                </a:solidFill>
              </a:defRPr>
            </a:lvl3pPr>
            <a:lvl4pPr marL="1543050" indent="-171450">
              <a:tabLst/>
              <a:defRPr lang="en-US" sz="1200" dirty="0" smtClean="0">
                <a:solidFill>
                  <a:schemeClr val="tx1"/>
                </a:solidFill>
              </a:defRPr>
            </a:lvl4pPr>
            <a:lvl5pPr>
              <a:defRPr lang="en-US" sz="12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2"/>
          </p:nvPr>
        </p:nvSpPr>
        <p:spPr>
          <a:xfrm>
            <a:off x="4724400" y="1271588"/>
            <a:ext cx="3971544" cy="4882324"/>
          </a:xfrm>
          <a:prstGeom prst="rect">
            <a:avLst/>
          </a:prstGeom>
        </p:spPr>
        <p:txBody>
          <a:bodyPr vert="horz" lIns="0" tIns="45720" rIns="0" bIns="0" rtlCol="0">
            <a:noAutofit/>
          </a:bodyPr>
          <a:lstStyle>
            <a:lvl1pPr>
              <a:defRPr lang="en-US" sz="1600" b="0" dirty="0" smtClean="0"/>
            </a:lvl1pPr>
            <a:lvl2pPr>
              <a:defRPr lang="en-US" dirty="0" smtClean="0"/>
            </a:lvl2pPr>
            <a:lvl3pPr>
              <a:defRPr lang="en-US" dirty="0" smtClean="0"/>
            </a:lvl3pPr>
            <a:lvl4pPr>
              <a:defRPr lang="en-US" sz="1200" dirty="0" smtClean="0"/>
            </a:lvl4pPr>
            <a:lvl5pPr>
              <a:defRPr lang="en-US" sz="1200" dirty="0"/>
            </a:lvl5pPr>
          </a:lstStyle>
          <a:p>
            <a:pPr marL="171450" lvl="0" indent="-171450">
              <a:tabLst/>
            </a:pPr>
            <a:r>
              <a:rPr lang="en-US" dirty="0"/>
              <a:t>Click to edit Master text styles</a:t>
            </a:r>
          </a:p>
          <a:p>
            <a:pPr lvl="1">
              <a:tabLst/>
            </a:pPr>
            <a:r>
              <a:rPr lang="en-US" dirty="0"/>
              <a:t>Second level</a:t>
            </a:r>
          </a:p>
          <a:p>
            <a:pPr marL="1085850" lvl="2" indent="-171450">
              <a:tabLst/>
            </a:pPr>
            <a:r>
              <a:rPr lang="en-US" dirty="0"/>
              <a:t>Third level</a:t>
            </a:r>
          </a:p>
          <a:p>
            <a:pPr lvl="3">
              <a:tabLst/>
            </a:pPr>
            <a:r>
              <a:rPr lang="en-US" dirty="0"/>
              <a:t>Fourth level</a:t>
            </a:r>
          </a:p>
          <a:p>
            <a:pPr lvl="4"/>
            <a:r>
              <a:rPr lang="en-US" dirty="0"/>
              <a:t>Fifth level</a:t>
            </a:r>
          </a:p>
        </p:txBody>
      </p:sp>
      <p:sp>
        <p:nvSpPr>
          <p:cNvPr id="10" name="TextBox 9"/>
          <p:cNvSpPr txBox="1"/>
          <p:nvPr userDrawn="1"/>
        </p:nvSpPr>
        <p:spPr>
          <a:xfrm>
            <a:off x="8305800" y="6495365"/>
            <a:ext cx="533400" cy="230832"/>
          </a:xfrm>
          <a:prstGeom prst="rect">
            <a:avLst/>
          </a:prstGeom>
          <a:noFill/>
        </p:spPr>
        <p:txBody>
          <a:bodyPr wrap="square" rtlCol="0">
            <a:spAutoFit/>
          </a:bodyPr>
          <a:lstStyle/>
          <a:p>
            <a:pPr algn="r"/>
            <a:fld id="{10B16927-13B3-4496-9F89-5EF8D399C276}" type="slidenum">
              <a:rPr lang="en-US" sz="900" b="1" smtClean="0">
                <a:solidFill>
                  <a:schemeClr val="tx2"/>
                </a:solidFill>
              </a:rPr>
              <a:pPr algn="r"/>
              <a:t>‹#›</a:t>
            </a:fld>
            <a:endParaRPr lang="en-US" sz="900" b="1" dirty="0">
              <a:solidFill>
                <a:schemeClr val="tx2"/>
              </a:solidFill>
            </a:endParaRPr>
          </a:p>
        </p:txBody>
      </p:sp>
      <p:grpSp>
        <p:nvGrpSpPr>
          <p:cNvPr id="9" name="Group 8"/>
          <p:cNvGrpSpPr/>
          <p:nvPr userDrawn="1"/>
        </p:nvGrpSpPr>
        <p:grpSpPr>
          <a:xfrm>
            <a:off x="442913" y="6307980"/>
            <a:ext cx="1705416" cy="374769"/>
            <a:chOff x="914707" y="1079545"/>
            <a:chExt cx="3772684" cy="829056"/>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74424"/>
            <a:stretch/>
          </p:blipFill>
          <p:spPr>
            <a:xfrm>
              <a:off x="914707" y="1137387"/>
              <a:ext cx="851876" cy="713373"/>
            </a:xfrm>
            <a:prstGeom prst="rect">
              <a:avLst/>
            </a:prstGeom>
          </p:spPr>
        </p:pic>
        <p:pic>
          <p:nvPicPr>
            <p:cNvPr id="13" name="Picture 1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6407"/>
            <a:stretch/>
          </p:blipFill>
          <p:spPr>
            <a:xfrm>
              <a:off x="1838635" y="1079545"/>
              <a:ext cx="2848756" cy="829056"/>
            </a:xfrm>
            <a:prstGeom prst="rect">
              <a:avLst/>
            </a:prstGeom>
          </p:spPr>
        </p:pic>
      </p:grpSp>
    </p:spTree>
    <p:extLst>
      <p:ext uri="{BB962C8B-B14F-4D97-AF65-F5344CB8AC3E}">
        <p14:creationId xmlns:p14="http://schemas.microsoft.com/office/powerpoint/2010/main" val="272645587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452438" y="304800"/>
            <a:ext cx="8242301" cy="819912"/>
          </a:xfrm>
          <a:prstGeom prst="rect">
            <a:avLst/>
          </a:prstGeom>
        </p:spPr>
        <p:txBody>
          <a:bodyPr vert="horz" lIns="0" tIns="0" rIns="0" bIns="0" rtlCol="0" anchor="t" anchorCtr="0">
            <a:noAutofit/>
          </a:bodyPr>
          <a:lstStyle>
            <a:lvl1pPr>
              <a:defRPr lang="en-US" dirty="0"/>
            </a:lvl1pPr>
          </a:lstStyle>
          <a:p>
            <a:pPr lvl="0"/>
            <a:r>
              <a:rPr lang="en-US" dirty="0"/>
              <a:t>Click to edit Master title style</a:t>
            </a:r>
          </a:p>
        </p:txBody>
      </p:sp>
      <p:sp>
        <p:nvSpPr>
          <p:cNvPr id="6" name="TextBox 5"/>
          <p:cNvSpPr txBox="1"/>
          <p:nvPr userDrawn="1"/>
        </p:nvSpPr>
        <p:spPr>
          <a:xfrm>
            <a:off x="8305800" y="6495365"/>
            <a:ext cx="533400" cy="230832"/>
          </a:xfrm>
          <a:prstGeom prst="rect">
            <a:avLst/>
          </a:prstGeom>
          <a:noFill/>
        </p:spPr>
        <p:txBody>
          <a:bodyPr wrap="square" rtlCol="0">
            <a:spAutoFit/>
          </a:bodyPr>
          <a:lstStyle/>
          <a:p>
            <a:pPr algn="r"/>
            <a:fld id="{10B16927-13B3-4496-9F89-5EF8D399C276}" type="slidenum">
              <a:rPr lang="en-US" sz="900" b="1" smtClean="0">
                <a:solidFill>
                  <a:schemeClr val="tx2"/>
                </a:solidFill>
              </a:rPr>
              <a:pPr algn="r"/>
              <a:t>‹#›</a:t>
            </a:fld>
            <a:endParaRPr lang="en-US" sz="900" b="1" dirty="0">
              <a:solidFill>
                <a:schemeClr val="tx2"/>
              </a:solidFill>
            </a:endParaRPr>
          </a:p>
        </p:txBody>
      </p:sp>
      <p:grpSp>
        <p:nvGrpSpPr>
          <p:cNvPr id="7" name="Group 6"/>
          <p:cNvGrpSpPr/>
          <p:nvPr userDrawn="1"/>
        </p:nvGrpSpPr>
        <p:grpSpPr>
          <a:xfrm>
            <a:off x="442913" y="6307980"/>
            <a:ext cx="1705416" cy="374769"/>
            <a:chOff x="914707" y="1079545"/>
            <a:chExt cx="3772684" cy="829056"/>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74424"/>
            <a:stretch/>
          </p:blipFill>
          <p:spPr>
            <a:xfrm>
              <a:off x="914707" y="1137387"/>
              <a:ext cx="851876" cy="713373"/>
            </a:xfrm>
            <a:prstGeom prst="rect">
              <a:avLst/>
            </a:prstGeom>
          </p:spPr>
        </p:pic>
        <p:pic>
          <p:nvPicPr>
            <p:cNvPr id="10" name="Picture 9"/>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6407"/>
            <a:stretch/>
          </p:blipFill>
          <p:spPr>
            <a:xfrm>
              <a:off x="1838635" y="1079545"/>
              <a:ext cx="2848756" cy="829056"/>
            </a:xfrm>
            <a:prstGeom prst="rect">
              <a:avLst/>
            </a:prstGeom>
          </p:spPr>
        </p:pic>
      </p:grpSp>
    </p:spTree>
    <p:extLst>
      <p:ext uri="{BB962C8B-B14F-4D97-AF65-F5344CB8AC3E}">
        <p14:creationId xmlns:p14="http://schemas.microsoft.com/office/powerpoint/2010/main" val="245313864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_2 up_no headings_left sid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2438" y="304800"/>
            <a:ext cx="8248502" cy="731520"/>
          </a:xfrm>
          <a:prstGeom prst="rect">
            <a:avLst/>
          </a:prstGeom>
        </p:spPr>
        <p:txBody>
          <a:bodyPr vert="horz" lIns="0" tIns="0" rIns="0" bIns="0" rtlCol="0" anchor="t" anchorCtr="0">
            <a:noAutofit/>
          </a:bodyPr>
          <a:lstStyle>
            <a:lvl1pPr>
              <a:defRPr lang="en-US" dirty="0"/>
            </a:lvl1pPr>
          </a:lstStyle>
          <a:p>
            <a:pPr lvl="0"/>
            <a:r>
              <a:rPr lang="en-US" dirty="0"/>
              <a:t>Click to edit Master title style</a:t>
            </a:r>
          </a:p>
        </p:txBody>
      </p:sp>
      <p:sp>
        <p:nvSpPr>
          <p:cNvPr id="5" name="Text Placeholder 2"/>
          <p:cNvSpPr>
            <a:spLocks noGrp="1"/>
          </p:cNvSpPr>
          <p:nvPr>
            <p:ph idx="11"/>
          </p:nvPr>
        </p:nvSpPr>
        <p:spPr>
          <a:xfrm>
            <a:off x="452438" y="1910080"/>
            <a:ext cx="3826263" cy="4243831"/>
          </a:xfrm>
          <a:prstGeom prst="rect">
            <a:avLst/>
          </a:prstGeom>
        </p:spPr>
        <p:txBody>
          <a:bodyPr vert="horz" lIns="0" tIns="45720" rIns="0" bIns="0" rtlCol="0">
            <a:noAutofit/>
          </a:bodyPr>
          <a:lstStyle>
            <a:lvl1pPr>
              <a:defRPr lang="en-US" sz="1600" b="0" dirty="0" smtClean="0"/>
            </a:lvl1pPr>
            <a:lvl2pPr>
              <a:defRPr lang="en-US" dirty="0" smtClean="0"/>
            </a:lvl2pPr>
            <a:lvl3pPr>
              <a:defRPr lang="en-US" dirty="0" smtClean="0"/>
            </a:lvl3pPr>
            <a:lvl4pPr>
              <a:defRPr lang="en-US" sz="1200" dirty="0" smtClean="0"/>
            </a:lvl4pPr>
            <a:lvl5pPr>
              <a:defRPr lang="en-US" sz="1200" dirty="0"/>
            </a:lvl5pPr>
          </a:lstStyle>
          <a:p>
            <a:pPr marL="171450" lvl="0" indent="-171450">
              <a:tabLst/>
            </a:pPr>
            <a:r>
              <a:rPr lang="en-US" dirty="0"/>
              <a:t>Click to edit Master text styles</a:t>
            </a:r>
          </a:p>
          <a:p>
            <a:pPr lvl="1">
              <a:tabLst/>
            </a:pPr>
            <a:r>
              <a:rPr lang="en-US" dirty="0"/>
              <a:t>Second level</a:t>
            </a:r>
          </a:p>
          <a:p>
            <a:pPr marL="1085850" lvl="2" indent="-171450">
              <a:tabLst/>
            </a:pPr>
            <a:r>
              <a:rPr lang="en-US" dirty="0"/>
              <a:t>Third level</a:t>
            </a:r>
          </a:p>
          <a:p>
            <a:pPr lvl="3">
              <a:tabLst/>
            </a:pPr>
            <a:r>
              <a:rPr lang="en-US" dirty="0"/>
              <a:t>Fourth level</a:t>
            </a:r>
          </a:p>
          <a:p>
            <a:pPr lvl="4"/>
            <a:r>
              <a:rPr lang="en-US" dirty="0"/>
              <a:t>Fifth level</a:t>
            </a:r>
          </a:p>
        </p:txBody>
      </p:sp>
      <p:sp>
        <p:nvSpPr>
          <p:cNvPr id="9" name="TextBox 8"/>
          <p:cNvSpPr txBox="1"/>
          <p:nvPr userDrawn="1"/>
        </p:nvSpPr>
        <p:spPr>
          <a:xfrm>
            <a:off x="8305800" y="6495365"/>
            <a:ext cx="533400" cy="230832"/>
          </a:xfrm>
          <a:prstGeom prst="rect">
            <a:avLst/>
          </a:prstGeom>
          <a:noFill/>
        </p:spPr>
        <p:txBody>
          <a:bodyPr wrap="square" rtlCol="0">
            <a:spAutoFit/>
          </a:bodyPr>
          <a:lstStyle/>
          <a:p>
            <a:pPr algn="r"/>
            <a:fld id="{10B16927-13B3-4496-9F89-5EF8D399C276}" type="slidenum">
              <a:rPr lang="en-US" sz="900" b="1" smtClean="0">
                <a:solidFill>
                  <a:schemeClr val="tx2"/>
                </a:solidFill>
              </a:rPr>
              <a:pPr algn="r"/>
              <a:t>‹#›</a:t>
            </a:fld>
            <a:endParaRPr lang="en-US" sz="900" b="1" dirty="0">
              <a:solidFill>
                <a:schemeClr val="tx2"/>
              </a:solidFill>
            </a:endParaRPr>
          </a:p>
        </p:txBody>
      </p:sp>
      <p:sp>
        <p:nvSpPr>
          <p:cNvPr id="12" name="Text Placeholder 2"/>
          <p:cNvSpPr>
            <a:spLocks noGrp="1"/>
          </p:cNvSpPr>
          <p:nvPr>
            <p:ph type="body" idx="1"/>
          </p:nvPr>
        </p:nvSpPr>
        <p:spPr>
          <a:xfrm>
            <a:off x="452487" y="1273186"/>
            <a:ext cx="3827282" cy="554610"/>
          </a:xfrm>
          <a:prstGeom prst="rect">
            <a:avLst/>
          </a:prstGeom>
        </p:spPr>
        <p:txBody>
          <a:bodyPr lIns="0" anchor="b" anchorCtr="0">
            <a:noAutofit/>
          </a:bodyPr>
          <a:lstStyle>
            <a:lvl1pPr>
              <a:defRPr lang="en-US" b="1" dirty="0" smtClean="0">
                <a:solidFill>
                  <a:schemeClr val="tx2"/>
                </a:solidFill>
              </a:defRPr>
            </a:lvl1pPr>
          </a:lstStyle>
          <a:p>
            <a:pPr marL="0" lvl="0" indent="0">
              <a:lnSpc>
                <a:spcPct val="100000"/>
              </a:lnSpc>
              <a:spcBef>
                <a:spcPts val="0"/>
              </a:spcBef>
              <a:buNone/>
            </a:pPr>
            <a:endParaRPr lang="en-US" dirty="0"/>
          </a:p>
        </p:txBody>
      </p:sp>
      <p:grpSp>
        <p:nvGrpSpPr>
          <p:cNvPr id="11" name="Group 10"/>
          <p:cNvGrpSpPr/>
          <p:nvPr userDrawn="1"/>
        </p:nvGrpSpPr>
        <p:grpSpPr>
          <a:xfrm>
            <a:off x="442913" y="6307980"/>
            <a:ext cx="1705416" cy="374769"/>
            <a:chOff x="914707" y="1079545"/>
            <a:chExt cx="3772684" cy="829056"/>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74424"/>
            <a:stretch/>
          </p:blipFill>
          <p:spPr>
            <a:xfrm>
              <a:off x="914707" y="1137387"/>
              <a:ext cx="851876" cy="713373"/>
            </a:xfrm>
            <a:prstGeom prst="rect">
              <a:avLst/>
            </a:prstGeom>
          </p:spPr>
        </p:pic>
        <p:pic>
          <p:nvPicPr>
            <p:cNvPr id="14" name="Picture 13"/>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6407"/>
            <a:stretch/>
          </p:blipFill>
          <p:spPr>
            <a:xfrm>
              <a:off x="1838635" y="1079545"/>
              <a:ext cx="2848756" cy="829056"/>
            </a:xfrm>
            <a:prstGeom prst="rect">
              <a:avLst/>
            </a:prstGeom>
          </p:spPr>
        </p:pic>
      </p:grpSp>
    </p:spTree>
    <p:extLst>
      <p:ext uri="{BB962C8B-B14F-4D97-AF65-F5344CB8AC3E}">
        <p14:creationId xmlns:p14="http://schemas.microsoft.com/office/powerpoint/2010/main" val="68502983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2 up_with heading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489"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a:xfrm>
            <a:off x="452487" y="1273186"/>
            <a:ext cx="3827282" cy="554610"/>
          </a:xfrm>
          <a:prstGeom prst="rect">
            <a:avLst/>
          </a:prstGeom>
        </p:spPr>
        <p:txBody>
          <a:bodyPr lIns="0" anchor="b" anchorCtr="0">
            <a:noAutofit/>
          </a:bodyPr>
          <a:lstStyle>
            <a:lvl1pPr marL="0" indent="0">
              <a:lnSpc>
                <a:spcPct val="100000"/>
              </a:lnSpc>
              <a:spcBef>
                <a:spcPts val="0"/>
              </a:spcBef>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5" name="Content Placeholder 11"/>
          <p:cNvSpPr>
            <a:spLocks noGrp="1"/>
          </p:cNvSpPr>
          <p:nvPr>
            <p:ph sz="quarter" idx="11"/>
          </p:nvPr>
        </p:nvSpPr>
        <p:spPr>
          <a:xfrm>
            <a:off x="452487" y="1910080"/>
            <a:ext cx="3827282" cy="4243832"/>
          </a:xfrm>
          <a:prstGeom prst="rect">
            <a:avLst/>
          </a:prstGeom>
        </p:spPr>
        <p:txBody>
          <a:bodyPr vert="horz" lIns="0" tIns="45720" rIns="0" bIns="0" rtlCol="0">
            <a:noAutofit/>
          </a:bodyPr>
          <a:lstStyle>
            <a:lvl1pPr>
              <a:defRPr lang="en-US" sz="1600" b="0" dirty="0" smtClean="0"/>
            </a:lvl1pPr>
            <a:lvl2pPr>
              <a:defRPr lang="en-US" dirty="0" smtClean="0"/>
            </a:lvl2pPr>
            <a:lvl3pPr>
              <a:defRPr lang="en-US" dirty="0" smtClean="0"/>
            </a:lvl3pPr>
            <a:lvl4pPr>
              <a:defRPr lang="en-US" sz="1200" dirty="0" smtClean="0"/>
            </a:lvl4pPr>
            <a:lvl5pPr>
              <a:defRPr lang="en-GB" sz="1200" dirty="0"/>
            </a:lvl5pPr>
          </a:lstStyle>
          <a:p>
            <a:pPr marL="171450" lvl="0" indent="-171450">
              <a:tabLst/>
            </a:pPr>
            <a:r>
              <a:rPr lang="en-US" dirty="0"/>
              <a:t>Click to edit Master text styles</a:t>
            </a:r>
          </a:p>
          <a:p>
            <a:pPr lvl="1">
              <a:tabLst/>
            </a:pPr>
            <a:r>
              <a:rPr lang="en-US" dirty="0"/>
              <a:t>Second level</a:t>
            </a:r>
          </a:p>
          <a:p>
            <a:pPr marL="1085850" lvl="2" indent="-171450">
              <a:tabLst/>
            </a:pPr>
            <a:r>
              <a:rPr lang="en-US" dirty="0"/>
              <a:t>Third level</a:t>
            </a:r>
          </a:p>
          <a:p>
            <a:pPr lvl="3">
              <a:tabLst/>
            </a:pPr>
            <a:r>
              <a:rPr lang="en-US" dirty="0"/>
              <a:t>Fourth level</a:t>
            </a:r>
          </a:p>
          <a:p>
            <a:pPr lvl="4"/>
            <a:r>
              <a:rPr lang="en-US" dirty="0"/>
              <a:t>Fifth level</a:t>
            </a:r>
            <a:endParaRPr lang="en-GB" dirty="0"/>
          </a:p>
        </p:txBody>
      </p:sp>
      <p:sp>
        <p:nvSpPr>
          <p:cNvPr id="16" name="Content Placeholder 11"/>
          <p:cNvSpPr>
            <a:spLocks noGrp="1"/>
          </p:cNvSpPr>
          <p:nvPr>
            <p:ph sz="quarter" idx="12"/>
          </p:nvPr>
        </p:nvSpPr>
        <p:spPr>
          <a:xfrm>
            <a:off x="4873658" y="1910080"/>
            <a:ext cx="3827429" cy="4243832"/>
          </a:xfrm>
          <a:prstGeom prst="rect">
            <a:avLst/>
          </a:prstGeom>
        </p:spPr>
        <p:txBody>
          <a:bodyPr vert="horz" lIns="0" tIns="45720" rIns="0" bIns="0" rtlCol="0">
            <a:noAutofit/>
          </a:bodyPr>
          <a:lstStyle>
            <a:lvl1pPr>
              <a:defRPr lang="en-US" sz="1600" b="0" dirty="0" smtClean="0"/>
            </a:lvl1pPr>
            <a:lvl2pPr>
              <a:defRPr lang="en-US" dirty="0" smtClean="0"/>
            </a:lvl2pPr>
            <a:lvl3pPr>
              <a:defRPr lang="en-US" dirty="0" smtClean="0"/>
            </a:lvl3pPr>
            <a:lvl4pPr>
              <a:defRPr lang="en-US" sz="1200" dirty="0" smtClean="0"/>
            </a:lvl4pPr>
            <a:lvl5pPr>
              <a:defRPr lang="en-GB" sz="1200" dirty="0"/>
            </a:lvl5pPr>
          </a:lstStyle>
          <a:p>
            <a:pPr marL="171450" lvl="0" indent="-171450">
              <a:tabLst/>
            </a:pPr>
            <a:r>
              <a:rPr lang="en-US" dirty="0"/>
              <a:t>Click to edit Master text styles</a:t>
            </a:r>
          </a:p>
          <a:p>
            <a:pPr lvl="1">
              <a:tabLst/>
            </a:pPr>
            <a:r>
              <a:rPr lang="en-US" dirty="0"/>
              <a:t>Second level</a:t>
            </a:r>
          </a:p>
          <a:p>
            <a:pPr marL="1085850" lvl="2" indent="-171450">
              <a:tabLst/>
            </a:pPr>
            <a:r>
              <a:rPr lang="en-US" dirty="0"/>
              <a:t>Third level</a:t>
            </a:r>
          </a:p>
          <a:p>
            <a:pPr lvl="3">
              <a:tabLst/>
            </a:pPr>
            <a:r>
              <a:rPr lang="en-US" dirty="0"/>
              <a:t>Fourth level</a:t>
            </a:r>
          </a:p>
          <a:p>
            <a:pPr lvl="4"/>
            <a:r>
              <a:rPr lang="en-US" dirty="0"/>
              <a:t>Fifth level</a:t>
            </a:r>
            <a:endParaRPr lang="en-GB" dirty="0"/>
          </a:p>
        </p:txBody>
      </p:sp>
      <p:sp>
        <p:nvSpPr>
          <p:cNvPr id="17" name="Text Placeholder 2"/>
          <p:cNvSpPr>
            <a:spLocks noGrp="1"/>
          </p:cNvSpPr>
          <p:nvPr>
            <p:ph type="body" idx="13"/>
          </p:nvPr>
        </p:nvSpPr>
        <p:spPr>
          <a:xfrm>
            <a:off x="4873658" y="1273186"/>
            <a:ext cx="3827429" cy="554610"/>
          </a:xfrm>
          <a:prstGeom prst="rect">
            <a:avLst/>
          </a:prstGeom>
        </p:spPr>
        <p:txBody>
          <a:bodyPr vert="horz" lIns="0" tIns="45720" rIns="91440" bIns="45720" rtlCol="0" anchor="b" anchorCtr="0">
            <a:noAutofit/>
          </a:bodyPr>
          <a:lstStyle>
            <a:lvl1pPr>
              <a:lnSpc>
                <a:spcPct val="100000"/>
              </a:lnSpc>
              <a:defRPr lang="en-US" b="1" dirty="0" smtClean="0">
                <a:solidFill>
                  <a:schemeClr val="tx2"/>
                </a:solidFill>
              </a:defRPr>
            </a:lvl1pPr>
          </a:lstStyle>
          <a:p>
            <a:pPr marL="0" lvl="0" indent="0">
              <a:spcBef>
                <a:spcPts val="0"/>
              </a:spcBef>
              <a:buNone/>
            </a:pPr>
            <a:endParaRPr lang="en-US" dirty="0"/>
          </a:p>
        </p:txBody>
      </p:sp>
      <p:sp>
        <p:nvSpPr>
          <p:cNvPr id="12" name="Title Placeholder 20"/>
          <p:cNvSpPr>
            <a:spLocks noGrp="1"/>
          </p:cNvSpPr>
          <p:nvPr>
            <p:ph type="title"/>
          </p:nvPr>
        </p:nvSpPr>
        <p:spPr>
          <a:xfrm>
            <a:off x="452486" y="303233"/>
            <a:ext cx="8248601" cy="733405"/>
          </a:xfrm>
          <a:prstGeom prst="rect">
            <a:avLst/>
          </a:prstGeom>
        </p:spPr>
        <p:txBody>
          <a:bodyPr vert="horz" lIns="0" tIns="0" rIns="0" bIns="0" rtlCol="0" anchor="t" anchorCtr="0">
            <a:noAutofit/>
          </a:bodyPr>
          <a:lstStyle>
            <a:lvl1pPr>
              <a:defRPr lang="en-GB" dirty="0"/>
            </a:lvl1pPr>
          </a:lstStyle>
          <a:p>
            <a:pPr lvl="0"/>
            <a:r>
              <a:rPr lang="en-US" dirty="0"/>
              <a:t>Click to edit Master title style</a:t>
            </a:r>
            <a:endParaRPr lang="en-GB" dirty="0"/>
          </a:p>
        </p:txBody>
      </p:sp>
      <p:sp>
        <p:nvSpPr>
          <p:cNvPr id="13" name="TextBox 12"/>
          <p:cNvSpPr txBox="1"/>
          <p:nvPr userDrawn="1"/>
        </p:nvSpPr>
        <p:spPr>
          <a:xfrm>
            <a:off x="8305800" y="6495365"/>
            <a:ext cx="533400" cy="230832"/>
          </a:xfrm>
          <a:prstGeom prst="rect">
            <a:avLst/>
          </a:prstGeom>
          <a:noFill/>
        </p:spPr>
        <p:txBody>
          <a:bodyPr wrap="square" rtlCol="0">
            <a:spAutoFit/>
          </a:bodyPr>
          <a:lstStyle/>
          <a:p>
            <a:pPr algn="r"/>
            <a:fld id="{10B16927-13B3-4496-9F89-5EF8D399C276}" type="slidenum">
              <a:rPr lang="en-US" sz="900" b="1" smtClean="0">
                <a:solidFill>
                  <a:schemeClr val="tx2"/>
                </a:solidFill>
              </a:rPr>
              <a:pPr algn="r"/>
              <a:t>‹#›</a:t>
            </a:fld>
            <a:endParaRPr lang="en-US" sz="900" b="1" dirty="0">
              <a:solidFill>
                <a:schemeClr val="tx2"/>
              </a:solidFill>
            </a:endParaRPr>
          </a:p>
        </p:txBody>
      </p:sp>
      <p:grpSp>
        <p:nvGrpSpPr>
          <p:cNvPr id="11" name="Group 10"/>
          <p:cNvGrpSpPr/>
          <p:nvPr userDrawn="1"/>
        </p:nvGrpSpPr>
        <p:grpSpPr>
          <a:xfrm>
            <a:off x="442913" y="6307980"/>
            <a:ext cx="1705416" cy="374769"/>
            <a:chOff x="914707" y="1079545"/>
            <a:chExt cx="3772684" cy="829056"/>
          </a:xfrm>
        </p:grpSpPr>
        <p:pic>
          <p:nvPicPr>
            <p:cNvPr id="18" name="Picture 17"/>
            <p:cNvPicPr>
              <a:picLocks noChangeAspect="1"/>
            </p:cNvPicPr>
            <p:nvPr userDrawn="1"/>
          </p:nvPicPr>
          <p:blipFill rotWithShape="1">
            <a:blip r:embed="rId6" cstate="print">
              <a:extLst>
                <a:ext uri="{28A0092B-C50C-407E-A947-70E740481C1C}">
                  <a14:useLocalDpi xmlns:a14="http://schemas.microsoft.com/office/drawing/2010/main" val="0"/>
                </a:ext>
              </a:extLst>
            </a:blip>
            <a:srcRect r="74424"/>
            <a:stretch/>
          </p:blipFill>
          <p:spPr>
            <a:xfrm>
              <a:off x="914707" y="1137387"/>
              <a:ext cx="851876" cy="713373"/>
            </a:xfrm>
            <a:prstGeom prst="rect">
              <a:avLst/>
            </a:prstGeom>
          </p:spPr>
        </p:pic>
        <p:pic>
          <p:nvPicPr>
            <p:cNvPr id="19" name="Picture 18"/>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26407"/>
            <a:stretch/>
          </p:blipFill>
          <p:spPr>
            <a:xfrm>
              <a:off x="1838635" y="1079545"/>
              <a:ext cx="2848756" cy="829056"/>
            </a:xfrm>
            <a:prstGeom prst="rect">
              <a:avLst/>
            </a:prstGeom>
          </p:spPr>
        </p:pic>
      </p:grpSp>
    </p:spTree>
    <p:extLst>
      <p:ext uri="{BB962C8B-B14F-4D97-AF65-F5344CB8AC3E}">
        <p14:creationId xmlns:p14="http://schemas.microsoft.com/office/powerpoint/2010/main" val="401868411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with green arch and header">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452438" y="304800"/>
            <a:ext cx="8242301" cy="731520"/>
          </a:xfrm>
          <a:prstGeom prst="rect">
            <a:avLst/>
          </a:prstGeom>
        </p:spPr>
        <p:txBody>
          <a:bodyPr vert="horz" lIns="0" tIns="0" rIns="0" bIns="0" rtlCol="0" anchor="t" anchorCtr="0">
            <a:noAutofit/>
          </a:bodyPr>
          <a:lstStyle>
            <a:lvl1pPr>
              <a:defRPr>
                <a:solidFill>
                  <a:schemeClr val="tx2"/>
                </a:solidFill>
              </a:defRPr>
            </a:lvl1pPr>
          </a:lstStyle>
          <a:p>
            <a:r>
              <a:rPr lang="en-US" dirty="0"/>
              <a:t>Click to edit Master title style</a:t>
            </a:r>
          </a:p>
        </p:txBody>
      </p:sp>
      <p:sp>
        <p:nvSpPr>
          <p:cNvPr id="16" name="Text Placeholder 2"/>
          <p:cNvSpPr>
            <a:spLocks noGrp="1"/>
          </p:cNvSpPr>
          <p:nvPr>
            <p:ph idx="1"/>
          </p:nvPr>
        </p:nvSpPr>
        <p:spPr>
          <a:xfrm>
            <a:off x="452438" y="1910080"/>
            <a:ext cx="8242300" cy="4246189"/>
          </a:xfrm>
          <a:prstGeom prst="rect">
            <a:avLst/>
          </a:prstGeom>
        </p:spPr>
        <p:txBody>
          <a:bodyPr vert="horz" lIns="0" tIns="45720" rIns="0" bIns="0" rtlCol="0">
            <a:noAutofit/>
          </a:bodyPr>
          <a:lstStyle>
            <a:lvl1pPr>
              <a:defRPr lang="en-US" sz="1600" b="0" dirty="0" smtClean="0"/>
            </a:lvl1pPr>
            <a:lvl2pPr>
              <a:defRPr lang="en-US" dirty="0" smtClean="0"/>
            </a:lvl2pPr>
            <a:lvl3pPr>
              <a:defRPr lang="en-US" dirty="0" smtClean="0"/>
            </a:lvl3pPr>
            <a:lvl4pPr>
              <a:defRPr lang="en-US" sz="1200" dirty="0" smtClean="0"/>
            </a:lvl4pPr>
            <a:lvl5pPr>
              <a:defRPr lang="en-US" sz="1200" dirty="0"/>
            </a:lvl5pPr>
          </a:lstStyle>
          <a:p>
            <a:pPr marL="171450" lvl="0" indent="-171450">
              <a:tabLst/>
            </a:pPr>
            <a:r>
              <a:rPr lang="en-US" dirty="0"/>
              <a:t>Click to edit Master text styles</a:t>
            </a:r>
          </a:p>
          <a:p>
            <a:pPr lvl="1">
              <a:tabLst/>
            </a:pPr>
            <a:r>
              <a:rPr lang="en-US" dirty="0"/>
              <a:t>Second level</a:t>
            </a:r>
          </a:p>
          <a:p>
            <a:pPr marL="1085850" lvl="2" indent="-171450">
              <a:tabLst/>
            </a:pPr>
            <a:r>
              <a:rPr lang="en-US" dirty="0"/>
              <a:t>Third level</a:t>
            </a:r>
          </a:p>
          <a:p>
            <a:pPr lvl="3">
              <a:tabLst/>
            </a:pPr>
            <a:r>
              <a:rPr lang="en-US" dirty="0"/>
              <a:t>Fourth level</a:t>
            </a:r>
          </a:p>
          <a:p>
            <a:pPr lvl="4"/>
            <a:r>
              <a:rPr lang="en-US" dirty="0"/>
              <a:t>Fifth level</a:t>
            </a:r>
          </a:p>
        </p:txBody>
      </p:sp>
      <p:sp>
        <p:nvSpPr>
          <p:cNvPr id="9" name="TextBox 8"/>
          <p:cNvSpPr txBox="1"/>
          <p:nvPr userDrawn="1"/>
        </p:nvSpPr>
        <p:spPr>
          <a:xfrm>
            <a:off x="8305800" y="6495365"/>
            <a:ext cx="533400" cy="230832"/>
          </a:xfrm>
          <a:prstGeom prst="rect">
            <a:avLst/>
          </a:prstGeom>
          <a:noFill/>
        </p:spPr>
        <p:txBody>
          <a:bodyPr wrap="square" rtlCol="0">
            <a:spAutoFit/>
          </a:bodyPr>
          <a:lstStyle/>
          <a:p>
            <a:pPr algn="r"/>
            <a:fld id="{10B16927-13B3-4496-9F89-5EF8D399C276}" type="slidenum">
              <a:rPr lang="en-US" sz="900" b="1" smtClean="0">
                <a:solidFill>
                  <a:schemeClr val="tx2"/>
                </a:solidFill>
              </a:rPr>
              <a:pPr algn="r"/>
              <a:t>‹#›</a:t>
            </a:fld>
            <a:endParaRPr lang="en-US" sz="900" b="1" dirty="0">
              <a:solidFill>
                <a:schemeClr val="tx2"/>
              </a:solidFill>
            </a:endParaRPr>
          </a:p>
        </p:txBody>
      </p:sp>
      <p:sp>
        <p:nvSpPr>
          <p:cNvPr id="11" name="Text Placeholder 2"/>
          <p:cNvSpPr>
            <a:spLocks noGrp="1"/>
          </p:cNvSpPr>
          <p:nvPr>
            <p:ph type="body" idx="10"/>
          </p:nvPr>
        </p:nvSpPr>
        <p:spPr>
          <a:xfrm>
            <a:off x="452486" y="1273186"/>
            <a:ext cx="8242251" cy="554610"/>
          </a:xfrm>
          <a:prstGeom prst="rect">
            <a:avLst/>
          </a:prstGeom>
        </p:spPr>
        <p:txBody>
          <a:bodyPr lIns="0" anchor="b" anchorCtr="0">
            <a:noAutofit/>
          </a:bodyPr>
          <a:lstStyle>
            <a:lvl1pPr marL="0" indent="0">
              <a:spcBef>
                <a:spcPts val="0"/>
              </a:spcBef>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grpSp>
        <p:nvGrpSpPr>
          <p:cNvPr id="8" name="Group 7"/>
          <p:cNvGrpSpPr/>
          <p:nvPr userDrawn="1"/>
        </p:nvGrpSpPr>
        <p:grpSpPr>
          <a:xfrm>
            <a:off x="442913" y="6307980"/>
            <a:ext cx="1705416" cy="374769"/>
            <a:chOff x="914707" y="1079545"/>
            <a:chExt cx="3772684" cy="829056"/>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74424"/>
            <a:stretch/>
          </p:blipFill>
          <p:spPr>
            <a:xfrm>
              <a:off x="914707" y="1137387"/>
              <a:ext cx="851876" cy="713373"/>
            </a:xfrm>
            <a:prstGeom prst="rect">
              <a:avLst/>
            </a:prstGeom>
          </p:spPr>
        </p:pic>
        <p:pic>
          <p:nvPicPr>
            <p:cNvPr id="14" name="Picture 13"/>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6407"/>
            <a:stretch/>
          </p:blipFill>
          <p:spPr>
            <a:xfrm>
              <a:off x="1838635" y="1079545"/>
              <a:ext cx="2848756" cy="829056"/>
            </a:xfrm>
            <a:prstGeom prst="rect">
              <a:avLst/>
            </a:prstGeom>
          </p:spPr>
        </p:pic>
      </p:grpSp>
    </p:spTree>
    <p:extLst>
      <p:ext uri="{BB962C8B-B14F-4D97-AF65-F5344CB8AC3E}">
        <p14:creationId xmlns:p14="http://schemas.microsoft.com/office/powerpoint/2010/main" val="211157812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_3 up_with headings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513"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Placeholder 20"/>
          <p:cNvSpPr>
            <a:spLocks noGrp="1"/>
          </p:cNvSpPr>
          <p:nvPr>
            <p:ph type="title"/>
          </p:nvPr>
        </p:nvSpPr>
        <p:spPr>
          <a:xfrm>
            <a:off x="452487" y="303230"/>
            <a:ext cx="8248453" cy="724292"/>
          </a:xfrm>
          <a:prstGeom prst="rect">
            <a:avLst/>
          </a:prstGeom>
        </p:spPr>
        <p:txBody>
          <a:bodyPr vert="horz" lIns="0" tIns="0" rIns="0" bIns="0" rtlCol="0" anchor="t" anchorCtr="0">
            <a:noAutofit/>
          </a:bodyPr>
          <a:lstStyle>
            <a:lvl1pPr>
              <a:defRPr lang="en-GB" dirty="0"/>
            </a:lvl1pPr>
          </a:lstStyle>
          <a:p>
            <a:pPr lvl="0"/>
            <a:r>
              <a:rPr lang="en-US" dirty="0"/>
              <a:t>Click to edit Master title style</a:t>
            </a:r>
            <a:endParaRPr lang="en-GB" dirty="0"/>
          </a:p>
        </p:txBody>
      </p:sp>
      <p:sp>
        <p:nvSpPr>
          <p:cNvPr id="10" name="Content Placeholder 11"/>
          <p:cNvSpPr>
            <a:spLocks noGrp="1"/>
          </p:cNvSpPr>
          <p:nvPr>
            <p:ph sz="quarter" idx="12"/>
          </p:nvPr>
        </p:nvSpPr>
        <p:spPr>
          <a:xfrm>
            <a:off x="451104" y="1899920"/>
            <a:ext cx="2527625" cy="4264037"/>
          </a:xfrm>
          <a:prstGeom prst="rect">
            <a:avLst/>
          </a:prstGeom>
        </p:spPr>
        <p:txBody>
          <a:bodyPr vert="horz" lIns="0" tIns="45720" rIns="0" bIns="0" rtlCol="0">
            <a:noAutofit/>
          </a:bodyPr>
          <a:lstStyle>
            <a:lvl1pPr>
              <a:defRPr lang="en-US" sz="1600" b="0" dirty="0" smtClean="0"/>
            </a:lvl1pPr>
            <a:lvl2pPr>
              <a:defRPr lang="en-US" dirty="0" smtClean="0"/>
            </a:lvl2pPr>
            <a:lvl3pPr>
              <a:defRPr lang="en-US" dirty="0" smtClean="0"/>
            </a:lvl3pPr>
            <a:lvl4pPr>
              <a:defRPr lang="en-GB" sz="1200" dirty="0"/>
            </a:lvl4pPr>
          </a:lstStyle>
          <a:p>
            <a:pPr marL="171450" lvl="0" indent="-171450">
              <a:tabLst/>
            </a:pPr>
            <a:r>
              <a:rPr lang="en-US" dirty="0"/>
              <a:t>Click to edit Master text styles</a:t>
            </a:r>
          </a:p>
          <a:p>
            <a:pPr lvl="1">
              <a:tabLst/>
            </a:pPr>
            <a:r>
              <a:rPr lang="en-US" dirty="0"/>
              <a:t>Second level</a:t>
            </a:r>
          </a:p>
          <a:p>
            <a:pPr marL="1085850" lvl="2" indent="-171450">
              <a:tabLst/>
            </a:pPr>
            <a:r>
              <a:rPr lang="en-US" dirty="0"/>
              <a:t>Third level</a:t>
            </a:r>
          </a:p>
          <a:p>
            <a:pPr lvl="3">
              <a:tabLst/>
            </a:pPr>
            <a:r>
              <a:rPr lang="en-US" dirty="0"/>
              <a:t>Fourth level</a:t>
            </a:r>
            <a:endParaRPr lang="en-GB" dirty="0"/>
          </a:p>
        </p:txBody>
      </p:sp>
      <p:sp>
        <p:nvSpPr>
          <p:cNvPr id="11" name="Content Placeholder 11"/>
          <p:cNvSpPr>
            <a:spLocks noGrp="1"/>
          </p:cNvSpPr>
          <p:nvPr>
            <p:ph sz="quarter" idx="13"/>
          </p:nvPr>
        </p:nvSpPr>
        <p:spPr>
          <a:xfrm>
            <a:off x="3397032" y="1899920"/>
            <a:ext cx="2527625" cy="4264037"/>
          </a:xfrm>
          <a:prstGeom prst="rect">
            <a:avLst/>
          </a:prstGeom>
        </p:spPr>
        <p:txBody>
          <a:bodyPr vert="horz" lIns="0" tIns="45720" rIns="0" bIns="0" rtlCol="0">
            <a:noAutofit/>
          </a:bodyPr>
          <a:lstStyle>
            <a:lvl1pPr>
              <a:defRPr lang="en-US" sz="1600" b="0" dirty="0" smtClean="0"/>
            </a:lvl1pPr>
            <a:lvl2pPr>
              <a:defRPr lang="en-US" dirty="0" smtClean="0"/>
            </a:lvl2pPr>
            <a:lvl3pPr>
              <a:defRPr lang="en-US" dirty="0" smtClean="0"/>
            </a:lvl3pPr>
            <a:lvl4pPr>
              <a:defRPr lang="en-GB" sz="1200" dirty="0"/>
            </a:lvl4pPr>
          </a:lstStyle>
          <a:p>
            <a:pPr marL="171450" lvl="0" indent="-171450">
              <a:tabLst/>
            </a:pPr>
            <a:r>
              <a:rPr lang="en-US" dirty="0"/>
              <a:t>Click to edit Master text styles</a:t>
            </a:r>
          </a:p>
          <a:p>
            <a:pPr lvl="1">
              <a:tabLst/>
            </a:pPr>
            <a:r>
              <a:rPr lang="en-US" dirty="0"/>
              <a:t>Second level</a:t>
            </a:r>
          </a:p>
          <a:p>
            <a:pPr marL="1085850" lvl="2" indent="-171450">
              <a:tabLst/>
            </a:pPr>
            <a:r>
              <a:rPr lang="en-US" dirty="0"/>
              <a:t>Third level</a:t>
            </a:r>
          </a:p>
          <a:p>
            <a:pPr lvl="3">
              <a:tabLst/>
            </a:pPr>
            <a:r>
              <a:rPr lang="en-US" dirty="0"/>
              <a:t>Fourth level</a:t>
            </a:r>
            <a:endParaRPr lang="en-GB" dirty="0"/>
          </a:p>
        </p:txBody>
      </p:sp>
      <p:sp>
        <p:nvSpPr>
          <p:cNvPr id="12" name="Content Placeholder 11"/>
          <p:cNvSpPr>
            <a:spLocks noGrp="1"/>
          </p:cNvSpPr>
          <p:nvPr>
            <p:ph sz="quarter" idx="14"/>
          </p:nvPr>
        </p:nvSpPr>
        <p:spPr>
          <a:xfrm>
            <a:off x="6319619" y="1899920"/>
            <a:ext cx="2527625" cy="4264037"/>
          </a:xfrm>
          <a:prstGeom prst="rect">
            <a:avLst/>
          </a:prstGeom>
        </p:spPr>
        <p:txBody>
          <a:bodyPr vert="horz" lIns="0" tIns="45720" rIns="0" bIns="0" rtlCol="0">
            <a:noAutofit/>
          </a:bodyPr>
          <a:lstStyle>
            <a:lvl1pPr>
              <a:defRPr lang="en-US" sz="1600" b="0" dirty="0" smtClean="0"/>
            </a:lvl1pPr>
            <a:lvl2pPr>
              <a:defRPr lang="en-US" dirty="0" smtClean="0"/>
            </a:lvl2pPr>
            <a:lvl3pPr>
              <a:defRPr lang="en-US" dirty="0" smtClean="0"/>
            </a:lvl3pPr>
            <a:lvl4pPr>
              <a:defRPr lang="en-GB" sz="1200" dirty="0"/>
            </a:lvl4pPr>
          </a:lstStyle>
          <a:p>
            <a:pPr marL="171450" lvl="0" indent="-171450">
              <a:tabLst/>
            </a:pPr>
            <a:r>
              <a:rPr lang="en-US" dirty="0"/>
              <a:t>Click to edit Master text styles</a:t>
            </a:r>
          </a:p>
          <a:p>
            <a:pPr lvl="1">
              <a:tabLst/>
            </a:pPr>
            <a:r>
              <a:rPr lang="en-US" dirty="0"/>
              <a:t>Second level</a:t>
            </a:r>
          </a:p>
          <a:p>
            <a:pPr marL="1085850" lvl="2" indent="-171450">
              <a:tabLst/>
            </a:pPr>
            <a:r>
              <a:rPr lang="en-US" dirty="0"/>
              <a:t>Third level</a:t>
            </a:r>
          </a:p>
          <a:p>
            <a:pPr lvl="3">
              <a:tabLst/>
            </a:pPr>
            <a:r>
              <a:rPr lang="en-US" dirty="0"/>
              <a:t>Fourth level</a:t>
            </a:r>
            <a:endParaRPr lang="en-GB" dirty="0"/>
          </a:p>
        </p:txBody>
      </p:sp>
      <p:sp>
        <p:nvSpPr>
          <p:cNvPr id="13" name="Text Placeholder 2"/>
          <p:cNvSpPr>
            <a:spLocks noGrp="1"/>
          </p:cNvSpPr>
          <p:nvPr>
            <p:ph type="body" idx="1"/>
          </p:nvPr>
        </p:nvSpPr>
        <p:spPr>
          <a:xfrm>
            <a:off x="451104" y="1274293"/>
            <a:ext cx="2523241" cy="554507"/>
          </a:xfrm>
          <a:prstGeom prst="rect">
            <a:avLst/>
          </a:prstGeom>
        </p:spPr>
        <p:txBody>
          <a:bodyPr lIns="0" anchor="b" anchorCtr="0">
            <a:noAutofit/>
          </a:bodyPr>
          <a:lstStyle>
            <a:lvl1pPr>
              <a:defRPr lang="en-US" b="1" dirty="0" smtClean="0">
                <a:solidFill>
                  <a:schemeClr val="tx2"/>
                </a:solidFill>
              </a:defRPr>
            </a:lvl1pPr>
          </a:lstStyle>
          <a:p>
            <a:pPr marL="0" lvl="0" indent="0">
              <a:lnSpc>
                <a:spcPct val="100000"/>
              </a:lnSpc>
              <a:spcBef>
                <a:spcPts val="0"/>
              </a:spcBef>
              <a:buNone/>
            </a:pPr>
            <a:endParaRPr lang="en-US" dirty="0"/>
          </a:p>
        </p:txBody>
      </p:sp>
      <p:sp>
        <p:nvSpPr>
          <p:cNvPr id="14" name="Text Placeholder 2"/>
          <p:cNvSpPr>
            <a:spLocks noGrp="1"/>
          </p:cNvSpPr>
          <p:nvPr>
            <p:ph type="body" idx="10"/>
          </p:nvPr>
        </p:nvSpPr>
        <p:spPr>
          <a:xfrm>
            <a:off x="6323813" y="1274293"/>
            <a:ext cx="2523241" cy="554507"/>
          </a:xfrm>
          <a:prstGeom prst="rect">
            <a:avLst/>
          </a:prstGeom>
        </p:spPr>
        <p:txBody>
          <a:bodyPr lIns="0" anchor="b" anchorCtr="0">
            <a:noAutofit/>
          </a:bodyPr>
          <a:lstStyle>
            <a:lvl1pPr>
              <a:defRPr lang="en-US" b="1" dirty="0" smtClean="0">
                <a:solidFill>
                  <a:schemeClr val="tx2"/>
                </a:solidFill>
              </a:defRPr>
            </a:lvl1pPr>
          </a:lstStyle>
          <a:p>
            <a:pPr marL="0" lvl="0" indent="0">
              <a:lnSpc>
                <a:spcPct val="100000"/>
              </a:lnSpc>
              <a:spcBef>
                <a:spcPts val="0"/>
              </a:spcBef>
              <a:buNone/>
            </a:pPr>
            <a:endParaRPr lang="en-US" dirty="0"/>
          </a:p>
        </p:txBody>
      </p:sp>
      <p:sp>
        <p:nvSpPr>
          <p:cNvPr id="21" name="Text Placeholder 2"/>
          <p:cNvSpPr>
            <a:spLocks noGrp="1"/>
          </p:cNvSpPr>
          <p:nvPr>
            <p:ph type="body" idx="11"/>
          </p:nvPr>
        </p:nvSpPr>
        <p:spPr>
          <a:xfrm>
            <a:off x="3387458" y="1274293"/>
            <a:ext cx="2523241" cy="554507"/>
          </a:xfrm>
          <a:prstGeom prst="rect">
            <a:avLst/>
          </a:prstGeom>
        </p:spPr>
        <p:txBody>
          <a:bodyPr lIns="0" anchor="b" anchorCtr="0">
            <a:noAutofit/>
          </a:bodyPr>
          <a:lstStyle>
            <a:lvl1pPr>
              <a:defRPr lang="en-US" b="1" dirty="0" smtClean="0">
                <a:solidFill>
                  <a:schemeClr val="tx2"/>
                </a:solidFill>
              </a:defRPr>
            </a:lvl1pPr>
          </a:lstStyle>
          <a:p>
            <a:pPr marL="0" lvl="0" indent="0">
              <a:lnSpc>
                <a:spcPct val="100000"/>
              </a:lnSpc>
              <a:spcBef>
                <a:spcPts val="0"/>
              </a:spcBef>
              <a:buNone/>
            </a:pPr>
            <a:endParaRPr lang="en-US" dirty="0"/>
          </a:p>
        </p:txBody>
      </p:sp>
      <p:sp>
        <p:nvSpPr>
          <p:cNvPr id="22" name="TextBox 21"/>
          <p:cNvSpPr txBox="1"/>
          <p:nvPr userDrawn="1"/>
        </p:nvSpPr>
        <p:spPr>
          <a:xfrm>
            <a:off x="8305800" y="6495365"/>
            <a:ext cx="533400" cy="230832"/>
          </a:xfrm>
          <a:prstGeom prst="rect">
            <a:avLst/>
          </a:prstGeom>
          <a:noFill/>
        </p:spPr>
        <p:txBody>
          <a:bodyPr wrap="square" rtlCol="0">
            <a:spAutoFit/>
          </a:bodyPr>
          <a:lstStyle/>
          <a:p>
            <a:pPr algn="r"/>
            <a:fld id="{10B16927-13B3-4496-9F89-5EF8D399C276}" type="slidenum">
              <a:rPr lang="en-US" sz="900" b="1" smtClean="0">
                <a:solidFill>
                  <a:schemeClr val="tx2"/>
                </a:solidFill>
              </a:rPr>
              <a:pPr algn="r"/>
              <a:t>‹#›</a:t>
            </a:fld>
            <a:endParaRPr lang="en-US" sz="900" b="1" dirty="0">
              <a:solidFill>
                <a:schemeClr val="tx2"/>
              </a:solidFill>
            </a:endParaRPr>
          </a:p>
        </p:txBody>
      </p:sp>
      <p:grpSp>
        <p:nvGrpSpPr>
          <p:cNvPr id="15" name="Group 14"/>
          <p:cNvGrpSpPr/>
          <p:nvPr userDrawn="1"/>
        </p:nvGrpSpPr>
        <p:grpSpPr>
          <a:xfrm>
            <a:off x="442913" y="6307980"/>
            <a:ext cx="1705416" cy="374769"/>
            <a:chOff x="914707" y="1079545"/>
            <a:chExt cx="3772684" cy="829056"/>
          </a:xfrm>
        </p:grpSpPr>
        <p:pic>
          <p:nvPicPr>
            <p:cNvPr id="16" name="Picture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74424"/>
            <a:stretch/>
          </p:blipFill>
          <p:spPr>
            <a:xfrm>
              <a:off x="914707" y="1137387"/>
              <a:ext cx="851876" cy="713373"/>
            </a:xfrm>
            <a:prstGeom prst="rect">
              <a:avLst/>
            </a:prstGeom>
          </p:spPr>
        </p:pic>
        <p:pic>
          <p:nvPicPr>
            <p:cNvPr id="17" name="Picture 16"/>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26407"/>
            <a:stretch/>
          </p:blipFill>
          <p:spPr>
            <a:xfrm>
              <a:off x="1838635" y="1079545"/>
              <a:ext cx="2848756" cy="829056"/>
            </a:xfrm>
            <a:prstGeom prst="rect">
              <a:avLst/>
            </a:prstGeom>
          </p:spPr>
        </p:pic>
      </p:grpSp>
    </p:spTree>
    <p:extLst>
      <p:ext uri="{BB962C8B-B14F-4D97-AF65-F5344CB8AC3E}">
        <p14:creationId xmlns:p14="http://schemas.microsoft.com/office/powerpoint/2010/main" val="75336993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c" descr=" "/>
          <p:cNvSpPr txBox="1"/>
          <p:nvPr userDrawn="1"/>
        </p:nvSpPr>
        <p:spPr>
          <a:xfrm>
            <a:off x="0" y="6545580"/>
            <a:ext cx="9144000" cy="215444"/>
          </a:xfrm>
          <a:prstGeom prst="rect">
            <a:avLst/>
          </a:prstGeom>
          <a:noFill/>
        </p:spPr>
        <p:txBody>
          <a:bodyPr vert="horz" rtlCol="0">
            <a:spAutoFit/>
          </a:bodyPr>
          <a:lstStyle/>
          <a:p>
            <a:pPr algn="ctr"/>
            <a:r>
              <a:rPr lang="en-US" sz="800" b="0" i="0" u="none" baseline="0">
                <a:solidFill>
                  <a:srgbClr val="B4B4B4"/>
                </a:solidFill>
                <a:latin typeface="Arial" panose="020B0604020202020204" pitchFamily="34" charset="0"/>
              </a:rPr>
              <a:t> </a:t>
            </a:r>
          </a:p>
        </p:txBody>
      </p:sp>
    </p:spTree>
    <p:extLst>
      <p:ext uri="{BB962C8B-B14F-4D97-AF65-F5344CB8AC3E}">
        <p14:creationId xmlns:p14="http://schemas.microsoft.com/office/powerpoint/2010/main" val="7199844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14300" indent="-1143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028700" indent="-1143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543050" indent="-1714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00250" indent="-1714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10.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e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13.bin"/><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notesSlide" Target="../notesSlides/notesSlide7.xml"/><Relationship Id="rId7"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17.v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vmlDrawing" Target="../drawings/vmlDrawing18.v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Bones Are Good</a:t>
            </a:r>
            <a:br>
              <a:rPr lang="en-US" dirty="0"/>
            </a:br>
            <a:endParaRPr lang="en-US" sz="4000" dirty="0"/>
          </a:p>
        </p:txBody>
      </p:sp>
      <p:sp>
        <p:nvSpPr>
          <p:cNvPr id="3" name="Subtitle 2"/>
          <p:cNvSpPr>
            <a:spLocks noGrp="1"/>
          </p:cNvSpPr>
          <p:nvPr>
            <p:ph type="subTitle" idx="1"/>
          </p:nvPr>
        </p:nvSpPr>
        <p:spPr/>
        <p:txBody>
          <a:bodyPr/>
          <a:lstStyle/>
          <a:p>
            <a:r>
              <a:rPr lang="en-US" dirty="0"/>
              <a:t>Tom Jalics, CFA</a:t>
            </a:r>
            <a:endParaRPr lang="en-US" dirty="0">
              <a:solidFill>
                <a:schemeClr val="accent2"/>
              </a:solidFill>
            </a:endParaRPr>
          </a:p>
          <a:p>
            <a:r>
              <a:rPr lang="en-US" dirty="0"/>
              <a:t>Director of Asset Allocation</a:t>
            </a:r>
            <a:endParaRPr lang="en-US" dirty="0">
              <a:solidFill>
                <a:schemeClr val="accent2"/>
              </a:solidFill>
            </a:endParaRPr>
          </a:p>
        </p:txBody>
      </p:sp>
    </p:spTree>
    <p:extLst>
      <p:ext uri="{BB962C8B-B14F-4D97-AF65-F5344CB8AC3E}">
        <p14:creationId xmlns:p14="http://schemas.microsoft.com/office/powerpoint/2010/main" val="1295583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Presidential election years have been good for stocks</a:t>
            </a:r>
          </a:p>
        </p:txBody>
      </p:sp>
      <p:sp>
        <p:nvSpPr>
          <p:cNvPr id="4" name="TextBox 3"/>
          <p:cNvSpPr txBox="1"/>
          <p:nvPr/>
        </p:nvSpPr>
        <p:spPr>
          <a:xfrm>
            <a:off x="2358958" y="6221402"/>
            <a:ext cx="4426085" cy="369332"/>
          </a:xfrm>
          <a:prstGeom prst="rect">
            <a:avLst/>
          </a:prstGeom>
          <a:noFill/>
        </p:spPr>
        <p:txBody>
          <a:bodyPr wrap="square" rtlCol="0">
            <a:spAutoFit/>
          </a:bodyPr>
          <a:lstStyle/>
          <a:p>
            <a:pPr algn="ctr"/>
            <a:r>
              <a:rPr lang="en-US" dirty="0"/>
              <a:t>Credit: </a:t>
            </a:r>
            <a:r>
              <a:rPr lang="en-US" dirty="0" err="1"/>
              <a:t>Strategas</a:t>
            </a:r>
            <a:r>
              <a:rPr lang="en-US" dirty="0"/>
              <a:t> Research</a:t>
            </a: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1462838115"/>
              </p:ext>
            </p:extLst>
          </p:nvPr>
        </p:nvGraphicFramePr>
        <p:xfrm>
          <a:off x="447675" y="1271588"/>
          <a:ext cx="8248650" cy="469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516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Stocks have performed better when incumbent party retains Presidency—in election year and year following</a:t>
            </a:r>
          </a:p>
        </p:txBody>
      </p:sp>
      <p:pic>
        <p:nvPicPr>
          <p:cNvPr id="788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920" y="1952810"/>
            <a:ext cx="4504762" cy="295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1" name="Picture 10" descr="cid:image007.jpg@01D5A9E0.99CC77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603" y="1943519"/>
            <a:ext cx="4335749" cy="297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358958" y="5437762"/>
            <a:ext cx="4426085" cy="369332"/>
          </a:xfrm>
          <a:prstGeom prst="rect">
            <a:avLst/>
          </a:prstGeom>
          <a:noFill/>
        </p:spPr>
        <p:txBody>
          <a:bodyPr wrap="square" rtlCol="0">
            <a:spAutoFit/>
          </a:bodyPr>
          <a:lstStyle/>
          <a:p>
            <a:pPr algn="ctr"/>
            <a:r>
              <a:rPr lang="en-US" dirty="0"/>
              <a:t>Credit: </a:t>
            </a:r>
            <a:r>
              <a:rPr lang="en-US" dirty="0" err="1"/>
              <a:t>Strategas</a:t>
            </a:r>
            <a:r>
              <a:rPr lang="en-US" dirty="0"/>
              <a:t> Research</a:t>
            </a:r>
          </a:p>
        </p:txBody>
      </p:sp>
    </p:spTree>
    <p:extLst>
      <p:ext uri="{BB962C8B-B14F-4D97-AF65-F5344CB8AC3E}">
        <p14:creationId xmlns:p14="http://schemas.microsoft.com/office/powerpoint/2010/main" val="910302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polls with caution…</a:t>
            </a:r>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2249528452"/>
              </p:ext>
            </p:extLst>
          </p:nvPr>
        </p:nvGraphicFramePr>
        <p:xfrm>
          <a:off x="552159" y="1271588"/>
          <a:ext cx="8039682" cy="4699000"/>
        </p:xfrm>
        <a:graphic>
          <a:graphicData uri="http://schemas.openxmlformats.org/presentationml/2006/ole">
            <mc:AlternateContent xmlns:mc="http://schemas.openxmlformats.org/markup-compatibility/2006">
              <mc:Choice xmlns:v="urn:schemas-microsoft-com:vml" Requires="v">
                <p:oleObj spid="_x0000_s78881" name="Macrobond document" r:id="rId3" imgW="8568711" imgH="5007930" progId="Mbnd.mbnd">
                  <p:embed/>
                </p:oleObj>
              </mc:Choice>
              <mc:Fallback>
                <p:oleObj name="Macrobond document" r:id="rId3" imgW="8568711" imgH="5007930" progId="Mbnd.mbnd">
                  <p:embed/>
                  <p:pic>
                    <p:nvPicPr>
                      <p:cNvPr id="0" name="Object 6"/>
                      <p:cNvPicPr>
                        <a:picLocks noChangeAspect="1" noChangeArrowheads="1"/>
                      </p:cNvPicPr>
                      <p:nvPr/>
                    </p:nvPicPr>
                    <p:blipFill>
                      <a:blip r:embed="rId4"/>
                      <a:srcRect/>
                      <a:stretch>
                        <a:fillRect/>
                      </a:stretch>
                    </p:blipFill>
                    <p:spPr bwMode="auto">
                      <a:xfrm>
                        <a:off x="552159" y="1271588"/>
                        <a:ext cx="8039682"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9506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economy: Structural limitations</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666218029"/>
              </p:ext>
            </p:extLst>
          </p:nvPr>
        </p:nvGraphicFramePr>
        <p:xfrm>
          <a:off x="553212" y="1271588"/>
          <a:ext cx="8037576" cy="469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604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Innovation nation</a:t>
            </a:r>
          </a:p>
        </p:txBody>
      </p:sp>
      <p:sp>
        <p:nvSpPr>
          <p:cNvPr id="4" name="Content Placeholder 3"/>
          <p:cNvSpPr>
            <a:spLocks noGrp="1"/>
          </p:cNvSpPr>
          <p:nvPr>
            <p:ph idx="11"/>
          </p:nvPr>
        </p:nvSpPr>
        <p:spPr>
          <a:xfrm>
            <a:off x="448056" y="4156364"/>
            <a:ext cx="7739980" cy="1997548"/>
          </a:xfrm>
        </p:spPr>
        <p:txBody>
          <a:bodyPr>
            <a:normAutofit lnSpcReduction="10000"/>
          </a:bodyPr>
          <a:lstStyle/>
          <a:p>
            <a:pPr fontAlgn="ctr"/>
            <a:r>
              <a:rPr lang="en-US" sz="2000" dirty="0"/>
              <a:t>3D House Printing Projects - Affordable Housing</a:t>
            </a:r>
          </a:p>
          <a:p>
            <a:pPr fontAlgn="ctr"/>
            <a:r>
              <a:rPr lang="en-US" sz="2000" dirty="0"/>
              <a:t>Stage 4 fission reactors</a:t>
            </a:r>
          </a:p>
          <a:p>
            <a:pPr fontAlgn="ctr"/>
            <a:r>
              <a:rPr lang="en-US" sz="2000" dirty="0"/>
              <a:t>Cold fusion commercialization </a:t>
            </a:r>
          </a:p>
          <a:p>
            <a:pPr fontAlgn="ctr"/>
            <a:r>
              <a:rPr lang="en-US" sz="2000" dirty="0"/>
              <a:t>Autonomous driving</a:t>
            </a:r>
          </a:p>
          <a:p>
            <a:pPr fontAlgn="ctr"/>
            <a:r>
              <a:rPr lang="en-US" sz="2000" dirty="0"/>
              <a:t>Quantum supremacy + Big data + 5G + </a:t>
            </a:r>
            <a:r>
              <a:rPr lang="en-US" sz="2000" dirty="0" err="1"/>
              <a:t>blockchain</a:t>
            </a:r>
            <a:r>
              <a:rPr lang="en-US" sz="2000" dirty="0"/>
              <a:t> = big changes</a:t>
            </a:r>
            <a:endParaRPr lang="en-US" sz="1800" dirty="0"/>
          </a:p>
          <a:p>
            <a:pPr fontAlgn="ctr"/>
            <a:r>
              <a:rPr lang="en-US" sz="2000" dirty="0"/>
              <a:t>Second chance employment</a:t>
            </a:r>
          </a:p>
          <a:p>
            <a:endParaRPr lang="en-US" dirty="0"/>
          </a:p>
        </p:txBody>
      </p:sp>
      <p:pic>
        <p:nvPicPr>
          <p:cNvPr id="8" name="Picture 2"/>
          <p:cNvPicPr>
            <a:picLocks noGrp="1" noChangeAspect="1" noChangeArrowheads="1"/>
          </p:cNvPicPr>
          <p:nvPr>
            <p:ph idx="12"/>
          </p:nvPr>
        </p:nvPicPr>
        <p:blipFill>
          <a:blip r:embed="rId2">
            <a:extLst>
              <a:ext uri="{28A0092B-C50C-407E-A947-70E740481C1C}">
                <a14:useLocalDpi xmlns:a14="http://schemas.microsoft.com/office/drawing/2010/main" val="0"/>
              </a:ext>
            </a:extLst>
          </a:blip>
          <a:stretch>
            <a:fillRect/>
          </a:stretch>
        </p:blipFill>
        <p:spPr bwMode="auto">
          <a:xfrm>
            <a:off x="1498888" y="851619"/>
            <a:ext cx="5778215" cy="2889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07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good news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2311611"/>
              </p:ext>
            </p:extLst>
          </p:nvPr>
        </p:nvGraphicFramePr>
        <p:xfrm>
          <a:off x="553212" y="1271588"/>
          <a:ext cx="8037576" cy="469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977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Considerations</a:t>
            </a:r>
          </a:p>
        </p:txBody>
      </p:sp>
    </p:spTree>
    <p:extLst>
      <p:ext uri="{BB962C8B-B14F-4D97-AF65-F5344CB8AC3E}">
        <p14:creationId xmlns:p14="http://schemas.microsoft.com/office/powerpoint/2010/main" val="2097103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noChangeAspect="1"/>
          </p:cNvGraphicFramePr>
          <p:nvPr>
            <p:ph idx="1"/>
            <p:extLst>
              <p:ext uri="{D42A27DB-BD31-4B8C-83A1-F6EECF244321}">
                <p14:modId xmlns:p14="http://schemas.microsoft.com/office/powerpoint/2010/main" val="1096241746"/>
              </p:ext>
            </p:extLst>
          </p:nvPr>
        </p:nvGraphicFramePr>
        <p:xfrm>
          <a:off x="552159" y="1271588"/>
          <a:ext cx="8039682" cy="4699000"/>
        </p:xfrm>
        <a:graphic>
          <a:graphicData uri="http://schemas.openxmlformats.org/presentationml/2006/ole">
            <mc:AlternateContent xmlns:mc="http://schemas.openxmlformats.org/markup-compatibility/2006">
              <mc:Choice xmlns:v="urn:schemas-microsoft-com:vml" Requires="v">
                <p:oleObj spid="_x0000_s75830" name="Macrobond document" r:id="rId3" imgW="8568711" imgH="5007930" progId="Mbnd.mbnd">
                  <p:embed/>
                </p:oleObj>
              </mc:Choice>
              <mc:Fallback>
                <p:oleObj name="Macrobond document" r:id="rId3" imgW="8568711" imgH="5007930" progId="Mbnd.mbnd">
                  <p:embed/>
                  <p:pic>
                    <p:nvPicPr>
                      <p:cNvPr id="0" name="Object 8"/>
                      <p:cNvPicPr>
                        <a:picLocks noChangeAspect="1" noChangeArrowheads="1"/>
                      </p:cNvPicPr>
                      <p:nvPr/>
                    </p:nvPicPr>
                    <p:blipFill>
                      <a:blip r:embed="rId4"/>
                      <a:srcRect/>
                      <a:stretch>
                        <a:fillRect/>
                      </a:stretch>
                    </p:blipFill>
                    <p:spPr bwMode="auto">
                      <a:xfrm>
                        <a:off x="552159" y="1271588"/>
                        <a:ext cx="8039682"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4"/>
          <p:cNvSpPr>
            <a:spLocks noGrp="1"/>
          </p:cNvSpPr>
          <p:nvPr>
            <p:ph type="title"/>
          </p:nvPr>
        </p:nvSpPr>
        <p:spPr/>
        <p:txBody>
          <a:bodyPr/>
          <a:lstStyle/>
          <a:p>
            <a:r>
              <a:rPr lang="en-US" dirty="0"/>
              <a:t>Where is the dollar headed?</a:t>
            </a:r>
          </a:p>
        </p:txBody>
      </p:sp>
      <p:sp>
        <p:nvSpPr>
          <p:cNvPr id="4" name="TextBox 3"/>
          <p:cNvSpPr txBox="1"/>
          <p:nvPr/>
        </p:nvSpPr>
        <p:spPr>
          <a:xfrm>
            <a:off x="7952138" y="2060155"/>
            <a:ext cx="355060" cy="369332"/>
          </a:xfrm>
          <a:prstGeom prst="rect">
            <a:avLst/>
          </a:prstGeom>
          <a:noFill/>
        </p:spPr>
        <p:txBody>
          <a:bodyPr wrap="square" rtlCol="0">
            <a:spAutoFit/>
          </a:bodyPr>
          <a:lstStyle/>
          <a:p>
            <a:r>
              <a:rPr lang="en-US" dirty="0">
                <a:ln>
                  <a:solidFill>
                    <a:schemeClr val="accent1"/>
                  </a:solidFill>
                </a:ln>
                <a:solidFill>
                  <a:schemeClr val="accent1"/>
                </a:solidFill>
              </a:rPr>
              <a:t>?</a:t>
            </a:r>
          </a:p>
        </p:txBody>
      </p:sp>
      <p:sp>
        <p:nvSpPr>
          <p:cNvPr id="3" name="Arc 2"/>
          <p:cNvSpPr/>
          <p:nvPr/>
        </p:nvSpPr>
        <p:spPr>
          <a:xfrm rot="18937646">
            <a:off x="7663172" y="2374395"/>
            <a:ext cx="737997" cy="90096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6036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Europe poised for a recovery?</a:t>
            </a:r>
          </a:p>
        </p:txBody>
      </p:sp>
      <p:graphicFrame>
        <p:nvGraphicFramePr>
          <p:cNvPr id="9" name="Content Placeholder 8"/>
          <p:cNvGraphicFramePr>
            <a:graphicFrameLocks noGrp="1" noChangeAspect="1"/>
          </p:cNvGraphicFramePr>
          <p:nvPr>
            <p:ph idx="1"/>
            <p:extLst>
              <p:ext uri="{D42A27DB-BD31-4B8C-83A1-F6EECF244321}">
                <p14:modId xmlns:p14="http://schemas.microsoft.com/office/powerpoint/2010/main" val="1130381588"/>
              </p:ext>
            </p:extLst>
          </p:nvPr>
        </p:nvGraphicFramePr>
        <p:xfrm>
          <a:off x="552159" y="1271588"/>
          <a:ext cx="8039682" cy="4699000"/>
        </p:xfrm>
        <a:graphic>
          <a:graphicData uri="http://schemas.openxmlformats.org/presentationml/2006/ole">
            <mc:AlternateContent xmlns:mc="http://schemas.openxmlformats.org/markup-compatibility/2006">
              <mc:Choice xmlns:v="urn:schemas-microsoft-com:vml" Requires="v">
                <p:oleObj spid="_x0000_s76853" name="Macrobond document" r:id="rId3" imgW="8568711" imgH="5007930" progId="Mbnd.mbnd">
                  <p:embed/>
                </p:oleObj>
              </mc:Choice>
              <mc:Fallback>
                <p:oleObj name="Macrobond document" r:id="rId3" imgW="8568711" imgH="5007930" progId="Mbnd.mbnd">
                  <p:embed/>
                  <p:pic>
                    <p:nvPicPr>
                      <p:cNvPr id="0" name="Object 7"/>
                      <p:cNvPicPr>
                        <a:picLocks noChangeAspect="1" noChangeArrowheads="1"/>
                      </p:cNvPicPr>
                      <p:nvPr/>
                    </p:nvPicPr>
                    <p:blipFill>
                      <a:blip r:embed="rId4"/>
                      <a:srcRect/>
                      <a:stretch>
                        <a:fillRect/>
                      </a:stretch>
                    </p:blipFill>
                    <p:spPr bwMode="auto">
                      <a:xfrm>
                        <a:off x="552159" y="1271588"/>
                        <a:ext cx="8039682"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38474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 remains muted, but…</a:t>
            </a:r>
          </a:p>
        </p:txBody>
      </p:sp>
      <p:graphicFrame>
        <p:nvGraphicFramePr>
          <p:cNvPr id="5" name="Content Placeholder 4"/>
          <p:cNvGraphicFramePr>
            <a:graphicFrameLocks noGrp="1" noChangeAspect="1"/>
          </p:cNvGraphicFramePr>
          <p:nvPr>
            <p:ph idx="11"/>
            <p:extLst>
              <p:ext uri="{D42A27DB-BD31-4B8C-83A1-F6EECF244321}">
                <p14:modId xmlns:p14="http://schemas.microsoft.com/office/powerpoint/2010/main" val="994887069"/>
              </p:ext>
            </p:extLst>
          </p:nvPr>
        </p:nvGraphicFramePr>
        <p:xfrm>
          <a:off x="526932" y="1271588"/>
          <a:ext cx="3813411" cy="4881562"/>
        </p:xfrm>
        <a:graphic>
          <a:graphicData uri="http://schemas.openxmlformats.org/presentationml/2006/ole">
            <mc:AlternateContent xmlns:mc="http://schemas.openxmlformats.org/markup-compatibility/2006">
              <mc:Choice xmlns:v="urn:schemas-microsoft-com:vml" Requires="v">
                <p:oleObj spid="_x0000_s61654" name="Macrobond document" r:id="rId4" imgW="4284536" imgH="5484892" progId="Mbnd.mbnd">
                  <p:embed/>
                </p:oleObj>
              </mc:Choice>
              <mc:Fallback>
                <p:oleObj name="Macrobond document" r:id="rId4" imgW="4284536" imgH="5484892" progId="Mbnd.mbnd">
                  <p:embed/>
                  <p:pic>
                    <p:nvPicPr>
                      <p:cNvPr id="0" name="Object 2"/>
                      <p:cNvPicPr>
                        <a:picLocks noChangeAspect="1" noChangeArrowheads="1"/>
                      </p:cNvPicPr>
                      <p:nvPr/>
                    </p:nvPicPr>
                    <p:blipFill>
                      <a:blip r:embed="rId5"/>
                      <a:srcRect/>
                      <a:stretch>
                        <a:fillRect/>
                      </a:stretch>
                    </p:blipFill>
                    <p:spPr bwMode="auto">
                      <a:xfrm>
                        <a:off x="526932" y="1271588"/>
                        <a:ext cx="3813411"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Content Placeholder 5"/>
          <p:cNvGraphicFramePr>
            <a:graphicFrameLocks noGrp="1" noChangeAspect="1"/>
          </p:cNvGraphicFramePr>
          <p:nvPr>
            <p:ph idx="12"/>
            <p:extLst>
              <p:ext uri="{D42A27DB-BD31-4B8C-83A1-F6EECF244321}">
                <p14:modId xmlns:p14="http://schemas.microsoft.com/office/powerpoint/2010/main" val="2613205960"/>
              </p:ext>
            </p:extLst>
          </p:nvPr>
        </p:nvGraphicFramePr>
        <p:xfrm>
          <a:off x="4803657" y="1271588"/>
          <a:ext cx="3813411" cy="4881562"/>
        </p:xfrm>
        <a:graphic>
          <a:graphicData uri="http://schemas.openxmlformats.org/presentationml/2006/ole">
            <mc:AlternateContent xmlns:mc="http://schemas.openxmlformats.org/markup-compatibility/2006">
              <mc:Choice xmlns:v="urn:schemas-microsoft-com:vml" Requires="v">
                <p:oleObj spid="_x0000_s61655" name="Macrobond document" r:id="rId6" imgW="4284536" imgH="5484892" progId="Mbnd.mbnd">
                  <p:embed/>
                </p:oleObj>
              </mc:Choice>
              <mc:Fallback>
                <p:oleObj name="Macrobond document" r:id="rId6" imgW="4284536" imgH="5484892" progId="Mbnd.mbnd">
                  <p:embed/>
                  <p:pic>
                    <p:nvPicPr>
                      <p:cNvPr id="0" name="Object 4"/>
                      <p:cNvPicPr>
                        <a:picLocks noChangeAspect="1" noChangeArrowheads="1"/>
                      </p:cNvPicPr>
                      <p:nvPr/>
                    </p:nvPicPr>
                    <p:blipFill>
                      <a:blip r:embed="rId7"/>
                      <a:srcRect/>
                      <a:stretch>
                        <a:fillRect/>
                      </a:stretch>
                    </p:blipFill>
                    <p:spPr bwMode="auto">
                      <a:xfrm>
                        <a:off x="4803657" y="1271588"/>
                        <a:ext cx="3813411"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0406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house don’t fall when the bones are good.”</a:t>
            </a:r>
            <a:br>
              <a:rPr lang="en-US" dirty="0"/>
            </a:br>
            <a:r>
              <a:rPr lang="en-US" sz="2000" dirty="0"/>
              <a:t>- Maren Morris</a:t>
            </a:r>
          </a:p>
        </p:txBody>
      </p:sp>
    </p:spTree>
    <p:extLst>
      <p:ext uri="{BB962C8B-B14F-4D97-AF65-F5344CB8AC3E}">
        <p14:creationId xmlns:p14="http://schemas.microsoft.com/office/powerpoint/2010/main" val="2836166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 gains empower the consumer</a:t>
            </a:r>
          </a:p>
        </p:txBody>
      </p:sp>
      <p:grpSp>
        <p:nvGrpSpPr>
          <p:cNvPr id="6" name="Group 5">
            <a:extLst>
              <a:ext uri="{FF2B5EF4-FFF2-40B4-BE49-F238E27FC236}">
                <a16:creationId xmlns:a16="http://schemas.microsoft.com/office/drawing/2014/main" id="{6D0B0D18-D121-1E4C-9340-3527BB4F2397}"/>
              </a:ext>
            </a:extLst>
          </p:cNvPr>
          <p:cNvGrpSpPr/>
          <p:nvPr/>
        </p:nvGrpSpPr>
        <p:grpSpPr>
          <a:xfrm>
            <a:off x="442913" y="6307980"/>
            <a:ext cx="1705416" cy="374769"/>
            <a:chOff x="914707" y="1079545"/>
            <a:chExt cx="3772684" cy="829056"/>
          </a:xfrm>
        </p:grpSpPr>
        <p:pic>
          <p:nvPicPr>
            <p:cNvPr id="7" name="Picture 6">
              <a:extLst>
                <a:ext uri="{FF2B5EF4-FFF2-40B4-BE49-F238E27FC236}">
                  <a16:creationId xmlns:a16="http://schemas.microsoft.com/office/drawing/2014/main" id="{D7932F4C-7F71-8C4B-8BD9-D91A3E2FD79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74424"/>
            <a:stretch/>
          </p:blipFill>
          <p:spPr>
            <a:xfrm>
              <a:off x="914707" y="1137387"/>
              <a:ext cx="851876" cy="713373"/>
            </a:xfrm>
            <a:prstGeom prst="rect">
              <a:avLst/>
            </a:prstGeom>
          </p:spPr>
        </p:pic>
        <p:pic>
          <p:nvPicPr>
            <p:cNvPr id="8" name="Picture 7">
              <a:extLst>
                <a:ext uri="{FF2B5EF4-FFF2-40B4-BE49-F238E27FC236}">
                  <a16:creationId xmlns:a16="http://schemas.microsoft.com/office/drawing/2014/main" id="{E9598C97-46F4-2044-ADF4-59CA6D10269D}"/>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26407"/>
            <a:stretch/>
          </p:blipFill>
          <p:spPr>
            <a:xfrm>
              <a:off x="1838635" y="1079545"/>
              <a:ext cx="2848756" cy="829056"/>
            </a:xfrm>
            <a:prstGeom prst="rect">
              <a:avLst/>
            </a:prstGeom>
          </p:spPr>
        </p:pic>
      </p:gr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985893000"/>
              </p:ext>
            </p:extLst>
          </p:nvPr>
        </p:nvGraphicFramePr>
        <p:xfrm>
          <a:off x="552159" y="1271588"/>
          <a:ext cx="8039682" cy="4699000"/>
        </p:xfrm>
        <a:graphic>
          <a:graphicData uri="http://schemas.openxmlformats.org/presentationml/2006/ole">
            <mc:AlternateContent xmlns:mc="http://schemas.openxmlformats.org/markup-compatibility/2006">
              <mc:Choice xmlns:v="urn:schemas-microsoft-com:vml" Requires="v">
                <p:oleObj spid="_x0000_s70708" name="Macrobond document" r:id="rId7" imgW="8568711" imgH="5007930" progId="Mbnd.mbnd">
                  <p:embed/>
                </p:oleObj>
              </mc:Choice>
              <mc:Fallback>
                <p:oleObj name="Macrobond document" r:id="rId7" imgW="8568711" imgH="5007930" progId="Mbnd.mbnd">
                  <p:embed/>
                  <p:pic>
                    <p:nvPicPr>
                      <p:cNvPr id="0" name=""/>
                      <p:cNvPicPr>
                        <a:picLocks noChangeAspect="1" noChangeArrowheads="1"/>
                      </p:cNvPicPr>
                      <p:nvPr/>
                    </p:nvPicPr>
                    <p:blipFill>
                      <a:blip r:embed="rId8"/>
                      <a:srcRect/>
                      <a:stretch>
                        <a:fillRect/>
                      </a:stretch>
                    </p:blipFill>
                    <p:spPr bwMode="auto">
                      <a:xfrm>
                        <a:off x="552159" y="1271588"/>
                        <a:ext cx="8039682"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67522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PMIs becoming a point of worry</a:t>
            </a: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681306357"/>
              </p:ext>
            </p:extLst>
          </p:nvPr>
        </p:nvGraphicFramePr>
        <p:xfrm>
          <a:off x="552159" y="1271588"/>
          <a:ext cx="8039682" cy="4699000"/>
        </p:xfrm>
        <a:graphic>
          <a:graphicData uri="http://schemas.openxmlformats.org/presentationml/2006/ole">
            <mc:AlternateContent xmlns:mc="http://schemas.openxmlformats.org/markup-compatibility/2006">
              <mc:Choice xmlns:v="urn:schemas-microsoft-com:vml" Requires="v">
                <p:oleObj spid="_x0000_s71732" name="Macrobond document" r:id="rId4" imgW="8568711" imgH="5007930" progId="Mbnd.mbnd">
                  <p:embed/>
                </p:oleObj>
              </mc:Choice>
              <mc:Fallback>
                <p:oleObj name="Macrobond document" r:id="rId4" imgW="8568711" imgH="5007930" progId="Mbnd.mbnd">
                  <p:embed/>
                  <p:pic>
                    <p:nvPicPr>
                      <p:cNvPr id="0" name=""/>
                      <p:cNvPicPr>
                        <a:picLocks noChangeAspect="1" noChangeArrowheads="1"/>
                      </p:cNvPicPr>
                      <p:nvPr/>
                    </p:nvPicPr>
                    <p:blipFill>
                      <a:blip r:embed="rId5"/>
                      <a:srcRect/>
                      <a:stretch>
                        <a:fillRect/>
                      </a:stretch>
                    </p:blipFill>
                    <p:spPr bwMode="auto">
                      <a:xfrm>
                        <a:off x="552159" y="1271588"/>
                        <a:ext cx="8039682"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26214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Manufacturing employment preceding recessions</a:t>
            </a:r>
          </a:p>
        </p:txBody>
      </p:sp>
      <p:graphicFrame>
        <p:nvGraphicFramePr>
          <p:cNvPr id="2" name="Content Placeholder 1"/>
          <p:cNvGraphicFramePr>
            <a:graphicFrameLocks noGrp="1" noChangeAspect="1"/>
          </p:cNvGraphicFramePr>
          <p:nvPr>
            <p:ph idx="1"/>
            <p:extLst>
              <p:ext uri="{D42A27DB-BD31-4B8C-83A1-F6EECF244321}">
                <p14:modId xmlns:p14="http://schemas.microsoft.com/office/powerpoint/2010/main" val="562638223"/>
              </p:ext>
            </p:extLst>
          </p:nvPr>
        </p:nvGraphicFramePr>
        <p:xfrm>
          <a:off x="552159" y="1271588"/>
          <a:ext cx="8039682" cy="4699000"/>
        </p:xfrm>
        <a:graphic>
          <a:graphicData uri="http://schemas.openxmlformats.org/presentationml/2006/ole">
            <mc:AlternateContent xmlns:mc="http://schemas.openxmlformats.org/markup-compatibility/2006">
              <mc:Choice xmlns:v="urn:schemas-microsoft-com:vml" Requires="v">
                <p:oleObj spid="_x0000_s72756" name="Macrobond document" r:id="rId4" imgW="8568711" imgH="5007930" progId="Mbnd.mbnd">
                  <p:embed/>
                </p:oleObj>
              </mc:Choice>
              <mc:Fallback>
                <p:oleObj name="Macrobond document" r:id="rId4" imgW="8568711" imgH="5007930" progId="Mbnd.mbnd">
                  <p:embed/>
                  <p:pic>
                    <p:nvPicPr>
                      <p:cNvPr id="0" name=""/>
                      <p:cNvPicPr>
                        <a:picLocks noChangeAspect="1" noChangeArrowheads="1"/>
                      </p:cNvPicPr>
                      <p:nvPr/>
                    </p:nvPicPr>
                    <p:blipFill>
                      <a:blip r:embed="rId5"/>
                      <a:srcRect/>
                      <a:stretch>
                        <a:fillRect/>
                      </a:stretch>
                    </p:blipFill>
                    <p:spPr bwMode="auto">
                      <a:xfrm>
                        <a:off x="552159" y="1271588"/>
                        <a:ext cx="8039682"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8502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 yield curve inversion right</a:t>
            </a:r>
          </a:p>
        </p:txBody>
      </p:sp>
      <p:graphicFrame>
        <p:nvGraphicFramePr>
          <p:cNvPr id="3" name="Object 2"/>
          <p:cNvGraphicFramePr>
            <a:graphicFrameLocks noChangeAspect="1"/>
          </p:cNvGraphicFramePr>
          <p:nvPr>
            <p:extLst>
              <p:ext uri="{D42A27DB-BD31-4B8C-83A1-F6EECF244321}">
                <p14:modId xmlns:p14="http://schemas.microsoft.com/office/powerpoint/2010/main" val="39068275"/>
              </p:ext>
            </p:extLst>
          </p:nvPr>
        </p:nvGraphicFramePr>
        <p:xfrm>
          <a:off x="457200" y="1225550"/>
          <a:ext cx="8229600" cy="4810125"/>
        </p:xfrm>
        <a:graphic>
          <a:graphicData uri="http://schemas.openxmlformats.org/presentationml/2006/ole">
            <mc:AlternateContent xmlns:mc="http://schemas.openxmlformats.org/markup-compatibility/2006">
              <mc:Choice xmlns:v="urn:schemas-microsoft-com:vml" Requires="v">
                <p:oleObj spid="_x0000_s73780" name="Macrobond document" r:id="rId4" imgW="8568711" imgH="5007930" progId="Mbnd.mbnd">
                  <p:embed/>
                </p:oleObj>
              </mc:Choice>
              <mc:Fallback>
                <p:oleObj name="Macrobond document" r:id="rId4" imgW="8568711" imgH="5007930" progId="Mbnd.mbnd">
                  <p:embed/>
                  <p:pic>
                    <p:nvPicPr>
                      <p:cNvPr id="0" name=""/>
                      <p:cNvPicPr>
                        <a:picLocks noChangeAspect="1" noChangeArrowheads="1"/>
                      </p:cNvPicPr>
                      <p:nvPr/>
                    </p:nvPicPr>
                    <p:blipFill>
                      <a:blip r:embed="rId5"/>
                      <a:srcRect/>
                      <a:stretch>
                        <a:fillRect/>
                      </a:stretch>
                    </p:blipFill>
                    <p:spPr bwMode="auto">
                      <a:xfrm>
                        <a:off x="457200" y="1225550"/>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7805854" y="1665845"/>
            <a:ext cx="890471" cy="523220"/>
          </a:xfrm>
          <a:prstGeom prst="rect">
            <a:avLst/>
          </a:prstGeom>
          <a:solidFill>
            <a:schemeClr val="bg1"/>
          </a:solidFill>
        </p:spPr>
        <p:txBody>
          <a:bodyPr wrap="square" rtlCol="0">
            <a:spAutoFit/>
          </a:bodyPr>
          <a:lstStyle/>
          <a:p>
            <a:pPr algn="ctr"/>
            <a:r>
              <a:rPr lang="en-US" sz="1400" b="1" dirty="0">
                <a:solidFill>
                  <a:schemeClr val="tx2"/>
                </a:solidFill>
                <a:latin typeface="Arial" panose="020B0604020202020204" pitchFamily="34" charset="0"/>
                <a:cs typeface="Arial" panose="020B0604020202020204" pitchFamily="34" charset="0"/>
              </a:rPr>
              <a:t>Normal curve</a:t>
            </a:r>
          </a:p>
        </p:txBody>
      </p:sp>
      <p:sp>
        <p:nvSpPr>
          <p:cNvPr id="6" name="TextBox 5"/>
          <p:cNvSpPr txBox="1"/>
          <p:nvPr/>
        </p:nvSpPr>
        <p:spPr>
          <a:xfrm>
            <a:off x="7805854" y="4133970"/>
            <a:ext cx="890471" cy="523220"/>
          </a:xfrm>
          <a:prstGeom prst="rect">
            <a:avLst/>
          </a:prstGeom>
          <a:solidFill>
            <a:schemeClr val="bg1"/>
          </a:solidFill>
        </p:spPr>
        <p:txBody>
          <a:bodyPr wrap="square" rtlCol="0">
            <a:spAutoFit/>
          </a:bodyPr>
          <a:lstStyle/>
          <a:p>
            <a:pPr algn="ctr"/>
            <a:r>
              <a:rPr lang="en-US" sz="1400" b="1" dirty="0">
                <a:solidFill>
                  <a:schemeClr val="tx2"/>
                </a:solidFill>
                <a:latin typeface="Arial" panose="020B0604020202020204" pitchFamily="34" charset="0"/>
                <a:cs typeface="Arial" panose="020B0604020202020204" pitchFamily="34" charset="0"/>
              </a:rPr>
              <a:t>Inverted curve</a:t>
            </a:r>
          </a:p>
        </p:txBody>
      </p:sp>
    </p:spTree>
    <p:extLst>
      <p:ext uri="{BB962C8B-B14F-4D97-AF65-F5344CB8AC3E}">
        <p14:creationId xmlns:p14="http://schemas.microsoft.com/office/powerpoint/2010/main" val="4185392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Spreads not threatening on a long-term perspective</a:t>
            </a: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3596176417"/>
              </p:ext>
            </p:extLst>
          </p:nvPr>
        </p:nvGraphicFramePr>
        <p:xfrm>
          <a:off x="552159" y="1271588"/>
          <a:ext cx="8039682" cy="4699000"/>
        </p:xfrm>
        <a:graphic>
          <a:graphicData uri="http://schemas.openxmlformats.org/presentationml/2006/ole">
            <mc:AlternateContent xmlns:mc="http://schemas.openxmlformats.org/markup-compatibility/2006">
              <mc:Choice xmlns:v="urn:schemas-microsoft-com:vml" Requires="v">
                <p:oleObj spid="_x0000_s74804" name="Macrobond document" r:id="rId4" imgW="8568711" imgH="5007930" progId="Mbnd.mbnd">
                  <p:embed/>
                </p:oleObj>
              </mc:Choice>
              <mc:Fallback>
                <p:oleObj name="Macrobond document" r:id="rId4" imgW="8568711" imgH="5007930" progId="Mbnd.mbnd">
                  <p:embed/>
                  <p:pic>
                    <p:nvPicPr>
                      <p:cNvPr id="0" name=""/>
                      <p:cNvPicPr>
                        <a:picLocks noChangeAspect="1" noChangeArrowheads="1"/>
                      </p:cNvPicPr>
                      <p:nvPr/>
                    </p:nvPicPr>
                    <p:blipFill>
                      <a:blip r:embed="rId5"/>
                      <a:srcRect/>
                      <a:stretch>
                        <a:fillRect/>
                      </a:stretch>
                    </p:blipFill>
                    <p:spPr bwMode="auto">
                      <a:xfrm>
                        <a:off x="552159" y="1271588"/>
                        <a:ext cx="8039682"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14661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Deteriorating credit fundamentals</a:t>
            </a:r>
          </a:p>
        </p:txBody>
      </p:sp>
      <p:graphicFrame>
        <p:nvGraphicFramePr>
          <p:cNvPr id="13" name="Content Placeholder 12"/>
          <p:cNvGraphicFramePr>
            <a:graphicFrameLocks noGrp="1" noChangeAspect="1"/>
          </p:cNvGraphicFramePr>
          <p:nvPr>
            <p:ph idx="1"/>
            <p:extLst>
              <p:ext uri="{D42A27DB-BD31-4B8C-83A1-F6EECF244321}">
                <p14:modId xmlns:p14="http://schemas.microsoft.com/office/powerpoint/2010/main" val="2980571324"/>
              </p:ext>
            </p:extLst>
          </p:nvPr>
        </p:nvGraphicFramePr>
        <p:xfrm>
          <a:off x="552159" y="1271588"/>
          <a:ext cx="8039682" cy="4699000"/>
        </p:xfrm>
        <a:graphic>
          <a:graphicData uri="http://schemas.openxmlformats.org/presentationml/2006/ole">
            <mc:AlternateContent xmlns:mc="http://schemas.openxmlformats.org/markup-compatibility/2006">
              <mc:Choice xmlns:v="urn:schemas-microsoft-com:vml" Requires="v">
                <p:oleObj spid="_x0000_s80926" name="Macrobond document" r:id="rId3" imgW="8568711" imgH="5007930" progId="Mbnd.mbnd">
                  <p:embed/>
                </p:oleObj>
              </mc:Choice>
              <mc:Fallback>
                <p:oleObj name="Macrobond document" r:id="rId3" imgW="8568711" imgH="5007930" progId="Mbnd.mbnd">
                  <p:embed/>
                  <p:pic>
                    <p:nvPicPr>
                      <p:cNvPr id="0" name="Content Placeholder 9"/>
                      <p:cNvPicPr>
                        <a:picLocks noGrp="1" noChangeAspect="1" noChangeArrowheads="1"/>
                      </p:cNvPicPr>
                      <p:nvPr/>
                    </p:nvPicPr>
                    <p:blipFill>
                      <a:blip r:embed="rId4"/>
                      <a:srcRect/>
                      <a:stretch>
                        <a:fillRect/>
                      </a:stretch>
                    </p:blipFill>
                    <p:spPr bwMode="auto">
                      <a:xfrm>
                        <a:off x="552159" y="1271588"/>
                        <a:ext cx="8039682"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18004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br>
              <a:rPr lang="en-US" dirty="0"/>
            </a:br>
            <a:br>
              <a:rPr lang="en-US" dirty="0"/>
            </a:br>
            <a:r>
              <a:rPr lang="en-US" sz="2400" b="0" dirty="0">
                <a:solidFill>
                  <a:srgbClr val="00AE65"/>
                </a:solidFill>
              </a:rPr>
              <a:t>Thank you</a:t>
            </a:r>
          </a:p>
        </p:txBody>
      </p:sp>
    </p:spTree>
    <p:extLst>
      <p:ext uri="{BB962C8B-B14F-4D97-AF65-F5344CB8AC3E}">
        <p14:creationId xmlns:p14="http://schemas.microsoft.com/office/powerpoint/2010/main" val="1501511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5"/>
          <p:cNvSpPr>
            <a:spLocks noGrp="1"/>
          </p:cNvSpPr>
          <p:nvPr>
            <p:ph type="title"/>
          </p:nvPr>
        </p:nvSpPr>
        <p:spPr/>
        <p:txBody>
          <a:bodyPr/>
          <a:lstStyle/>
          <a:p>
            <a:r>
              <a:rPr lang="en-US" dirty="0"/>
              <a:t>Disclosures &amp; definitions</a:t>
            </a:r>
          </a:p>
        </p:txBody>
      </p:sp>
      <p:sp>
        <p:nvSpPr>
          <p:cNvPr id="2" name="Content Placeholder 1"/>
          <p:cNvSpPr>
            <a:spLocks noGrp="1"/>
          </p:cNvSpPr>
          <p:nvPr>
            <p:ph idx="4294967295"/>
          </p:nvPr>
        </p:nvSpPr>
        <p:spPr>
          <a:xfrm>
            <a:off x="447714" y="1271588"/>
            <a:ext cx="8248650" cy="4699000"/>
          </a:xfrm>
          <a:prstGeom prst="rect">
            <a:avLst/>
          </a:prstGeom>
        </p:spPr>
        <p:txBody>
          <a:bodyPr>
            <a:noAutofit/>
          </a:bodyPr>
          <a:lstStyle/>
          <a:p>
            <a:pPr marL="0" indent="0">
              <a:buNone/>
            </a:pPr>
            <a:r>
              <a:rPr lang="en-US" sz="750" b="1" dirty="0">
                <a:solidFill>
                  <a:srgbClr val="262626"/>
                </a:solidFill>
                <a:latin typeface="Arial Narrow" pitchFamily="34" charset="0"/>
                <a:cs typeface="Arial" pitchFamily="34" charset="0"/>
              </a:rPr>
              <a:t>U-3 Unemployment Rate </a:t>
            </a:r>
            <a:r>
              <a:rPr lang="en-US" sz="750" dirty="0">
                <a:solidFill>
                  <a:srgbClr val="262626"/>
                </a:solidFill>
                <a:latin typeface="Arial Narrow" pitchFamily="34" charset="0"/>
                <a:cs typeface="Arial" pitchFamily="34" charset="0"/>
              </a:rPr>
              <a:t>is the total unemployed as a percentage of the civilian labor force. U-6 Unemployment Rate is the total unemployed, plus all persons marginally attached to the labor force, plus total employed part time for economic reasons, as a percent of the civilian labor force plus all persons marginally attached to the labor force. </a:t>
            </a:r>
          </a:p>
          <a:p>
            <a:pPr marL="0" indent="0">
              <a:buNone/>
            </a:pPr>
            <a:r>
              <a:rPr lang="en-US" sz="750" b="1" dirty="0">
                <a:solidFill>
                  <a:srgbClr val="262626"/>
                </a:solidFill>
                <a:latin typeface="Arial Narrow" pitchFamily="34" charset="0"/>
                <a:cs typeface="Arial" pitchFamily="34" charset="0"/>
              </a:rPr>
              <a:t>The Labor Force Participation Rate </a:t>
            </a:r>
            <a:r>
              <a:rPr lang="en-US" sz="750" dirty="0">
                <a:solidFill>
                  <a:srgbClr val="262626"/>
                </a:solidFill>
                <a:latin typeface="Arial Narrow" pitchFamily="34" charset="0"/>
                <a:cs typeface="Arial" pitchFamily="34" charset="0"/>
              </a:rPr>
              <a:t>refers to the number of people who are either employed or are actively looking for work. The number of people who are no longer actively searching for work would not be included in the participation rate.</a:t>
            </a:r>
          </a:p>
          <a:p>
            <a:pPr marL="0" indent="0">
              <a:buNone/>
            </a:pPr>
            <a:r>
              <a:rPr lang="en-US" sz="750" b="1" dirty="0">
                <a:solidFill>
                  <a:srgbClr val="262626"/>
                </a:solidFill>
                <a:latin typeface="Arial Narrow" pitchFamily="34" charset="0"/>
                <a:cs typeface="Arial" pitchFamily="34" charset="0"/>
              </a:rPr>
              <a:t>CEO Confidence Index </a:t>
            </a:r>
            <a:r>
              <a:rPr lang="en-US" sz="750" dirty="0">
                <a:solidFill>
                  <a:srgbClr val="262626"/>
                </a:solidFill>
                <a:latin typeface="Arial Narrow" pitchFamily="34" charset="0"/>
                <a:cs typeface="Arial" pitchFamily="34" charset="0"/>
              </a:rPr>
              <a:t>measures CEO confidence in the economy, one year from now. This concept tracks the general state of the economy as it relates to businesses.</a:t>
            </a:r>
            <a:endParaRPr lang="en-US" sz="750" b="1" dirty="0">
              <a:solidFill>
                <a:srgbClr val="262626"/>
              </a:solidFill>
              <a:latin typeface="Arial Narrow" pitchFamily="34" charset="0"/>
            </a:endParaRPr>
          </a:p>
          <a:p>
            <a:pPr marL="0" indent="0">
              <a:buNone/>
            </a:pPr>
            <a:r>
              <a:rPr lang="en-US" sz="750" b="1" dirty="0">
                <a:solidFill>
                  <a:srgbClr val="262626"/>
                </a:solidFill>
                <a:latin typeface="Arial Narrow" pitchFamily="34" charset="0"/>
              </a:rPr>
              <a:t>Capital Goods New Orders Nondefense Ex Aircraft &amp; Parts </a:t>
            </a:r>
            <a:r>
              <a:rPr lang="en-US" sz="750" dirty="0">
                <a:solidFill>
                  <a:srgbClr val="262626"/>
                </a:solidFill>
                <a:latin typeface="Arial Narrow" pitchFamily="34" charset="0"/>
              </a:rPr>
              <a:t>tracks the value of new orders received during the reference period. It is often used as a proxy for capital expenditures, or </a:t>
            </a:r>
            <a:r>
              <a:rPr lang="en-US" sz="750" dirty="0" err="1">
                <a:solidFill>
                  <a:srgbClr val="262626"/>
                </a:solidFill>
                <a:latin typeface="Arial Narrow" pitchFamily="34" charset="0"/>
              </a:rPr>
              <a:t>CapEx</a:t>
            </a:r>
            <a:r>
              <a:rPr lang="en-US" sz="750" dirty="0">
                <a:solidFill>
                  <a:srgbClr val="262626"/>
                </a:solidFill>
                <a:latin typeface="Arial Narrow" pitchFamily="34" charset="0"/>
              </a:rPr>
              <a:t>. Capital expenditure are funds used by a company to acquire, upgrade, and maintain physical assets.</a:t>
            </a:r>
          </a:p>
          <a:p>
            <a:pPr marL="0" indent="0">
              <a:buNone/>
            </a:pPr>
            <a:r>
              <a:rPr lang="en-US" sz="750" b="1" dirty="0">
                <a:solidFill>
                  <a:srgbClr val="262626"/>
                </a:solidFill>
                <a:latin typeface="Arial Narrow" pitchFamily="34" charset="0"/>
              </a:rPr>
              <a:t>Nonfarm Labor Productivity (Output per Hour) </a:t>
            </a:r>
            <a:r>
              <a:rPr lang="en-US" sz="750" dirty="0">
                <a:solidFill>
                  <a:srgbClr val="262626"/>
                </a:solidFill>
                <a:latin typeface="Arial Narrow" pitchFamily="34" charset="0"/>
              </a:rPr>
              <a:t>tracks the total output the can be produced with a given input of labor. It is measured by dividing total real gross domestic product by total hours worked.</a:t>
            </a:r>
          </a:p>
          <a:p>
            <a:pPr marL="0" indent="0">
              <a:buNone/>
            </a:pPr>
            <a:r>
              <a:rPr lang="en-US" sz="750" b="1" dirty="0">
                <a:solidFill>
                  <a:srgbClr val="262626"/>
                </a:solidFill>
                <a:latin typeface="Arial Narrow" pitchFamily="34" charset="0"/>
              </a:rPr>
              <a:t>The S&amp;P (Standard &amp; Poor's) 500 Stock Index </a:t>
            </a:r>
            <a:r>
              <a:rPr lang="en-US" sz="750" dirty="0">
                <a:solidFill>
                  <a:srgbClr val="262626"/>
                </a:solidFill>
                <a:latin typeface="Arial Narrow" pitchFamily="34" charset="0"/>
              </a:rPr>
              <a:t>is a composite of the 500 largest companies in the U.S. and it is often used as a measure of the overall U.S. stock market.</a:t>
            </a:r>
          </a:p>
          <a:p>
            <a:pPr marL="0" indent="0">
              <a:buNone/>
            </a:pPr>
            <a:r>
              <a:rPr lang="en-US" sz="750" b="1" dirty="0">
                <a:solidFill>
                  <a:srgbClr val="262626"/>
                </a:solidFill>
                <a:latin typeface="Arial Narrow" pitchFamily="34" charset="0"/>
                <a:cs typeface="Arial" pitchFamily="34" charset="0"/>
              </a:rPr>
              <a:t>The U.S. Dollar Spot Index </a:t>
            </a:r>
            <a:r>
              <a:rPr lang="en-US" sz="750" dirty="0">
                <a:solidFill>
                  <a:srgbClr val="262626"/>
                </a:solidFill>
                <a:latin typeface="Arial Narrow" pitchFamily="34" charset="0"/>
                <a:cs typeface="Arial" pitchFamily="34" charset="0"/>
              </a:rPr>
              <a:t>indicates the general international level of the USD by averaging the exchange rate between the USD and major world currencies.</a:t>
            </a:r>
          </a:p>
          <a:p>
            <a:pPr marL="0" indent="0">
              <a:buNone/>
            </a:pPr>
            <a:r>
              <a:rPr lang="en-US" sz="750" b="1" dirty="0">
                <a:solidFill>
                  <a:srgbClr val="262626"/>
                </a:solidFill>
                <a:latin typeface="Arial Narrow" pitchFamily="34" charset="0"/>
                <a:cs typeface="Arial" pitchFamily="34" charset="0"/>
              </a:rPr>
              <a:t>Purchasing Managers’ Indexes (PMI) </a:t>
            </a:r>
            <a:r>
              <a:rPr lang="en-US" sz="750" dirty="0">
                <a:solidFill>
                  <a:srgbClr val="262626"/>
                </a:solidFill>
                <a:latin typeface="Arial Narrow" pitchFamily="34" charset="0"/>
                <a:cs typeface="Arial" pitchFamily="34" charset="0"/>
              </a:rPr>
              <a:t>are economic indicators derived from monthly surveys of private sector companies.</a:t>
            </a:r>
          </a:p>
          <a:p>
            <a:pPr marL="0" indent="0">
              <a:buNone/>
            </a:pPr>
            <a:r>
              <a:rPr lang="en-US" sz="750" b="1" dirty="0">
                <a:solidFill>
                  <a:srgbClr val="262626"/>
                </a:solidFill>
                <a:latin typeface="Arial Narrow" pitchFamily="34" charset="0"/>
                <a:cs typeface="Arial" pitchFamily="34" charset="0"/>
              </a:rPr>
              <a:t>The Consumer Price Index (CPI) </a:t>
            </a:r>
            <a:r>
              <a:rPr lang="en-US" sz="750" dirty="0">
                <a:solidFill>
                  <a:srgbClr val="262626"/>
                </a:solidFill>
                <a:latin typeface="Arial Narrow" pitchFamily="34" charset="0"/>
                <a:cs typeface="Arial" pitchFamily="34" charset="0"/>
              </a:rPr>
              <a:t>is a measure of prices paid by consumers for a market basket of consumer goods and services. The yearly (or monthly) growth rates represent the inflation rate</a:t>
            </a:r>
            <a:endParaRPr lang="en-US" sz="750" b="1" dirty="0">
              <a:solidFill>
                <a:srgbClr val="262626"/>
              </a:solidFill>
              <a:latin typeface="Arial Narrow" pitchFamily="34" charset="0"/>
              <a:cs typeface="Arial" pitchFamily="34" charset="0"/>
            </a:endParaRPr>
          </a:p>
          <a:p>
            <a:pPr marL="0" indent="0">
              <a:buNone/>
            </a:pPr>
            <a:r>
              <a:rPr lang="en-US" sz="750" b="1" dirty="0">
                <a:solidFill>
                  <a:srgbClr val="262626"/>
                </a:solidFill>
                <a:latin typeface="Arial Narrow" pitchFamily="34" charset="0"/>
                <a:cs typeface="Arial" pitchFamily="34" charset="0"/>
              </a:rPr>
              <a:t>5-Year, 5-Year Forward Inflation Expectation Rate </a:t>
            </a:r>
            <a:r>
              <a:rPr lang="en-US" sz="750" dirty="0">
                <a:solidFill>
                  <a:srgbClr val="262626"/>
                </a:solidFill>
                <a:latin typeface="Arial Narrow" pitchFamily="34" charset="0"/>
                <a:cs typeface="Arial" pitchFamily="34" charset="0"/>
              </a:rPr>
              <a:t>measures expected inflation (on average) over the five-year period that begins five years from today.</a:t>
            </a:r>
          </a:p>
          <a:p>
            <a:pPr marL="0" indent="0">
              <a:buNone/>
            </a:pPr>
            <a:r>
              <a:rPr lang="en-US" sz="750" b="1" dirty="0">
                <a:solidFill>
                  <a:srgbClr val="262626"/>
                </a:solidFill>
                <a:latin typeface="Arial Narrow" pitchFamily="34" charset="0"/>
                <a:cs typeface="Arial" pitchFamily="34" charset="0"/>
              </a:rPr>
              <a:t>The Atlanta Fed Wage Growth Tracker is </a:t>
            </a:r>
            <a:r>
              <a:rPr lang="en-US" sz="750" dirty="0">
                <a:solidFill>
                  <a:srgbClr val="262626"/>
                </a:solidFill>
                <a:latin typeface="Arial Narrow" pitchFamily="34" charset="0"/>
                <a:cs typeface="Arial" pitchFamily="34" charset="0"/>
              </a:rPr>
              <a:t>a measure of the nominal wage growth of individuals. It is constructed using microdata from the Current Population Survey and is the median percent change in the hourly wage of individuals observed 12 months apart.</a:t>
            </a:r>
          </a:p>
          <a:p>
            <a:pPr marL="0" indent="0">
              <a:buNone/>
            </a:pPr>
            <a:r>
              <a:rPr lang="en-US" sz="750" b="1" dirty="0">
                <a:solidFill>
                  <a:srgbClr val="262626"/>
                </a:solidFill>
                <a:latin typeface="Arial Narrow" pitchFamily="34" charset="0"/>
              </a:rPr>
              <a:t>The Institute for Supply Management (ISM) Manufacturing Purchasing Managers’ Index (PMI) </a:t>
            </a:r>
            <a:r>
              <a:rPr lang="en-US" sz="750" dirty="0">
                <a:solidFill>
                  <a:srgbClr val="262626"/>
                </a:solidFill>
                <a:latin typeface="Arial Narrow" pitchFamily="34" charset="0"/>
              </a:rPr>
              <a:t>is an indicator of the economic health of the manufacturing sector. The PMI is based on five major indicators: new orders, inventory levels, production, supplier deliveries and the employment environment.</a:t>
            </a:r>
            <a:endParaRPr lang="en-US" sz="750" b="1" dirty="0">
              <a:solidFill>
                <a:srgbClr val="262626"/>
              </a:solidFill>
              <a:latin typeface="Arial Narrow" pitchFamily="34" charset="0"/>
              <a:cs typeface="Arial" pitchFamily="34" charset="0"/>
            </a:endParaRPr>
          </a:p>
          <a:p>
            <a:pPr marL="0" indent="0">
              <a:buNone/>
            </a:pPr>
            <a:r>
              <a:rPr lang="en-US" sz="750" b="1" dirty="0">
                <a:solidFill>
                  <a:srgbClr val="262626"/>
                </a:solidFill>
                <a:latin typeface="Arial Narrow" pitchFamily="34" charset="0"/>
                <a:cs typeface="Arial" pitchFamily="34" charset="0"/>
              </a:rPr>
              <a:t>Nonfarm Payrolls </a:t>
            </a:r>
            <a:r>
              <a:rPr lang="en-US" sz="750" dirty="0">
                <a:solidFill>
                  <a:srgbClr val="262626"/>
                </a:solidFill>
                <a:latin typeface="Arial Narrow" pitchFamily="34" charset="0"/>
                <a:cs typeface="Arial" pitchFamily="34" charset="0"/>
              </a:rPr>
              <a:t>measures the number of employees on business payrolls.</a:t>
            </a:r>
          </a:p>
          <a:p>
            <a:pPr marL="0" indent="0">
              <a:buNone/>
            </a:pPr>
            <a:r>
              <a:rPr lang="en-US" sz="750" b="1" dirty="0">
                <a:solidFill>
                  <a:srgbClr val="262626"/>
                </a:solidFill>
                <a:latin typeface="Arial Narrow" pitchFamily="34" charset="0"/>
              </a:rPr>
              <a:t>The U.S. Treasury Yield</a:t>
            </a:r>
            <a:r>
              <a:rPr lang="en-US" sz="750" dirty="0">
                <a:solidFill>
                  <a:srgbClr val="262626"/>
                </a:solidFill>
                <a:latin typeface="Arial Narrow" pitchFamily="34" charset="0"/>
              </a:rPr>
              <a:t> is the pre-tax yield to maturity on Generic United States on-the-run government bill/note/bond indices at different maturities. The 10-yr and 2-year maturities are widely quoted and the spread between the two is often referred to as the “yield curve.”</a:t>
            </a:r>
          </a:p>
          <a:p>
            <a:pPr marL="0" indent="0">
              <a:buNone/>
            </a:pPr>
            <a:r>
              <a:rPr lang="en-US" sz="750" b="1" dirty="0">
                <a:solidFill>
                  <a:srgbClr val="262626"/>
                </a:solidFill>
                <a:latin typeface="Arial Narrow" pitchFamily="34" charset="0"/>
              </a:rPr>
              <a:t>The </a:t>
            </a:r>
            <a:r>
              <a:rPr lang="en-US" sz="750" b="1" dirty="0" err="1">
                <a:solidFill>
                  <a:srgbClr val="262626"/>
                </a:solidFill>
                <a:latin typeface="Arial Narrow" pitchFamily="34" charset="0"/>
              </a:rPr>
              <a:t>BarCap</a:t>
            </a:r>
            <a:r>
              <a:rPr lang="en-US" sz="750" b="1" dirty="0">
                <a:solidFill>
                  <a:srgbClr val="262626"/>
                </a:solidFill>
                <a:latin typeface="Arial Narrow" pitchFamily="34" charset="0"/>
              </a:rPr>
              <a:t> U.S. Corporate  HY YTW – 10-yr Treasury Spread </a:t>
            </a:r>
            <a:r>
              <a:rPr lang="en-US" sz="750" dirty="0">
                <a:solidFill>
                  <a:srgbClr val="262626"/>
                </a:solidFill>
                <a:latin typeface="Arial Narrow" pitchFamily="34" charset="0"/>
              </a:rPr>
              <a:t>is calculated by taking the Barclays Capital U.S. Corporate High Yield Yield-to-Worst minus the U.S. Generic Government 10-year Yield.</a:t>
            </a:r>
            <a:endParaRPr lang="en-US" sz="750" dirty="0">
              <a:solidFill>
                <a:srgbClr val="262626"/>
              </a:solidFill>
              <a:latin typeface="Arial Narrow" pitchFamily="34" charset="0"/>
              <a:cs typeface="Arial" pitchFamily="34" charset="0"/>
            </a:endParaRPr>
          </a:p>
          <a:p>
            <a:pPr marL="0" indent="0">
              <a:buNone/>
            </a:pPr>
            <a:r>
              <a:rPr lang="en-US" sz="750" b="1" dirty="0">
                <a:solidFill>
                  <a:srgbClr val="262626"/>
                </a:solidFill>
                <a:latin typeface="Arial Narrow" pitchFamily="34" charset="0"/>
              </a:rPr>
              <a:t>GDP (Gross Domestic Product) </a:t>
            </a:r>
            <a:r>
              <a:rPr lang="en-US" sz="750" dirty="0">
                <a:solidFill>
                  <a:srgbClr val="262626"/>
                </a:solidFill>
                <a:latin typeface="Arial Narrow" pitchFamily="34" charset="0"/>
              </a:rPr>
              <a:t>is the total market value of all final goods and services produced in a country in a given year, equal to total consumer, investment and government spending, plus the value of exports, minus the value of imports. </a:t>
            </a:r>
          </a:p>
          <a:p>
            <a:pPr marL="0" indent="0">
              <a:buNone/>
            </a:pPr>
            <a:r>
              <a:rPr lang="en-US" sz="750" b="1" dirty="0">
                <a:solidFill>
                  <a:srgbClr val="262626"/>
                </a:solidFill>
                <a:latin typeface="Arial Narrow" pitchFamily="34" charset="0"/>
              </a:rPr>
              <a:t>U.S. nonfinancial interest coverage ratio </a:t>
            </a:r>
            <a:r>
              <a:rPr lang="en-US" sz="750" dirty="0">
                <a:solidFill>
                  <a:srgbClr val="262626"/>
                </a:solidFill>
                <a:latin typeface="Arial Narrow" pitchFamily="34" charset="0"/>
              </a:rPr>
              <a:t>measures the ratio of a U.S. nonfinancial companies’ interest payments over earnings before interest and taxes. It is a debt and profitability ratio to determine how easily a company can pay interest on its outstanding debt.</a:t>
            </a:r>
          </a:p>
          <a:p>
            <a:pPr marL="0" indent="0">
              <a:buNone/>
            </a:pPr>
            <a:r>
              <a:rPr lang="en-US" sz="750" b="1" dirty="0">
                <a:solidFill>
                  <a:srgbClr val="262626"/>
                </a:solidFill>
                <a:latin typeface="Arial Narrow" pitchFamily="34" charset="0"/>
              </a:rPr>
              <a:t>The U.S. investment grade corporate credit spread </a:t>
            </a:r>
            <a:r>
              <a:rPr lang="en-US" sz="750" dirty="0">
                <a:solidFill>
                  <a:srgbClr val="262626"/>
                </a:solidFill>
                <a:latin typeface="Arial Narrow" pitchFamily="34" charset="0"/>
              </a:rPr>
              <a:t>measures the Moody’s Baa corporate bond yield spread over  the 10-year U.S. treasury yield.</a:t>
            </a:r>
          </a:p>
          <a:p>
            <a:pPr marL="0" indent="0">
              <a:buNone/>
            </a:pPr>
            <a:r>
              <a:rPr lang="en-US" sz="750" dirty="0">
                <a:solidFill>
                  <a:srgbClr val="262626"/>
                </a:solidFill>
                <a:latin typeface="Arial Narrow" pitchFamily="34" charset="0"/>
                <a:cs typeface="Arial" pitchFamily="34" charset="0"/>
              </a:rPr>
              <a:t>Opinions are provided by Fifth Third Private Bank, National Association. This information is intended for educational purposes only and does not constitute the rendering of investment advice or a specific recommendation on investment activities and trading. The mention of any specific security does not constitute a solicitation or an offer to buy or sell any security. This information is current as of the date of this presentation and is subject to change at any time, based on market and other conditions. </a:t>
            </a:r>
            <a:r>
              <a:rPr lang="en-US" sz="750" dirty="0">
                <a:solidFill>
                  <a:srgbClr val="262626"/>
                </a:solidFill>
                <a:latin typeface="Arial Narrow" pitchFamily="34" charset="0"/>
              </a:rPr>
              <a:t>Asset Allocation, Diversification, Alternative Investment and Hedging strategies are intended to mitigate the overall risk within your portfolio. Some strategies may be subject to a higher degree of market risk than others. There are no guarantees that any strategy presented will perform as intended. </a:t>
            </a:r>
            <a:r>
              <a:rPr lang="en-US" sz="750" dirty="0">
                <a:solidFill>
                  <a:srgbClr val="262626"/>
                </a:solidFill>
                <a:latin typeface="Arial Narrow" pitchFamily="34" charset="0"/>
                <a:cs typeface="Arial" pitchFamily="34" charset="0"/>
              </a:rPr>
              <a:t>Indexes are unmanaged and do not incur investment management fees. You cannot invest directly in an index. Past performance is no guarantee of future results.</a:t>
            </a:r>
          </a:p>
          <a:p>
            <a:pPr marL="0" lvl="0" indent="0" algn="ctr">
              <a:spcBef>
                <a:spcPts val="0"/>
              </a:spcBef>
              <a:buNone/>
            </a:pPr>
            <a:endParaRPr lang="en-US" sz="750" dirty="0">
              <a:solidFill>
                <a:srgbClr val="262626"/>
              </a:solidFill>
              <a:latin typeface="Arial Narrow" pitchFamily="34" charset="0"/>
              <a:cs typeface="Arial" pitchFamily="34" charset="0"/>
            </a:endParaRPr>
          </a:p>
          <a:p>
            <a:pPr marL="0" lvl="0" indent="0" algn="ctr">
              <a:spcBef>
                <a:spcPts val="0"/>
              </a:spcBef>
              <a:buNone/>
            </a:pPr>
            <a:r>
              <a:rPr lang="en-US" sz="750" dirty="0">
                <a:solidFill>
                  <a:srgbClr val="262626"/>
                </a:solidFill>
                <a:latin typeface="Arial Narrow" pitchFamily="34" charset="0"/>
                <a:cs typeface="Arial" pitchFamily="34" charset="0"/>
              </a:rPr>
              <a:t>Fifth Third Private Bank is a division of Fifth Third Bank, National Association, which is an indirect subsidiary of Fifth Third Bancorp.  Banking, investment and insurance products and services are offered through or made available by one or more of Fifth Third Bancorp’s indirect subsidiaries. Investments, investment services and insurance:</a:t>
            </a:r>
          </a:p>
          <a:p>
            <a:pPr marL="0" lvl="0" indent="0" algn="ctr">
              <a:spcBef>
                <a:spcPts val="0"/>
              </a:spcBef>
              <a:buNone/>
            </a:pPr>
            <a:endParaRPr lang="en-US" sz="750" dirty="0">
              <a:solidFill>
                <a:srgbClr val="262626"/>
              </a:solidFill>
              <a:latin typeface="Arial Narrow" pitchFamily="34" charset="0"/>
              <a:cs typeface="Arial" pitchFamily="34" charset="0"/>
            </a:endParaRPr>
          </a:p>
          <a:p>
            <a:pPr marL="0" lvl="0" indent="0" algn="ctr">
              <a:spcBef>
                <a:spcPts val="0"/>
              </a:spcBef>
              <a:buNone/>
            </a:pPr>
            <a:endParaRPr lang="en-US" sz="750" dirty="0">
              <a:solidFill>
                <a:srgbClr val="262626"/>
              </a:solidFill>
              <a:latin typeface="Arial Narrow" pitchFamily="34" charset="0"/>
              <a:cs typeface="Arial" pitchFamily="34" charset="0"/>
            </a:endParaRPr>
          </a:p>
          <a:p>
            <a:pPr marL="0" lvl="0" indent="0" algn="ctr">
              <a:spcBef>
                <a:spcPts val="0"/>
              </a:spcBef>
              <a:buNone/>
            </a:pPr>
            <a:endParaRPr lang="en-US" sz="750" b="0" dirty="0">
              <a:solidFill>
                <a:srgbClr val="262626"/>
              </a:solidFill>
              <a:latin typeface="Arial Narrow" pitchFamily="34" charset="0"/>
              <a:cs typeface="Arial" pitchFamily="34" charset="0"/>
            </a:endParaRPr>
          </a:p>
          <a:p>
            <a:pPr marL="0" lvl="0" indent="0" algn="ctr">
              <a:spcBef>
                <a:spcPts val="0"/>
              </a:spcBef>
              <a:buNone/>
            </a:pPr>
            <a:endParaRPr lang="en-US" sz="750" b="0" dirty="0">
              <a:solidFill>
                <a:srgbClr val="262626"/>
              </a:solidFill>
              <a:latin typeface="Arial Narrow"/>
            </a:endParaRPr>
          </a:p>
          <a:p>
            <a:pPr marL="0" lvl="0" indent="0" algn="ctr">
              <a:spcBef>
                <a:spcPts val="0"/>
              </a:spcBef>
              <a:buNone/>
            </a:pPr>
            <a:r>
              <a:rPr lang="en-US" sz="750" b="0" dirty="0">
                <a:solidFill>
                  <a:srgbClr val="262626"/>
                </a:solidFill>
                <a:latin typeface="Arial Narrow"/>
              </a:rPr>
              <a:t>Insurance Products are made available through Fifth Third Insurance Agency, Inc.</a:t>
            </a:r>
          </a:p>
          <a:p>
            <a:pPr marL="0" indent="0">
              <a:buNone/>
            </a:pPr>
            <a:endParaRPr lang="en-US" sz="750" dirty="0"/>
          </a:p>
        </p:txBody>
      </p:sp>
      <p:graphicFrame>
        <p:nvGraphicFramePr>
          <p:cNvPr id="4" name="Table 3"/>
          <p:cNvGraphicFramePr>
            <a:graphicFrameLocks noGrp="1"/>
          </p:cNvGraphicFramePr>
          <p:nvPr>
            <p:extLst>
              <p:ext uri="{D42A27DB-BD31-4B8C-83A1-F6EECF244321}">
                <p14:modId xmlns:p14="http://schemas.microsoft.com/office/powerpoint/2010/main" val="2909051058"/>
              </p:ext>
            </p:extLst>
          </p:nvPr>
        </p:nvGraphicFramePr>
        <p:xfrm>
          <a:off x="1143000" y="5686714"/>
          <a:ext cx="6858000" cy="315140"/>
        </p:xfrm>
        <a:graphic>
          <a:graphicData uri="http://schemas.openxmlformats.org/drawingml/2006/table">
            <a:tbl>
              <a:tblPr/>
              <a:tblGrid>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4"/>
                    </a:ext>
                  </a:extLst>
                </a:gridCol>
                <a:gridCol w="2286000">
                  <a:extLst>
                    <a:ext uri="{9D8B030D-6E8A-4147-A177-3AD203B41FA5}">
                      <a16:colId xmlns:a16="http://schemas.microsoft.com/office/drawing/2014/main" val="20007"/>
                    </a:ext>
                  </a:extLst>
                </a:gridCol>
              </a:tblGrid>
              <a:tr h="132511">
                <a:tc>
                  <a:txBody>
                    <a:bodyPr/>
                    <a:lstStyle/>
                    <a:p>
                      <a:pPr algn="ctr" fontAlgn="b"/>
                      <a:r>
                        <a:rPr lang="en-US" sz="1000" b="0" i="0" u="none" strike="noStrike" baseline="0" dirty="0">
                          <a:solidFill>
                            <a:srgbClr val="262626"/>
                          </a:solidFill>
                          <a:latin typeface="Arial Narrow"/>
                        </a:rPr>
                        <a:t>Are Not FDIC Insured</a:t>
                      </a:r>
                    </a:p>
                  </a:txBody>
                  <a:tcPr marL="5170" marR="5170" marT="517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n-US" sz="1000" b="0" i="0" u="none" strike="noStrike" baseline="0" dirty="0">
                          <a:solidFill>
                            <a:srgbClr val="262626"/>
                          </a:solidFill>
                          <a:latin typeface="Arial Narrow"/>
                        </a:rPr>
                        <a:t>Offer Not Bank Guaranteed</a:t>
                      </a:r>
                    </a:p>
                  </a:txBody>
                  <a:tcPr marL="5170" marR="5170" marT="517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n-US" sz="1000" b="0" i="0" u="none" strike="noStrike" baseline="0" dirty="0">
                          <a:solidFill>
                            <a:srgbClr val="262626"/>
                          </a:solidFill>
                          <a:latin typeface="Arial Narrow"/>
                        </a:rPr>
                        <a:t>May Lose Value</a:t>
                      </a:r>
                    </a:p>
                  </a:txBody>
                  <a:tcPr marL="5170" marR="5170" marT="517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2"/>
                  </a:ext>
                </a:extLst>
              </a:tr>
              <a:tr h="132511">
                <a:tc gridSpan="2">
                  <a:txBody>
                    <a:bodyPr/>
                    <a:lstStyle/>
                    <a:p>
                      <a:pPr algn="ctr" fontAlgn="b"/>
                      <a:r>
                        <a:rPr lang="en-US" sz="1000" b="0" i="0" u="none" strike="noStrike" baseline="0" dirty="0">
                          <a:solidFill>
                            <a:srgbClr val="262626"/>
                          </a:solidFill>
                          <a:latin typeface="Arial Narrow"/>
                        </a:rPr>
                        <a:t>Are Not Insured by Any Federal Government Agency</a:t>
                      </a:r>
                    </a:p>
                  </a:txBody>
                  <a:tcPr marL="5170" marR="5170" marT="517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baseline="0" dirty="0">
                          <a:solidFill>
                            <a:srgbClr val="262626"/>
                          </a:solidFill>
                          <a:latin typeface="Arial Narrow"/>
                        </a:rPr>
                        <a:t>Are Not a Deposit</a:t>
                      </a:r>
                    </a:p>
                  </a:txBody>
                  <a:tcPr marL="5170" marR="5170" marT="517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7355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out of room to grow</a:t>
            </a:r>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2200697761"/>
              </p:ext>
            </p:extLst>
          </p:nvPr>
        </p:nvGraphicFramePr>
        <p:xfrm>
          <a:off x="552159" y="1271588"/>
          <a:ext cx="8039682" cy="4699000"/>
        </p:xfrm>
        <a:graphic>
          <a:graphicData uri="http://schemas.openxmlformats.org/presentationml/2006/ole">
            <mc:AlternateContent xmlns:mc="http://schemas.openxmlformats.org/markup-compatibility/2006">
              <mc:Choice xmlns:v="urn:schemas-microsoft-com:vml" Requires="v">
                <p:oleObj spid="_x0000_s22830" name="Macrobond document" r:id="rId4" imgW="8568711" imgH="5007930" progId="Mbnd.mbnd">
                  <p:embed/>
                </p:oleObj>
              </mc:Choice>
              <mc:Fallback>
                <p:oleObj name="Macrobond document" r:id="rId4" imgW="8568711" imgH="5007930" progId="Mbnd.mbnd">
                  <p:embed/>
                  <p:pic>
                    <p:nvPicPr>
                      <p:cNvPr id="0" name="Content Placeholder 4"/>
                      <p:cNvPicPr>
                        <a:picLocks noGrp="1" noChangeAspect="1" noChangeArrowheads="1"/>
                      </p:cNvPicPr>
                      <p:nvPr/>
                    </p:nvPicPr>
                    <p:blipFill>
                      <a:blip r:embed="rId5"/>
                      <a:srcRect/>
                      <a:stretch>
                        <a:fillRect/>
                      </a:stretch>
                    </p:blipFill>
                    <p:spPr bwMode="auto">
                      <a:xfrm>
                        <a:off x="552159" y="1271588"/>
                        <a:ext cx="8039682"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7603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labor lever</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618312535"/>
              </p:ext>
            </p:extLst>
          </p:nvPr>
        </p:nvGraphicFramePr>
        <p:xfrm>
          <a:off x="552159" y="1271588"/>
          <a:ext cx="8039682" cy="4699000"/>
        </p:xfrm>
        <a:graphic>
          <a:graphicData uri="http://schemas.openxmlformats.org/presentationml/2006/ole">
            <mc:AlternateContent xmlns:mc="http://schemas.openxmlformats.org/markup-compatibility/2006">
              <mc:Choice xmlns:v="urn:schemas-microsoft-com:vml" Requires="v">
                <p:oleObj spid="_x0000_s23851" name="Macrobond document" r:id="rId4" imgW="8568711" imgH="5007930" progId="Mbnd.mbnd">
                  <p:embed/>
                </p:oleObj>
              </mc:Choice>
              <mc:Fallback>
                <p:oleObj name="Macrobond document" r:id="rId4" imgW="8568711" imgH="5007930" progId="Mbnd.mbnd">
                  <p:embed/>
                  <p:pic>
                    <p:nvPicPr>
                      <p:cNvPr id="0" name="Object 2"/>
                      <p:cNvPicPr>
                        <a:picLocks noChangeAspect="1" noChangeArrowheads="1"/>
                      </p:cNvPicPr>
                      <p:nvPr/>
                    </p:nvPicPr>
                    <p:blipFill>
                      <a:blip r:embed="rId5"/>
                      <a:srcRect/>
                      <a:stretch>
                        <a:fillRect/>
                      </a:stretch>
                    </p:blipFill>
                    <p:spPr bwMode="auto">
                      <a:xfrm>
                        <a:off x="552159" y="1271588"/>
                        <a:ext cx="8039682"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339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declining labor market slack</a:t>
            </a:r>
          </a:p>
        </p:txBody>
      </p:sp>
      <p:sp>
        <p:nvSpPr>
          <p:cNvPr id="4" name="TextBox 3"/>
          <p:cNvSpPr txBox="1"/>
          <p:nvPr/>
        </p:nvSpPr>
        <p:spPr>
          <a:xfrm>
            <a:off x="2358958" y="6189519"/>
            <a:ext cx="4426085" cy="369332"/>
          </a:xfrm>
          <a:prstGeom prst="rect">
            <a:avLst/>
          </a:prstGeom>
          <a:noFill/>
        </p:spPr>
        <p:txBody>
          <a:bodyPr wrap="square" rtlCol="0">
            <a:spAutoFit/>
          </a:bodyPr>
          <a:lstStyle/>
          <a:p>
            <a:pPr algn="ctr"/>
            <a:r>
              <a:rPr lang="en-US" dirty="0"/>
              <a:t>Credit: Hokenson Demographics</a:t>
            </a:r>
          </a:p>
        </p:txBody>
      </p:sp>
      <p:graphicFrame>
        <p:nvGraphicFramePr>
          <p:cNvPr id="10" name="Content Placeholder 9"/>
          <p:cNvGraphicFramePr>
            <a:graphicFrameLocks noGrp="1" noChangeAspect="1"/>
          </p:cNvGraphicFramePr>
          <p:nvPr>
            <p:ph idx="1"/>
            <p:extLst>
              <p:ext uri="{D42A27DB-BD31-4B8C-83A1-F6EECF244321}">
                <p14:modId xmlns:p14="http://schemas.microsoft.com/office/powerpoint/2010/main" val="3864051301"/>
              </p:ext>
            </p:extLst>
          </p:nvPr>
        </p:nvGraphicFramePr>
        <p:xfrm>
          <a:off x="552159" y="1271588"/>
          <a:ext cx="8039682" cy="4699000"/>
        </p:xfrm>
        <a:graphic>
          <a:graphicData uri="http://schemas.openxmlformats.org/presentationml/2006/ole">
            <mc:AlternateContent xmlns:mc="http://schemas.openxmlformats.org/markup-compatibility/2006">
              <mc:Choice xmlns:v="urn:schemas-microsoft-com:vml" Requires="v">
                <p:oleObj spid="_x0000_s79908" name="Macrobond document" r:id="rId3" imgW="8568711" imgH="5007930" progId="Mbnd.mbnd">
                  <p:embed/>
                </p:oleObj>
              </mc:Choice>
              <mc:Fallback>
                <p:oleObj name="Macrobond document" r:id="rId3" imgW="8568711" imgH="5007930" progId="Mbnd.mbnd">
                  <p:embed/>
                  <p:pic>
                    <p:nvPicPr>
                      <p:cNvPr id="0" name="Content Placeholder 7"/>
                      <p:cNvPicPr>
                        <a:picLocks noGrp="1" noChangeAspect="1" noChangeArrowheads="1"/>
                      </p:cNvPicPr>
                      <p:nvPr/>
                    </p:nvPicPr>
                    <p:blipFill>
                      <a:blip r:embed="rId4"/>
                      <a:srcRect/>
                      <a:stretch>
                        <a:fillRect/>
                      </a:stretch>
                    </p:blipFill>
                    <p:spPr bwMode="auto">
                      <a:xfrm>
                        <a:off x="552159" y="1271588"/>
                        <a:ext cx="8039682"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700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Capex drives productivity…</a:t>
            </a:r>
          </a:p>
        </p:txBody>
      </p:sp>
      <p:pic>
        <p:nvPicPr>
          <p:cNvPr id="768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3178" y="1126827"/>
            <a:ext cx="6897645" cy="432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58958" y="5437762"/>
            <a:ext cx="4426085" cy="369332"/>
          </a:xfrm>
          <a:prstGeom prst="rect">
            <a:avLst/>
          </a:prstGeom>
          <a:noFill/>
        </p:spPr>
        <p:txBody>
          <a:bodyPr wrap="square" rtlCol="0">
            <a:spAutoFit/>
          </a:bodyPr>
          <a:lstStyle/>
          <a:p>
            <a:pPr algn="ctr"/>
            <a:r>
              <a:rPr lang="en-US" dirty="0"/>
              <a:t>Credit: Cornerstone Macro</a:t>
            </a:r>
          </a:p>
        </p:txBody>
      </p:sp>
    </p:spTree>
    <p:extLst>
      <p:ext uri="{BB962C8B-B14F-4D97-AF65-F5344CB8AC3E}">
        <p14:creationId xmlns:p14="http://schemas.microsoft.com/office/powerpoint/2010/main" val="345931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confidence drives Capex</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35475366"/>
              </p:ext>
            </p:extLst>
          </p:nvPr>
        </p:nvGraphicFramePr>
        <p:xfrm>
          <a:off x="552159" y="1271588"/>
          <a:ext cx="8039682" cy="4699000"/>
        </p:xfrm>
        <a:graphic>
          <a:graphicData uri="http://schemas.openxmlformats.org/presentationml/2006/ole">
            <mc:AlternateContent xmlns:mc="http://schemas.openxmlformats.org/markup-compatibility/2006">
              <mc:Choice xmlns:v="urn:schemas-microsoft-com:vml" Requires="v">
                <p:oleObj spid="_x0000_s68704" name="Macrobond document" r:id="rId4" imgW="8568711" imgH="5007930" progId="Mbnd.mbnd">
                  <p:embed/>
                </p:oleObj>
              </mc:Choice>
              <mc:Fallback>
                <p:oleObj name="Macrobond document" r:id="rId4" imgW="8568711" imgH="5007930" progId="Mbnd.mbnd">
                  <p:embed/>
                  <p:pic>
                    <p:nvPicPr>
                      <p:cNvPr id="0" name="Object 4"/>
                      <p:cNvPicPr>
                        <a:picLocks noChangeAspect="1" noChangeArrowheads="1"/>
                      </p:cNvPicPr>
                      <p:nvPr/>
                    </p:nvPicPr>
                    <p:blipFill>
                      <a:blip r:embed="rId5"/>
                      <a:srcRect/>
                      <a:stretch>
                        <a:fillRect/>
                      </a:stretch>
                    </p:blipFill>
                    <p:spPr bwMode="auto">
                      <a:xfrm>
                        <a:off x="552159" y="1271588"/>
                        <a:ext cx="8039682"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8023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CapEx</a:t>
            </a:r>
            <a:r>
              <a:rPr lang="en-US" dirty="0"/>
              <a:t> leading up to recessions</a:t>
            </a:r>
          </a:p>
        </p:txBody>
      </p:sp>
      <p:graphicFrame>
        <p:nvGraphicFramePr>
          <p:cNvPr id="12" name="Content Placeholder 11"/>
          <p:cNvGraphicFramePr>
            <a:graphicFrameLocks noGrp="1" noChangeAspect="1"/>
          </p:cNvGraphicFramePr>
          <p:nvPr>
            <p:ph idx="1"/>
            <p:extLst>
              <p:ext uri="{D42A27DB-BD31-4B8C-83A1-F6EECF244321}">
                <p14:modId xmlns:p14="http://schemas.microsoft.com/office/powerpoint/2010/main" val="2175054587"/>
              </p:ext>
            </p:extLst>
          </p:nvPr>
        </p:nvGraphicFramePr>
        <p:xfrm>
          <a:off x="552159" y="1271588"/>
          <a:ext cx="8039682" cy="4699000"/>
        </p:xfrm>
        <a:graphic>
          <a:graphicData uri="http://schemas.openxmlformats.org/presentationml/2006/ole">
            <mc:AlternateContent xmlns:mc="http://schemas.openxmlformats.org/markup-compatibility/2006">
              <mc:Choice xmlns:v="urn:schemas-microsoft-com:vml" Requires="v">
                <p:oleObj spid="_x0000_s77876" name="Macrobond document" r:id="rId3" imgW="8568711" imgH="5007930" progId="Mbnd.mbnd">
                  <p:embed/>
                </p:oleObj>
              </mc:Choice>
              <mc:Fallback>
                <p:oleObj name="Macrobond document" r:id="rId3" imgW="8568711" imgH="5007930" progId="Mbnd.mbnd">
                  <p:embed/>
                  <p:pic>
                    <p:nvPicPr>
                      <p:cNvPr id="0" name="Content Placeholder 9"/>
                      <p:cNvPicPr>
                        <a:picLocks noGrp="1" noChangeAspect="1" noChangeArrowheads="1"/>
                      </p:cNvPicPr>
                      <p:nvPr/>
                    </p:nvPicPr>
                    <p:blipFill>
                      <a:blip r:embed="rId4"/>
                      <a:srcRect/>
                      <a:stretch>
                        <a:fillRect/>
                      </a:stretch>
                    </p:blipFill>
                    <p:spPr bwMode="auto">
                      <a:xfrm>
                        <a:off x="552159" y="1271588"/>
                        <a:ext cx="8039682"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283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election mean for investors?</a:t>
            </a:r>
          </a:p>
        </p:txBody>
      </p:sp>
    </p:spTree>
    <p:extLst>
      <p:ext uri="{BB962C8B-B14F-4D97-AF65-F5344CB8AC3E}">
        <p14:creationId xmlns:p14="http://schemas.microsoft.com/office/powerpoint/2010/main" val="3159201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Fifth Third Bank Colors 2">
      <a:dk1>
        <a:srgbClr val="001F5B"/>
      </a:dk1>
      <a:lt1>
        <a:srgbClr val="FFFFFF"/>
      </a:lt1>
      <a:dk2>
        <a:srgbClr val="1D4094"/>
      </a:dk2>
      <a:lt2>
        <a:srgbClr val="FFFFFF"/>
      </a:lt2>
      <a:accent1>
        <a:srgbClr val="67B2E8"/>
      </a:accent1>
      <a:accent2>
        <a:srgbClr val="00AF66"/>
      </a:accent2>
      <a:accent3>
        <a:srgbClr val="E2E2E2"/>
      </a:accent3>
      <a:accent4>
        <a:srgbClr val="0079C9"/>
      </a:accent4>
      <a:accent5>
        <a:srgbClr val="7F7F7F"/>
      </a:accent5>
      <a:accent6>
        <a:srgbClr val="00CD6E"/>
      </a:accent6>
      <a:hlink>
        <a:srgbClr val="007AC9"/>
      </a:hlink>
      <a:folHlink>
        <a:srgbClr val="67B2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1516871f-c8f2-4bd8-aeec-b6c28cd35c0c" ContentTypeId="0x01010030358FADA6F2604483C3F78626C8ADC5"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dlc_ExpireDate xmlns="http://schemas.microsoft.com/sharepoint/v3">2022-10-26T20:23:11+00:00</_dlc_ExpireDate>
    <_dlc_ExpireDateSaved xmlns="http://schemas.microsoft.com/sharepoint/v3" xsi:nil="true"/>
    <TaxCatchAll xmlns="583b79d3-e416-4969-9158-1f1760985335"/>
    <od24345036584d2fbb3a5154013d63d4 xmlns="583b79d3-e416-4969-9158-1f1760985335">
      <Terms xmlns="http://schemas.microsoft.com/office/infopath/2007/PartnerControls">
        <TermInfo xmlns="http://schemas.microsoft.com/office/infopath/2007/PartnerControls">
          <TermName xmlns="http://schemas.microsoft.com/office/infopath/2007/PartnerControls">Confidential</TermName>
          <TermId xmlns="http://schemas.microsoft.com/office/infopath/2007/PartnerControls">43f1ded9-22bf-4c8b-b956-73692d57fc99</TermId>
        </TermInfo>
      </Terms>
    </od24345036584d2fbb3a5154013d63d4>
    <_dlc_DocId xmlns="3493087c-e4ff-41c8-9592-784e2551c629">5300049-583952207-10662</_dlc_DocId>
    <_dlc_DocIdUrl xmlns="3493087c-e4ff-41c8-9592-784e2551c629">
      <Url>https://thebank.info53.com/teams/CRR/CorpCommsTS/_layouts/15/DocIdRedir.aspx?ID=5300049-583952207-10662</Url>
      <Description>5300049-583952207-10662</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Fifth Third Document" ma:contentTypeID="0x01010030358FADA6F2604483C3F78626C8ADC500E807D10F03AE234DA6E91D749C7CC885" ma:contentTypeVersion="7" ma:contentTypeDescription="" ma:contentTypeScope="" ma:versionID="b253d99cbd976ac1dab2ae1db38afd9e">
  <xsd:schema xmlns:xsd="http://www.w3.org/2001/XMLSchema" xmlns:xs="http://www.w3.org/2001/XMLSchema" xmlns:p="http://schemas.microsoft.com/office/2006/metadata/properties" xmlns:ns1="http://schemas.microsoft.com/sharepoint/v3" xmlns:ns2="583b79d3-e416-4969-9158-1f1760985335" xmlns:ns3="3493087c-e4ff-41c8-9592-784e2551c629" targetNamespace="http://schemas.microsoft.com/office/2006/metadata/properties" ma:root="true" ma:fieldsID="91e99553e7f865e2edacf01cf10dcb95" ns1:_="" ns2:_="" ns3:_="">
    <xsd:import namespace="http://schemas.microsoft.com/sharepoint/v3"/>
    <xsd:import namespace="583b79d3-e416-4969-9158-1f1760985335"/>
    <xsd:import namespace="3493087c-e4ff-41c8-9592-784e2551c629"/>
    <xsd:element name="properties">
      <xsd:complexType>
        <xsd:sequence>
          <xsd:element name="documentManagement">
            <xsd:complexType>
              <xsd:all>
                <xsd:element ref="ns2:od24345036584d2fbb3a5154013d63d4" minOccurs="0"/>
                <xsd:element ref="ns2:TaxCatchAll" minOccurs="0"/>
                <xsd:element ref="ns2:TaxCatchAllLabel" minOccurs="0"/>
                <xsd:element ref="ns1:_dlc_Exempt" minOccurs="0"/>
                <xsd:element ref="ns1:_dlc_ExpireDateSaved" minOccurs="0"/>
                <xsd:element ref="ns1:_dlc_Expire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2" nillable="true" ma:displayName="Exempt from Policy" ma:description="" ma:hidden="true" ma:internalName="_dlc_Exempt" ma:readOnly="true">
      <xsd:simpleType>
        <xsd:restriction base="dms:Unknown"/>
      </xsd:simpleType>
    </xsd:element>
    <xsd:element name="_dlc_ExpireDateSaved" ma:index="13" nillable="true" ma:displayName="Original Expiration Date" ma:description="" ma:hidden="true" ma:internalName="_dlc_ExpireDateSaved" ma:readOnly="true">
      <xsd:simpleType>
        <xsd:restriction base="dms:DateTime"/>
      </xsd:simpleType>
    </xsd:element>
    <xsd:element name="_dlc_ExpireDate" ma:index="14"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83b79d3-e416-4969-9158-1f1760985335" elementFormDefault="qualified">
    <xsd:import namespace="http://schemas.microsoft.com/office/2006/documentManagement/types"/>
    <xsd:import namespace="http://schemas.microsoft.com/office/infopath/2007/PartnerControls"/>
    <xsd:element name="od24345036584d2fbb3a5154013d63d4" ma:index="8" ma:taxonomy="true" ma:internalName="od24345036584d2fbb3a5154013d63d4" ma:taxonomyFieldName="Classification" ma:displayName="Classification" ma:indexed="true" ma:default="1;#Internal Use|2a640a3f-6231-41d6-9485-5748e5f88dce" ma:fieldId="{8d243450-3658-4d2f-bb3a-5154013d63d4}" ma:sspId="1516871f-c8f2-4bd8-aeec-b6c28cd35c0c" ma:termSetId="4c60726d-bad9-4f4b-ad30-11c0de508f6e"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797990f6-eb2d-4fa5-8cc5-bd3d6b939f0c}" ma:internalName="TaxCatchAll" ma:showField="CatchAllData" ma:web="3493087c-e4ff-41c8-9592-784e2551c6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797990f6-eb2d-4fa5-8cc5-bd3d6b939f0c}" ma:internalName="TaxCatchAllLabel" ma:readOnly="true" ma:showField="CatchAllDataLabel" ma:web="3493087c-e4ff-41c8-9592-784e2551c62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493087c-e4ff-41c8-9592-784e2551c629"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mso-contentType ?>
<p:Policy xmlns:p="office.server.policy" id="" local="true">
  <p:Name>Fifth Third Document</p:Name>
  <p:Description/>
  <p:Statement/>
  <p:PolicyItems>
    <p:PolicyItem featureId="Microsoft.Office.RecordsManagement.PolicyFeatures.Expiration" staticId="0x01010030358FADA6F2604483C3F78626C8ADC5|276782685" UniqueId="6f1b6b7f-39cf-4d01-9900-6c8c40ba91c5">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5</number>
                  <property>Modified</property>
                  <propertyId>28cf69c5-fa48-462a-b5cd-27b6f9d2bd5f</propertyId>
                  <period>years</period>
                </formula>
                <action type="action" id="Microsoft.Office.RecordsManagement.PolicyFeatures.Expiration.Action.MoveToRecycleBin"/>
              </data>
            </stages>
          </Schedule>
        </Schedules>
      </p:CustomData>
    </p:PolicyItem>
  </p:PolicyItems>
</p:Policy>
</file>

<file path=customXml/itemProps1.xml><?xml version="1.0" encoding="utf-8"?>
<ds:datastoreItem xmlns:ds="http://schemas.openxmlformats.org/officeDocument/2006/customXml" ds:itemID="{02003535-91AA-4A3B-84EE-CE2E8F7D9D12}">
  <ds:schemaRefs>
    <ds:schemaRef ds:uri="Microsoft.SharePoint.Taxonomy.ContentTypeSync"/>
  </ds:schemaRefs>
</ds:datastoreItem>
</file>

<file path=customXml/itemProps2.xml><?xml version="1.0" encoding="utf-8"?>
<ds:datastoreItem xmlns:ds="http://schemas.openxmlformats.org/officeDocument/2006/customXml" ds:itemID="{0647C48D-85F0-4E16-BBBA-025F60E21C9D}">
  <ds:schemaRefs>
    <ds:schemaRef ds:uri="http://schemas.microsoft.com/sharepoint/v3/contenttype/forms"/>
  </ds:schemaRefs>
</ds:datastoreItem>
</file>

<file path=customXml/itemProps3.xml><?xml version="1.0" encoding="utf-8"?>
<ds:datastoreItem xmlns:ds="http://schemas.openxmlformats.org/officeDocument/2006/customXml" ds:itemID="{B27F4C65-6FC6-403F-89E2-35A9D2AA4441}">
  <ds:schemaRefs>
    <ds:schemaRef ds:uri="http://schemas.microsoft.com/office/2006/metadata/properties"/>
    <ds:schemaRef ds:uri="http://schemas.microsoft.com/sharepoint/v3"/>
    <ds:schemaRef ds:uri="http://purl.org/dc/terms/"/>
    <ds:schemaRef ds:uri="http://schemas.openxmlformats.org/package/2006/metadata/core-properties"/>
    <ds:schemaRef ds:uri="3493087c-e4ff-41c8-9592-784e2551c629"/>
    <ds:schemaRef ds:uri="http://purl.org/dc/dcmitype/"/>
    <ds:schemaRef ds:uri="583b79d3-e416-4969-9158-1f1760985335"/>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C4530FE4-90DD-49CC-AB94-DE145CC92E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3b79d3-e416-4969-9158-1f1760985335"/>
    <ds:schemaRef ds:uri="3493087c-e4ff-41c8-9592-784e2551c6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81246A67-CEA4-4AF8-97FB-9B3CB88ABBF6}">
  <ds:schemaRefs>
    <ds:schemaRef ds:uri="http://schemas.microsoft.com/sharepoint/events"/>
  </ds:schemaRefs>
</ds:datastoreItem>
</file>

<file path=customXml/itemProps6.xml><?xml version="1.0" encoding="utf-8"?>
<ds:datastoreItem xmlns:ds="http://schemas.openxmlformats.org/officeDocument/2006/customXml" ds:itemID="{8C6E289C-0705-4AB6-A2E6-7809D4BA794D}">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FifthThirdTemplate_4x3_FINAL_051818_no internal use</Template>
  <TotalTime>15512</TotalTime>
  <Words>1270</Words>
  <Application>Microsoft Office PowerPoint</Application>
  <PresentationFormat>On-screen Show (4:3)</PresentationFormat>
  <Paragraphs>100</Paragraphs>
  <Slides>27</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3" baseType="lpstr">
      <vt:lpstr>Arial</vt:lpstr>
      <vt:lpstr>Arial Narrow</vt:lpstr>
      <vt:lpstr>Calibri</vt:lpstr>
      <vt:lpstr>Office Theme</vt:lpstr>
      <vt:lpstr>think-cell Slide</vt:lpstr>
      <vt:lpstr>Macrobond document</vt:lpstr>
      <vt:lpstr>The Bones Are Good </vt:lpstr>
      <vt:lpstr>“The house don’t fall when the bones are good.” - Maren Morris</vt:lpstr>
      <vt:lpstr>Running out of room to grow</vt:lpstr>
      <vt:lpstr>The labor lever</vt:lpstr>
      <vt:lpstr>Signs of declining labor market slack</vt:lpstr>
      <vt:lpstr>Capex drives productivity…</vt:lpstr>
      <vt:lpstr>..and confidence drives Capex</vt:lpstr>
      <vt:lpstr>CapEx leading up to recessions</vt:lpstr>
      <vt:lpstr>What will the election mean for investors?</vt:lpstr>
      <vt:lpstr>Presidential election years have been good for stocks</vt:lpstr>
      <vt:lpstr>Stocks have performed better when incumbent party retains Presidency—in election year and year following</vt:lpstr>
      <vt:lpstr>Read polls with caution…</vt:lpstr>
      <vt:lpstr>U.S. economy: Structural limitations</vt:lpstr>
      <vt:lpstr>Innovation nation</vt:lpstr>
      <vt:lpstr>More good news</vt:lpstr>
      <vt:lpstr>Investment Considerations</vt:lpstr>
      <vt:lpstr>Where is the dollar headed?</vt:lpstr>
      <vt:lpstr>Is Europe poised for a recovery?</vt:lpstr>
      <vt:lpstr>Inflation remains muted, but…</vt:lpstr>
      <vt:lpstr>Wage gains empower the consumer</vt:lpstr>
      <vt:lpstr>PMIs becoming a point of worry</vt:lpstr>
      <vt:lpstr>Manufacturing employment preceding recessions</vt:lpstr>
      <vt:lpstr>Reading a yield curve inversion right</vt:lpstr>
      <vt:lpstr>Spreads not threatening on a long-term perspective</vt:lpstr>
      <vt:lpstr>Deteriorating credit fundamentals</vt:lpstr>
      <vt:lpstr>Questions?  Thank you</vt:lpstr>
      <vt:lpstr>Disclosures &amp; definitions</vt:lpstr>
    </vt:vector>
  </TitlesOfParts>
  <Company>Fifth Third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&amp; Market Outlook: Late Cycle Conditions</dc:title>
  <dc:creator>Fifth Third Employee</dc:creator>
  <cp:keywords>Pub782542</cp:keywords>
  <cp:lastModifiedBy>Dan Hosey</cp:lastModifiedBy>
  <cp:revision>314</cp:revision>
  <cp:lastPrinted>2020-01-30T17:40:55Z</cp:lastPrinted>
  <dcterms:created xsi:type="dcterms:W3CDTF">2018-12-19T21:10:46Z</dcterms:created>
  <dcterms:modified xsi:type="dcterms:W3CDTF">2020-03-05T22:02:01Z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0x01010030358FADA6F2604483C3F78626C8ADC500E807D10F03AE234DA6E91D749C7CC885</vt:lpwstr>
  </property>
  <property fmtid="{D5CDD505-2E9C-101B-9397-08002B2CF9AE}" pid="3" name="Order">
    <vt:r8>2949300</vt:r8>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_dlc_DocIdItemGuid">
    <vt:lpwstr>c40fd82c-17db-485e-8e12-f297742de3ff</vt:lpwstr>
  </property>
  <property fmtid="{D5CDD505-2E9C-101B-9397-08002B2CF9AE}" pid="9" name="Classification">
    <vt:lpwstr>Pub782542</vt:lpwstr>
  </property>
  <property fmtid="{D5CDD505-2E9C-101B-9397-08002B2CF9AE}" pid="10" name="_dlc_policyId">
    <vt:lpwstr>0x01010030358FADA6F2604483C3F78626C8ADC5|276782685</vt:lpwstr>
  </property>
  <property fmtid="{D5CDD505-2E9C-101B-9397-08002B2CF9AE}" pid="11" name="ItemRetentionFormula">
    <vt:lpwstr>&lt;formula id="Microsoft.Office.RecordsManagement.PolicyFeatures.Expiration.Formula.BuiltIn"&gt;&lt;number&gt;5&lt;/number&gt;&lt;property&gt;Modified&lt;/property&gt;&lt;propertyId&gt;28cf69c5-fa48-462a-b5cd-27b6f9d2bd5f&lt;/propertyId&gt;&lt;period&gt;years&lt;/period&gt;&lt;/formula&gt;</vt:lpwstr>
  </property>
  <property fmtid="{D5CDD505-2E9C-101B-9397-08002B2CF9AE}" pid="12" name="TitusGUID">
    <vt:lpwstr>2927a8de-7232-495e-82db-39d6524d7783</vt:lpwstr>
  </property>
</Properties>
</file>