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40"/>
  </p:notesMasterIdLst>
  <p:sldIdLst>
    <p:sldId id="256" r:id="rId5"/>
    <p:sldId id="257" r:id="rId6"/>
    <p:sldId id="258" r:id="rId7"/>
    <p:sldId id="267" r:id="rId8"/>
    <p:sldId id="268" r:id="rId9"/>
    <p:sldId id="266" r:id="rId10"/>
    <p:sldId id="271" r:id="rId11"/>
    <p:sldId id="273" r:id="rId12"/>
    <p:sldId id="259" r:id="rId13"/>
    <p:sldId id="265" r:id="rId14"/>
    <p:sldId id="269" r:id="rId15"/>
    <p:sldId id="274" r:id="rId16"/>
    <p:sldId id="285" r:id="rId17"/>
    <p:sldId id="260" r:id="rId18"/>
    <p:sldId id="278" r:id="rId19"/>
    <p:sldId id="279" r:id="rId20"/>
    <p:sldId id="280" r:id="rId21"/>
    <p:sldId id="277" r:id="rId22"/>
    <p:sldId id="261" r:id="rId23"/>
    <p:sldId id="275" r:id="rId24"/>
    <p:sldId id="276" r:id="rId25"/>
    <p:sldId id="281" r:id="rId26"/>
    <p:sldId id="282" r:id="rId27"/>
    <p:sldId id="283" r:id="rId28"/>
    <p:sldId id="284" r:id="rId29"/>
    <p:sldId id="262" r:id="rId30"/>
    <p:sldId id="270" r:id="rId31"/>
    <p:sldId id="286" r:id="rId32"/>
    <p:sldId id="287" r:id="rId33"/>
    <p:sldId id="288" r:id="rId34"/>
    <p:sldId id="289" r:id="rId35"/>
    <p:sldId id="292" r:id="rId36"/>
    <p:sldId id="291" r:id="rId37"/>
    <p:sldId id="290" r:id="rId38"/>
    <p:sldId id="26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2.png"/><Relationship Id="rId7" Type="http://schemas.openxmlformats.org/officeDocument/2006/relationships/image" Target="../media/image1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244CF-B214-4938-8573-001080F131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7C2637-EAA6-445C-BE28-BAAFA4F053F2}">
      <dgm:prSet/>
      <dgm:spPr/>
      <dgm:t>
        <a:bodyPr/>
        <a:lstStyle/>
        <a:p>
          <a:r>
            <a:rPr lang="en-US"/>
            <a:t>WHAT IS CODING COMPLIANCE?</a:t>
          </a:r>
        </a:p>
      </dgm:t>
    </dgm:pt>
    <dgm:pt modelId="{84934D3E-4661-4476-911F-9B937691B3D6}" type="parTrans" cxnId="{2AD01716-92F3-4C23-9FE9-C6193EABA23F}">
      <dgm:prSet/>
      <dgm:spPr/>
      <dgm:t>
        <a:bodyPr/>
        <a:lstStyle/>
        <a:p>
          <a:endParaRPr lang="en-US"/>
        </a:p>
      </dgm:t>
    </dgm:pt>
    <dgm:pt modelId="{E6B65E0D-DCF6-4E14-B38A-48910F9A8803}" type="sibTrans" cxnId="{2AD01716-92F3-4C23-9FE9-C6193EABA23F}">
      <dgm:prSet/>
      <dgm:spPr/>
      <dgm:t>
        <a:bodyPr/>
        <a:lstStyle/>
        <a:p>
          <a:endParaRPr lang="en-US"/>
        </a:p>
      </dgm:t>
    </dgm:pt>
    <dgm:pt modelId="{4213C3EB-6227-4379-B9F3-AFEC3FBCEFF2}">
      <dgm:prSet/>
      <dgm:spPr/>
      <dgm:t>
        <a:bodyPr/>
        <a:lstStyle/>
        <a:p>
          <a:r>
            <a:rPr lang="en-US"/>
            <a:t>WHO IS RESPONSIBLE FOR CODING COMPLIANCE?</a:t>
          </a:r>
        </a:p>
      </dgm:t>
    </dgm:pt>
    <dgm:pt modelId="{67204C1B-257D-4073-85B7-BE09EFF22246}" type="parTrans" cxnId="{E47F2693-A300-41B7-A058-D3C347B2D1BB}">
      <dgm:prSet/>
      <dgm:spPr/>
      <dgm:t>
        <a:bodyPr/>
        <a:lstStyle/>
        <a:p>
          <a:endParaRPr lang="en-US"/>
        </a:p>
      </dgm:t>
    </dgm:pt>
    <dgm:pt modelId="{A5E41D40-D6E9-45C4-8F9B-8C15FC0AECEE}" type="sibTrans" cxnId="{E47F2693-A300-41B7-A058-D3C347B2D1BB}">
      <dgm:prSet/>
      <dgm:spPr/>
      <dgm:t>
        <a:bodyPr/>
        <a:lstStyle/>
        <a:p>
          <a:endParaRPr lang="en-US"/>
        </a:p>
      </dgm:t>
    </dgm:pt>
    <dgm:pt modelId="{95C4C509-3720-4ABA-9217-79512D0B0ABC}">
      <dgm:prSet/>
      <dgm:spPr/>
      <dgm:t>
        <a:bodyPr/>
        <a:lstStyle/>
        <a:p>
          <a:r>
            <a:rPr lang="en-US"/>
            <a:t>IS CODING COMPLIANCE REGULATORY OR CORPORATE?</a:t>
          </a:r>
        </a:p>
      </dgm:t>
    </dgm:pt>
    <dgm:pt modelId="{9C72AA84-7828-47A1-A9A3-B306A55B6442}" type="parTrans" cxnId="{7485C3DB-5294-4418-90C7-86FE913CC271}">
      <dgm:prSet/>
      <dgm:spPr/>
      <dgm:t>
        <a:bodyPr/>
        <a:lstStyle/>
        <a:p>
          <a:endParaRPr lang="en-US"/>
        </a:p>
      </dgm:t>
    </dgm:pt>
    <dgm:pt modelId="{5913DBC1-9B43-41CC-8332-842758A55696}" type="sibTrans" cxnId="{7485C3DB-5294-4418-90C7-86FE913CC271}">
      <dgm:prSet/>
      <dgm:spPr/>
      <dgm:t>
        <a:bodyPr/>
        <a:lstStyle/>
        <a:p>
          <a:endParaRPr lang="en-US"/>
        </a:p>
      </dgm:t>
    </dgm:pt>
    <dgm:pt modelId="{79A2FF61-0679-4736-8F03-E5639B700AEC}" type="pres">
      <dgm:prSet presAssocID="{636244CF-B214-4938-8573-001080F13154}" presName="vert0" presStyleCnt="0">
        <dgm:presLayoutVars>
          <dgm:dir/>
          <dgm:animOne val="branch"/>
          <dgm:animLvl val="lvl"/>
        </dgm:presLayoutVars>
      </dgm:prSet>
      <dgm:spPr/>
    </dgm:pt>
    <dgm:pt modelId="{0132E44A-D1FB-4392-89D2-67A8DD3C0150}" type="pres">
      <dgm:prSet presAssocID="{567C2637-EAA6-445C-BE28-BAAFA4F053F2}" presName="thickLine" presStyleLbl="alignNode1" presStyleIdx="0" presStyleCnt="3"/>
      <dgm:spPr/>
    </dgm:pt>
    <dgm:pt modelId="{EE0E7E0C-7FDC-4FDE-BD4A-BAE2CFA65B12}" type="pres">
      <dgm:prSet presAssocID="{567C2637-EAA6-445C-BE28-BAAFA4F053F2}" presName="horz1" presStyleCnt="0"/>
      <dgm:spPr/>
    </dgm:pt>
    <dgm:pt modelId="{B27CFE18-6821-4116-854F-961A060AD81B}" type="pres">
      <dgm:prSet presAssocID="{567C2637-EAA6-445C-BE28-BAAFA4F053F2}" presName="tx1" presStyleLbl="revTx" presStyleIdx="0" presStyleCnt="3"/>
      <dgm:spPr/>
    </dgm:pt>
    <dgm:pt modelId="{6984ACF8-8060-4C12-9A95-EB8FA45E3253}" type="pres">
      <dgm:prSet presAssocID="{567C2637-EAA6-445C-BE28-BAAFA4F053F2}" presName="vert1" presStyleCnt="0"/>
      <dgm:spPr/>
    </dgm:pt>
    <dgm:pt modelId="{72C4004A-EA93-4D0F-846B-99907325A2F3}" type="pres">
      <dgm:prSet presAssocID="{4213C3EB-6227-4379-B9F3-AFEC3FBCEFF2}" presName="thickLine" presStyleLbl="alignNode1" presStyleIdx="1" presStyleCnt="3"/>
      <dgm:spPr/>
    </dgm:pt>
    <dgm:pt modelId="{04A6FB7A-C497-4FA5-92F9-E501CF7C2C92}" type="pres">
      <dgm:prSet presAssocID="{4213C3EB-6227-4379-B9F3-AFEC3FBCEFF2}" presName="horz1" presStyleCnt="0"/>
      <dgm:spPr/>
    </dgm:pt>
    <dgm:pt modelId="{4D18A5AB-F116-4E9F-842F-FFDC10179575}" type="pres">
      <dgm:prSet presAssocID="{4213C3EB-6227-4379-B9F3-AFEC3FBCEFF2}" presName="tx1" presStyleLbl="revTx" presStyleIdx="1" presStyleCnt="3"/>
      <dgm:spPr/>
    </dgm:pt>
    <dgm:pt modelId="{38C8D06F-4729-432A-A018-5388102BD2E0}" type="pres">
      <dgm:prSet presAssocID="{4213C3EB-6227-4379-B9F3-AFEC3FBCEFF2}" presName="vert1" presStyleCnt="0"/>
      <dgm:spPr/>
    </dgm:pt>
    <dgm:pt modelId="{729663BE-8290-4FAD-9DCC-B05A3EEFF305}" type="pres">
      <dgm:prSet presAssocID="{95C4C509-3720-4ABA-9217-79512D0B0ABC}" presName="thickLine" presStyleLbl="alignNode1" presStyleIdx="2" presStyleCnt="3"/>
      <dgm:spPr/>
    </dgm:pt>
    <dgm:pt modelId="{19AC76F7-0939-467C-9BE3-8E7C620F563A}" type="pres">
      <dgm:prSet presAssocID="{95C4C509-3720-4ABA-9217-79512D0B0ABC}" presName="horz1" presStyleCnt="0"/>
      <dgm:spPr/>
    </dgm:pt>
    <dgm:pt modelId="{D5FA1256-6E09-4825-9226-7E511DF900A2}" type="pres">
      <dgm:prSet presAssocID="{95C4C509-3720-4ABA-9217-79512D0B0ABC}" presName="tx1" presStyleLbl="revTx" presStyleIdx="2" presStyleCnt="3"/>
      <dgm:spPr/>
    </dgm:pt>
    <dgm:pt modelId="{EAADE64B-F35B-4B03-9489-C60223AAE0E0}" type="pres">
      <dgm:prSet presAssocID="{95C4C509-3720-4ABA-9217-79512D0B0ABC}" presName="vert1" presStyleCnt="0"/>
      <dgm:spPr/>
    </dgm:pt>
  </dgm:ptLst>
  <dgm:cxnLst>
    <dgm:cxn modelId="{2AD01716-92F3-4C23-9FE9-C6193EABA23F}" srcId="{636244CF-B214-4938-8573-001080F13154}" destId="{567C2637-EAA6-445C-BE28-BAAFA4F053F2}" srcOrd="0" destOrd="0" parTransId="{84934D3E-4661-4476-911F-9B937691B3D6}" sibTransId="{E6B65E0D-DCF6-4E14-B38A-48910F9A8803}"/>
    <dgm:cxn modelId="{85D11B40-2631-4949-8EE7-CC692D35FFBB}" type="presOf" srcId="{567C2637-EAA6-445C-BE28-BAAFA4F053F2}" destId="{B27CFE18-6821-4116-854F-961A060AD81B}" srcOrd="0" destOrd="0" presId="urn:microsoft.com/office/officeart/2008/layout/LinedList"/>
    <dgm:cxn modelId="{C3CB7B60-A88A-461C-90B6-35CD0CD009E0}" type="presOf" srcId="{4213C3EB-6227-4379-B9F3-AFEC3FBCEFF2}" destId="{4D18A5AB-F116-4E9F-842F-FFDC10179575}" srcOrd="0" destOrd="0" presId="urn:microsoft.com/office/officeart/2008/layout/LinedList"/>
    <dgm:cxn modelId="{5BFB5B7F-2C31-41BC-9B6E-D0D6C2DE0397}" type="presOf" srcId="{636244CF-B214-4938-8573-001080F13154}" destId="{79A2FF61-0679-4736-8F03-E5639B700AEC}" srcOrd="0" destOrd="0" presId="urn:microsoft.com/office/officeart/2008/layout/LinedList"/>
    <dgm:cxn modelId="{E47F2693-A300-41B7-A058-D3C347B2D1BB}" srcId="{636244CF-B214-4938-8573-001080F13154}" destId="{4213C3EB-6227-4379-B9F3-AFEC3FBCEFF2}" srcOrd="1" destOrd="0" parTransId="{67204C1B-257D-4073-85B7-BE09EFF22246}" sibTransId="{A5E41D40-D6E9-45C4-8F9B-8C15FC0AECEE}"/>
    <dgm:cxn modelId="{9E5581D0-68DA-44E1-9D97-81D43DEEB7DC}" type="presOf" srcId="{95C4C509-3720-4ABA-9217-79512D0B0ABC}" destId="{D5FA1256-6E09-4825-9226-7E511DF900A2}" srcOrd="0" destOrd="0" presId="urn:microsoft.com/office/officeart/2008/layout/LinedList"/>
    <dgm:cxn modelId="{7485C3DB-5294-4418-90C7-86FE913CC271}" srcId="{636244CF-B214-4938-8573-001080F13154}" destId="{95C4C509-3720-4ABA-9217-79512D0B0ABC}" srcOrd="2" destOrd="0" parTransId="{9C72AA84-7828-47A1-A9A3-B306A55B6442}" sibTransId="{5913DBC1-9B43-41CC-8332-842758A55696}"/>
    <dgm:cxn modelId="{C1981ADD-BE0B-42B1-AE50-B414375FC214}" type="presParOf" srcId="{79A2FF61-0679-4736-8F03-E5639B700AEC}" destId="{0132E44A-D1FB-4392-89D2-67A8DD3C0150}" srcOrd="0" destOrd="0" presId="urn:microsoft.com/office/officeart/2008/layout/LinedList"/>
    <dgm:cxn modelId="{BB0327E0-5D15-4501-A3FD-71EDD1A4DF4F}" type="presParOf" srcId="{79A2FF61-0679-4736-8F03-E5639B700AEC}" destId="{EE0E7E0C-7FDC-4FDE-BD4A-BAE2CFA65B12}" srcOrd="1" destOrd="0" presId="urn:microsoft.com/office/officeart/2008/layout/LinedList"/>
    <dgm:cxn modelId="{3D8C943B-CC80-44D7-B9D0-2732A6D577C2}" type="presParOf" srcId="{EE0E7E0C-7FDC-4FDE-BD4A-BAE2CFA65B12}" destId="{B27CFE18-6821-4116-854F-961A060AD81B}" srcOrd="0" destOrd="0" presId="urn:microsoft.com/office/officeart/2008/layout/LinedList"/>
    <dgm:cxn modelId="{764125F2-42FB-4358-A72C-8D6463F2B807}" type="presParOf" srcId="{EE0E7E0C-7FDC-4FDE-BD4A-BAE2CFA65B12}" destId="{6984ACF8-8060-4C12-9A95-EB8FA45E3253}" srcOrd="1" destOrd="0" presId="urn:microsoft.com/office/officeart/2008/layout/LinedList"/>
    <dgm:cxn modelId="{1559599B-A018-4037-B40F-7161BD67304E}" type="presParOf" srcId="{79A2FF61-0679-4736-8F03-E5639B700AEC}" destId="{72C4004A-EA93-4D0F-846B-99907325A2F3}" srcOrd="2" destOrd="0" presId="urn:microsoft.com/office/officeart/2008/layout/LinedList"/>
    <dgm:cxn modelId="{8C701399-5B4F-4EDB-902D-38E3BBE5AD9B}" type="presParOf" srcId="{79A2FF61-0679-4736-8F03-E5639B700AEC}" destId="{04A6FB7A-C497-4FA5-92F9-E501CF7C2C92}" srcOrd="3" destOrd="0" presId="urn:microsoft.com/office/officeart/2008/layout/LinedList"/>
    <dgm:cxn modelId="{5CA41816-C122-43D9-BC88-C92C2A903953}" type="presParOf" srcId="{04A6FB7A-C497-4FA5-92F9-E501CF7C2C92}" destId="{4D18A5AB-F116-4E9F-842F-FFDC10179575}" srcOrd="0" destOrd="0" presId="urn:microsoft.com/office/officeart/2008/layout/LinedList"/>
    <dgm:cxn modelId="{928B2B52-C9D0-466D-8A52-1B86EEAD7C4E}" type="presParOf" srcId="{04A6FB7A-C497-4FA5-92F9-E501CF7C2C92}" destId="{38C8D06F-4729-432A-A018-5388102BD2E0}" srcOrd="1" destOrd="0" presId="urn:microsoft.com/office/officeart/2008/layout/LinedList"/>
    <dgm:cxn modelId="{7575FB9D-4233-40B5-B44A-CB7A67BD3D5C}" type="presParOf" srcId="{79A2FF61-0679-4736-8F03-E5639B700AEC}" destId="{729663BE-8290-4FAD-9DCC-B05A3EEFF305}" srcOrd="4" destOrd="0" presId="urn:microsoft.com/office/officeart/2008/layout/LinedList"/>
    <dgm:cxn modelId="{73B2ED54-FE84-4F1E-A3F1-5CE941FE8122}" type="presParOf" srcId="{79A2FF61-0679-4736-8F03-E5639B700AEC}" destId="{19AC76F7-0939-467C-9BE3-8E7C620F563A}" srcOrd="5" destOrd="0" presId="urn:microsoft.com/office/officeart/2008/layout/LinedList"/>
    <dgm:cxn modelId="{97FCBD37-3801-4F62-BE0B-EB6C6223338D}" type="presParOf" srcId="{19AC76F7-0939-467C-9BE3-8E7C620F563A}" destId="{D5FA1256-6E09-4825-9226-7E511DF900A2}" srcOrd="0" destOrd="0" presId="urn:microsoft.com/office/officeart/2008/layout/LinedList"/>
    <dgm:cxn modelId="{2A0756E9-A5CB-4C07-B1A9-21D2F44F8B1C}" type="presParOf" srcId="{19AC76F7-0939-467C-9BE3-8E7C620F563A}" destId="{EAADE64B-F35B-4B03-9489-C60223AAE0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F79C54-FAB5-4853-908B-80AC3ABE128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39ACC-1B70-4085-8F10-A62322A1ED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Coding compliance is more than just the coder</a:t>
          </a:r>
        </a:p>
      </dgm:t>
    </dgm:pt>
    <dgm:pt modelId="{6CDB80CD-D1B2-43C5-936A-C2FD801138D2}" type="parTrans" cxnId="{F4E093EA-E342-4CFC-A778-3C7E4DDAD918}">
      <dgm:prSet/>
      <dgm:spPr/>
      <dgm:t>
        <a:bodyPr/>
        <a:lstStyle/>
        <a:p>
          <a:endParaRPr lang="en-US"/>
        </a:p>
      </dgm:t>
    </dgm:pt>
    <dgm:pt modelId="{36176B28-C2AD-40A5-861C-9E1301D0A09B}" type="sibTrans" cxnId="{F4E093EA-E342-4CFC-A778-3C7E4DDAD918}">
      <dgm:prSet/>
      <dgm:spPr/>
      <dgm:t>
        <a:bodyPr/>
        <a:lstStyle/>
        <a:p>
          <a:endParaRPr lang="en-US"/>
        </a:p>
      </dgm:t>
    </dgm:pt>
    <dgm:pt modelId="{A60ECAF6-3620-4274-B6FF-B59C9C7855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Coding compliance may have a different meaning to different people in the organization</a:t>
          </a:r>
        </a:p>
      </dgm:t>
    </dgm:pt>
    <dgm:pt modelId="{9172C25C-77E3-434B-BB26-BF47C87B3D8A}" type="parTrans" cxnId="{15706E98-2BE2-4947-9BC4-F53ECF6B4FC5}">
      <dgm:prSet/>
      <dgm:spPr/>
      <dgm:t>
        <a:bodyPr/>
        <a:lstStyle/>
        <a:p>
          <a:endParaRPr lang="en-US"/>
        </a:p>
      </dgm:t>
    </dgm:pt>
    <dgm:pt modelId="{00E0F38D-6817-46AE-91A9-A95FE96EFF8A}" type="sibTrans" cxnId="{15706E98-2BE2-4947-9BC4-F53ECF6B4FC5}">
      <dgm:prSet/>
      <dgm:spPr/>
      <dgm:t>
        <a:bodyPr/>
        <a:lstStyle/>
        <a:p>
          <a:endParaRPr lang="en-US"/>
        </a:p>
      </dgm:t>
    </dgm:pt>
    <dgm:pt modelId="{891B8FC3-6976-49D1-8DB7-B505287B85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Coding compliance is a piece in the full revenue cycle</a:t>
          </a:r>
        </a:p>
      </dgm:t>
    </dgm:pt>
    <dgm:pt modelId="{F3C0B104-EAC7-46DD-878E-4BD2C9D2EF9D}" type="parTrans" cxnId="{3E52678D-A762-43DC-B612-A681244C9F36}">
      <dgm:prSet/>
      <dgm:spPr/>
      <dgm:t>
        <a:bodyPr/>
        <a:lstStyle/>
        <a:p>
          <a:endParaRPr lang="en-US"/>
        </a:p>
      </dgm:t>
    </dgm:pt>
    <dgm:pt modelId="{6B126C3B-94D0-4E5E-896F-3290A972E963}" type="sibTrans" cxnId="{3E52678D-A762-43DC-B612-A681244C9F36}">
      <dgm:prSet/>
      <dgm:spPr/>
      <dgm:t>
        <a:bodyPr/>
        <a:lstStyle/>
        <a:p>
          <a:endParaRPr lang="en-US"/>
        </a:p>
      </dgm:t>
    </dgm:pt>
    <dgm:pt modelId="{E7CB04BA-21BE-4926-9E0C-97C077605E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Coding compliance is highly dependent on documentation</a:t>
          </a:r>
        </a:p>
      </dgm:t>
    </dgm:pt>
    <dgm:pt modelId="{68E2804A-DF2B-4AE9-9D66-BEA215044B88}" type="parTrans" cxnId="{C032EA6C-1B97-4F91-A59C-81CB7D485CD4}">
      <dgm:prSet/>
      <dgm:spPr/>
      <dgm:t>
        <a:bodyPr/>
        <a:lstStyle/>
        <a:p>
          <a:endParaRPr lang="en-US"/>
        </a:p>
      </dgm:t>
    </dgm:pt>
    <dgm:pt modelId="{46D83EC0-64A2-4AD0-8EE0-9B8C09E6B9AC}" type="sibTrans" cxnId="{C032EA6C-1B97-4F91-A59C-81CB7D485CD4}">
      <dgm:prSet/>
      <dgm:spPr/>
      <dgm:t>
        <a:bodyPr/>
        <a:lstStyle/>
        <a:p>
          <a:endParaRPr lang="en-US"/>
        </a:p>
      </dgm:t>
    </dgm:pt>
    <dgm:pt modelId="{46AD268E-6DE0-4FC9-9DB9-0B1D1B2B9FE9}" type="pres">
      <dgm:prSet presAssocID="{F5F79C54-FAB5-4853-908B-80AC3ABE128D}" presName="root" presStyleCnt="0">
        <dgm:presLayoutVars>
          <dgm:dir/>
          <dgm:resizeHandles val="exact"/>
        </dgm:presLayoutVars>
      </dgm:prSet>
      <dgm:spPr/>
    </dgm:pt>
    <dgm:pt modelId="{01207A12-AEC6-4884-814D-C3C0830840D8}" type="pres">
      <dgm:prSet presAssocID="{DC839ACC-1B70-4085-8F10-A62322A1ED47}" presName="compNode" presStyleCnt="0"/>
      <dgm:spPr/>
    </dgm:pt>
    <dgm:pt modelId="{2C73DFF9-24BA-45B3-86AD-447E5C3AB9DC}" type="pres">
      <dgm:prSet presAssocID="{DC839ACC-1B70-4085-8F10-A62322A1ED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2DEBD7-EC79-438F-B4E8-FBD859DE040D}" type="pres">
      <dgm:prSet presAssocID="{DC839ACC-1B70-4085-8F10-A62322A1ED47}" presName="spaceRect" presStyleCnt="0"/>
      <dgm:spPr/>
    </dgm:pt>
    <dgm:pt modelId="{4E3DA8B6-F699-4EBA-8FC2-3F21A9199269}" type="pres">
      <dgm:prSet presAssocID="{DC839ACC-1B70-4085-8F10-A62322A1ED47}" presName="textRect" presStyleLbl="revTx" presStyleIdx="0" presStyleCnt="4">
        <dgm:presLayoutVars>
          <dgm:chMax val="1"/>
          <dgm:chPref val="1"/>
        </dgm:presLayoutVars>
      </dgm:prSet>
      <dgm:spPr/>
    </dgm:pt>
    <dgm:pt modelId="{0EB0E9DA-124E-4456-B415-D99F3B2098B5}" type="pres">
      <dgm:prSet presAssocID="{36176B28-C2AD-40A5-861C-9E1301D0A09B}" presName="sibTrans" presStyleCnt="0"/>
      <dgm:spPr/>
    </dgm:pt>
    <dgm:pt modelId="{732FC151-729F-41C4-A307-49C8DAB265C9}" type="pres">
      <dgm:prSet presAssocID="{A60ECAF6-3620-4274-B6FF-B59C9C78553C}" presName="compNode" presStyleCnt="0"/>
      <dgm:spPr/>
    </dgm:pt>
    <dgm:pt modelId="{7248F477-B65D-4C70-A014-4FFBCBBBA72A}" type="pres">
      <dgm:prSet presAssocID="{A60ECAF6-3620-4274-B6FF-B59C9C78553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4D60D23-DB51-4B89-BF1C-7E66D86973A7}" type="pres">
      <dgm:prSet presAssocID="{A60ECAF6-3620-4274-B6FF-B59C9C78553C}" presName="spaceRect" presStyleCnt="0"/>
      <dgm:spPr/>
    </dgm:pt>
    <dgm:pt modelId="{0A7CE84A-0241-4AED-A609-799C1582F99E}" type="pres">
      <dgm:prSet presAssocID="{A60ECAF6-3620-4274-B6FF-B59C9C78553C}" presName="textRect" presStyleLbl="revTx" presStyleIdx="1" presStyleCnt="4">
        <dgm:presLayoutVars>
          <dgm:chMax val="1"/>
          <dgm:chPref val="1"/>
        </dgm:presLayoutVars>
      </dgm:prSet>
      <dgm:spPr/>
    </dgm:pt>
    <dgm:pt modelId="{E7714A28-9B57-463B-A91A-40CB5FD0F611}" type="pres">
      <dgm:prSet presAssocID="{00E0F38D-6817-46AE-91A9-A95FE96EFF8A}" presName="sibTrans" presStyleCnt="0"/>
      <dgm:spPr/>
    </dgm:pt>
    <dgm:pt modelId="{CC422205-9000-4D18-95C1-CBA170966A14}" type="pres">
      <dgm:prSet presAssocID="{891B8FC3-6976-49D1-8DB7-B505287B85C0}" presName="compNode" presStyleCnt="0"/>
      <dgm:spPr/>
    </dgm:pt>
    <dgm:pt modelId="{2FB6D43D-A54B-424F-BB73-FC4B6A045C8B}" type="pres">
      <dgm:prSet presAssocID="{891B8FC3-6976-49D1-8DB7-B505287B85C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18BAE02-0040-44A7-9ADF-AF35E5EC2F76}" type="pres">
      <dgm:prSet presAssocID="{891B8FC3-6976-49D1-8DB7-B505287B85C0}" presName="spaceRect" presStyleCnt="0"/>
      <dgm:spPr/>
    </dgm:pt>
    <dgm:pt modelId="{6C1F8EDB-4F54-461F-8A11-658E3C82078E}" type="pres">
      <dgm:prSet presAssocID="{891B8FC3-6976-49D1-8DB7-B505287B85C0}" presName="textRect" presStyleLbl="revTx" presStyleIdx="2" presStyleCnt="4">
        <dgm:presLayoutVars>
          <dgm:chMax val="1"/>
          <dgm:chPref val="1"/>
        </dgm:presLayoutVars>
      </dgm:prSet>
      <dgm:spPr/>
    </dgm:pt>
    <dgm:pt modelId="{FD40C52A-9FBE-4278-8458-1708E1712C02}" type="pres">
      <dgm:prSet presAssocID="{6B126C3B-94D0-4E5E-896F-3290A972E963}" presName="sibTrans" presStyleCnt="0"/>
      <dgm:spPr/>
    </dgm:pt>
    <dgm:pt modelId="{CC14CA7A-6FB5-4FB0-9973-6231FF23E982}" type="pres">
      <dgm:prSet presAssocID="{E7CB04BA-21BE-4926-9E0C-97C077605EDF}" presName="compNode" presStyleCnt="0"/>
      <dgm:spPr/>
    </dgm:pt>
    <dgm:pt modelId="{C900438D-6BBB-4D55-A893-AF1B7B6C3AAA}" type="pres">
      <dgm:prSet presAssocID="{E7CB04BA-21BE-4926-9E0C-97C077605E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62C0D6A-2879-41C8-9798-ACAD13D4C855}" type="pres">
      <dgm:prSet presAssocID="{E7CB04BA-21BE-4926-9E0C-97C077605EDF}" presName="spaceRect" presStyleCnt="0"/>
      <dgm:spPr/>
    </dgm:pt>
    <dgm:pt modelId="{9FABF655-847E-4EE3-BE01-472D2CC8960E}" type="pres">
      <dgm:prSet presAssocID="{E7CB04BA-21BE-4926-9E0C-97C077605ED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4A43E1E-7CBB-4B57-9F58-4B9497131B11}" type="presOf" srcId="{F5F79C54-FAB5-4853-908B-80AC3ABE128D}" destId="{46AD268E-6DE0-4FC9-9DB9-0B1D1B2B9FE9}" srcOrd="0" destOrd="0" presId="urn:microsoft.com/office/officeart/2018/2/layout/IconLabelList"/>
    <dgm:cxn modelId="{457FFD24-2BC0-45EA-9D8C-2E45F3DCBDB9}" type="presOf" srcId="{A60ECAF6-3620-4274-B6FF-B59C9C78553C}" destId="{0A7CE84A-0241-4AED-A609-799C1582F99E}" srcOrd="0" destOrd="0" presId="urn:microsoft.com/office/officeart/2018/2/layout/IconLabelList"/>
    <dgm:cxn modelId="{D2400325-8E9A-4310-BAB5-57BF0DCF064B}" type="presOf" srcId="{DC839ACC-1B70-4085-8F10-A62322A1ED47}" destId="{4E3DA8B6-F699-4EBA-8FC2-3F21A9199269}" srcOrd="0" destOrd="0" presId="urn:microsoft.com/office/officeart/2018/2/layout/IconLabelList"/>
    <dgm:cxn modelId="{8A23CD62-6569-4CB3-B900-2E2C44E3892E}" type="presOf" srcId="{891B8FC3-6976-49D1-8DB7-B505287B85C0}" destId="{6C1F8EDB-4F54-461F-8A11-658E3C82078E}" srcOrd="0" destOrd="0" presId="urn:microsoft.com/office/officeart/2018/2/layout/IconLabelList"/>
    <dgm:cxn modelId="{C032EA6C-1B97-4F91-A59C-81CB7D485CD4}" srcId="{F5F79C54-FAB5-4853-908B-80AC3ABE128D}" destId="{E7CB04BA-21BE-4926-9E0C-97C077605EDF}" srcOrd="3" destOrd="0" parTransId="{68E2804A-DF2B-4AE9-9D66-BEA215044B88}" sibTransId="{46D83EC0-64A2-4AD0-8EE0-9B8C09E6B9AC}"/>
    <dgm:cxn modelId="{C702A274-1FAA-4FD8-820D-98D02A59AF3C}" type="presOf" srcId="{E7CB04BA-21BE-4926-9E0C-97C077605EDF}" destId="{9FABF655-847E-4EE3-BE01-472D2CC8960E}" srcOrd="0" destOrd="0" presId="urn:microsoft.com/office/officeart/2018/2/layout/IconLabelList"/>
    <dgm:cxn modelId="{3E52678D-A762-43DC-B612-A681244C9F36}" srcId="{F5F79C54-FAB5-4853-908B-80AC3ABE128D}" destId="{891B8FC3-6976-49D1-8DB7-B505287B85C0}" srcOrd="2" destOrd="0" parTransId="{F3C0B104-EAC7-46DD-878E-4BD2C9D2EF9D}" sibTransId="{6B126C3B-94D0-4E5E-896F-3290A972E963}"/>
    <dgm:cxn modelId="{15706E98-2BE2-4947-9BC4-F53ECF6B4FC5}" srcId="{F5F79C54-FAB5-4853-908B-80AC3ABE128D}" destId="{A60ECAF6-3620-4274-B6FF-B59C9C78553C}" srcOrd="1" destOrd="0" parTransId="{9172C25C-77E3-434B-BB26-BF47C87B3D8A}" sibTransId="{00E0F38D-6817-46AE-91A9-A95FE96EFF8A}"/>
    <dgm:cxn modelId="{F4E093EA-E342-4CFC-A778-3C7E4DDAD918}" srcId="{F5F79C54-FAB5-4853-908B-80AC3ABE128D}" destId="{DC839ACC-1B70-4085-8F10-A62322A1ED47}" srcOrd="0" destOrd="0" parTransId="{6CDB80CD-D1B2-43C5-936A-C2FD801138D2}" sibTransId="{36176B28-C2AD-40A5-861C-9E1301D0A09B}"/>
    <dgm:cxn modelId="{CC5DA60F-2604-441B-A566-75B7D0F661C2}" type="presParOf" srcId="{46AD268E-6DE0-4FC9-9DB9-0B1D1B2B9FE9}" destId="{01207A12-AEC6-4884-814D-C3C0830840D8}" srcOrd="0" destOrd="0" presId="urn:microsoft.com/office/officeart/2018/2/layout/IconLabelList"/>
    <dgm:cxn modelId="{EC62DF56-832F-41EC-BA24-671EA83E7DDA}" type="presParOf" srcId="{01207A12-AEC6-4884-814D-C3C0830840D8}" destId="{2C73DFF9-24BA-45B3-86AD-447E5C3AB9DC}" srcOrd="0" destOrd="0" presId="urn:microsoft.com/office/officeart/2018/2/layout/IconLabelList"/>
    <dgm:cxn modelId="{8341A9E0-3993-460B-BA8F-701188F0FF69}" type="presParOf" srcId="{01207A12-AEC6-4884-814D-C3C0830840D8}" destId="{F02DEBD7-EC79-438F-B4E8-FBD859DE040D}" srcOrd="1" destOrd="0" presId="urn:microsoft.com/office/officeart/2018/2/layout/IconLabelList"/>
    <dgm:cxn modelId="{80EBB11D-9D28-4951-A23C-F1EE516D6637}" type="presParOf" srcId="{01207A12-AEC6-4884-814D-C3C0830840D8}" destId="{4E3DA8B6-F699-4EBA-8FC2-3F21A9199269}" srcOrd="2" destOrd="0" presId="urn:microsoft.com/office/officeart/2018/2/layout/IconLabelList"/>
    <dgm:cxn modelId="{23C0329A-E436-4548-A982-7D0EBAA5518E}" type="presParOf" srcId="{46AD268E-6DE0-4FC9-9DB9-0B1D1B2B9FE9}" destId="{0EB0E9DA-124E-4456-B415-D99F3B2098B5}" srcOrd="1" destOrd="0" presId="urn:microsoft.com/office/officeart/2018/2/layout/IconLabelList"/>
    <dgm:cxn modelId="{B87171B7-8A7F-4D53-9337-F3C9C60832A8}" type="presParOf" srcId="{46AD268E-6DE0-4FC9-9DB9-0B1D1B2B9FE9}" destId="{732FC151-729F-41C4-A307-49C8DAB265C9}" srcOrd="2" destOrd="0" presId="urn:microsoft.com/office/officeart/2018/2/layout/IconLabelList"/>
    <dgm:cxn modelId="{913FCFBD-F3E9-43BB-87D0-5B44E861E82F}" type="presParOf" srcId="{732FC151-729F-41C4-A307-49C8DAB265C9}" destId="{7248F477-B65D-4C70-A014-4FFBCBBBA72A}" srcOrd="0" destOrd="0" presId="urn:microsoft.com/office/officeart/2018/2/layout/IconLabelList"/>
    <dgm:cxn modelId="{B6351DA4-A41E-4792-90F9-A7E58C090CEC}" type="presParOf" srcId="{732FC151-729F-41C4-A307-49C8DAB265C9}" destId="{04D60D23-DB51-4B89-BF1C-7E66D86973A7}" srcOrd="1" destOrd="0" presId="urn:microsoft.com/office/officeart/2018/2/layout/IconLabelList"/>
    <dgm:cxn modelId="{A719685B-1076-4FFF-AC95-E2C6F1313D82}" type="presParOf" srcId="{732FC151-729F-41C4-A307-49C8DAB265C9}" destId="{0A7CE84A-0241-4AED-A609-799C1582F99E}" srcOrd="2" destOrd="0" presId="urn:microsoft.com/office/officeart/2018/2/layout/IconLabelList"/>
    <dgm:cxn modelId="{0816AFEC-D82F-489F-B5BD-7CD20C255DD1}" type="presParOf" srcId="{46AD268E-6DE0-4FC9-9DB9-0B1D1B2B9FE9}" destId="{E7714A28-9B57-463B-A91A-40CB5FD0F611}" srcOrd="3" destOrd="0" presId="urn:microsoft.com/office/officeart/2018/2/layout/IconLabelList"/>
    <dgm:cxn modelId="{34954FC0-9CAC-475C-BCE1-FF7B2CC95110}" type="presParOf" srcId="{46AD268E-6DE0-4FC9-9DB9-0B1D1B2B9FE9}" destId="{CC422205-9000-4D18-95C1-CBA170966A14}" srcOrd="4" destOrd="0" presId="urn:microsoft.com/office/officeart/2018/2/layout/IconLabelList"/>
    <dgm:cxn modelId="{1DB353DC-0E48-4BED-A683-EC65E14BC15A}" type="presParOf" srcId="{CC422205-9000-4D18-95C1-CBA170966A14}" destId="{2FB6D43D-A54B-424F-BB73-FC4B6A045C8B}" srcOrd="0" destOrd="0" presId="urn:microsoft.com/office/officeart/2018/2/layout/IconLabelList"/>
    <dgm:cxn modelId="{932EA76A-C302-4D8E-91B5-9F110CB840DA}" type="presParOf" srcId="{CC422205-9000-4D18-95C1-CBA170966A14}" destId="{B18BAE02-0040-44A7-9ADF-AF35E5EC2F76}" srcOrd="1" destOrd="0" presId="urn:microsoft.com/office/officeart/2018/2/layout/IconLabelList"/>
    <dgm:cxn modelId="{B314A637-CD41-4AC2-B1D2-00428D425DD1}" type="presParOf" srcId="{CC422205-9000-4D18-95C1-CBA170966A14}" destId="{6C1F8EDB-4F54-461F-8A11-658E3C82078E}" srcOrd="2" destOrd="0" presId="urn:microsoft.com/office/officeart/2018/2/layout/IconLabelList"/>
    <dgm:cxn modelId="{C8E4A8B2-4516-49AB-B86F-0545D36F7B92}" type="presParOf" srcId="{46AD268E-6DE0-4FC9-9DB9-0B1D1B2B9FE9}" destId="{FD40C52A-9FBE-4278-8458-1708E1712C02}" srcOrd="5" destOrd="0" presId="urn:microsoft.com/office/officeart/2018/2/layout/IconLabelList"/>
    <dgm:cxn modelId="{4F4B91F6-86DA-4034-B00F-E37298FAC2E3}" type="presParOf" srcId="{46AD268E-6DE0-4FC9-9DB9-0B1D1B2B9FE9}" destId="{CC14CA7A-6FB5-4FB0-9973-6231FF23E982}" srcOrd="6" destOrd="0" presId="urn:microsoft.com/office/officeart/2018/2/layout/IconLabelList"/>
    <dgm:cxn modelId="{4E747EAF-16B3-4525-A8BB-5F56666F34B6}" type="presParOf" srcId="{CC14CA7A-6FB5-4FB0-9973-6231FF23E982}" destId="{C900438D-6BBB-4D55-A893-AF1B7B6C3AAA}" srcOrd="0" destOrd="0" presId="urn:microsoft.com/office/officeart/2018/2/layout/IconLabelList"/>
    <dgm:cxn modelId="{E614D49C-DD2E-4D20-B2D9-E74208D535C8}" type="presParOf" srcId="{CC14CA7A-6FB5-4FB0-9973-6231FF23E982}" destId="{462C0D6A-2879-41C8-9798-ACAD13D4C855}" srcOrd="1" destOrd="0" presId="urn:microsoft.com/office/officeart/2018/2/layout/IconLabelList"/>
    <dgm:cxn modelId="{819BA05D-ADE3-4E62-90D2-F41F64110F16}" type="presParOf" srcId="{CC14CA7A-6FB5-4FB0-9973-6231FF23E982}" destId="{9FABF655-847E-4EE3-BE01-472D2CC896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5CAAB9-52CB-477A-90B8-641206157C2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6F4EDB-E822-4897-B469-B16CB0913B74}">
      <dgm:prSet/>
      <dgm:spPr/>
      <dgm:t>
        <a:bodyPr/>
        <a:lstStyle/>
        <a:p>
          <a:r>
            <a:rPr lang="en-US"/>
            <a:t>Compliance as a culture encourages positive and ethical intentions/actions</a:t>
          </a:r>
        </a:p>
      </dgm:t>
    </dgm:pt>
    <dgm:pt modelId="{4E0655DD-386B-4220-877A-BEF35EEFF401}" type="parTrans" cxnId="{B810DEE0-D040-4AB0-BF5C-F4805FAA3B46}">
      <dgm:prSet/>
      <dgm:spPr/>
      <dgm:t>
        <a:bodyPr/>
        <a:lstStyle/>
        <a:p>
          <a:endParaRPr lang="en-US"/>
        </a:p>
      </dgm:t>
    </dgm:pt>
    <dgm:pt modelId="{E1309F55-35B3-4575-9EF8-F67060A5FC9F}" type="sibTrans" cxnId="{B810DEE0-D040-4AB0-BF5C-F4805FAA3B46}">
      <dgm:prSet/>
      <dgm:spPr/>
      <dgm:t>
        <a:bodyPr/>
        <a:lstStyle/>
        <a:p>
          <a:endParaRPr lang="en-US"/>
        </a:p>
      </dgm:t>
    </dgm:pt>
    <dgm:pt modelId="{53F4E941-4D97-460C-811D-A91663C136A9}">
      <dgm:prSet/>
      <dgm:spPr/>
      <dgm:t>
        <a:bodyPr/>
        <a:lstStyle/>
        <a:p>
          <a:r>
            <a:rPr lang="en-US"/>
            <a:t>Internal policies and external regulations highly impact coding compliance</a:t>
          </a:r>
        </a:p>
      </dgm:t>
    </dgm:pt>
    <dgm:pt modelId="{F03BA3B8-8338-4FDE-8619-FB0431F8564E}" type="parTrans" cxnId="{0C972171-F9B8-4961-B7D3-9475221AC451}">
      <dgm:prSet/>
      <dgm:spPr/>
      <dgm:t>
        <a:bodyPr/>
        <a:lstStyle/>
        <a:p>
          <a:endParaRPr lang="en-US"/>
        </a:p>
      </dgm:t>
    </dgm:pt>
    <dgm:pt modelId="{9699AF61-B993-4A7C-B3EF-C2802DDABD31}" type="sibTrans" cxnId="{0C972171-F9B8-4961-B7D3-9475221AC451}">
      <dgm:prSet/>
      <dgm:spPr/>
      <dgm:t>
        <a:bodyPr/>
        <a:lstStyle/>
        <a:p>
          <a:endParaRPr lang="en-US"/>
        </a:p>
      </dgm:t>
    </dgm:pt>
    <dgm:pt modelId="{56EF2C91-8233-4DBD-99CB-2613773E9A78}">
      <dgm:prSet/>
      <dgm:spPr/>
      <dgm:t>
        <a:bodyPr/>
        <a:lstStyle/>
        <a:p>
          <a:r>
            <a:rPr lang="en-US"/>
            <a:t>Coding compliance can be evaluated from many different aspects</a:t>
          </a:r>
        </a:p>
      </dgm:t>
    </dgm:pt>
    <dgm:pt modelId="{B105D17E-EB57-48D7-9820-7F2DE17A7F54}" type="parTrans" cxnId="{BC954E80-4E9F-4FE0-9F4D-B5CC1A7924E0}">
      <dgm:prSet/>
      <dgm:spPr/>
      <dgm:t>
        <a:bodyPr/>
        <a:lstStyle/>
        <a:p>
          <a:endParaRPr lang="en-US"/>
        </a:p>
      </dgm:t>
    </dgm:pt>
    <dgm:pt modelId="{2E3EA33D-449F-4974-A579-FEE701CDA0BC}" type="sibTrans" cxnId="{BC954E80-4E9F-4FE0-9F4D-B5CC1A7924E0}">
      <dgm:prSet/>
      <dgm:spPr/>
      <dgm:t>
        <a:bodyPr/>
        <a:lstStyle/>
        <a:p>
          <a:endParaRPr lang="en-US"/>
        </a:p>
      </dgm:t>
    </dgm:pt>
    <dgm:pt modelId="{65FFAB9D-AE66-44FB-884D-2150FEF24B01}" type="pres">
      <dgm:prSet presAssocID="{455CAAB9-52CB-477A-90B8-641206157C28}" presName="diagram" presStyleCnt="0">
        <dgm:presLayoutVars>
          <dgm:dir/>
          <dgm:resizeHandles val="exact"/>
        </dgm:presLayoutVars>
      </dgm:prSet>
      <dgm:spPr/>
    </dgm:pt>
    <dgm:pt modelId="{FB4B8361-146C-4B9A-87F9-BFF4EBAA19BF}" type="pres">
      <dgm:prSet presAssocID="{996F4EDB-E822-4897-B469-B16CB0913B74}" presName="arrow" presStyleLbl="node1" presStyleIdx="0" presStyleCnt="3">
        <dgm:presLayoutVars>
          <dgm:bulletEnabled val="1"/>
        </dgm:presLayoutVars>
      </dgm:prSet>
      <dgm:spPr/>
    </dgm:pt>
    <dgm:pt modelId="{32461461-AAE3-4E38-9F08-38D683B574B3}" type="pres">
      <dgm:prSet presAssocID="{53F4E941-4D97-460C-811D-A91663C136A9}" presName="arrow" presStyleLbl="node1" presStyleIdx="1" presStyleCnt="3">
        <dgm:presLayoutVars>
          <dgm:bulletEnabled val="1"/>
        </dgm:presLayoutVars>
      </dgm:prSet>
      <dgm:spPr/>
    </dgm:pt>
    <dgm:pt modelId="{7C350678-F305-472B-A0EC-2C980D6205C4}" type="pres">
      <dgm:prSet presAssocID="{56EF2C91-8233-4DBD-99CB-2613773E9A78}" presName="arrow" presStyleLbl="node1" presStyleIdx="2" presStyleCnt="3">
        <dgm:presLayoutVars>
          <dgm:bulletEnabled val="1"/>
        </dgm:presLayoutVars>
      </dgm:prSet>
      <dgm:spPr/>
    </dgm:pt>
  </dgm:ptLst>
  <dgm:cxnLst>
    <dgm:cxn modelId="{F7988E12-B811-446E-BE1B-AE1222A69600}" type="presOf" srcId="{996F4EDB-E822-4897-B469-B16CB0913B74}" destId="{FB4B8361-146C-4B9A-87F9-BFF4EBAA19BF}" srcOrd="0" destOrd="0" presId="urn:microsoft.com/office/officeart/2005/8/layout/arrow5"/>
    <dgm:cxn modelId="{18828A5F-F9BF-4BD5-BC44-8ABBFEEE4ABB}" type="presOf" srcId="{56EF2C91-8233-4DBD-99CB-2613773E9A78}" destId="{7C350678-F305-472B-A0EC-2C980D6205C4}" srcOrd="0" destOrd="0" presId="urn:microsoft.com/office/officeart/2005/8/layout/arrow5"/>
    <dgm:cxn modelId="{0C972171-F9B8-4961-B7D3-9475221AC451}" srcId="{455CAAB9-52CB-477A-90B8-641206157C28}" destId="{53F4E941-4D97-460C-811D-A91663C136A9}" srcOrd="1" destOrd="0" parTransId="{F03BA3B8-8338-4FDE-8619-FB0431F8564E}" sibTransId="{9699AF61-B993-4A7C-B3EF-C2802DDABD31}"/>
    <dgm:cxn modelId="{99377A55-453B-4C5F-A334-E15B4236982B}" type="presOf" srcId="{53F4E941-4D97-460C-811D-A91663C136A9}" destId="{32461461-AAE3-4E38-9F08-38D683B574B3}" srcOrd="0" destOrd="0" presId="urn:microsoft.com/office/officeart/2005/8/layout/arrow5"/>
    <dgm:cxn modelId="{BC954E80-4E9F-4FE0-9F4D-B5CC1A7924E0}" srcId="{455CAAB9-52CB-477A-90B8-641206157C28}" destId="{56EF2C91-8233-4DBD-99CB-2613773E9A78}" srcOrd="2" destOrd="0" parTransId="{B105D17E-EB57-48D7-9820-7F2DE17A7F54}" sibTransId="{2E3EA33D-449F-4974-A579-FEE701CDA0BC}"/>
    <dgm:cxn modelId="{B6B29DC9-D2A8-4AC7-9E47-55604ACBC010}" type="presOf" srcId="{455CAAB9-52CB-477A-90B8-641206157C28}" destId="{65FFAB9D-AE66-44FB-884D-2150FEF24B01}" srcOrd="0" destOrd="0" presId="urn:microsoft.com/office/officeart/2005/8/layout/arrow5"/>
    <dgm:cxn modelId="{B810DEE0-D040-4AB0-BF5C-F4805FAA3B46}" srcId="{455CAAB9-52CB-477A-90B8-641206157C28}" destId="{996F4EDB-E822-4897-B469-B16CB0913B74}" srcOrd="0" destOrd="0" parTransId="{4E0655DD-386B-4220-877A-BEF35EEFF401}" sibTransId="{E1309F55-35B3-4575-9EF8-F67060A5FC9F}"/>
    <dgm:cxn modelId="{CE969CF5-45ED-4F0A-B4C4-76DDA3EA1173}" type="presParOf" srcId="{65FFAB9D-AE66-44FB-884D-2150FEF24B01}" destId="{FB4B8361-146C-4B9A-87F9-BFF4EBAA19BF}" srcOrd="0" destOrd="0" presId="urn:microsoft.com/office/officeart/2005/8/layout/arrow5"/>
    <dgm:cxn modelId="{11866237-A52F-4A98-92AB-B761B0C6C078}" type="presParOf" srcId="{65FFAB9D-AE66-44FB-884D-2150FEF24B01}" destId="{32461461-AAE3-4E38-9F08-38D683B574B3}" srcOrd="1" destOrd="0" presId="urn:microsoft.com/office/officeart/2005/8/layout/arrow5"/>
    <dgm:cxn modelId="{01628799-D253-4570-840E-7A10A438DEDC}" type="presParOf" srcId="{65FFAB9D-AE66-44FB-884D-2150FEF24B01}" destId="{7C350678-F305-472B-A0EC-2C980D6205C4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A6742-645E-411F-985F-D3F80D435BB3}" type="doc">
      <dgm:prSet loTypeId="urn:microsoft.com/office/officeart/2016/7/layout/HorizontalAction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E7D0B3-1343-4D1F-A850-21672B93162F}">
      <dgm:prSet/>
      <dgm:spPr/>
      <dgm:t>
        <a:bodyPr/>
        <a:lstStyle/>
        <a:p>
          <a:r>
            <a:rPr lang="en-US"/>
            <a:t>C-Suite</a:t>
          </a:r>
        </a:p>
      </dgm:t>
    </dgm:pt>
    <dgm:pt modelId="{7EEB44B7-D0B7-4BAC-9AE3-8AA0103B250C}" type="parTrans" cxnId="{B1F82857-7741-48FE-B51E-CD4E64BD5033}">
      <dgm:prSet/>
      <dgm:spPr/>
      <dgm:t>
        <a:bodyPr/>
        <a:lstStyle/>
        <a:p>
          <a:endParaRPr lang="en-US"/>
        </a:p>
      </dgm:t>
    </dgm:pt>
    <dgm:pt modelId="{AC4102C7-09C2-4A73-8176-2EBD226A8947}" type="sibTrans" cxnId="{B1F82857-7741-48FE-B51E-CD4E64BD5033}">
      <dgm:prSet/>
      <dgm:spPr/>
      <dgm:t>
        <a:bodyPr/>
        <a:lstStyle/>
        <a:p>
          <a:endParaRPr lang="en-US"/>
        </a:p>
      </dgm:t>
    </dgm:pt>
    <dgm:pt modelId="{383637E1-3373-4525-AAE7-7758171F1760}">
      <dgm:prSet/>
      <dgm:spPr/>
      <dgm:t>
        <a:bodyPr/>
        <a:lstStyle/>
        <a:p>
          <a:r>
            <a:rPr lang="en-US"/>
            <a:t>Metrics related to revenue</a:t>
          </a:r>
        </a:p>
      </dgm:t>
    </dgm:pt>
    <dgm:pt modelId="{6AC1B9E5-1A61-4AB1-997C-8E9AABD81DC4}" type="parTrans" cxnId="{0FDD53A4-6EDC-459D-A225-9A48AED1CD9D}">
      <dgm:prSet/>
      <dgm:spPr/>
      <dgm:t>
        <a:bodyPr/>
        <a:lstStyle/>
        <a:p>
          <a:endParaRPr lang="en-US"/>
        </a:p>
      </dgm:t>
    </dgm:pt>
    <dgm:pt modelId="{03D30251-2633-4690-8215-7F84FAE975C5}" type="sibTrans" cxnId="{0FDD53A4-6EDC-459D-A225-9A48AED1CD9D}">
      <dgm:prSet/>
      <dgm:spPr/>
      <dgm:t>
        <a:bodyPr/>
        <a:lstStyle/>
        <a:p>
          <a:endParaRPr lang="en-US"/>
        </a:p>
      </dgm:t>
    </dgm:pt>
    <dgm:pt modelId="{471AC3ED-07C7-46B7-9050-9F1383D546AD}">
      <dgm:prSet/>
      <dgm:spPr/>
      <dgm:t>
        <a:bodyPr/>
        <a:lstStyle/>
        <a:p>
          <a:r>
            <a:rPr lang="en-US"/>
            <a:t>Missed revenue</a:t>
          </a:r>
        </a:p>
      </dgm:t>
    </dgm:pt>
    <dgm:pt modelId="{5F9972C4-F289-4BD0-ACFF-3BDB6DF550C9}" type="parTrans" cxnId="{13C3E09E-A8C2-45A3-B07E-7FA6112EB676}">
      <dgm:prSet/>
      <dgm:spPr/>
      <dgm:t>
        <a:bodyPr/>
        <a:lstStyle/>
        <a:p>
          <a:endParaRPr lang="en-US"/>
        </a:p>
      </dgm:t>
    </dgm:pt>
    <dgm:pt modelId="{3FF4EE3F-B6A9-4C90-9706-F5B2AF8A2BA9}" type="sibTrans" cxnId="{13C3E09E-A8C2-45A3-B07E-7FA6112EB676}">
      <dgm:prSet/>
      <dgm:spPr/>
      <dgm:t>
        <a:bodyPr/>
        <a:lstStyle/>
        <a:p>
          <a:endParaRPr lang="en-US"/>
        </a:p>
      </dgm:t>
    </dgm:pt>
    <dgm:pt modelId="{D6110AFC-C92B-485C-B5CE-8CB55E1219A2}">
      <dgm:prSet/>
      <dgm:spPr/>
      <dgm:t>
        <a:bodyPr/>
        <a:lstStyle/>
        <a:p>
          <a:r>
            <a:rPr lang="en-US"/>
            <a:t>New revenue</a:t>
          </a:r>
        </a:p>
      </dgm:t>
    </dgm:pt>
    <dgm:pt modelId="{B1945B07-D303-444D-BC02-B98BB50D493F}" type="parTrans" cxnId="{67332155-7C30-40CC-9573-D121AF900690}">
      <dgm:prSet/>
      <dgm:spPr/>
      <dgm:t>
        <a:bodyPr/>
        <a:lstStyle/>
        <a:p>
          <a:endParaRPr lang="en-US"/>
        </a:p>
      </dgm:t>
    </dgm:pt>
    <dgm:pt modelId="{D69186E8-815E-4F88-965C-A555493B8195}" type="sibTrans" cxnId="{67332155-7C30-40CC-9573-D121AF900690}">
      <dgm:prSet/>
      <dgm:spPr/>
      <dgm:t>
        <a:bodyPr/>
        <a:lstStyle/>
        <a:p>
          <a:endParaRPr lang="en-US"/>
        </a:p>
      </dgm:t>
    </dgm:pt>
    <dgm:pt modelId="{A28A83BB-80A3-476C-991F-AEBEA110527D}">
      <dgm:prSet/>
      <dgm:spPr/>
      <dgm:t>
        <a:bodyPr/>
        <a:lstStyle/>
        <a:p>
          <a:r>
            <a:rPr lang="en-US"/>
            <a:t>Coders</a:t>
          </a:r>
        </a:p>
      </dgm:t>
    </dgm:pt>
    <dgm:pt modelId="{4E19F5C4-E84D-4101-99FC-0A991C42AFB4}" type="parTrans" cxnId="{33AE7B88-D2D0-4532-9673-7918BE67537A}">
      <dgm:prSet/>
      <dgm:spPr/>
      <dgm:t>
        <a:bodyPr/>
        <a:lstStyle/>
        <a:p>
          <a:endParaRPr lang="en-US"/>
        </a:p>
      </dgm:t>
    </dgm:pt>
    <dgm:pt modelId="{8D8F0B1B-BA70-4F19-AA15-2799F01CC354}" type="sibTrans" cxnId="{33AE7B88-D2D0-4532-9673-7918BE67537A}">
      <dgm:prSet/>
      <dgm:spPr/>
      <dgm:t>
        <a:bodyPr/>
        <a:lstStyle/>
        <a:p>
          <a:endParaRPr lang="en-US"/>
        </a:p>
      </dgm:t>
    </dgm:pt>
    <dgm:pt modelId="{28689EDE-89B9-494E-BE7D-76081A227C31}">
      <dgm:prSet/>
      <dgm:spPr/>
      <dgm:t>
        <a:bodyPr/>
        <a:lstStyle/>
        <a:p>
          <a:r>
            <a:rPr lang="en-US"/>
            <a:t>Accuracy</a:t>
          </a:r>
        </a:p>
      </dgm:t>
    </dgm:pt>
    <dgm:pt modelId="{D2804E90-47C2-4DF0-BCB5-8094AD6CBD0B}" type="parTrans" cxnId="{FF5F8C8D-77B4-4F10-BCA3-6F18482DE77D}">
      <dgm:prSet/>
      <dgm:spPr/>
      <dgm:t>
        <a:bodyPr/>
        <a:lstStyle/>
        <a:p>
          <a:endParaRPr lang="en-US"/>
        </a:p>
      </dgm:t>
    </dgm:pt>
    <dgm:pt modelId="{0F3474C2-6C3F-4C7C-ABC5-236E56469957}" type="sibTrans" cxnId="{FF5F8C8D-77B4-4F10-BCA3-6F18482DE77D}">
      <dgm:prSet/>
      <dgm:spPr/>
      <dgm:t>
        <a:bodyPr/>
        <a:lstStyle/>
        <a:p>
          <a:endParaRPr lang="en-US"/>
        </a:p>
      </dgm:t>
    </dgm:pt>
    <dgm:pt modelId="{8D01955D-EFA2-42BC-AE9B-F3486B09D958}">
      <dgm:prSet/>
      <dgm:spPr/>
      <dgm:t>
        <a:bodyPr/>
        <a:lstStyle/>
        <a:p>
          <a:r>
            <a:rPr lang="en-US" dirty="0"/>
            <a:t>Productivity</a:t>
          </a:r>
        </a:p>
      </dgm:t>
    </dgm:pt>
    <dgm:pt modelId="{D902CA07-9A5A-41B0-8EE3-1D2FC0836E4D}" type="parTrans" cxnId="{B06F9370-7FB7-49AF-AC4C-0B64796079EC}">
      <dgm:prSet/>
      <dgm:spPr/>
      <dgm:t>
        <a:bodyPr/>
        <a:lstStyle/>
        <a:p>
          <a:endParaRPr lang="en-US"/>
        </a:p>
      </dgm:t>
    </dgm:pt>
    <dgm:pt modelId="{CB77128B-F87F-4737-8E6E-9A048BA074D0}" type="sibTrans" cxnId="{B06F9370-7FB7-49AF-AC4C-0B64796079EC}">
      <dgm:prSet/>
      <dgm:spPr/>
      <dgm:t>
        <a:bodyPr/>
        <a:lstStyle/>
        <a:p>
          <a:endParaRPr lang="en-US"/>
        </a:p>
      </dgm:t>
    </dgm:pt>
    <dgm:pt modelId="{B3A41394-643B-4849-BC00-1B2F6E550E26}">
      <dgm:prSet/>
      <dgm:spPr/>
      <dgm:t>
        <a:bodyPr/>
        <a:lstStyle/>
        <a:p>
          <a:r>
            <a:rPr lang="en-US" dirty="0"/>
            <a:t>Providers</a:t>
          </a:r>
        </a:p>
      </dgm:t>
    </dgm:pt>
    <dgm:pt modelId="{D6308CC0-DC53-49C9-9591-68B583A277C9}" type="parTrans" cxnId="{9F8E9AE7-0BB2-439F-9307-B83FAEA8D195}">
      <dgm:prSet/>
      <dgm:spPr/>
      <dgm:t>
        <a:bodyPr/>
        <a:lstStyle/>
        <a:p>
          <a:endParaRPr lang="en-US"/>
        </a:p>
      </dgm:t>
    </dgm:pt>
    <dgm:pt modelId="{BF02342C-0DC3-4F78-AED4-AB7F005863BA}" type="sibTrans" cxnId="{9F8E9AE7-0BB2-439F-9307-B83FAEA8D195}">
      <dgm:prSet/>
      <dgm:spPr/>
      <dgm:t>
        <a:bodyPr/>
        <a:lstStyle/>
        <a:p>
          <a:endParaRPr lang="en-US"/>
        </a:p>
      </dgm:t>
    </dgm:pt>
    <dgm:pt modelId="{F4707DC3-D0A6-490D-92A4-F5F3F8978468}">
      <dgm:prSet/>
      <dgm:spPr/>
      <dgm:t>
        <a:bodyPr/>
        <a:lstStyle/>
        <a:p>
          <a:r>
            <a:rPr lang="en-US"/>
            <a:t>RVUs/compensation</a:t>
          </a:r>
        </a:p>
      </dgm:t>
    </dgm:pt>
    <dgm:pt modelId="{B7424FA6-295A-45DF-B623-5508D07171A9}" type="parTrans" cxnId="{DA5498E2-0BA9-49B9-9075-3FC18BF31DB6}">
      <dgm:prSet/>
      <dgm:spPr/>
      <dgm:t>
        <a:bodyPr/>
        <a:lstStyle/>
        <a:p>
          <a:endParaRPr lang="en-US"/>
        </a:p>
      </dgm:t>
    </dgm:pt>
    <dgm:pt modelId="{0210B8C3-E81A-4358-A777-3A7222BCABA5}" type="sibTrans" cxnId="{DA5498E2-0BA9-49B9-9075-3FC18BF31DB6}">
      <dgm:prSet/>
      <dgm:spPr/>
      <dgm:t>
        <a:bodyPr/>
        <a:lstStyle/>
        <a:p>
          <a:endParaRPr lang="en-US"/>
        </a:p>
      </dgm:t>
    </dgm:pt>
    <dgm:pt modelId="{DF217376-5E5A-42EF-BCFC-07D925A9BF4F}">
      <dgm:prSet/>
      <dgm:spPr/>
      <dgm:t>
        <a:bodyPr/>
        <a:lstStyle/>
        <a:p>
          <a:r>
            <a:rPr lang="en-US" dirty="0"/>
            <a:t>Documentation</a:t>
          </a:r>
        </a:p>
      </dgm:t>
    </dgm:pt>
    <dgm:pt modelId="{86AAEF72-4E3D-4C9B-998C-0578BBE02292}" type="parTrans" cxnId="{519669A7-FDF0-4E91-937A-3927FC033DF1}">
      <dgm:prSet/>
      <dgm:spPr/>
      <dgm:t>
        <a:bodyPr/>
        <a:lstStyle/>
        <a:p>
          <a:endParaRPr lang="en-US"/>
        </a:p>
      </dgm:t>
    </dgm:pt>
    <dgm:pt modelId="{1E37E3DE-6481-443F-9F84-749767BDE2CE}" type="sibTrans" cxnId="{519669A7-FDF0-4E91-937A-3927FC033DF1}">
      <dgm:prSet/>
      <dgm:spPr/>
      <dgm:t>
        <a:bodyPr/>
        <a:lstStyle/>
        <a:p>
          <a:endParaRPr lang="en-US"/>
        </a:p>
      </dgm:t>
    </dgm:pt>
    <dgm:pt modelId="{6A93921C-C579-4F22-A7C9-4E5FBE6F08D7}">
      <dgm:prSet/>
      <dgm:spPr/>
      <dgm:t>
        <a:bodyPr/>
        <a:lstStyle/>
        <a:p>
          <a:r>
            <a:rPr lang="en-US" dirty="0"/>
            <a:t>Guidelines</a:t>
          </a:r>
        </a:p>
      </dgm:t>
    </dgm:pt>
    <dgm:pt modelId="{9F699164-F603-4A65-89F1-B94C2C948D01}" type="parTrans" cxnId="{3D1353E5-ECE1-42E7-9C22-63C7668583AE}">
      <dgm:prSet/>
      <dgm:spPr/>
    </dgm:pt>
    <dgm:pt modelId="{8C761D94-4670-4431-823F-EC17547597AE}" type="sibTrans" cxnId="{3D1353E5-ECE1-42E7-9C22-63C7668583AE}">
      <dgm:prSet/>
      <dgm:spPr/>
    </dgm:pt>
    <dgm:pt modelId="{AFB826EB-652A-41A1-9E10-AA07295D423B}">
      <dgm:prSet/>
      <dgm:spPr/>
      <dgm:t>
        <a:bodyPr/>
        <a:lstStyle/>
        <a:p>
          <a:r>
            <a:rPr lang="en-US" dirty="0"/>
            <a:t>Billers</a:t>
          </a:r>
        </a:p>
      </dgm:t>
    </dgm:pt>
    <dgm:pt modelId="{F615C337-07D3-46AA-9617-25BDCD42BE1F}" type="parTrans" cxnId="{6A51DE4B-FDD9-40E6-9996-DF608675F1CE}">
      <dgm:prSet/>
      <dgm:spPr/>
    </dgm:pt>
    <dgm:pt modelId="{4A64633C-6349-4973-83FF-956DC4E485BC}" type="sibTrans" cxnId="{6A51DE4B-FDD9-40E6-9996-DF608675F1CE}">
      <dgm:prSet/>
      <dgm:spPr/>
    </dgm:pt>
    <dgm:pt modelId="{F24802DB-8DC0-43D8-AFA1-2C9676F3E983}">
      <dgm:prSet/>
      <dgm:spPr/>
      <dgm:t>
        <a:bodyPr/>
        <a:lstStyle/>
        <a:p>
          <a:r>
            <a:rPr lang="en-US" dirty="0"/>
            <a:t>Denial management</a:t>
          </a:r>
        </a:p>
      </dgm:t>
    </dgm:pt>
    <dgm:pt modelId="{4E8E43F3-5113-4CE2-8312-B792395675B7}" type="parTrans" cxnId="{8B494FBB-CCAB-4048-8255-92A8507E1342}">
      <dgm:prSet/>
      <dgm:spPr/>
    </dgm:pt>
    <dgm:pt modelId="{4F7E2CCD-59DB-41E7-954F-3BEE6C261389}" type="sibTrans" cxnId="{8B494FBB-CCAB-4048-8255-92A8507E1342}">
      <dgm:prSet/>
      <dgm:spPr/>
    </dgm:pt>
    <dgm:pt modelId="{F0F6CDD7-FF3E-4823-9883-298807D5C8E1}" type="pres">
      <dgm:prSet presAssocID="{08FA6742-645E-411F-985F-D3F80D435BB3}" presName="Name0" presStyleCnt="0">
        <dgm:presLayoutVars>
          <dgm:dir/>
          <dgm:animLvl val="lvl"/>
          <dgm:resizeHandles val="exact"/>
        </dgm:presLayoutVars>
      </dgm:prSet>
      <dgm:spPr/>
    </dgm:pt>
    <dgm:pt modelId="{1AE0B789-343F-49DA-A583-13DF19C00B81}" type="pres">
      <dgm:prSet presAssocID="{B2E7D0B3-1343-4D1F-A850-21672B93162F}" presName="composite" presStyleCnt="0"/>
      <dgm:spPr/>
    </dgm:pt>
    <dgm:pt modelId="{50A959ED-9990-44AE-BCB8-F6C2A8617997}" type="pres">
      <dgm:prSet presAssocID="{B2E7D0B3-1343-4D1F-A850-21672B93162F}" presName="parTx" presStyleLbl="alignNode1" presStyleIdx="0" presStyleCnt="4">
        <dgm:presLayoutVars>
          <dgm:chMax val="0"/>
          <dgm:chPref val="0"/>
        </dgm:presLayoutVars>
      </dgm:prSet>
      <dgm:spPr/>
    </dgm:pt>
    <dgm:pt modelId="{8F9E4CA2-C15C-43E6-862D-365F483CC947}" type="pres">
      <dgm:prSet presAssocID="{B2E7D0B3-1343-4D1F-A850-21672B93162F}" presName="desTx" presStyleLbl="alignAccFollowNode1" presStyleIdx="0" presStyleCnt="4">
        <dgm:presLayoutVars/>
      </dgm:prSet>
      <dgm:spPr/>
    </dgm:pt>
    <dgm:pt modelId="{21C79451-E080-49F6-8BC0-F57F27E74DA4}" type="pres">
      <dgm:prSet presAssocID="{AC4102C7-09C2-4A73-8176-2EBD226A8947}" presName="space" presStyleCnt="0"/>
      <dgm:spPr/>
    </dgm:pt>
    <dgm:pt modelId="{DEFC3620-2407-4D40-8154-885663CB0526}" type="pres">
      <dgm:prSet presAssocID="{A28A83BB-80A3-476C-991F-AEBEA110527D}" presName="composite" presStyleCnt="0"/>
      <dgm:spPr/>
    </dgm:pt>
    <dgm:pt modelId="{8963C447-6A89-4D20-A66B-64A4AEEF7B80}" type="pres">
      <dgm:prSet presAssocID="{A28A83BB-80A3-476C-991F-AEBEA110527D}" presName="parTx" presStyleLbl="alignNode1" presStyleIdx="1" presStyleCnt="4">
        <dgm:presLayoutVars>
          <dgm:chMax val="0"/>
          <dgm:chPref val="0"/>
        </dgm:presLayoutVars>
      </dgm:prSet>
      <dgm:spPr/>
    </dgm:pt>
    <dgm:pt modelId="{0BF30D2C-84D3-4AFF-AEC1-108EF24CAFC1}" type="pres">
      <dgm:prSet presAssocID="{A28A83BB-80A3-476C-991F-AEBEA110527D}" presName="desTx" presStyleLbl="alignAccFollowNode1" presStyleIdx="1" presStyleCnt="4">
        <dgm:presLayoutVars/>
      </dgm:prSet>
      <dgm:spPr/>
    </dgm:pt>
    <dgm:pt modelId="{10B4B5E2-54E8-4B4B-9278-1E54B9BE81B8}" type="pres">
      <dgm:prSet presAssocID="{8D8F0B1B-BA70-4F19-AA15-2799F01CC354}" presName="space" presStyleCnt="0"/>
      <dgm:spPr/>
    </dgm:pt>
    <dgm:pt modelId="{1AEFA100-9EB2-4CA7-BB61-B309AC5142DA}" type="pres">
      <dgm:prSet presAssocID="{B3A41394-643B-4849-BC00-1B2F6E550E26}" presName="composite" presStyleCnt="0"/>
      <dgm:spPr/>
    </dgm:pt>
    <dgm:pt modelId="{9815D0A4-C93C-45AA-B9DD-7273C20DCE68}" type="pres">
      <dgm:prSet presAssocID="{B3A41394-643B-4849-BC00-1B2F6E550E26}" presName="parTx" presStyleLbl="alignNode1" presStyleIdx="2" presStyleCnt="4">
        <dgm:presLayoutVars>
          <dgm:chMax val="0"/>
          <dgm:chPref val="0"/>
        </dgm:presLayoutVars>
      </dgm:prSet>
      <dgm:spPr/>
    </dgm:pt>
    <dgm:pt modelId="{F3471082-17A8-406B-8D95-980306F81B51}" type="pres">
      <dgm:prSet presAssocID="{B3A41394-643B-4849-BC00-1B2F6E550E26}" presName="desTx" presStyleLbl="alignAccFollowNode1" presStyleIdx="2" presStyleCnt="4">
        <dgm:presLayoutVars/>
      </dgm:prSet>
      <dgm:spPr/>
    </dgm:pt>
    <dgm:pt modelId="{5457CA87-FAE0-48CC-8057-58CAF6FA8477}" type="pres">
      <dgm:prSet presAssocID="{BF02342C-0DC3-4F78-AED4-AB7F005863BA}" presName="space" presStyleCnt="0"/>
      <dgm:spPr/>
    </dgm:pt>
    <dgm:pt modelId="{E78B7E8D-8209-4058-84FF-431BD65788A5}" type="pres">
      <dgm:prSet presAssocID="{AFB826EB-652A-41A1-9E10-AA07295D423B}" presName="composite" presStyleCnt="0"/>
      <dgm:spPr/>
    </dgm:pt>
    <dgm:pt modelId="{4AF81BAE-0FEE-41EF-9539-8A4F1C8E7880}" type="pres">
      <dgm:prSet presAssocID="{AFB826EB-652A-41A1-9E10-AA07295D423B}" presName="parTx" presStyleLbl="alignNode1" presStyleIdx="3" presStyleCnt="4">
        <dgm:presLayoutVars>
          <dgm:chMax val="0"/>
          <dgm:chPref val="0"/>
        </dgm:presLayoutVars>
      </dgm:prSet>
      <dgm:spPr/>
    </dgm:pt>
    <dgm:pt modelId="{14D6A3CB-50B5-42C6-AB30-883A34AFCC9E}" type="pres">
      <dgm:prSet presAssocID="{AFB826EB-652A-41A1-9E10-AA07295D423B}" presName="desTx" presStyleLbl="alignAccFollowNode1" presStyleIdx="3" presStyleCnt="4">
        <dgm:presLayoutVars/>
      </dgm:prSet>
      <dgm:spPr/>
    </dgm:pt>
  </dgm:ptLst>
  <dgm:cxnLst>
    <dgm:cxn modelId="{C9937C04-FC1A-4445-90C5-0553217A1361}" type="presOf" srcId="{28689EDE-89B9-494E-BE7D-76081A227C31}" destId="{0BF30D2C-84D3-4AFF-AEC1-108EF24CAFC1}" srcOrd="0" destOrd="0" presId="urn:microsoft.com/office/officeart/2016/7/layout/HorizontalActionList"/>
    <dgm:cxn modelId="{8D626F0A-C53A-4A7F-BC7F-67B63044F0FA}" type="presOf" srcId="{AFB826EB-652A-41A1-9E10-AA07295D423B}" destId="{4AF81BAE-0FEE-41EF-9539-8A4F1C8E7880}" srcOrd="0" destOrd="0" presId="urn:microsoft.com/office/officeart/2016/7/layout/HorizontalActionList"/>
    <dgm:cxn modelId="{BB55F80E-C1DE-45E8-9B9A-527944421602}" type="presOf" srcId="{D6110AFC-C92B-485C-B5CE-8CB55E1219A2}" destId="{8F9E4CA2-C15C-43E6-862D-365F483CC947}" srcOrd="0" destOrd="2" presId="urn:microsoft.com/office/officeart/2016/7/layout/HorizontalActionList"/>
    <dgm:cxn modelId="{6468361D-DCD6-4B79-A491-1D7AAA9B0D99}" type="presOf" srcId="{F24802DB-8DC0-43D8-AFA1-2C9676F3E983}" destId="{14D6A3CB-50B5-42C6-AB30-883A34AFCC9E}" srcOrd="0" destOrd="0" presId="urn:microsoft.com/office/officeart/2016/7/layout/HorizontalActionList"/>
    <dgm:cxn modelId="{77F53926-C651-441B-B803-EF3F48F91859}" type="presOf" srcId="{8D01955D-EFA2-42BC-AE9B-F3486B09D958}" destId="{0BF30D2C-84D3-4AFF-AEC1-108EF24CAFC1}" srcOrd="0" destOrd="1" presId="urn:microsoft.com/office/officeart/2016/7/layout/HorizontalActionList"/>
    <dgm:cxn modelId="{8254DB28-25F8-41B7-8AB8-076DC4ECCF15}" type="presOf" srcId="{B2E7D0B3-1343-4D1F-A850-21672B93162F}" destId="{50A959ED-9990-44AE-BCB8-F6C2A8617997}" srcOrd="0" destOrd="0" presId="urn:microsoft.com/office/officeart/2016/7/layout/HorizontalActionList"/>
    <dgm:cxn modelId="{5D3FA02A-A917-4F6A-B8EB-118C62D6C593}" type="presOf" srcId="{6A93921C-C579-4F22-A7C9-4E5FBE6F08D7}" destId="{0BF30D2C-84D3-4AFF-AEC1-108EF24CAFC1}" srcOrd="0" destOrd="2" presId="urn:microsoft.com/office/officeart/2016/7/layout/HorizontalActionList"/>
    <dgm:cxn modelId="{6A51DE4B-FDD9-40E6-9996-DF608675F1CE}" srcId="{08FA6742-645E-411F-985F-D3F80D435BB3}" destId="{AFB826EB-652A-41A1-9E10-AA07295D423B}" srcOrd="3" destOrd="0" parTransId="{F615C337-07D3-46AA-9617-25BDCD42BE1F}" sibTransId="{4A64633C-6349-4973-83FF-956DC4E485BC}"/>
    <dgm:cxn modelId="{B06F9370-7FB7-49AF-AC4C-0B64796079EC}" srcId="{A28A83BB-80A3-476C-991F-AEBEA110527D}" destId="{8D01955D-EFA2-42BC-AE9B-F3486B09D958}" srcOrd="1" destOrd="0" parTransId="{D902CA07-9A5A-41B0-8EE3-1D2FC0836E4D}" sibTransId="{CB77128B-F87F-4737-8E6E-9A048BA074D0}"/>
    <dgm:cxn modelId="{67332155-7C30-40CC-9573-D121AF900690}" srcId="{B2E7D0B3-1343-4D1F-A850-21672B93162F}" destId="{D6110AFC-C92B-485C-B5CE-8CB55E1219A2}" srcOrd="2" destOrd="0" parTransId="{B1945B07-D303-444D-BC02-B98BB50D493F}" sibTransId="{D69186E8-815E-4F88-965C-A555493B8195}"/>
    <dgm:cxn modelId="{B1F82857-7741-48FE-B51E-CD4E64BD5033}" srcId="{08FA6742-645E-411F-985F-D3F80D435BB3}" destId="{B2E7D0B3-1343-4D1F-A850-21672B93162F}" srcOrd="0" destOrd="0" parTransId="{7EEB44B7-D0B7-4BAC-9AE3-8AA0103B250C}" sibTransId="{AC4102C7-09C2-4A73-8176-2EBD226A8947}"/>
    <dgm:cxn modelId="{21746C7A-8C9B-4D76-B27A-D9405AB109D6}" type="presOf" srcId="{A28A83BB-80A3-476C-991F-AEBEA110527D}" destId="{8963C447-6A89-4D20-A66B-64A4AEEF7B80}" srcOrd="0" destOrd="0" presId="urn:microsoft.com/office/officeart/2016/7/layout/HorizontalActionList"/>
    <dgm:cxn modelId="{5BAE1980-36A0-494B-895E-1F1B8D80942E}" type="presOf" srcId="{471AC3ED-07C7-46B7-9050-9F1383D546AD}" destId="{8F9E4CA2-C15C-43E6-862D-365F483CC947}" srcOrd="0" destOrd="1" presId="urn:microsoft.com/office/officeart/2016/7/layout/HorizontalActionList"/>
    <dgm:cxn modelId="{33AE7B88-D2D0-4532-9673-7918BE67537A}" srcId="{08FA6742-645E-411F-985F-D3F80D435BB3}" destId="{A28A83BB-80A3-476C-991F-AEBEA110527D}" srcOrd="1" destOrd="0" parTransId="{4E19F5C4-E84D-4101-99FC-0A991C42AFB4}" sibTransId="{8D8F0B1B-BA70-4F19-AA15-2799F01CC354}"/>
    <dgm:cxn modelId="{FF5F8C8D-77B4-4F10-BCA3-6F18482DE77D}" srcId="{A28A83BB-80A3-476C-991F-AEBEA110527D}" destId="{28689EDE-89B9-494E-BE7D-76081A227C31}" srcOrd="0" destOrd="0" parTransId="{D2804E90-47C2-4DF0-BCB5-8094AD6CBD0B}" sibTransId="{0F3474C2-6C3F-4C7C-ABC5-236E56469957}"/>
    <dgm:cxn modelId="{13C3E09E-A8C2-45A3-B07E-7FA6112EB676}" srcId="{B2E7D0B3-1343-4D1F-A850-21672B93162F}" destId="{471AC3ED-07C7-46B7-9050-9F1383D546AD}" srcOrd="1" destOrd="0" parTransId="{5F9972C4-F289-4BD0-ACFF-3BDB6DF550C9}" sibTransId="{3FF4EE3F-B6A9-4C90-9706-F5B2AF8A2BA9}"/>
    <dgm:cxn modelId="{0FDD53A4-6EDC-459D-A225-9A48AED1CD9D}" srcId="{B2E7D0B3-1343-4D1F-A850-21672B93162F}" destId="{383637E1-3373-4525-AAE7-7758171F1760}" srcOrd="0" destOrd="0" parTransId="{6AC1B9E5-1A61-4AB1-997C-8E9AABD81DC4}" sibTransId="{03D30251-2633-4690-8215-7F84FAE975C5}"/>
    <dgm:cxn modelId="{519669A7-FDF0-4E91-937A-3927FC033DF1}" srcId="{B3A41394-643B-4849-BC00-1B2F6E550E26}" destId="{DF217376-5E5A-42EF-BCFC-07D925A9BF4F}" srcOrd="1" destOrd="0" parTransId="{86AAEF72-4E3D-4C9B-998C-0578BBE02292}" sibTransId="{1E37E3DE-6481-443F-9F84-749767BDE2CE}"/>
    <dgm:cxn modelId="{8B494FBB-CCAB-4048-8255-92A8507E1342}" srcId="{AFB826EB-652A-41A1-9E10-AA07295D423B}" destId="{F24802DB-8DC0-43D8-AFA1-2C9676F3E983}" srcOrd="0" destOrd="0" parTransId="{4E8E43F3-5113-4CE2-8312-B792395675B7}" sibTransId="{4F7E2CCD-59DB-41E7-954F-3BEE6C261389}"/>
    <dgm:cxn modelId="{F28DEFD0-3913-4F19-BF7C-B8B9C3F57985}" type="presOf" srcId="{DF217376-5E5A-42EF-BCFC-07D925A9BF4F}" destId="{F3471082-17A8-406B-8D95-980306F81B51}" srcOrd="0" destOrd="1" presId="urn:microsoft.com/office/officeart/2016/7/layout/HorizontalActionList"/>
    <dgm:cxn modelId="{DA5498E2-0BA9-49B9-9075-3FC18BF31DB6}" srcId="{B3A41394-643B-4849-BC00-1B2F6E550E26}" destId="{F4707DC3-D0A6-490D-92A4-F5F3F8978468}" srcOrd="0" destOrd="0" parTransId="{B7424FA6-295A-45DF-B623-5508D07171A9}" sibTransId="{0210B8C3-E81A-4358-A777-3A7222BCABA5}"/>
    <dgm:cxn modelId="{3D1353E5-ECE1-42E7-9C22-63C7668583AE}" srcId="{A28A83BB-80A3-476C-991F-AEBEA110527D}" destId="{6A93921C-C579-4F22-A7C9-4E5FBE6F08D7}" srcOrd="2" destOrd="0" parTransId="{9F699164-F603-4A65-89F1-B94C2C948D01}" sibTransId="{8C761D94-4670-4431-823F-EC17547597AE}"/>
    <dgm:cxn modelId="{BE5F9DE5-E52D-4B31-BBE5-F400FBC78A8D}" type="presOf" srcId="{08FA6742-645E-411F-985F-D3F80D435BB3}" destId="{F0F6CDD7-FF3E-4823-9883-298807D5C8E1}" srcOrd="0" destOrd="0" presId="urn:microsoft.com/office/officeart/2016/7/layout/HorizontalActionList"/>
    <dgm:cxn modelId="{9F8E9AE7-0BB2-439F-9307-B83FAEA8D195}" srcId="{08FA6742-645E-411F-985F-D3F80D435BB3}" destId="{B3A41394-643B-4849-BC00-1B2F6E550E26}" srcOrd="2" destOrd="0" parTransId="{D6308CC0-DC53-49C9-9591-68B583A277C9}" sibTransId="{BF02342C-0DC3-4F78-AED4-AB7F005863BA}"/>
    <dgm:cxn modelId="{055811ED-3775-41D4-8C2A-5686DEA2ED65}" type="presOf" srcId="{B3A41394-643B-4849-BC00-1B2F6E550E26}" destId="{9815D0A4-C93C-45AA-B9DD-7273C20DCE68}" srcOrd="0" destOrd="0" presId="urn:microsoft.com/office/officeart/2016/7/layout/HorizontalActionList"/>
    <dgm:cxn modelId="{76024BF1-6146-47F2-A350-97B69E05A18A}" type="presOf" srcId="{F4707DC3-D0A6-490D-92A4-F5F3F8978468}" destId="{F3471082-17A8-406B-8D95-980306F81B51}" srcOrd="0" destOrd="0" presId="urn:microsoft.com/office/officeart/2016/7/layout/HorizontalActionList"/>
    <dgm:cxn modelId="{921D5DFD-6C0A-4DE6-96BE-BDCF82BB9F4E}" type="presOf" srcId="{383637E1-3373-4525-AAE7-7758171F1760}" destId="{8F9E4CA2-C15C-43E6-862D-365F483CC947}" srcOrd="0" destOrd="0" presId="urn:microsoft.com/office/officeart/2016/7/layout/HorizontalActionList"/>
    <dgm:cxn modelId="{9BC2682E-59A0-4A3C-82E4-70D982864D50}" type="presParOf" srcId="{F0F6CDD7-FF3E-4823-9883-298807D5C8E1}" destId="{1AE0B789-343F-49DA-A583-13DF19C00B81}" srcOrd="0" destOrd="0" presId="urn:microsoft.com/office/officeart/2016/7/layout/HorizontalActionList"/>
    <dgm:cxn modelId="{915F00FA-0C80-4354-9FA9-83E69211424F}" type="presParOf" srcId="{1AE0B789-343F-49DA-A583-13DF19C00B81}" destId="{50A959ED-9990-44AE-BCB8-F6C2A8617997}" srcOrd="0" destOrd="0" presId="urn:microsoft.com/office/officeart/2016/7/layout/HorizontalActionList"/>
    <dgm:cxn modelId="{315DD292-1980-4E36-9ACD-9184A587B4B8}" type="presParOf" srcId="{1AE0B789-343F-49DA-A583-13DF19C00B81}" destId="{8F9E4CA2-C15C-43E6-862D-365F483CC947}" srcOrd="1" destOrd="0" presId="urn:microsoft.com/office/officeart/2016/7/layout/HorizontalActionList"/>
    <dgm:cxn modelId="{1B8F6D5A-BA62-4B4A-9F02-653E475DDE18}" type="presParOf" srcId="{F0F6CDD7-FF3E-4823-9883-298807D5C8E1}" destId="{21C79451-E080-49F6-8BC0-F57F27E74DA4}" srcOrd="1" destOrd="0" presId="urn:microsoft.com/office/officeart/2016/7/layout/HorizontalActionList"/>
    <dgm:cxn modelId="{1AA0D98F-7835-4D91-983A-2C4ABCD0C988}" type="presParOf" srcId="{F0F6CDD7-FF3E-4823-9883-298807D5C8E1}" destId="{DEFC3620-2407-4D40-8154-885663CB0526}" srcOrd="2" destOrd="0" presId="urn:microsoft.com/office/officeart/2016/7/layout/HorizontalActionList"/>
    <dgm:cxn modelId="{2687ECFC-1CE8-49B1-A736-7516382DCCC7}" type="presParOf" srcId="{DEFC3620-2407-4D40-8154-885663CB0526}" destId="{8963C447-6A89-4D20-A66B-64A4AEEF7B80}" srcOrd="0" destOrd="0" presId="urn:microsoft.com/office/officeart/2016/7/layout/HorizontalActionList"/>
    <dgm:cxn modelId="{DC5DA415-C572-4919-A91F-A2F5B0451209}" type="presParOf" srcId="{DEFC3620-2407-4D40-8154-885663CB0526}" destId="{0BF30D2C-84D3-4AFF-AEC1-108EF24CAFC1}" srcOrd="1" destOrd="0" presId="urn:microsoft.com/office/officeart/2016/7/layout/HorizontalActionList"/>
    <dgm:cxn modelId="{8E6A8F3A-B9BF-43B8-BBEB-91FDB8C75A60}" type="presParOf" srcId="{F0F6CDD7-FF3E-4823-9883-298807D5C8E1}" destId="{10B4B5E2-54E8-4B4B-9278-1E54B9BE81B8}" srcOrd="3" destOrd="0" presId="urn:microsoft.com/office/officeart/2016/7/layout/HorizontalActionList"/>
    <dgm:cxn modelId="{01A42674-FD95-4DFE-B51F-D68F49EFFAD6}" type="presParOf" srcId="{F0F6CDD7-FF3E-4823-9883-298807D5C8E1}" destId="{1AEFA100-9EB2-4CA7-BB61-B309AC5142DA}" srcOrd="4" destOrd="0" presId="urn:microsoft.com/office/officeart/2016/7/layout/HorizontalActionList"/>
    <dgm:cxn modelId="{3FBB61EE-6E3B-4FC5-8678-AF024C6A9B43}" type="presParOf" srcId="{1AEFA100-9EB2-4CA7-BB61-B309AC5142DA}" destId="{9815D0A4-C93C-45AA-B9DD-7273C20DCE68}" srcOrd="0" destOrd="0" presId="urn:microsoft.com/office/officeart/2016/7/layout/HorizontalActionList"/>
    <dgm:cxn modelId="{B66A4F5C-318C-4B61-A292-7E7682B7059C}" type="presParOf" srcId="{1AEFA100-9EB2-4CA7-BB61-B309AC5142DA}" destId="{F3471082-17A8-406B-8D95-980306F81B51}" srcOrd="1" destOrd="0" presId="urn:microsoft.com/office/officeart/2016/7/layout/HorizontalActionList"/>
    <dgm:cxn modelId="{DD79B7E8-DFF8-4FD4-9D7D-F799B0759674}" type="presParOf" srcId="{F0F6CDD7-FF3E-4823-9883-298807D5C8E1}" destId="{5457CA87-FAE0-48CC-8057-58CAF6FA8477}" srcOrd="5" destOrd="0" presId="urn:microsoft.com/office/officeart/2016/7/layout/HorizontalActionList"/>
    <dgm:cxn modelId="{C2E50F62-8013-4476-9B42-8D5687CC83DB}" type="presParOf" srcId="{F0F6CDD7-FF3E-4823-9883-298807D5C8E1}" destId="{E78B7E8D-8209-4058-84FF-431BD65788A5}" srcOrd="6" destOrd="0" presId="urn:microsoft.com/office/officeart/2016/7/layout/HorizontalActionList"/>
    <dgm:cxn modelId="{E29E434C-A925-475C-A969-9EC5612DF678}" type="presParOf" srcId="{E78B7E8D-8209-4058-84FF-431BD65788A5}" destId="{4AF81BAE-0FEE-41EF-9539-8A4F1C8E7880}" srcOrd="0" destOrd="0" presId="urn:microsoft.com/office/officeart/2016/7/layout/HorizontalActionList"/>
    <dgm:cxn modelId="{BCDCC6B2-1D06-44FA-AAAF-D507BC1F75ED}" type="presParOf" srcId="{E78B7E8D-8209-4058-84FF-431BD65788A5}" destId="{14D6A3CB-50B5-42C6-AB30-883A34AFCC9E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E9C49-3322-4B13-B48E-175F7C8BA82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9A4B3E-6122-4B6E-BCF2-21763A398720}">
      <dgm:prSet phldrT="[Text]"/>
      <dgm:spPr/>
      <dgm:t>
        <a:bodyPr/>
        <a:lstStyle/>
        <a:p>
          <a:r>
            <a:rPr lang="en-US" dirty="0"/>
            <a:t>Documentation</a:t>
          </a:r>
        </a:p>
      </dgm:t>
    </dgm:pt>
    <dgm:pt modelId="{95E2255A-9851-4D75-BAC4-F302B45F40ED}" type="parTrans" cxnId="{69C31CC2-182A-4634-9197-4EA52FEE9FC6}">
      <dgm:prSet/>
      <dgm:spPr/>
      <dgm:t>
        <a:bodyPr/>
        <a:lstStyle/>
        <a:p>
          <a:endParaRPr lang="en-US"/>
        </a:p>
      </dgm:t>
    </dgm:pt>
    <dgm:pt modelId="{411AB580-7F66-4C98-9F33-43318426E0FD}" type="sibTrans" cxnId="{69C31CC2-182A-4634-9197-4EA52FEE9FC6}">
      <dgm:prSet/>
      <dgm:spPr/>
      <dgm:t>
        <a:bodyPr/>
        <a:lstStyle/>
        <a:p>
          <a:endParaRPr lang="en-US"/>
        </a:p>
      </dgm:t>
    </dgm:pt>
    <dgm:pt modelId="{43E801B2-D339-457C-8856-F4A8A3D1974F}">
      <dgm:prSet phldrT="[Text]"/>
      <dgm:spPr/>
      <dgm:t>
        <a:bodyPr/>
        <a:lstStyle/>
        <a:p>
          <a:r>
            <a:rPr lang="en-US" dirty="0"/>
            <a:t>Regulatory changes</a:t>
          </a:r>
        </a:p>
      </dgm:t>
    </dgm:pt>
    <dgm:pt modelId="{770B9C60-6264-4EDB-92DF-C1C20EE11868}" type="parTrans" cxnId="{092D2562-81D6-4DB2-A27D-72E53296834F}">
      <dgm:prSet/>
      <dgm:spPr/>
      <dgm:t>
        <a:bodyPr/>
        <a:lstStyle/>
        <a:p>
          <a:endParaRPr lang="en-US"/>
        </a:p>
      </dgm:t>
    </dgm:pt>
    <dgm:pt modelId="{96764397-5703-4B7F-B2BF-9F4C60706F0E}" type="sibTrans" cxnId="{092D2562-81D6-4DB2-A27D-72E53296834F}">
      <dgm:prSet/>
      <dgm:spPr/>
      <dgm:t>
        <a:bodyPr/>
        <a:lstStyle/>
        <a:p>
          <a:endParaRPr lang="en-US"/>
        </a:p>
      </dgm:t>
    </dgm:pt>
    <dgm:pt modelId="{E2BAB867-F2D9-477E-8E92-F92B4F21D0C8}">
      <dgm:prSet phldrT="[Text]"/>
      <dgm:spPr/>
      <dgm:t>
        <a:bodyPr/>
        <a:lstStyle/>
        <a:p>
          <a:r>
            <a:rPr lang="en-US" dirty="0"/>
            <a:t>Coding changes</a:t>
          </a:r>
        </a:p>
      </dgm:t>
    </dgm:pt>
    <dgm:pt modelId="{46287969-5F5A-4370-A2F0-B44DFBA2467C}" type="parTrans" cxnId="{23DF1948-0C82-480F-82EB-2C04AFAE1098}">
      <dgm:prSet/>
      <dgm:spPr/>
      <dgm:t>
        <a:bodyPr/>
        <a:lstStyle/>
        <a:p>
          <a:endParaRPr lang="en-US"/>
        </a:p>
      </dgm:t>
    </dgm:pt>
    <dgm:pt modelId="{F4F10E4F-AF7A-45FD-9CAB-6F57959D8577}" type="sibTrans" cxnId="{23DF1948-0C82-480F-82EB-2C04AFAE1098}">
      <dgm:prSet/>
      <dgm:spPr/>
      <dgm:t>
        <a:bodyPr/>
        <a:lstStyle/>
        <a:p>
          <a:endParaRPr lang="en-US"/>
        </a:p>
      </dgm:t>
    </dgm:pt>
    <dgm:pt modelId="{C064F2B9-E6D8-47B3-8C04-9059E09DAA72}">
      <dgm:prSet/>
      <dgm:spPr/>
      <dgm:t>
        <a:bodyPr/>
        <a:lstStyle/>
        <a:p>
          <a:r>
            <a:rPr lang="en-US" dirty="0"/>
            <a:t>Payer policies</a:t>
          </a:r>
        </a:p>
      </dgm:t>
    </dgm:pt>
    <dgm:pt modelId="{2603F7AB-116D-447C-AD00-58F98681ACFE}" type="parTrans" cxnId="{A0D8FE75-6B9A-4BB1-B474-E293F893C21A}">
      <dgm:prSet/>
      <dgm:spPr/>
      <dgm:t>
        <a:bodyPr/>
        <a:lstStyle/>
        <a:p>
          <a:endParaRPr lang="en-US"/>
        </a:p>
      </dgm:t>
    </dgm:pt>
    <dgm:pt modelId="{CC31DA52-1F58-49BC-8740-51DFF71EFB1A}" type="sibTrans" cxnId="{A0D8FE75-6B9A-4BB1-B474-E293F893C21A}">
      <dgm:prSet/>
      <dgm:spPr/>
      <dgm:t>
        <a:bodyPr/>
        <a:lstStyle/>
        <a:p>
          <a:endParaRPr lang="en-US"/>
        </a:p>
      </dgm:t>
    </dgm:pt>
    <dgm:pt modelId="{F460601F-62A7-477F-A4F0-EE5FB3DD76F8}">
      <dgm:prSet/>
      <dgm:spPr/>
      <dgm:t>
        <a:bodyPr/>
        <a:lstStyle/>
        <a:p>
          <a:r>
            <a:rPr lang="en-US" dirty="0"/>
            <a:t>Healthcare Information Technology</a:t>
          </a:r>
        </a:p>
      </dgm:t>
    </dgm:pt>
    <dgm:pt modelId="{35F6F3F6-ABB2-4036-B43A-19FE07192B89}" type="parTrans" cxnId="{6E2BE972-EE3C-47C2-8819-B527237D2286}">
      <dgm:prSet/>
      <dgm:spPr/>
      <dgm:t>
        <a:bodyPr/>
        <a:lstStyle/>
        <a:p>
          <a:endParaRPr lang="en-US"/>
        </a:p>
      </dgm:t>
    </dgm:pt>
    <dgm:pt modelId="{F0A516F1-031E-48DE-BEF0-A82FFE2D6BD4}" type="sibTrans" cxnId="{6E2BE972-EE3C-47C2-8819-B527237D2286}">
      <dgm:prSet/>
      <dgm:spPr/>
      <dgm:t>
        <a:bodyPr/>
        <a:lstStyle/>
        <a:p>
          <a:endParaRPr lang="en-US"/>
        </a:p>
      </dgm:t>
    </dgm:pt>
    <dgm:pt modelId="{C84098C7-5354-48B3-8294-04E1C6452A91}">
      <dgm:prSet/>
      <dgm:spPr/>
      <dgm:t>
        <a:bodyPr/>
        <a:lstStyle/>
        <a:p>
          <a:r>
            <a:rPr lang="en-US" dirty="0"/>
            <a:t>Internal policies</a:t>
          </a:r>
        </a:p>
      </dgm:t>
    </dgm:pt>
    <dgm:pt modelId="{6D164DF1-2538-4D18-94AD-6EE6438DEA6A}" type="parTrans" cxnId="{FEC6F673-0505-49D5-A16D-72DE01B26287}">
      <dgm:prSet/>
      <dgm:spPr/>
      <dgm:t>
        <a:bodyPr/>
        <a:lstStyle/>
        <a:p>
          <a:endParaRPr lang="en-US"/>
        </a:p>
      </dgm:t>
    </dgm:pt>
    <dgm:pt modelId="{631EED92-BC01-485D-941B-58EC2AEBBD02}" type="sibTrans" cxnId="{FEC6F673-0505-49D5-A16D-72DE01B26287}">
      <dgm:prSet/>
      <dgm:spPr/>
      <dgm:t>
        <a:bodyPr/>
        <a:lstStyle/>
        <a:p>
          <a:endParaRPr lang="en-US"/>
        </a:p>
      </dgm:t>
    </dgm:pt>
    <dgm:pt modelId="{E00AE05D-08F7-4070-AD88-619BB2572878}">
      <dgm:prSet/>
      <dgm:spPr/>
      <dgm:t>
        <a:bodyPr/>
        <a:lstStyle/>
        <a:p>
          <a:r>
            <a:rPr lang="en-US" dirty="0"/>
            <a:t>Denial management</a:t>
          </a:r>
        </a:p>
      </dgm:t>
    </dgm:pt>
    <dgm:pt modelId="{D75987FF-E4D1-4949-9C58-8850E0E133BA}" type="parTrans" cxnId="{B58424CE-54A2-4DB0-88F7-AEADCD3368FC}">
      <dgm:prSet/>
      <dgm:spPr/>
      <dgm:t>
        <a:bodyPr/>
        <a:lstStyle/>
        <a:p>
          <a:endParaRPr lang="en-US"/>
        </a:p>
      </dgm:t>
    </dgm:pt>
    <dgm:pt modelId="{E60196B2-75BE-40A7-B674-0A74971F5854}" type="sibTrans" cxnId="{B58424CE-54A2-4DB0-88F7-AEADCD3368FC}">
      <dgm:prSet/>
      <dgm:spPr/>
      <dgm:t>
        <a:bodyPr/>
        <a:lstStyle/>
        <a:p>
          <a:endParaRPr lang="en-US"/>
        </a:p>
      </dgm:t>
    </dgm:pt>
    <dgm:pt modelId="{1F05C7EA-F69B-42C7-AA55-F88819F37946}" type="pres">
      <dgm:prSet presAssocID="{29BE9C49-3322-4B13-B48E-175F7C8BA82B}" presName="vert0" presStyleCnt="0">
        <dgm:presLayoutVars>
          <dgm:dir/>
          <dgm:animOne val="branch"/>
          <dgm:animLvl val="lvl"/>
        </dgm:presLayoutVars>
      </dgm:prSet>
      <dgm:spPr/>
    </dgm:pt>
    <dgm:pt modelId="{E0A8164D-3D6E-4B35-8E5D-D6CCCCDD96BD}" type="pres">
      <dgm:prSet presAssocID="{DC9A4B3E-6122-4B6E-BCF2-21763A398720}" presName="thickLine" presStyleLbl="alignNode1" presStyleIdx="0" presStyleCnt="7"/>
      <dgm:spPr/>
    </dgm:pt>
    <dgm:pt modelId="{8CB88F04-223E-4F1A-BD42-6E60370351C8}" type="pres">
      <dgm:prSet presAssocID="{DC9A4B3E-6122-4B6E-BCF2-21763A398720}" presName="horz1" presStyleCnt="0"/>
      <dgm:spPr/>
    </dgm:pt>
    <dgm:pt modelId="{1F2C7540-FED1-4021-BEAD-89F2FB98392D}" type="pres">
      <dgm:prSet presAssocID="{DC9A4B3E-6122-4B6E-BCF2-21763A398720}" presName="tx1" presStyleLbl="revTx" presStyleIdx="0" presStyleCnt="7"/>
      <dgm:spPr/>
    </dgm:pt>
    <dgm:pt modelId="{43620E44-1159-45E5-872D-D44EB3A87CA3}" type="pres">
      <dgm:prSet presAssocID="{DC9A4B3E-6122-4B6E-BCF2-21763A398720}" presName="vert1" presStyleCnt="0"/>
      <dgm:spPr/>
    </dgm:pt>
    <dgm:pt modelId="{C55A7115-ACBA-450D-B4D9-D5265EA89150}" type="pres">
      <dgm:prSet presAssocID="{43E801B2-D339-457C-8856-F4A8A3D1974F}" presName="thickLine" presStyleLbl="alignNode1" presStyleIdx="1" presStyleCnt="7"/>
      <dgm:spPr/>
    </dgm:pt>
    <dgm:pt modelId="{61C83BDF-901A-4AE5-9080-E2BFC1C55572}" type="pres">
      <dgm:prSet presAssocID="{43E801B2-D339-457C-8856-F4A8A3D1974F}" presName="horz1" presStyleCnt="0"/>
      <dgm:spPr/>
    </dgm:pt>
    <dgm:pt modelId="{2B51C084-8E5E-4F8F-AE93-B24E1483A4A1}" type="pres">
      <dgm:prSet presAssocID="{43E801B2-D339-457C-8856-F4A8A3D1974F}" presName="tx1" presStyleLbl="revTx" presStyleIdx="1" presStyleCnt="7"/>
      <dgm:spPr/>
    </dgm:pt>
    <dgm:pt modelId="{03698650-95EC-4FAB-A441-B830CEDB0571}" type="pres">
      <dgm:prSet presAssocID="{43E801B2-D339-457C-8856-F4A8A3D1974F}" presName="vert1" presStyleCnt="0"/>
      <dgm:spPr/>
    </dgm:pt>
    <dgm:pt modelId="{28E86531-6E57-461C-A918-47A22A0B3897}" type="pres">
      <dgm:prSet presAssocID="{C84098C7-5354-48B3-8294-04E1C6452A91}" presName="thickLine" presStyleLbl="alignNode1" presStyleIdx="2" presStyleCnt="7"/>
      <dgm:spPr/>
    </dgm:pt>
    <dgm:pt modelId="{79308AFE-DCF7-416C-8B46-B83E81212272}" type="pres">
      <dgm:prSet presAssocID="{C84098C7-5354-48B3-8294-04E1C6452A91}" presName="horz1" presStyleCnt="0"/>
      <dgm:spPr/>
    </dgm:pt>
    <dgm:pt modelId="{5D5EA98D-99CF-4321-84DD-98C42E6EC8CD}" type="pres">
      <dgm:prSet presAssocID="{C84098C7-5354-48B3-8294-04E1C6452A91}" presName="tx1" presStyleLbl="revTx" presStyleIdx="2" presStyleCnt="7"/>
      <dgm:spPr/>
    </dgm:pt>
    <dgm:pt modelId="{73232525-4D77-42C4-8687-708EAC699B81}" type="pres">
      <dgm:prSet presAssocID="{C84098C7-5354-48B3-8294-04E1C6452A91}" presName="vert1" presStyleCnt="0"/>
      <dgm:spPr/>
    </dgm:pt>
    <dgm:pt modelId="{EAF5A2FE-2DA5-4EA5-A081-4C55CB2A627B}" type="pres">
      <dgm:prSet presAssocID="{E2BAB867-F2D9-477E-8E92-F92B4F21D0C8}" presName="thickLine" presStyleLbl="alignNode1" presStyleIdx="3" presStyleCnt="7"/>
      <dgm:spPr/>
    </dgm:pt>
    <dgm:pt modelId="{CACA4543-991A-4FF2-953E-69529514C2A8}" type="pres">
      <dgm:prSet presAssocID="{E2BAB867-F2D9-477E-8E92-F92B4F21D0C8}" presName="horz1" presStyleCnt="0"/>
      <dgm:spPr/>
    </dgm:pt>
    <dgm:pt modelId="{EE50B3FA-746B-4469-A7BA-F0449170A21E}" type="pres">
      <dgm:prSet presAssocID="{E2BAB867-F2D9-477E-8E92-F92B4F21D0C8}" presName="tx1" presStyleLbl="revTx" presStyleIdx="3" presStyleCnt="7"/>
      <dgm:spPr/>
    </dgm:pt>
    <dgm:pt modelId="{7855E3B8-310E-4114-88B4-2355FC651D33}" type="pres">
      <dgm:prSet presAssocID="{E2BAB867-F2D9-477E-8E92-F92B4F21D0C8}" presName="vert1" presStyleCnt="0"/>
      <dgm:spPr/>
    </dgm:pt>
    <dgm:pt modelId="{BD5DADE3-E506-4DC3-976C-4C3B2A7AF935}" type="pres">
      <dgm:prSet presAssocID="{C064F2B9-E6D8-47B3-8C04-9059E09DAA72}" presName="thickLine" presStyleLbl="alignNode1" presStyleIdx="4" presStyleCnt="7"/>
      <dgm:spPr/>
    </dgm:pt>
    <dgm:pt modelId="{62C1BAA8-3AB2-4DA9-A5AB-0A27BC74AB91}" type="pres">
      <dgm:prSet presAssocID="{C064F2B9-E6D8-47B3-8C04-9059E09DAA72}" presName="horz1" presStyleCnt="0"/>
      <dgm:spPr/>
    </dgm:pt>
    <dgm:pt modelId="{8B99586A-AC91-4530-95E7-ED8BBDA9FF95}" type="pres">
      <dgm:prSet presAssocID="{C064F2B9-E6D8-47B3-8C04-9059E09DAA72}" presName="tx1" presStyleLbl="revTx" presStyleIdx="4" presStyleCnt="7"/>
      <dgm:spPr/>
    </dgm:pt>
    <dgm:pt modelId="{C4D1F83A-0BDF-4BDA-9071-4A35DBAA432D}" type="pres">
      <dgm:prSet presAssocID="{C064F2B9-E6D8-47B3-8C04-9059E09DAA72}" presName="vert1" presStyleCnt="0"/>
      <dgm:spPr/>
    </dgm:pt>
    <dgm:pt modelId="{0942BBBB-21BB-4BB4-B3A2-2A1CA1A1FFE3}" type="pres">
      <dgm:prSet presAssocID="{F460601F-62A7-477F-A4F0-EE5FB3DD76F8}" presName="thickLine" presStyleLbl="alignNode1" presStyleIdx="5" presStyleCnt="7"/>
      <dgm:spPr/>
    </dgm:pt>
    <dgm:pt modelId="{A4A17EEF-25ED-442C-9B05-3396255A69A7}" type="pres">
      <dgm:prSet presAssocID="{F460601F-62A7-477F-A4F0-EE5FB3DD76F8}" presName="horz1" presStyleCnt="0"/>
      <dgm:spPr/>
    </dgm:pt>
    <dgm:pt modelId="{779FFDE0-C335-45CC-87A4-57F73E6C965E}" type="pres">
      <dgm:prSet presAssocID="{F460601F-62A7-477F-A4F0-EE5FB3DD76F8}" presName="tx1" presStyleLbl="revTx" presStyleIdx="5" presStyleCnt="7"/>
      <dgm:spPr/>
    </dgm:pt>
    <dgm:pt modelId="{9A3ECA51-E0AF-44D8-8A32-FD7B8EB830BD}" type="pres">
      <dgm:prSet presAssocID="{F460601F-62A7-477F-A4F0-EE5FB3DD76F8}" presName="vert1" presStyleCnt="0"/>
      <dgm:spPr/>
    </dgm:pt>
    <dgm:pt modelId="{055C4164-ADE2-4362-81D3-D94472F678A4}" type="pres">
      <dgm:prSet presAssocID="{E00AE05D-08F7-4070-AD88-619BB2572878}" presName="thickLine" presStyleLbl="alignNode1" presStyleIdx="6" presStyleCnt="7"/>
      <dgm:spPr/>
    </dgm:pt>
    <dgm:pt modelId="{9B4BBEEB-FDD5-44F4-8B99-9C3265C0DA59}" type="pres">
      <dgm:prSet presAssocID="{E00AE05D-08F7-4070-AD88-619BB2572878}" presName="horz1" presStyleCnt="0"/>
      <dgm:spPr/>
    </dgm:pt>
    <dgm:pt modelId="{6756A31F-D9C0-44CB-8AFC-97AFD19C62D6}" type="pres">
      <dgm:prSet presAssocID="{E00AE05D-08F7-4070-AD88-619BB2572878}" presName="tx1" presStyleLbl="revTx" presStyleIdx="6" presStyleCnt="7"/>
      <dgm:spPr/>
    </dgm:pt>
    <dgm:pt modelId="{CF53A113-0993-4DAE-AFFD-F4F0754B7C7F}" type="pres">
      <dgm:prSet presAssocID="{E00AE05D-08F7-4070-AD88-619BB2572878}" presName="vert1" presStyleCnt="0"/>
      <dgm:spPr/>
    </dgm:pt>
  </dgm:ptLst>
  <dgm:cxnLst>
    <dgm:cxn modelId="{8C0DB71A-3AB6-4EE5-B3B7-068D0AB65134}" type="presOf" srcId="{C84098C7-5354-48B3-8294-04E1C6452A91}" destId="{5D5EA98D-99CF-4321-84DD-98C42E6EC8CD}" srcOrd="0" destOrd="0" presId="urn:microsoft.com/office/officeart/2008/layout/LinedList"/>
    <dgm:cxn modelId="{092D2562-81D6-4DB2-A27D-72E53296834F}" srcId="{29BE9C49-3322-4B13-B48E-175F7C8BA82B}" destId="{43E801B2-D339-457C-8856-F4A8A3D1974F}" srcOrd="1" destOrd="0" parTransId="{770B9C60-6264-4EDB-92DF-C1C20EE11868}" sibTransId="{96764397-5703-4B7F-B2BF-9F4C60706F0E}"/>
    <dgm:cxn modelId="{23DF1948-0C82-480F-82EB-2C04AFAE1098}" srcId="{29BE9C49-3322-4B13-B48E-175F7C8BA82B}" destId="{E2BAB867-F2D9-477E-8E92-F92B4F21D0C8}" srcOrd="3" destOrd="0" parTransId="{46287969-5F5A-4370-A2F0-B44DFBA2467C}" sibTransId="{F4F10E4F-AF7A-45FD-9CAB-6F57959D8577}"/>
    <dgm:cxn modelId="{D03C6E4E-90AF-4494-BFD1-40F72304593F}" type="presOf" srcId="{43E801B2-D339-457C-8856-F4A8A3D1974F}" destId="{2B51C084-8E5E-4F8F-AE93-B24E1483A4A1}" srcOrd="0" destOrd="0" presId="urn:microsoft.com/office/officeart/2008/layout/LinedList"/>
    <dgm:cxn modelId="{9337D252-F115-44C2-8475-E46D4AC65584}" type="presOf" srcId="{F460601F-62A7-477F-A4F0-EE5FB3DD76F8}" destId="{779FFDE0-C335-45CC-87A4-57F73E6C965E}" srcOrd="0" destOrd="0" presId="urn:microsoft.com/office/officeart/2008/layout/LinedList"/>
    <dgm:cxn modelId="{6E2BE972-EE3C-47C2-8819-B527237D2286}" srcId="{29BE9C49-3322-4B13-B48E-175F7C8BA82B}" destId="{F460601F-62A7-477F-A4F0-EE5FB3DD76F8}" srcOrd="5" destOrd="0" parTransId="{35F6F3F6-ABB2-4036-B43A-19FE07192B89}" sibTransId="{F0A516F1-031E-48DE-BEF0-A82FFE2D6BD4}"/>
    <dgm:cxn modelId="{FEC6F673-0505-49D5-A16D-72DE01B26287}" srcId="{29BE9C49-3322-4B13-B48E-175F7C8BA82B}" destId="{C84098C7-5354-48B3-8294-04E1C6452A91}" srcOrd="2" destOrd="0" parTransId="{6D164DF1-2538-4D18-94AD-6EE6438DEA6A}" sibTransId="{631EED92-BC01-485D-941B-58EC2AEBBD02}"/>
    <dgm:cxn modelId="{A0D8FE75-6B9A-4BB1-B474-E293F893C21A}" srcId="{29BE9C49-3322-4B13-B48E-175F7C8BA82B}" destId="{C064F2B9-E6D8-47B3-8C04-9059E09DAA72}" srcOrd="4" destOrd="0" parTransId="{2603F7AB-116D-447C-AD00-58F98681ACFE}" sibTransId="{CC31DA52-1F58-49BC-8740-51DFF71EFB1A}"/>
    <dgm:cxn modelId="{D6B2B37D-10D6-4014-83B4-DC42E2F90415}" type="presOf" srcId="{C064F2B9-E6D8-47B3-8C04-9059E09DAA72}" destId="{8B99586A-AC91-4530-95E7-ED8BBDA9FF95}" srcOrd="0" destOrd="0" presId="urn:microsoft.com/office/officeart/2008/layout/LinedList"/>
    <dgm:cxn modelId="{99796FA5-289A-4F2F-815C-32B95E344376}" type="presOf" srcId="{E00AE05D-08F7-4070-AD88-619BB2572878}" destId="{6756A31F-D9C0-44CB-8AFC-97AFD19C62D6}" srcOrd="0" destOrd="0" presId="urn:microsoft.com/office/officeart/2008/layout/LinedList"/>
    <dgm:cxn modelId="{69C31CC2-182A-4634-9197-4EA52FEE9FC6}" srcId="{29BE9C49-3322-4B13-B48E-175F7C8BA82B}" destId="{DC9A4B3E-6122-4B6E-BCF2-21763A398720}" srcOrd="0" destOrd="0" parTransId="{95E2255A-9851-4D75-BAC4-F302B45F40ED}" sibTransId="{411AB580-7F66-4C98-9F33-43318426E0FD}"/>
    <dgm:cxn modelId="{B58424CE-54A2-4DB0-88F7-AEADCD3368FC}" srcId="{29BE9C49-3322-4B13-B48E-175F7C8BA82B}" destId="{E00AE05D-08F7-4070-AD88-619BB2572878}" srcOrd="6" destOrd="0" parTransId="{D75987FF-E4D1-4949-9C58-8850E0E133BA}" sibTransId="{E60196B2-75BE-40A7-B674-0A74971F5854}"/>
    <dgm:cxn modelId="{6A27A1D6-DF69-44BA-87A3-6C4CB74CC5E6}" type="presOf" srcId="{29BE9C49-3322-4B13-B48E-175F7C8BA82B}" destId="{1F05C7EA-F69B-42C7-AA55-F88819F37946}" srcOrd="0" destOrd="0" presId="urn:microsoft.com/office/officeart/2008/layout/LinedList"/>
    <dgm:cxn modelId="{3A9239FC-4265-43AA-84F9-6DC47252A1AE}" type="presOf" srcId="{DC9A4B3E-6122-4B6E-BCF2-21763A398720}" destId="{1F2C7540-FED1-4021-BEAD-89F2FB98392D}" srcOrd="0" destOrd="0" presId="urn:microsoft.com/office/officeart/2008/layout/LinedList"/>
    <dgm:cxn modelId="{D413E9FD-97BF-43F9-8A3E-52C76F6E0A25}" type="presOf" srcId="{E2BAB867-F2D9-477E-8E92-F92B4F21D0C8}" destId="{EE50B3FA-746B-4469-A7BA-F0449170A21E}" srcOrd="0" destOrd="0" presId="urn:microsoft.com/office/officeart/2008/layout/LinedList"/>
    <dgm:cxn modelId="{3E3F44A7-FB6A-4DE7-9EF0-1870350138BE}" type="presParOf" srcId="{1F05C7EA-F69B-42C7-AA55-F88819F37946}" destId="{E0A8164D-3D6E-4B35-8E5D-D6CCCCDD96BD}" srcOrd="0" destOrd="0" presId="urn:microsoft.com/office/officeart/2008/layout/LinedList"/>
    <dgm:cxn modelId="{33F0905E-4EDE-417C-9BB8-560FFB62A4B0}" type="presParOf" srcId="{1F05C7EA-F69B-42C7-AA55-F88819F37946}" destId="{8CB88F04-223E-4F1A-BD42-6E60370351C8}" srcOrd="1" destOrd="0" presId="urn:microsoft.com/office/officeart/2008/layout/LinedList"/>
    <dgm:cxn modelId="{EAA62D29-8967-4854-A2C7-F76FEC96207E}" type="presParOf" srcId="{8CB88F04-223E-4F1A-BD42-6E60370351C8}" destId="{1F2C7540-FED1-4021-BEAD-89F2FB98392D}" srcOrd="0" destOrd="0" presId="urn:microsoft.com/office/officeart/2008/layout/LinedList"/>
    <dgm:cxn modelId="{A3550868-D347-444B-AE88-BE1C3C748820}" type="presParOf" srcId="{8CB88F04-223E-4F1A-BD42-6E60370351C8}" destId="{43620E44-1159-45E5-872D-D44EB3A87CA3}" srcOrd="1" destOrd="0" presId="urn:microsoft.com/office/officeart/2008/layout/LinedList"/>
    <dgm:cxn modelId="{7489DCEE-5488-4EFC-B81E-505D8DA4E894}" type="presParOf" srcId="{1F05C7EA-F69B-42C7-AA55-F88819F37946}" destId="{C55A7115-ACBA-450D-B4D9-D5265EA89150}" srcOrd="2" destOrd="0" presId="urn:microsoft.com/office/officeart/2008/layout/LinedList"/>
    <dgm:cxn modelId="{BA3E78EB-E7A6-4401-A59A-080336F622EA}" type="presParOf" srcId="{1F05C7EA-F69B-42C7-AA55-F88819F37946}" destId="{61C83BDF-901A-4AE5-9080-E2BFC1C55572}" srcOrd="3" destOrd="0" presId="urn:microsoft.com/office/officeart/2008/layout/LinedList"/>
    <dgm:cxn modelId="{42153B63-94E0-4A51-8760-5ADD16B7D3C6}" type="presParOf" srcId="{61C83BDF-901A-4AE5-9080-E2BFC1C55572}" destId="{2B51C084-8E5E-4F8F-AE93-B24E1483A4A1}" srcOrd="0" destOrd="0" presId="urn:microsoft.com/office/officeart/2008/layout/LinedList"/>
    <dgm:cxn modelId="{A429CB4D-733B-4B6C-932D-6C23DA66FF97}" type="presParOf" srcId="{61C83BDF-901A-4AE5-9080-E2BFC1C55572}" destId="{03698650-95EC-4FAB-A441-B830CEDB0571}" srcOrd="1" destOrd="0" presId="urn:microsoft.com/office/officeart/2008/layout/LinedList"/>
    <dgm:cxn modelId="{1DEBE6C2-C586-47C6-8B3C-86CCBEECE82E}" type="presParOf" srcId="{1F05C7EA-F69B-42C7-AA55-F88819F37946}" destId="{28E86531-6E57-461C-A918-47A22A0B3897}" srcOrd="4" destOrd="0" presId="urn:microsoft.com/office/officeart/2008/layout/LinedList"/>
    <dgm:cxn modelId="{490AC64A-7D7C-4A96-BBC8-D26B0C41C8D5}" type="presParOf" srcId="{1F05C7EA-F69B-42C7-AA55-F88819F37946}" destId="{79308AFE-DCF7-416C-8B46-B83E81212272}" srcOrd="5" destOrd="0" presId="urn:microsoft.com/office/officeart/2008/layout/LinedList"/>
    <dgm:cxn modelId="{A262727A-9988-49E2-A452-006C634D435F}" type="presParOf" srcId="{79308AFE-DCF7-416C-8B46-B83E81212272}" destId="{5D5EA98D-99CF-4321-84DD-98C42E6EC8CD}" srcOrd="0" destOrd="0" presId="urn:microsoft.com/office/officeart/2008/layout/LinedList"/>
    <dgm:cxn modelId="{8CF3CFB7-875F-4790-B594-948579B4FA00}" type="presParOf" srcId="{79308AFE-DCF7-416C-8B46-B83E81212272}" destId="{73232525-4D77-42C4-8687-708EAC699B81}" srcOrd="1" destOrd="0" presId="urn:microsoft.com/office/officeart/2008/layout/LinedList"/>
    <dgm:cxn modelId="{F88BE8E7-F363-408F-8B54-B4B64E6C55FD}" type="presParOf" srcId="{1F05C7EA-F69B-42C7-AA55-F88819F37946}" destId="{EAF5A2FE-2DA5-4EA5-A081-4C55CB2A627B}" srcOrd="6" destOrd="0" presId="urn:microsoft.com/office/officeart/2008/layout/LinedList"/>
    <dgm:cxn modelId="{5CB2790E-3E61-4726-A800-4BB2CCA9A4CD}" type="presParOf" srcId="{1F05C7EA-F69B-42C7-AA55-F88819F37946}" destId="{CACA4543-991A-4FF2-953E-69529514C2A8}" srcOrd="7" destOrd="0" presId="urn:microsoft.com/office/officeart/2008/layout/LinedList"/>
    <dgm:cxn modelId="{545BC56A-B19F-4DB2-8993-9BFB1F764860}" type="presParOf" srcId="{CACA4543-991A-4FF2-953E-69529514C2A8}" destId="{EE50B3FA-746B-4469-A7BA-F0449170A21E}" srcOrd="0" destOrd="0" presId="urn:microsoft.com/office/officeart/2008/layout/LinedList"/>
    <dgm:cxn modelId="{86143C51-BAAC-45D3-BCBD-8988EED323A5}" type="presParOf" srcId="{CACA4543-991A-4FF2-953E-69529514C2A8}" destId="{7855E3B8-310E-4114-88B4-2355FC651D33}" srcOrd="1" destOrd="0" presId="urn:microsoft.com/office/officeart/2008/layout/LinedList"/>
    <dgm:cxn modelId="{E824854C-C3DF-44B3-9237-22F9B37436ED}" type="presParOf" srcId="{1F05C7EA-F69B-42C7-AA55-F88819F37946}" destId="{BD5DADE3-E506-4DC3-976C-4C3B2A7AF935}" srcOrd="8" destOrd="0" presId="urn:microsoft.com/office/officeart/2008/layout/LinedList"/>
    <dgm:cxn modelId="{862DC5BF-76DF-4F43-BCBD-11734BFB17CD}" type="presParOf" srcId="{1F05C7EA-F69B-42C7-AA55-F88819F37946}" destId="{62C1BAA8-3AB2-4DA9-A5AB-0A27BC74AB91}" srcOrd="9" destOrd="0" presId="urn:microsoft.com/office/officeart/2008/layout/LinedList"/>
    <dgm:cxn modelId="{E0ECEE8B-F100-4BFF-930E-E20204B53D28}" type="presParOf" srcId="{62C1BAA8-3AB2-4DA9-A5AB-0A27BC74AB91}" destId="{8B99586A-AC91-4530-95E7-ED8BBDA9FF95}" srcOrd="0" destOrd="0" presId="urn:microsoft.com/office/officeart/2008/layout/LinedList"/>
    <dgm:cxn modelId="{675E037F-DBFC-410C-9C18-2D0FDDEFF730}" type="presParOf" srcId="{62C1BAA8-3AB2-4DA9-A5AB-0A27BC74AB91}" destId="{C4D1F83A-0BDF-4BDA-9071-4A35DBAA432D}" srcOrd="1" destOrd="0" presId="urn:microsoft.com/office/officeart/2008/layout/LinedList"/>
    <dgm:cxn modelId="{F5C9EF26-0F76-4238-90AD-A6DF6BA82D60}" type="presParOf" srcId="{1F05C7EA-F69B-42C7-AA55-F88819F37946}" destId="{0942BBBB-21BB-4BB4-B3A2-2A1CA1A1FFE3}" srcOrd="10" destOrd="0" presId="urn:microsoft.com/office/officeart/2008/layout/LinedList"/>
    <dgm:cxn modelId="{DA8A76D0-3155-4DFD-B866-7BB8C0E2F6FC}" type="presParOf" srcId="{1F05C7EA-F69B-42C7-AA55-F88819F37946}" destId="{A4A17EEF-25ED-442C-9B05-3396255A69A7}" srcOrd="11" destOrd="0" presId="urn:microsoft.com/office/officeart/2008/layout/LinedList"/>
    <dgm:cxn modelId="{42D44000-F70E-4BCE-ACBF-B23DA3778DEC}" type="presParOf" srcId="{A4A17EEF-25ED-442C-9B05-3396255A69A7}" destId="{779FFDE0-C335-45CC-87A4-57F73E6C965E}" srcOrd="0" destOrd="0" presId="urn:microsoft.com/office/officeart/2008/layout/LinedList"/>
    <dgm:cxn modelId="{B662AFC7-AB59-40D9-894B-7DBD18BCB62E}" type="presParOf" srcId="{A4A17EEF-25ED-442C-9B05-3396255A69A7}" destId="{9A3ECA51-E0AF-44D8-8A32-FD7B8EB830BD}" srcOrd="1" destOrd="0" presId="urn:microsoft.com/office/officeart/2008/layout/LinedList"/>
    <dgm:cxn modelId="{5C76F676-B563-4486-838E-2A61D586F689}" type="presParOf" srcId="{1F05C7EA-F69B-42C7-AA55-F88819F37946}" destId="{055C4164-ADE2-4362-81D3-D94472F678A4}" srcOrd="12" destOrd="0" presId="urn:microsoft.com/office/officeart/2008/layout/LinedList"/>
    <dgm:cxn modelId="{18FE36F6-8E2C-43C8-AAFD-698ABDCE39C2}" type="presParOf" srcId="{1F05C7EA-F69B-42C7-AA55-F88819F37946}" destId="{9B4BBEEB-FDD5-44F4-8B99-9C3265C0DA59}" srcOrd="13" destOrd="0" presId="urn:microsoft.com/office/officeart/2008/layout/LinedList"/>
    <dgm:cxn modelId="{99AA3505-2518-41E6-93F7-FD207B733A15}" type="presParOf" srcId="{9B4BBEEB-FDD5-44F4-8B99-9C3265C0DA59}" destId="{6756A31F-D9C0-44CB-8AFC-97AFD19C62D6}" srcOrd="0" destOrd="0" presId="urn:microsoft.com/office/officeart/2008/layout/LinedList"/>
    <dgm:cxn modelId="{42426B6D-9111-407E-89C4-43EDBBF16F8F}" type="presParOf" srcId="{9B4BBEEB-FDD5-44F4-8B99-9C3265C0DA59}" destId="{CF53A113-0993-4DAE-AFFD-F4F0754B7C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104C6-B2A2-4314-81C5-424B20B558B0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DCE9BB7-871D-41FE-AF5B-D9997CB6AA30}">
      <dgm:prSet phldrT="[Text]"/>
      <dgm:spPr/>
      <dgm:t>
        <a:bodyPr/>
        <a:lstStyle/>
        <a:p>
          <a:r>
            <a:rPr lang="en-US" dirty="0"/>
            <a:t>To review new guidelines</a:t>
          </a:r>
        </a:p>
      </dgm:t>
    </dgm:pt>
    <dgm:pt modelId="{BFDE6186-B3B5-4334-8897-75C5B5FFAA10}" type="parTrans" cxnId="{2E6F36A5-A000-4FD4-A13A-BE9E53F20E22}">
      <dgm:prSet/>
      <dgm:spPr/>
      <dgm:t>
        <a:bodyPr/>
        <a:lstStyle/>
        <a:p>
          <a:endParaRPr lang="en-US"/>
        </a:p>
      </dgm:t>
    </dgm:pt>
    <dgm:pt modelId="{29C9DF4B-CAE8-4A50-97EC-1DCBEEBCF3DF}" type="sibTrans" cxnId="{2E6F36A5-A000-4FD4-A13A-BE9E53F20E22}">
      <dgm:prSet/>
      <dgm:spPr/>
      <dgm:t>
        <a:bodyPr/>
        <a:lstStyle/>
        <a:p>
          <a:endParaRPr lang="en-US"/>
        </a:p>
      </dgm:t>
    </dgm:pt>
    <dgm:pt modelId="{D55F3B1B-C460-47DC-BB97-259ACBE4D0BB}">
      <dgm:prSet phldrT="[Text]"/>
      <dgm:spPr/>
      <dgm:t>
        <a:bodyPr/>
        <a:lstStyle/>
        <a:p>
          <a:r>
            <a:rPr lang="en-US" dirty="0"/>
            <a:t>To complete my CEUs</a:t>
          </a:r>
        </a:p>
      </dgm:t>
    </dgm:pt>
    <dgm:pt modelId="{1F024D9F-C3EF-412F-A37E-09317F595B8E}" type="parTrans" cxnId="{DA17F6ED-3FF6-4772-A3B7-A1767AF08603}">
      <dgm:prSet/>
      <dgm:spPr/>
      <dgm:t>
        <a:bodyPr/>
        <a:lstStyle/>
        <a:p>
          <a:endParaRPr lang="en-US"/>
        </a:p>
      </dgm:t>
    </dgm:pt>
    <dgm:pt modelId="{DB6DF47D-6713-4CBA-857B-B5E0AAF9B33C}" type="sibTrans" cxnId="{DA17F6ED-3FF6-4772-A3B7-A1767AF08603}">
      <dgm:prSet/>
      <dgm:spPr/>
      <dgm:t>
        <a:bodyPr/>
        <a:lstStyle/>
        <a:p>
          <a:endParaRPr lang="en-US"/>
        </a:p>
      </dgm:t>
    </dgm:pt>
    <dgm:pt modelId="{EB91F3D2-0FE9-4C25-8128-E2B79E4FCF19}">
      <dgm:prSet phldrT="[Text]"/>
      <dgm:spPr/>
      <dgm:t>
        <a:bodyPr/>
        <a:lstStyle/>
        <a:p>
          <a:r>
            <a:rPr lang="en-US" dirty="0"/>
            <a:t>Listen to that webinar</a:t>
          </a:r>
        </a:p>
      </dgm:t>
    </dgm:pt>
    <dgm:pt modelId="{9FDB87F6-E199-4A2F-A39F-4A267C344C2E}" type="parTrans" cxnId="{38FAF477-95C6-4298-9AC1-96395314339E}">
      <dgm:prSet/>
      <dgm:spPr/>
      <dgm:t>
        <a:bodyPr/>
        <a:lstStyle/>
        <a:p>
          <a:endParaRPr lang="en-US"/>
        </a:p>
      </dgm:t>
    </dgm:pt>
    <dgm:pt modelId="{F551BB0D-BED1-4D8D-867F-CC8309D72C32}" type="sibTrans" cxnId="{38FAF477-95C6-4298-9AC1-96395314339E}">
      <dgm:prSet/>
      <dgm:spPr/>
      <dgm:t>
        <a:bodyPr/>
        <a:lstStyle/>
        <a:p>
          <a:endParaRPr lang="en-US"/>
        </a:p>
      </dgm:t>
    </dgm:pt>
    <dgm:pt modelId="{E48C1533-BE57-43A9-96C0-B36B71C6A8D5}">
      <dgm:prSet/>
      <dgm:spPr/>
      <dgm:t>
        <a:bodyPr/>
        <a:lstStyle/>
        <a:p>
          <a:r>
            <a:rPr lang="en-US" dirty="0"/>
            <a:t>To go to the meeting</a:t>
          </a:r>
        </a:p>
      </dgm:t>
    </dgm:pt>
    <dgm:pt modelId="{3A3BBA0B-5830-4BFD-89DD-1DB36A30ACD1}" type="parTrans" cxnId="{E7E9325E-C4E9-4836-9841-8FA3679FDC09}">
      <dgm:prSet/>
      <dgm:spPr/>
      <dgm:t>
        <a:bodyPr/>
        <a:lstStyle/>
        <a:p>
          <a:endParaRPr lang="en-US"/>
        </a:p>
      </dgm:t>
    </dgm:pt>
    <dgm:pt modelId="{A6924CE3-E51E-405A-A215-DAB19EF9DFF3}" type="sibTrans" cxnId="{E7E9325E-C4E9-4836-9841-8FA3679FDC09}">
      <dgm:prSet/>
      <dgm:spPr/>
      <dgm:t>
        <a:bodyPr/>
        <a:lstStyle/>
        <a:p>
          <a:endParaRPr lang="en-US"/>
        </a:p>
      </dgm:t>
    </dgm:pt>
    <dgm:pt modelId="{64D2F479-21F7-4350-A1C1-18D076342502}" type="pres">
      <dgm:prSet presAssocID="{9AE104C6-B2A2-4314-81C5-424B20B558B0}" presName="outerComposite" presStyleCnt="0">
        <dgm:presLayoutVars>
          <dgm:chMax val="5"/>
          <dgm:dir/>
          <dgm:resizeHandles val="exact"/>
        </dgm:presLayoutVars>
      </dgm:prSet>
      <dgm:spPr/>
    </dgm:pt>
    <dgm:pt modelId="{99848C2F-A665-4A3E-8D38-D46E0779E0E3}" type="pres">
      <dgm:prSet presAssocID="{9AE104C6-B2A2-4314-81C5-424B20B558B0}" presName="dummyMaxCanvas" presStyleCnt="0">
        <dgm:presLayoutVars/>
      </dgm:prSet>
      <dgm:spPr/>
    </dgm:pt>
    <dgm:pt modelId="{AB74560C-25F2-46EC-86F6-C16A620A2F14}" type="pres">
      <dgm:prSet presAssocID="{9AE104C6-B2A2-4314-81C5-424B20B558B0}" presName="FourNodes_1" presStyleLbl="node1" presStyleIdx="0" presStyleCnt="4">
        <dgm:presLayoutVars>
          <dgm:bulletEnabled val="1"/>
        </dgm:presLayoutVars>
      </dgm:prSet>
      <dgm:spPr/>
    </dgm:pt>
    <dgm:pt modelId="{188AD422-E9AB-4B4F-AC27-45E0F4CE7044}" type="pres">
      <dgm:prSet presAssocID="{9AE104C6-B2A2-4314-81C5-424B20B558B0}" presName="FourNodes_2" presStyleLbl="node1" presStyleIdx="1" presStyleCnt="4">
        <dgm:presLayoutVars>
          <dgm:bulletEnabled val="1"/>
        </dgm:presLayoutVars>
      </dgm:prSet>
      <dgm:spPr/>
    </dgm:pt>
    <dgm:pt modelId="{36D82991-E2F8-4970-BBFE-47119F097FEA}" type="pres">
      <dgm:prSet presAssocID="{9AE104C6-B2A2-4314-81C5-424B20B558B0}" presName="FourNodes_3" presStyleLbl="node1" presStyleIdx="2" presStyleCnt="4">
        <dgm:presLayoutVars>
          <dgm:bulletEnabled val="1"/>
        </dgm:presLayoutVars>
      </dgm:prSet>
      <dgm:spPr/>
    </dgm:pt>
    <dgm:pt modelId="{1D137B00-C6BC-4C92-9E9F-D8B0D63E113F}" type="pres">
      <dgm:prSet presAssocID="{9AE104C6-B2A2-4314-81C5-424B20B558B0}" presName="FourNodes_4" presStyleLbl="node1" presStyleIdx="3" presStyleCnt="4">
        <dgm:presLayoutVars>
          <dgm:bulletEnabled val="1"/>
        </dgm:presLayoutVars>
      </dgm:prSet>
      <dgm:spPr/>
    </dgm:pt>
    <dgm:pt modelId="{E049CE9C-309C-489D-BC44-829B441C574C}" type="pres">
      <dgm:prSet presAssocID="{9AE104C6-B2A2-4314-81C5-424B20B558B0}" presName="FourConn_1-2" presStyleLbl="fgAccFollowNode1" presStyleIdx="0" presStyleCnt="3">
        <dgm:presLayoutVars>
          <dgm:bulletEnabled val="1"/>
        </dgm:presLayoutVars>
      </dgm:prSet>
      <dgm:spPr/>
    </dgm:pt>
    <dgm:pt modelId="{E0AD48A1-C1B3-4F76-9176-671FA07DE45C}" type="pres">
      <dgm:prSet presAssocID="{9AE104C6-B2A2-4314-81C5-424B20B558B0}" presName="FourConn_2-3" presStyleLbl="fgAccFollowNode1" presStyleIdx="1" presStyleCnt="3">
        <dgm:presLayoutVars>
          <dgm:bulletEnabled val="1"/>
        </dgm:presLayoutVars>
      </dgm:prSet>
      <dgm:spPr/>
    </dgm:pt>
    <dgm:pt modelId="{9BDFB770-5C81-45C7-9A05-0F82C8950495}" type="pres">
      <dgm:prSet presAssocID="{9AE104C6-B2A2-4314-81C5-424B20B558B0}" presName="FourConn_3-4" presStyleLbl="fgAccFollowNode1" presStyleIdx="2" presStyleCnt="3">
        <dgm:presLayoutVars>
          <dgm:bulletEnabled val="1"/>
        </dgm:presLayoutVars>
      </dgm:prSet>
      <dgm:spPr/>
    </dgm:pt>
    <dgm:pt modelId="{700E886F-D89A-4D0C-AC3F-67660AA20E3E}" type="pres">
      <dgm:prSet presAssocID="{9AE104C6-B2A2-4314-81C5-424B20B558B0}" presName="FourNodes_1_text" presStyleLbl="node1" presStyleIdx="3" presStyleCnt="4">
        <dgm:presLayoutVars>
          <dgm:bulletEnabled val="1"/>
        </dgm:presLayoutVars>
      </dgm:prSet>
      <dgm:spPr/>
    </dgm:pt>
    <dgm:pt modelId="{49616358-85FB-4F5F-92AB-6064D421235D}" type="pres">
      <dgm:prSet presAssocID="{9AE104C6-B2A2-4314-81C5-424B20B558B0}" presName="FourNodes_2_text" presStyleLbl="node1" presStyleIdx="3" presStyleCnt="4">
        <dgm:presLayoutVars>
          <dgm:bulletEnabled val="1"/>
        </dgm:presLayoutVars>
      </dgm:prSet>
      <dgm:spPr/>
    </dgm:pt>
    <dgm:pt modelId="{567F833E-E033-46E7-BE74-91F662DDDFF0}" type="pres">
      <dgm:prSet presAssocID="{9AE104C6-B2A2-4314-81C5-424B20B558B0}" presName="FourNodes_3_text" presStyleLbl="node1" presStyleIdx="3" presStyleCnt="4">
        <dgm:presLayoutVars>
          <dgm:bulletEnabled val="1"/>
        </dgm:presLayoutVars>
      </dgm:prSet>
      <dgm:spPr/>
    </dgm:pt>
    <dgm:pt modelId="{32A20229-BDAD-4EBD-91D6-1E6871D29D13}" type="pres">
      <dgm:prSet presAssocID="{9AE104C6-B2A2-4314-81C5-424B20B558B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76B3B1B-CC29-4881-90DC-864B9F3FCAB4}" type="presOf" srcId="{D55F3B1B-C460-47DC-BB97-259ACBE4D0BB}" destId="{188AD422-E9AB-4B4F-AC27-45E0F4CE7044}" srcOrd="0" destOrd="0" presId="urn:microsoft.com/office/officeart/2005/8/layout/vProcess5"/>
    <dgm:cxn modelId="{F0D08233-7421-4F53-A793-1D08CB1DF081}" type="presOf" srcId="{9AE104C6-B2A2-4314-81C5-424B20B558B0}" destId="{64D2F479-21F7-4350-A1C1-18D076342502}" srcOrd="0" destOrd="0" presId="urn:microsoft.com/office/officeart/2005/8/layout/vProcess5"/>
    <dgm:cxn modelId="{02E2CF36-AD07-4F54-9726-F476677F3902}" type="presOf" srcId="{F551BB0D-BED1-4D8D-867F-CC8309D72C32}" destId="{9BDFB770-5C81-45C7-9A05-0F82C8950495}" srcOrd="0" destOrd="0" presId="urn:microsoft.com/office/officeart/2005/8/layout/vProcess5"/>
    <dgm:cxn modelId="{E7E9325E-C4E9-4836-9841-8FA3679FDC09}" srcId="{9AE104C6-B2A2-4314-81C5-424B20B558B0}" destId="{E48C1533-BE57-43A9-96C0-B36B71C6A8D5}" srcOrd="3" destOrd="0" parTransId="{3A3BBA0B-5830-4BFD-89DD-1DB36A30ACD1}" sibTransId="{A6924CE3-E51E-405A-A215-DAB19EF9DFF3}"/>
    <dgm:cxn modelId="{E36E5961-12E2-4749-A9AB-450D4751727A}" type="presOf" srcId="{EB91F3D2-0FE9-4C25-8128-E2B79E4FCF19}" destId="{567F833E-E033-46E7-BE74-91F662DDDFF0}" srcOrd="1" destOrd="0" presId="urn:microsoft.com/office/officeart/2005/8/layout/vProcess5"/>
    <dgm:cxn modelId="{6EE10E6A-EA3D-464A-816D-682BC1C1C4D2}" type="presOf" srcId="{D55F3B1B-C460-47DC-BB97-259ACBE4D0BB}" destId="{49616358-85FB-4F5F-92AB-6064D421235D}" srcOrd="1" destOrd="0" presId="urn:microsoft.com/office/officeart/2005/8/layout/vProcess5"/>
    <dgm:cxn modelId="{377A4F50-98AB-475F-98FD-6576AE0F8F03}" type="presOf" srcId="{EB91F3D2-0FE9-4C25-8128-E2B79E4FCF19}" destId="{36D82991-E2F8-4970-BBFE-47119F097FEA}" srcOrd="0" destOrd="0" presId="urn:microsoft.com/office/officeart/2005/8/layout/vProcess5"/>
    <dgm:cxn modelId="{38FAF477-95C6-4298-9AC1-96395314339E}" srcId="{9AE104C6-B2A2-4314-81C5-424B20B558B0}" destId="{EB91F3D2-0FE9-4C25-8128-E2B79E4FCF19}" srcOrd="2" destOrd="0" parTransId="{9FDB87F6-E199-4A2F-A39F-4A267C344C2E}" sibTransId="{F551BB0D-BED1-4D8D-867F-CC8309D72C32}"/>
    <dgm:cxn modelId="{B1A75A8E-115C-40D6-A656-5261723FC95F}" type="presOf" srcId="{1DCE9BB7-871D-41FE-AF5B-D9997CB6AA30}" destId="{700E886F-D89A-4D0C-AC3F-67660AA20E3E}" srcOrd="1" destOrd="0" presId="urn:microsoft.com/office/officeart/2005/8/layout/vProcess5"/>
    <dgm:cxn modelId="{2E6F36A5-A000-4FD4-A13A-BE9E53F20E22}" srcId="{9AE104C6-B2A2-4314-81C5-424B20B558B0}" destId="{1DCE9BB7-871D-41FE-AF5B-D9997CB6AA30}" srcOrd="0" destOrd="0" parTransId="{BFDE6186-B3B5-4334-8897-75C5B5FFAA10}" sibTransId="{29C9DF4B-CAE8-4A50-97EC-1DCBEEBCF3DF}"/>
    <dgm:cxn modelId="{40C983CD-3191-4323-BBBB-80A2734E41DD}" type="presOf" srcId="{E48C1533-BE57-43A9-96C0-B36B71C6A8D5}" destId="{32A20229-BDAD-4EBD-91D6-1E6871D29D13}" srcOrd="1" destOrd="0" presId="urn:microsoft.com/office/officeart/2005/8/layout/vProcess5"/>
    <dgm:cxn modelId="{34F76DE0-C0C6-480C-AE1B-72F3DF470A6B}" type="presOf" srcId="{E48C1533-BE57-43A9-96C0-B36B71C6A8D5}" destId="{1D137B00-C6BC-4C92-9E9F-D8B0D63E113F}" srcOrd="0" destOrd="0" presId="urn:microsoft.com/office/officeart/2005/8/layout/vProcess5"/>
    <dgm:cxn modelId="{0AA210ED-219F-4746-B009-543BB5588909}" type="presOf" srcId="{DB6DF47D-6713-4CBA-857B-B5E0AAF9B33C}" destId="{E0AD48A1-C1B3-4F76-9176-671FA07DE45C}" srcOrd="0" destOrd="0" presId="urn:microsoft.com/office/officeart/2005/8/layout/vProcess5"/>
    <dgm:cxn modelId="{0CBD78ED-4961-47D7-B28C-601525E329BF}" type="presOf" srcId="{1DCE9BB7-871D-41FE-AF5B-D9997CB6AA30}" destId="{AB74560C-25F2-46EC-86F6-C16A620A2F14}" srcOrd="0" destOrd="0" presId="urn:microsoft.com/office/officeart/2005/8/layout/vProcess5"/>
    <dgm:cxn modelId="{DA17F6ED-3FF6-4772-A3B7-A1767AF08603}" srcId="{9AE104C6-B2A2-4314-81C5-424B20B558B0}" destId="{D55F3B1B-C460-47DC-BB97-259ACBE4D0BB}" srcOrd="1" destOrd="0" parTransId="{1F024D9F-C3EF-412F-A37E-09317F595B8E}" sibTransId="{DB6DF47D-6713-4CBA-857B-B5E0AAF9B33C}"/>
    <dgm:cxn modelId="{0935E7F4-5C56-4D7A-A389-12F1D0C4B307}" type="presOf" srcId="{29C9DF4B-CAE8-4A50-97EC-1DCBEEBCF3DF}" destId="{E049CE9C-309C-489D-BC44-829B441C574C}" srcOrd="0" destOrd="0" presId="urn:microsoft.com/office/officeart/2005/8/layout/vProcess5"/>
    <dgm:cxn modelId="{952A75FA-6D09-4FDE-97B2-CC1CB8BAEEDC}" type="presParOf" srcId="{64D2F479-21F7-4350-A1C1-18D076342502}" destId="{99848C2F-A665-4A3E-8D38-D46E0779E0E3}" srcOrd="0" destOrd="0" presId="urn:microsoft.com/office/officeart/2005/8/layout/vProcess5"/>
    <dgm:cxn modelId="{1535FCF3-9447-4157-98A5-F005ED57ADF9}" type="presParOf" srcId="{64D2F479-21F7-4350-A1C1-18D076342502}" destId="{AB74560C-25F2-46EC-86F6-C16A620A2F14}" srcOrd="1" destOrd="0" presId="urn:microsoft.com/office/officeart/2005/8/layout/vProcess5"/>
    <dgm:cxn modelId="{835A1399-E7A5-4692-A3E2-2F10F920A36D}" type="presParOf" srcId="{64D2F479-21F7-4350-A1C1-18D076342502}" destId="{188AD422-E9AB-4B4F-AC27-45E0F4CE7044}" srcOrd="2" destOrd="0" presId="urn:microsoft.com/office/officeart/2005/8/layout/vProcess5"/>
    <dgm:cxn modelId="{F3C54733-7455-484C-AE00-0A1376A6137D}" type="presParOf" srcId="{64D2F479-21F7-4350-A1C1-18D076342502}" destId="{36D82991-E2F8-4970-BBFE-47119F097FEA}" srcOrd="3" destOrd="0" presId="urn:microsoft.com/office/officeart/2005/8/layout/vProcess5"/>
    <dgm:cxn modelId="{B11E55CC-B2DA-47FE-9DBF-CD71FA344258}" type="presParOf" srcId="{64D2F479-21F7-4350-A1C1-18D076342502}" destId="{1D137B00-C6BC-4C92-9E9F-D8B0D63E113F}" srcOrd="4" destOrd="0" presId="urn:microsoft.com/office/officeart/2005/8/layout/vProcess5"/>
    <dgm:cxn modelId="{554D707E-FD63-4F05-A619-D045C2EAE4D1}" type="presParOf" srcId="{64D2F479-21F7-4350-A1C1-18D076342502}" destId="{E049CE9C-309C-489D-BC44-829B441C574C}" srcOrd="5" destOrd="0" presId="urn:microsoft.com/office/officeart/2005/8/layout/vProcess5"/>
    <dgm:cxn modelId="{1D76022F-7326-4050-BC9E-AC617EFEAB17}" type="presParOf" srcId="{64D2F479-21F7-4350-A1C1-18D076342502}" destId="{E0AD48A1-C1B3-4F76-9176-671FA07DE45C}" srcOrd="6" destOrd="0" presId="urn:microsoft.com/office/officeart/2005/8/layout/vProcess5"/>
    <dgm:cxn modelId="{783D6DCE-1BA7-4EDF-9962-CCADB92B9EA2}" type="presParOf" srcId="{64D2F479-21F7-4350-A1C1-18D076342502}" destId="{9BDFB770-5C81-45C7-9A05-0F82C8950495}" srcOrd="7" destOrd="0" presId="urn:microsoft.com/office/officeart/2005/8/layout/vProcess5"/>
    <dgm:cxn modelId="{05DFB2BA-84AB-464A-8F0C-E8DC04976D98}" type="presParOf" srcId="{64D2F479-21F7-4350-A1C1-18D076342502}" destId="{700E886F-D89A-4D0C-AC3F-67660AA20E3E}" srcOrd="8" destOrd="0" presId="urn:microsoft.com/office/officeart/2005/8/layout/vProcess5"/>
    <dgm:cxn modelId="{7AA7518E-9F40-4480-8DCD-8D04B281DAC1}" type="presParOf" srcId="{64D2F479-21F7-4350-A1C1-18D076342502}" destId="{49616358-85FB-4F5F-92AB-6064D421235D}" srcOrd="9" destOrd="0" presId="urn:microsoft.com/office/officeart/2005/8/layout/vProcess5"/>
    <dgm:cxn modelId="{483805A3-2302-4961-9FE5-0A41F6E9DBAC}" type="presParOf" srcId="{64D2F479-21F7-4350-A1C1-18D076342502}" destId="{567F833E-E033-46E7-BE74-91F662DDDFF0}" srcOrd="10" destOrd="0" presId="urn:microsoft.com/office/officeart/2005/8/layout/vProcess5"/>
    <dgm:cxn modelId="{1F234A41-454E-4B00-B7A3-8ACFE4C4A3C9}" type="presParOf" srcId="{64D2F479-21F7-4350-A1C1-18D076342502}" destId="{32A20229-BDAD-4EBD-91D6-1E6871D29D1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C82C38-05F9-4B10-B7C0-E13F040BC95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8E220-9504-4398-8D80-70139B3B08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Documentation</a:t>
          </a:r>
        </a:p>
      </dgm:t>
    </dgm:pt>
    <dgm:pt modelId="{13DECD93-3722-49A4-AD0F-9F84060FDFD2}" type="parTrans" cxnId="{595459F5-22A5-4A13-B5FF-E76FDEFD1478}">
      <dgm:prSet/>
      <dgm:spPr/>
      <dgm:t>
        <a:bodyPr/>
        <a:lstStyle/>
        <a:p>
          <a:endParaRPr lang="en-US"/>
        </a:p>
      </dgm:t>
    </dgm:pt>
    <dgm:pt modelId="{694862C2-6CC7-4421-A8BF-EF7E7423A5EE}" type="sibTrans" cxnId="{595459F5-22A5-4A13-B5FF-E76FDEFD1478}">
      <dgm:prSet/>
      <dgm:spPr/>
      <dgm:t>
        <a:bodyPr/>
        <a:lstStyle/>
        <a:p>
          <a:endParaRPr lang="en-US"/>
        </a:p>
      </dgm:t>
    </dgm:pt>
    <dgm:pt modelId="{808D4672-764A-4912-95A7-9D03FA8F10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Coding accuracy</a:t>
          </a:r>
        </a:p>
      </dgm:t>
    </dgm:pt>
    <dgm:pt modelId="{19ACF3E9-D441-4F62-8347-27236C73AB50}" type="parTrans" cxnId="{F04C591B-195D-4CF7-8877-03C7D510A7AB}">
      <dgm:prSet/>
      <dgm:spPr/>
      <dgm:t>
        <a:bodyPr/>
        <a:lstStyle/>
        <a:p>
          <a:endParaRPr lang="en-US"/>
        </a:p>
      </dgm:t>
    </dgm:pt>
    <dgm:pt modelId="{6E164472-8613-4D46-A2BB-201E928DF0D0}" type="sibTrans" cxnId="{F04C591B-195D-4CF7-8877-03C7D510A7AB}">
      <dgm:prSet/>
      <dgm:spPr/>
      <dgm:t>
        <a:bodyPr/>
        <a:lstStyle/>
        <a:p>
          <a:endParaRPr lang="en-US"/>
        </a:p>
      </dgm:t>
    </dgm:pt>
    <dgm:pt modelId="{6EE0888C-09C3-4947-B059-91A2D021CF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Missed services</a:t>
          </a:r>
        </a:p>
      </dgm:t>
    </dgm:pt>
    <dgm:pt modelId="{3B7D66B3-64FE-49CF-9AA7-E67F68A020DB}" type="parTrans" cxnId="{65982C33-6271-48F9-BA2F-4809A00924C5}">
      <dgm:prSet/>
      <dgm:spPr/>
      <dgm:t>
        <a:bodyPr/>
        <a:lstStyle/>
        <a:p>
          <a:endParaRPr lang="en-US"/>
        </a:p>
      </dgm:t>
    </dgm:pt>
    <dgm:pt modelId="{5DE0A948-ED4B-4169-A09A-1F0886580E6D}" type="sibTrans" cxnId="{65982C33-6271-48F9-BA2F-4809A00924C5}">
      <dgm:prSet/>
      <dgm:spPr/>
      <dgm:t>
        <a:bodyPr/>
        <a:lstStyle/>
        <a:p>
          <a:endParaRPr lang="en-US"/>
        </a:p>
      </dgm:t>
    </dgm:pt>
    <dgm:pt modelId="{EDEE8B58-D82C-456F-A306-C15E90FB7E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Orders for ancillary services</a:t>
          </a:r>
        </a:p>
      </dgm:t>
    </dgm:pt>
    <dgm:pt modelId="{A0AA4CF8-E89E-41B4-AF07-078D9EA9B08D}" type="parTrans" cxnId="{28C9DB44-901E-403F-BE0B-09FCAF3D11CE}">
      <dgm:prSet/>
      <dgm:spPr/>
      <dgm:t>
        <a:bodyPr/>
        <a:lstStyle/>
        <a:p>
          <a:endParaRPr lang="en-US"/>
        </a:p>
      </dgm:t>
    </dgm:pt>
    <dgm:pt modelId="{5C850D1F-F091-487A-B828-A44529620C99}" type="sibTrans" cxnId="{28C9DB44-901E-403F-BE0B-09FCAF3D11CE}">
      <dgm:prSet/>
      <dgm:spPr/>
      <dgm:t>
        <a:bodyPr/>
        <a:lstStyle/>
        <a:p>
          <a:endParaRPr lang="en-US"/>
        </a:p>
      </dgm:t>
    </dgm:pt>
    <dgm:pt modelId="{DEA0AD03-EA67-4A39-8301-BB40365973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Query compliance</a:t>
          </a:r>
        </a:p>
      </dgm:t>
    </dgm:pt>
    <dgm:pt modelId="{09C9F98B-6FC5-4924-9E20-1915B7BE8076}" type="parTrans" cxnId="{DA9386A9-D4BD-4A36-BC98-06B8357BA623}">
      <dgm:prSet/>
      <dgm:spPr/>
      <dgm:t>
        <a:bodyPr/>
        <a:lstStyle/>
        <a:p>
          <a:endParaRPr lang="en-US"/>
        </a:p>
      </dgm:t>
    </dgm:pt>
    <dgm:pt modelId="{F318CE1A-7D89-4111-81FA-5EE84E1FFF95}" type="sibTrans" cxnId="{DA9386A9-D4BD-4A36-BC98-06B8357BA623}">
      <dgm:prSet/>
      <dgm:spPr/>
      <dgm:t>
        <a:bodyPr/>
        <a:lstStyle/>
        <a:p>
          <a:endParaRPr lang="en-US"/>
        </a:p>
      </dgm:t>
    </dgm:pt>
    <dgm:pt modelId="{142FAE47-BE8F-4D59-ADAC-1F01CD5F1C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Productivity</a:t>
          </a:r>
        </a:p>
      </dgm:t>
    </dgm:pt>
    <dgm:pt modelId="{8B8AB3B9-CF7F-4D1C-AFEF-7AD25F55E99B}" type="parTrans" cxnId="{63026B98-B3AD-4741-8993-C446878DCE48}">
      <dgm:prSet/>
      <dgm:spPr/>
      <dgm:t>
        <a:bodyPr/>
        <a:lstStyle/>
        <a:p>
          <a:endParaRPr lang="en-US"/>
        </a:p>
      </dgm:t>
    </dgm:pt>
    <dgm:pt modelId="{FD67E584-96AF-4A2A-899E-7AEBFD5070A0}" type="sibTrans" cxnId="{63026B98-B3AD-4741-8993-C446878DCE48}">
      <dgm:prSet/>
      <dgm:spPr/>
      <dgm:t>
        <a:bodyPr/>
        <a:lstStyle/>
        <a:p>
          <a:endParaRPr lang="en-US"/>
        </a:p>
      </dgm:t>
    </dgm:pt>
    <dgm:pt modelId="{298433C3-24B2-4E40-B1BD-266E39E45CD1}" type="pres">
      <dgm:prSet presAssocID="{E5C82C38-05F9-4B10-B7C0-E13F040BC951}" presName="root" presStyleCnt="0">
        <dgm:presLayoutVars>
          <dgm:dir/>
          <dgm:resizeHandles val="exact"/>
        </dgm:presLayoutVars>
      </dgm:prSet>
      <dgm:spPr/>
    </dgm:pt>
    <dgm:pt modelId="{FB07EF94-5016-48FC-AF61-0BD0CB980DEE}" type="pres">
      <dgm:prSet presAssocID="{88F8E220-9504-4398-8D80-70139B3B0886}" presName="compNode" presStyleCnt="0"/>
      <dgm:spPr/>
    </dgm:pt>
    <dgm:pt modelId="{BE104A67-D547-4EFC-82C4-8EEEBDDFC127}" type="pres">
      <dgm:prSet presAssocID="{88F8E220-9504-4398-8D80-70139B3B088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E61FCB7-DEAE-4D2F-9FAD-0638BF839E3E}" type="pres">
      <dgm:prSet presAssocID="{88F8E220-9504-4398-8D80-70139B3B0886}" presName="spaceRect" presStyleCnt="0"/>
      <dgm:spPr/>
    </dgm:pt>
    <dgm:pt modelId="{2882B23B-F9B9-42C5-A3A2-5166BFB34521}" type="pres">
      <dgm:prSet presAssocID="{88F8E220-9504-4398-8D80-70139B3B0886}" presName="textRect" presStyleLbl="revTx" presStyleIdx="0" presStyleCnt="6">
        <dgm:presLayoutVars>
          <dgm:chMax val="1"/>
          <dgm:chPref val="1"/>
        </dgm:presLayoutVars>
      </dgm:prSet>
      <dgm:spPr/>
    </dgm:pt>
    <dgm:pt modelId="{DE5226A1-DF02-48A1-B935-0A6D26C7C176}" type="pres">
      <dgm:prSet presAssocID="{694862C2-6CC7-4421-A8BF-EF7E7423A5EE}" presName="sibTrans" presStyleCnt="0"/>
      <dgm:spPr/>
    </dgm:pt>
    <dgm:pt modelId="{791510A6-F950-4491-9A10-92E0ACAEAC4F}" type="pres">
      <dgm:prSet presAssocID="{808D4672-764A-4912-95A7-9D03FA8F10B6}" presName="compNode" presStyleCnt="0"/>
      <dgm:spPr/>
    </dgm:pt>
    <dgm:pt modelId="{F0174D3C-181A-4D7D-91D6-4096D470B7F6}" type="pres">
      <dgm:prSet presAssocID="{808D4672-764A-4912-95A7-9D03FA8F10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45889EA-B187-4D04-8708-265DDCD6CCC9}" type="pres">
      <dgm:prSet presAssocID="{808D4672-764A-4912-95A7-9D03FA8F10B6}" presName="spaceRect" presStyleCnt="0"/>
      <dgm:spPr/>
    </dgm:pt>
    <dgm:pt modelId="{F125DC36-B472-43D5-AF0A-62633D202698}" type="pres">
      <dgm:prSet presAssocID="{808D4672-764A-4912-95A7-9D03FA8F10B6}" presName="textRect" presStyleLbl="revTx" presStyleIdx="1" presStyleCnt="6">
        <dgm:presLayoutVars>
          <dgm:chMax val="1"/>
          <dgm:chPref val="1"/>
        </dgm:presLayoutVars>
      </dgm:prSet>
      <dgm:spPr/>
    </dgm:pt>
    <dgm:pt modelId="{FDE805FF-A545-4E11-9DD3-C3C9126F4803}" type="pres">
      <dgm:prSet presAssocID="{6E164472-8613-4D46-A2BB-201E928DF0D0}" presName="sibTrans" presStyleCnt="0"/>
      <dgm:spPr/>
    </dgm:pt>
    <dgm:pt modelId="{CAE2438A-E0E9-45C1-A8AB-56E21001602C}" type="pres">
      <dgm:prSet presAssocID="{6EE0888C-09C3-4947-B059-91A2D021CF5C}" presName="compNode" presStyleCnt="0"/>
      <dgm:spPr/>
    </dgm:pt>
    <dgm:pt modelId="{DA34AAB2-23B4-4703-A4D0-E0CE2D85C733}" type="pres">
      <dgm:prSet presAssocID="{6EE0888C-09C3-4947-B059-91A2D021CF5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6DD0BCC-7479-49DB-8E37-CAC0F4739CE5}" type="pres">
      <dgm:prSet presAssocID="{6EE0888C-09C3-4947-B059-91A2D021CF5C}" presName="spaceRect" presStyleCnt="0"/>
      <dgm:spPr/>
    </dgm:pt>
    <dgm:pt modelId="{2A95DD16-600B-45D9-A68E-226917C8C3E3}" type="pres">
      <dgm:prSet presAssocID="{6EE0888C-09C3-4947-B059-91A2D021CF5C}" presName="textRect" presStyleLbl="revTx" presStyleIdx="2" presStyleCnt="6">
        <dgm:presLayoutVars>
          <dgm:chMax val="1"/>
          <dgm:chPref val="1"/>
        </dgm:presLayoutVars>
      </dgm:prSet>
      <dgm:spPr/>
    </dgm:pt>
    <dgm:pt modelId="{5E57CC57-28BA-42A1-BA3D-0AB575A9BE49}" type="pres">
      <dgm:prSet presAssocID="{5DE0A948-ED4B-4169-A09A-1F0886580E6D}" presName="sibTrans" presStyleCnt="0"/>
      <dgm:spPr/>
    </dgm:pt>
    <dgm:pt modelId="{2D8F0D17-5F8B-4793-9E05-DA7B63449586}" type="pres">
      <dgm:prSet presAssocID="{EDEE8B58-D82C-456F-A306-C15E90FB7E12}" presName="compNode" presStyleCnt="0"/>
      <dgm:spPr/>
    </dgm:pt>
    <dgm:pt modelId="{5309ECBF-2673-494D-BAC6-A7D40B461A7B}" type="pres">
      <dgm:prSet presAssocID="{EDEE8B58-D82C-456F-A306-C15E90FB7E1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EFC27D5-5EF3-40B9-891E-639B0E004C37}" type="pres">
      <dgm:prSet presAssocID="{EDEE8B58-D82C-456F-A306-C15E90FB7E12}" presName="spaceRect" presStyleCnt="0"/>
      <dgm:spPr/>
    </dgm:pt>
    <dgm:pt modelId="{625A202A-A2C2-4F98-8E2C-CABF6693DB3D}" type="pres">
      <dgm:prSet presAssocID="{EDEE8B58-D82C-456F-A306-C15E90FB7E12}" presName="textRect" presStyleLbl="revTx" presStyleIdx="3" presStyleCnt="6">
        <dgm:presLayoutVars>
          <dgm:chMax val="1"/>
          <dgm:chPref val="1"/>
        </dgm:presLayoutVars>
      </dgm:prSet>
      <dgm:spPr/>
    </dgm:pt>
    <dgm:pt modelId="{6D5F7B36-2B9A-4F08-A087-1DA0779E9C6B}" type="pres">
      <dgm:prSet presAssocID="{5C850D1F-F091-487A-B828-A44529620C99}" presName="sibTrans" presStyleCnt="0"/>
      <dgm:spPr/>
    </dgm:pt>
    <dgm:pt modelId="{9D1B99D9-4C06-4744-9679-B79BD0F9EF6F}" type="pres">
      <dgm:prSet presAssocID="{DEA0AD03-EA67-4A39-8301-BB4036597387}" presName="compNode" presStyleCnt="0"/>
      <dgm:spPr/>
    </dgm:pt>
    <dgm:pt modelId="{E274EE4E-C00F-44D9-A971-EE9AB1743794}" type="pres">
      <dgm:prSet presAssocID="{DEA0AD03-EA67-4A39-8301-BB403659738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74F0D06-1206-4D39-AD99-65A284417725}" type="pres">
      <dgm:prSet presAssocID="{DEA0AD03-EA67-4A39-8301-BB4036597387}" presName="spaceRect" presStyleCnt="0"/>
      <dgm:spPr/>
    </dgm:pt>
    <dgm:pt modelId="{6332C8CB-18AF-4A5B-BC79-2AB14CE2D858}" type="pres">
      <dgm:prSet presAssocID="{DEA0AD03-EA67-4A39-8301-BB4036597387}" presName="textRect" presStyleLbl="revTx" presStyleIdx="4" presStyleCnt="6">
        <dgm:presLayoutVars>
          <dgm:chMax val="1"/>
          <dgm:chPref val="1"/>
        </dgm:presLayoutVars>
      </dgm:prSet>
      <dgm:spPr/>
    </dgm:pt>
    <dgm:pt modelId="{826AC886-DC1C-499A-96FE-A67EAC5A8842}" type="pres">
      <dgm:prSet presAssocID="{F318CE1A-7D89-4111-81FA-5EE84E1FFF95}" presName="sibTrans" presStyleCnt="0"/>
      <dgm:spPr/>
    </dgm:pt>
    <dgm:pt modelId="{CC06359E-A2C6-4C18-A448-DF82DA1167C8}" type="pres">
      <dgm:prSet presAssocID="{142FAE47-BE8F-4D59-ADAC-1F01CD5F1C9C}" presName="compNode" presStyleCnt="0"/>
      <dgm:spPr/>
    </dgm:pt>
    <dgm:pt modelId="{F3DF72F2-1B39-4049-A25E-529C82513AB6}" type="pres">
      <dgm:prSet presAssocID="{142FAE47-BE8F-4D59-ADAC-1F01CD5F1C9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1E4E73F9-EA49-4AFF-B2CA-5C3EE1FA0CCC}" type="pres">
      <dgm:prSet presAssocID="{142FAE47-BE8F-4D59-ADAC-1F01CD5F1C9C}" presName="spaceRect" presStyleCnt="0"/>
      <dgm:spPr/>
    </dgm:pt>
    <dgm:pt modelId="{AFF8C884-2A6F-468E-9F70-DCF53021B311}" type="pres">
      <dgm:prSet presAssocID="{142FAE47-BE8F-4D59-ADAC-1F01CD5F1C9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04C591B-195D-4CF7-8877-03C7D510A7AB}" srcId="{E5C82C38-05F9-4B10-B7C0-E13F040BC951}" destId="{808D4672-764A-4912-95A7-9D03FA8F10B6}" srcOrd="1" destOrd="0" parTransId="{19ACF3E9-D441-4F62-8347-27236C73AB50}" sibTransId="{6E164472-8613-4D46-A2BB-201E928DF0D0}"/>
    <dgm:cxn modelId="{65982C33-6271-48F9-BA2F-4809A00924C5}" srcId="{E5C82C38-05F9-4B10-B7C0-E13F040BC951}" destId="{6EE0888C-09C3-4947-B059-91A2D021CF5C}" srcOrd="2" destOrd="0" parTransId="{3B7D66B3-64FE-49CF-9AA7-E67F68A020DB}" sibTransId="{5DE0A948-ED4B-4169-A09A-1F0886580E6D}"/>
    <dgm:cxn modelId="{1B453233-9629-49A2-A70F-E30565FE7B33}" type="presOf" srcId="{808D4672-764A-4912-95A7-9D03FA8F10B6}" destId="{F125DC36-B472-43D5-AF0A-62633D202698}" srcOrd="0" destOrd="0" presId="urn:microsoft.com/office/officeart/2018/2/layout/IconLabelList"/>
    <dgm:cxn modelId="{28C9DB44-901E-403F-BE0B-09FCAF3D11CE}" srcId="{E5C82C38-05F9-4B10-B7C0-E13F040BC951}" destId="{EDEE8B58-D82C-456F-A306-C15E90FB7E12}" srcOrd="3" destOrd="0" parTransId="{A0AA4CF8-E89E-41B4-AF07-078D9EA9B08D}" sibTransId="{5C850D1F-F091-487A-B828-A44529620C99}"/>
    <dgm:cxn modelId="{48128347-4C16-44CD-83AD-E34BC8D6F71D}" type="presOf" srcId="{6EE0888C-09C3-4947-B059-91A2D021CF5C}" destId="{2A95DD16-600B-45D9-A68E-226917C8C3E3}" srcOrd="0" destOrd="0" presId="urn:microsoft.com/office/officeart/2018/2/layout/IconLabelList"/>
    <dgm:cxn modelId="{1798E173-87E7-4269-B3BD-2D04FADC8BB3}" type="presOf" srcId="{142FAE47-BE8F-4D59-ADAC-1F01CD5F1C9C}" destId="{AFF8C884-2A6F-468E-9F70-DCF53021B311}" srcOrd="0" destOrd="0" presId="urn:microsoft.com/office/officeart/2018/2/layout/IconLabelList"/>
    <dgm:cxn modelId="{E58F6791-3F16-42C8-866C-866A5DF7B358}" type="presOf" srcId="{DEA0AD03-EA67-4A39-8301-BB4036597387}" destId="{6332C8CB-18AF-4A5B-BC79-2AB14CE2D858}" srcOrd="0" destOrd="0" presId="urn:microsoft.com/office/officeart/2018/2/layout/IconLabelList"/>
    <dgm:cxn modelId="{63026B98-B3AD-4741-8993-C446878DCE48}" srcId="{E5C82C38-05F9-4B10-B7C0-E13F040BC951}" destId="{142FAE47-BE8F-4D59-ADAC-1F01CD5F1C9C}" srcOrd="5" destOrd="0" parTransId="{8B8AB3B9-CF7F-4D1C-AFEF-7AD25F55E99B}" sibTransId="{FD67E584-96AF-4A2A-899E-7AEBFD5070A0}"/>
    <dgm:cxn modelId="{E5EC40A5-A4FA-48BA-9C4A-C6ADC215BBC3}" type="presOf" srcId="{EDEE8B58-D82C-456F-A306-C15E90FB7E12}" destId="{625A202A-A2C2-4F98-8E2C-CABF6693DB3D}" srcOrd="0" destOrd="0" presId="urn:microsoft.com/office/officeart/2018/2/layout/IconLabelList"/>
    <dgm:cxn modelId="{DA9386A9-D4BD-4A36-BC98-06B8357BA623}" srcId="{E5C82C38-05F9-4B10-B7C0-E13F040BC951}" destId="{DEA0AD03-EA67-4A39-8301-BB4036597387}" srcOrd="4" destOrd="0" parTransId="{09C9F98B-6FC5-4924-9E20-1915B7BE8076}" sibTransId="{F318CE1A-7D89-4111-81FA-5EE84E1FFF95}"/>
    <dgm:cxn modelId="{293566BE-DC11-4E29-9279-92DA2B6D6060}" type="presOf" srcId="{E5C82C38-05F9-4B10-B7C0-E13F040BC951}" destId="{298433C3-24B2-4E40-B1BD-266E39E45CD1}" srcOrd="0" destOrd="0" presId="urn:microsoft.com/office/officeart/2018/2/layout/IconLabelList"/>
    <dgm:cxn modelId="{67C723DD-6907-4A79-ADCA-2B6D7AF2EE13}" type="presOf" srcId="{88F8E220-9504-4398-8D80-70139B3B0886}" destId="{2882B23B-F9B9-42C5-A3A2-5166BFB34521}" srcOrd="0" destOrd="0" presId="urn:microsoft.com/office/officeart/2018/2/layout/IconLabelList"/>
    <dgm:cxn modelId="{595459F5-22A5-4A13-B5FF-E76FDEFD1478}" srcId="{E5C82C38-05F9-4B10-B7C0-E13F040BC951}" destId="{88F8E220-9504-4398-8D80-70139B3B0886}" srcOrd="0" destOrd="0" parTransId="{13DECD93-3722-49A4-AD0F-9F84060FDFD2}" sibTransId="{694862C2-6CC7-4421-A8BF-EF7E7423A5EE}"/>
    <dgm:cxn modelId="{A9D68CBA-D1BB-4EFF-B18E-6976B16DC71B}" type="presParOf" srcId="{298433C3-24B2-4E40-B1BD-266E39E45CD1}" destId="{FB07EF94-5016-48FC-AF61-0BD0CB980DEE}" srcOrd="0" destOrd="0" presId="urn:microsoft.com/office/officeart/2018/2/layout/IconLabelList"/>
    <dgm:cxn modelId="{1A936F8A-9752-4D8B-A188-F6E3C107A187}" type="presParOf" srcId="{FB07EF94-5016-48FC-AF61-0BD0CB980DEE}" destId="{BE104A67-D547-4EFC-82C4-8EEEBDDFC127}" srcOrd="0" destOrd="0" presId="urn:microsoft.com/office/officeart/2018/2/layout/IconLabelList"/>
    <dgm:cxn modelId="{D8DD67BA-7062-4B2B-A5BF-3B58BD0DD2DD}" type="presParOf" srcId="{FB07EF94-5016-48FC-AF61-0BD0CB980DEE}" destId="{6E61FCB7-DEAE-4D2F-9FAD-0638BF839E3E}" srcOrd="1" destOrd="0" presId="urn:microsoft.com/office/officeart/2018/2/layout/IconLabelList"/>
    <dgm:cxn modelId="{D4178B6A-C3AB-4BD8-9CD4-96BC92F8CA57}" type="presParOf" srcId="{FB07EF94-5016-48FC-AF61-0BD0CB980DEE}" destId="{2882B23B-F9B9-42C5-A3A2-5166BFB34521}" srcOrd="2" destOrd="0" presId="urn:microsoft.com/office/officeart/2018/2/layout/IconLabelList"/>
    <dgm:cxn modelId="{86A98152-EF28-4E67-A2A7-F66296A449A2}" type="presParOf" srcId="{298433C3-24B2-4E40-B1BD-266E39E45CD1}" destId="{DE5226A1-DF02-48A1-B935-0A6D26C7C176}" srcOrd="1" destOrd="0" presId="urn:microsoft.com/office/officeart/2018/2/layout/IconLabelList"/>
    <dgm:cxn modelId="{4C410B7A-013E-4E25-9F42-F5F0A4A7DF8C}" type="presParOf" srcId="{298433C3-24B2-4E40-B1BD-266E39E45CD1}" destId="{791510A6-F950-4491-9A10-92E0ACAEAC4F}" srcOrd="2" destOrd="0" presId="urn:microsoft.com/office/officeart/2018/2/layout/IconLabelList"/>
    <dgm:cxn modelId="{9EE0D2AA-92BD-48EF-A624-325EC4BD85F0}" type="presParOf" srcId="{791510A6-F950-4491-9A10-92E0ACAEAC4F}" destId="{F0174D3C-181A-4D7D-91D6-4096D470B7F6}" srcOrd="0" destOrd="0" presId="urn:microsoft.com/office/officeart/2018/2/layout/IconLabelList"/>
    <dgm:cxn modelId="{D68432FF-0568-4FD7-B72A-D6F316683CE2}" type="presParOf" srcId="{791510A6-F950-4491-9A10-92E0ACAEAC4F}" destId="{445889EA-B187-4D04-8708-265DDCD6CCC9}" srcOrd="1" destOrd="0" presId="urn:microsoft.com/office/officeart/2018/2/layout/IconLabelList"/>
    <dgm:cxn modelId="{14C09C84-97BB-4873-876C-54F2177CFDAF}" type="presParOf" srcId="{791510A6-F950-4491-9A10-92E0ACAEAC4F}" destId="{F125DC36-B472-43D5-AF0A-62633D202698}" srcOrd="2" destOrd="0" presId="urn:microsoft.com/office/officeart/2018/2/layout/IconLabelList"/>
    <dgm:cxn modelId="{BC664A49-3DFE-4626-A703-7F2FC0FD552B}" type="presParOf" srcId="{298433C3-24B2-4E40-B1BD-266E39E45CD1}" destId="{FDE805FF-A545-4E11-9DD3-C3C9126F4803}" srcOrd="3" destOrd="0" presId="urn:microsoft.com/office/officeart/2018/2/layout/IconLabelList"/>
    <dgm:cxn modelId="{AD076FCD-FC84-4620-BB4B-9DBAF3E2BE91}" type="presParOf" srcId="{298433C3-24B2-4E40-B1BD-266E39E45CD1}" destId="{CAE2438A-E0E9-45C1-A8AB-56E21001602C}" srcOrd="4" destOrd="0" presId="urn:microsoft.com/office/officeart/2018/2/layout/IconLabelList"/>
    <dgm:cxn modelId="{24AE6CE1-7CCD-44E6-ABDB-EAA0E1A90C00}" type="presParOf" srcId="{CAE2438A-E0E9-45C1-A8AB-56E21001602C}" destId="{DA34AAB2-23B4-4703-A4D0-E0CE2D85C733}" srcOrd="0" destOrd="0" presId="urn:microsoft.com/office/officeart/2018/2/layout/IconLabelList"/>
    <dgm:cxn modelId="{E32BEA2D-2B6B-46BE-81EE-849C008636E8}" type="presParOf" srcId="{CAE2438A-E0E9-45C1-A8AB-56E21001602C}" destId="{46DD0BCC-7479-49DB-8E37-CAC0F4739CE5}" srcOrd="1" destOrd="0" presId="urn:microsoft.com/office/officeart/2018/2/layout/IconLabelList"/>
    <dgm:cxn modelId="{9F8FA9C9-A713-40DD-B655-9E7979AD48E3}" type="presParOf" srcId="{CAE2438A-E0E9-45C1-A8AB-56E21001602C}" destId="{2A95DD16-600B-45D9-A68E-226917C8C3E3}" srcOrd="2" destOrd="0" presId="urn:microsoft.com/office/officeart/2018/2/layout/IconLabelList"/>
    <dgm:cxn modelId="{34EB7F09-AE51-4B57-A850-2440AAFBE9D7}" type="presParOf" srcId="{298433C3-24B2-4E40-B1BD-266E39E45CD1}" destId="{5E57CC57-28BA-42A1-BA3D-0AB575A9BE49}" srcOrd="5" destOrd="0" presId="urn:microsoft.com/office/officeart/2018/2/layout/IconLabelList"/>
    <dgm:cxn modelId="{5C93A9D6-A971-49A6-81A9-77105936CC81}" type="presParOf" srcId="{298433C3-24B2-4E40-B1BD-266E39E45CD1}" destId="{2D8F0D17-5F8B-4793-9E05-DA7B63449586}" srcOrd="6" destOrd="0" presId="urn:microsoft.com/office/officeart/2018/2/layout/IconLabelList"/>
    <dgm:cxn modelId="{7C9E0828-4150-467B-A7FE-6C70F366E588}" type="presParOf" srcId="{2D8F0D17-5F8B-4793-9E05-DA7B63449586}" destId="{5309ECBF-2673-494D-BAC6-A7D40B461A7B}" srcOrd="0" destOrd="0" presId="urn:microsoft.com/office/officeart/2018/2/layout/IconLabelList"/>
    <dgm:cxn modelId="{70E22957-0913-49A7-92BF-9DD270C8DC8A}" type="presParOf" srcId="{2D8F0D17-5F8B-4793-9E05-DA7B63449586}" destId="{5EFC27D5-5EF3-40B9-891E-639B0E004C37}" srcOrd="1" destOrd="0" presId="urn:microsoft.com/office/officeart/2018/2/layout/IconLabelList"/>
    <dgm:cxn modelId="{4A190235-2E9D-4BD4-BAD2-384A17AAF978}" type="presParOf" srcId="{2D8F0D17-5F8B-4793-9E05-DA7B63449586}" destId="{625A202A-A2C2-4F98-8E2C-CABF6693DB3D}" srcOrd="2" destOrd="0" presId="urn:microsoft.com/office/officeart/2018/2/layout/IconLabelList"/>
    <dgm:cxn modelId="{C12E7FE4-E125-43EE-A63D-0E5944AB0B77}" type="presParOf" srcId="{298433C3-24B2-4E40-B1BD-266E39E45CD1}" destId="{6D5F7B36-2B9A-4F08-A087-1DA0779E9C6B}" srcOrd="7" destOrd="0" presId="urn:microsoft.com/office/officeart/2018/2/layout/IconLabelList"/>
    <dgm:cxn modelId="{EB146E77-0B2B-46F8-AC7C-E5EFB64BBC90}" type="presParOf" srcId="{298433C3-24B2-4E40-B1BD-266E39E45CD1}" destId="{9D1B99D9-4C06-4744-9679-B79BD0F9EF6F}" srcOrd="8" destOrd="0" presId="urn:microsoft.com/office/officeart/2018/2/layout/IconLabelList"/>
    <dgm:cxn modelId="{2332E724-87ED-40B5-AD79-4F5AB81DB3DB}" type="presParOf" srcId="{9D1B99D9-4C06-4744-9679-B79BD0F9EF6F}" destId="{E274EE4E-C00F-44D9-A971-EE9AB1743794}" srcOrd="0" destOrd="0" presId="urn:microsoft.com/office/officeart/2018/2/layout/IconLabelList"/>
    <dgm:cxn modelId="{0F7B9190-BCD3-4442-9649-2A6D15F6D2FF}" type="presParOf" srcId="{9D1B99D9-4C06-4744-9679-B79BD0F9EF6F}" destId="{374F0D06-1206-4D39-AD99-65A284417725}" srcOrd="1" destOrd="0" presId="urn:microsoft.com/office/officeart/2018/2/layout/IconLabelList"/>
    <dgm:cxn modelId="{AA7DCF92-34D3-4076-91BC-8847B048899E}" type="presParOf" srcId="{9D1B99D9-4C06-4744-9679-B79BD0F9EF6F}" destId="{6332C8CB-18AF-4A5B-BC79-2AB14CE2D858}" srcOrd="2" destOrd="0" presId="urn:microsoft.com/office/officeart/2018/2/layout/IconLabelList"/>
    <dgm:cxn modelId="{48BFC354-57C6-4403-962E-A0B07A50B23C}" type="presParOf" srcId="{298433C3-24B2-4E40-B1BD-266E39E45CD1}" destId="{826AC886-DC1C-499A-96FE-A67EAC5A8842}" srcOrd="9" destOrd="0" presId="urn:microsoft.com/office/officeart/2018/2/layout/IconLabelList"/>
    <dgm:cxn modelId="{03876787-8E43-42DD-8195-17556E059EB3}" type="presParOf" srcId="{298433C3-24B2-4E40-B1BD-266E39E45CD1}" destId="{CC06359E-A2C6-4C18-A448-DF82DA1167C8}" srcOrd="10" destOrd="0" presId="urn:microsoft.com/office/officeart/2018/2/layout/IconLabelList"/>
    <dgm:cxn modelId="{5917A042-914A-4CD5-B1A0-683C5F6A7731}" type="presParOf" srcId="{CC06359E-A2C6-4C18-A448-DF82DA1167C8}" destId="{F3DF72F2-1B39-4049-A25E-529C82513AB6}" srcOrd="0" destOrd="0" presId="urn:microsoft.com/office/officeart/2018/2/layout/IconLabelList"/>
    <dgm:cxn modelId="{1CE2A67F-CBC2-408B-B081-3ED2E550DC5E}" type="presParOf" srcId="{CC06359E-A2C6-4C18-A448-DF82DA1167C8}" destId="{1E4E73F9-EA49-4AFF-B2CA-5C3EE1FA0CCC}" srcOrd="1" destOrd="0" presId="urn:microsoft.com/office/officeart/2018/2/layout/IconLabelList"/>
    <dgm:cxn modelId="{5312D559-8E47-4AB0-9C75-FD793E51188D}" type="presParOf" srcId="{CC06359E-A2C6-4C18-A448-DF82DA1167C8}" destId="{AFF8C884-2A6F-468E-9F70-DCF53021B3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44AA0C-4E43-4F63-BF1A-F794FB71C0D8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</dgm:pt>
    <dgm:pt modelId="{47930C47-21EF-4D38-B7AF-BDCC7173A39D}">
      <dgm:prSet phldrT="[Text]"/>
      <dgm:spPr/>
      <dgm:t>
        <a:bodyPr/>
        <a:lstStyle/>
        <a:p>
          <a:r>
            <a:rPr lang="en-US" dirty="0"/>
            <a:t>Identify </a:t>
          </a:r>
          <a:r>
            <a:rPr lang="en-US" u="sng" dirty="0"/>
            <a:t>what</a:t>
          </a:r>
          <a:endParaRPr lang="en-US" dirty="0"/>
        </a:p>
      </dgm:t>
    </dgm:pt>
    <dgm:pt modelId="{4BA42433-203E-4A90-BCEC-EDB738161023}" type="parTrans" cxnId="{58A1BCD2-6077-437A-9BE7-B6E44786A93C}">
      <dgm:prSet/>
      <dgm:spPr/>
      <dgm:t>
        <a:bodyPr/>
        <a:lstStyle/>
        <a:p>
          <a:endParaRPr lang="en-US"/>
        </a:p>
      </dgm:t>
    </dgm:pt>
    <dgm:pt modelId="{9637BE44-C2F7-4230-809E-02F8E0565EC3}" type="sibTrans" cxnId="{58A1BCD2-6077-437A-9BE7-B6E44786A93C}">
      <dgm:prSet/>
      <dgm:spPr/>
      <dgm:t>
        <a:bodyPr/>
        <a:lstStyle/>
        <a:p>
          <a:endParaRPr lang="en-US"/>
        </a:p>
      </dgm:t>
    </dgm:pt>
    <dgm:pt modelId="{312A8402-6AA3-4DA8-8A81-CAE33BF3EC4D}">
      <dgm:prSet phldrT="[Text]"/>
      <dgm:spPr/>
      <dgm:t>
        <a:bodyPr/>
        <a:lstStyle/>
        <a:p>
          <a:r>
            <a:rPr lang="en-US" dirty="0"/>
            <a:t>Identify </a:t>
          </a:r>
          <a:r>
            <a:rPr lang="en-US" u="sng" dirty="0"/>
            <a:t>who</a:t>
          </a:r>
          <a:endParaRPr lang="en-US" dirty="0"/>
        </a:p>
      </dgm:t>
    </dgm:pt>
    <dgm:pt modelId="{5DE5D2DF-1AA6-4BC9-AF9A-4CB4F092FC3C}" type="parTrans" cxnId="{CE604CAE-2DF3-4CED-AB38-CFD0271C4C5D}">
      <dgm:prSet/>
      <dgm:spPr/>
      <dgm:t>
        <a:bodyPr/>
        <a:lstStyle/>
        <a:p>
          <a:endParaRPr lang="en-US"/>
        </a:p>
      </dgm:t>
    </dgm:pt>
    <dgm:pt modelId="{262B0AE6-33DD-4A68-BDEB-A9421A42DB59}" type="sibTrans" cxnId="{CE604CAE-2DF3-4CED-AB38-CFD0271C4C5D}">
      <dgm:prSet/>
      <dgm:spPr/>
      <dgm:t>
        <a:bodyPr/>
        <a:lstStyle/>
        <a:p>
          <a:endParaRPr lang="en-US"/>
        </a:p>
      </dgm:t>
    </dgm:pt>
    <dgm:pt modelId="{5AFDB878-14D6-4E92-9616-1EDE8D0C3533}">
      <dgm:prSet phldrT="[Text]"/>
      <dgm:spPr/>
      <dgm:t>
        <a:bodyPr/>
        <a:lstStyle/>
        <a:p>
          <a:r>
            <a:rPr lang="en-US" dirty="0"/>
            <a:t>Identify </a:t>
          </a:r>
          <a:r>
            <a:rPr lang="en-US" u="sng" dirty="0"/>
            <a:t>policies</a:t>
          </a:r>
          <a:endParaRPr lang="en-US" dirty="0"/>
        </a:p>
      </dgm:t>
    </dgm:pt>
    <dgm:pt modelId="{7FBD4629-A47C-4F46-AA34-179970C87D86}" type="parTrans" cxnId="{4EA36CE4-C0A7-4BDF-B3CE-D1B9F2809188}">
      <dgm:prSet/>
      <dgm:spPr/>
      <dgm:t>
        <a:bodyPr/>
        <a:lstStyle/>
        <a:p>
          <a:endParaRPr lang="en-US"/>
        </a:p>
      </dgm:t>
    </dgm:pt>
    <dgm:pt modelId="{68187700-1524-4F78-B6CC-BFCE8D8D37EF}" type="sibTrans" cxnId="{4EA36CE4-C0A7-4BDF-B3CE-D1B9F2809188}">
      <dgm:prSet/>
      <dgm:spPr/>
      <dgm:t>
        <a:bodyPr/>
        <a:lstStyle/>
        <a:p>
          <a:endParaRPr lang="en-US"/>
        </a:p>
      </dgm:t>
    </dgm:pt>
    <dgm:pt modelId="{22E74443-A210-4E68-B57F-50EFD7EE3427}">
      <dgm:prSet/>
      <dgm:spPr/>
      <dgm:t>
        <a:bodyPr/>
        <a:lstStyle/>
        <a:p>
          <a:r>
            <a:rPr lang="en-US" dirty="0"/>
            <a:t>Identify </a:t>
          </a:r>
          <a:r>
            <a:rPr lang="en-US" u="sng" dirty="0"/>
            <a:t>regulations</a:t>
          </a:r>
          <a:endParaRPr lang="en-US" dirty="0"/>
        </a:p>
      </dgm:t>
    </dgm:pt>
    <dgm:pt modelId="{8240C99F-E155-4373-8E0D-CCDC8509B7B9}" type="parTrans" cxnId="{8BD30374-0CB1-4B4C-B32D-24C8D78D3AFD}">
      <dgm:prSet/>
      <dgm:spPr/>
      <dgm:t>
        <a:bodyPr/>
        <a:lstStyle/>
        <a:p>
          <a:endParaRPr lang="en-US"/>
        </a:p>
      </dgm:t>
    </dgm:pt>
    <dgm:pt modelId="{9DDCB9EC-E7CA-412A-9100-E9F74D42BA98}" type="sibTrans" cxnId="{8BD30374-0CB1-4B4C-B32D-24C8D78D3AFD}">
      <dgm:prSet/>
      <dgm:spPr/>
      <dgm:t>
        <a:bodyPr/>
        <a:lstStyle/>
        <a:p>
          <a:endParaRPr lang="en-US"/>
        </a:p>
      </dgm:t>
    </dgm:pt>
    <dgm:pt modelId="{A9DCC0DC-3964-4D7C-9F29-E158F41926CC}">
      <dgm:prSet/>
      <dgm:spPr/>
      <dgm:t>
        <a:bodyPr/>
        <a:lstStyle/>
        <a:p>
          <a:r>
            <a:rPr lang="en-US" dirty="0"/>
            <a:t>Identify </a:t>
          </a:r>
          <a:r>
            <a:rPr lang="en-US" u="sng" dirty="0"/>
            <a:t>data sources</a:t>
          </a:r>
          <a:endParaRPr lang="en-US" dirty="0"/>
        </a:p>
      </dgm:t>
    </dgm:pt>
    <dgm:pt modelId="{AEC79A25-396F-4C6D-9E68-E3CA0E4F9572}" type="parTrans" cxnId="{0FCD4401-95A9-4CD0-85F7-955AE045C39D}">
      <dgm:prSet/>
      <dgm:spPr/>
      <dgm:t>
        <a:bodyPr/>
        <a:lstStyle/>
        <a:p>
          <a:endParaRPr lang="en-US"/>
        </a:p>
      </dgm:t>
    </dgm:pt>
    <dgm:pt modelId="{7B2D8737-65C6-4E91-996C-E4F986381298}" type="sibTrans" cxnId="{0FCD4401-95A9-4CD0-85F7-955AE045C39D}">
      <dgm:prSet/>
      <dgm:spPr/>
      <dgm:t>
        <a:bodyPr/>
        <a:lstStyle/>
        <a:p>
          <a:endParaRPr lang="en-US"/>
        </a:p>
      </dgm:t>
    </dgm:pt>
    <dgm:pt modelId="{4B056AF5-B24E-418F-9A53-D6EF71F52B60}" type="pres">
      <dgm:prSet presAssocID="{B244AA0C-4E43-4F63-BF1A-F794FB71C0D8}" presName="CompostProcess" presStyleCnt="0">
        <dgm:presLayoutVars>
          <dgm:dir/>
          <dgm:resizeHandles val="exact"/>
        </dgm:presLayoutVars>
      </dgm:prSet>
      <dgm:spPr/>
    </dgm:pt>
    <dgm:pt modelId="{9D2484CC-A4DF-454D-A85E-F9616BF17BE3}" type="pres">
      <dgm:prSet presAssocID="{B244AA0C-4E43-4F63-BF1A-F794FB71C0D8}" presName="arrow" presStyleLbl="bgShp" presStyleIdx="0" presStyleCnt="1"/>
      <dgm:spPr/>
    </dgm:pt>
    <dgm:pt modelId="{165C27D7-820D-42E6-8313-A1557806D84B}" type="pres">
      <dgm:prSet presAssocID="{B244AA0C-4E43-4F63-BF1A-F794FB71C0D8}" presName="linearProcess" presStyleCnt="0"/>
      <dgm:spPr/>
    </dgm:pt>
    <dgm:pt modelId="{2821F5F3-7578-470B-8A20-3A56B6BA6AB7}" type="pres">
      <dgm:prSet presAssocID="{47930C47-21EF-4D38-B7AF-BDCC7173A39D}" presName="textNode" presStyleLbl="node1" presStyleIdx="0" presStyleCnt="5">
        <dgm:presLayoutVars>
          <dgm:bulletEnabled val="1"/>
        </dgm:presLayoutVars>
      </dgm:prSet>
      <dgm:spPr/>
    </dgm:pt>
    <dgm:pt modelId="{1070BDC2-A10E-487C-ACA1-B3F29F18D849}" type="pres">
      <dgm:prSet presAssocID="{9637BE44-C2F7-4230-809E-02F8E0565EC3}" presName="sibTrans" presStyleCnt="0"/>
      <dgm:spPr/>
    </dgm:pt>
    <dgm:pt modelId="{3DDCE930-0CFB-4336-9998-5ED4F0FA0BF8}" type="pres">
      <dgm:prSet presAssocID="{312A8402-6AA3-4DA8-8A81-CAE33BF3EC4D}" presName="textNode" presStyleLbl="node1" presStyleIdx="1" presStyleCnt="5">
        <dgm:presLayoutVars>
          <dgm:bulletEnabled val="1"/>
        </dgm:presLayoutVars>
      </dgm:prSet>
      <dgm:spPr/>
    </dgm:pt>
    <dgm:pt modelId="{8E74E80F-A7C9-45EA-9AC1-B04C5F56B33B}" type="pres">
      <dgm:prSet presAssocID="{262B0AE6-33DD-4A68-BDEB-A9421A42DB59}" presName="sibTrans" presStyleCnt="0"/>
      <dgm:spPr/>
    </dgm:pt>
    <dgm:pt modelId="{943CD4EE-B79F-4CDD-916B-7F3B386C954C}" type="pres">
      <dgm:prSet presAssocID="{5AFDB878-14D6-4E92-9616-1EDE8D0C3533}" presName="textNode" presStyleLbl="node1" presStyleIdx="2" presStyleCnt="5">
        <dgm:presLayoutVars>
          <dgm:bulletEnabled val="1"/>
        </dgm:presLayoutVars>
      </dgm:prSet>
      <dgm:spPr/>
    </dgm:pt>
    <dgm:pt modelId="{1CFFBD12-FFD5-41C3-B069-EE2C871612AF}" type="pres">
      <dgm:prSet presAssocID="{68187700-1524-4F78-B6CC-BFCE8D8D37EF}" presName="sibTrans" presStyleCnt="0"/>
      <dgm:spPr/>
    </dgm:pt>
    <dgm:pt modelId="{920B187C-786C-4B4C-81A4-B029332ADEC8}" type="pres">
      <dgm:prSet presAssocID="{22E74443-A210-4E68-B57F-50EFD7EE3427}" presName="textNode" presStyleLbl="node1" presStyleIdx="3" presStyleCnt="5">
        <dgm:presLayoutVars>
          <dgm:bulletEnabled val="1"/>
        </dgm:presLayoutVars>
      </dgm:prSet>
      <dgm:spPr/>
    </dgm:pt>
    <dgm:pt modelId="{54652C59-3406-42DC-95FD-6F1BA5744501}" type="pres">
      <dgm:prSet presAssocID="{9DDCB9EC-E7CA-412A-9100-E9F74D42BA98}" presName="sibTrans" presStyleCnt="0"/>
      <dgm:spPr/>
    </dgm:pt>
    <dgm:pt modelId="{DD004A14-A27F-4BB6-9A8C-336A46DE408E}" type="pres">
      <dgm:prSet presAssocID="{A9DCC0DC-3964-4D7C-9F29-E158F41926C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FB71300-3B90-44C7-BA6C-14B2782563CB}" type="presOf" srcId="{5AFDB878-14D6-4E92-9616-1EDE8D0C3533}" destId="{943CD4EE-B79F-4CDD-916B-7F3B386C954C}" srcOrd="0" destOrd="0" presId="urn:microsoft.com/office/officeart/2005/8/layout/hProcess9"/>
    <dgm:cxn modelId="{0FCD4401-95A9-4CD0-85F7-955AE045C39D}" srcId="{B244AA0C-4E43-4F63-BF1A-F794FB71C0D8}" destId="{A9DCC0DC-3964-4D7C-9F29-E158F41926CC}" srcOrd="4" destOrd="0" parTransId="{AEC79A25-396F-4C6D-9E68-E3CA0E4F9572}" sibTransId="{7B2D8737-65C6-4E91-996C-E4F986381298}"/>
    <dgm:cxn modelId="{5FEF2A66-C528-4648-971C-B4634D641D46}" type="presOf" srcId="{B244AA0C-4E43-4F63-BF1A-F794FB71C0D8}" destId="{4B056AF5-B24E-418F-9A53-D6EF71F52B60}" srcOrd="0" destOrd="0" presId="urn:microsoft.com/office/officeart/2005/8/layout/hProcess9"/>
    <dgm:cxn modelId="{8BD30374-0CB1-4B4C-B32D-24C8D78D3AFD}" srcId="{B244AA0C-4E43-4F63-BF1A-F794FB71C0D8}" destId="{22E74443-A210-4E68-B57F-50EFD7EE3427}" srcOrd="3" destOrd="0" parTransId="{8240C99F-E155-4373-8E0D-CCDC8509B7B9}" sibTransId="{9DDCB9EC-E7CA-412A-9100-E9F74D42BA98}"/>
    <dgm:cxn modelId="{CE604CAE-2DF3-4CED-AB38-CFD0271C4C5D}" srcId="{B244AA0C-4E43-4F63-BF1A-F794FB71C0D8}" destId="{312A8402-6AA3-4DA8-8A81-CAE33BF3EC4D}" srcOrd="1" destOrd="0" parTransId="{5DE5D2DF-1AA6-4BC9-AF9A-4CB4F092FC3C}" sibTransId="{262B0AE6-33DD-4A68-BDEB-A9421A42DB59}"/>
    <dgm:cxn modelId="{EBB442CD-3094-421A-B341-55D94C7A83C4}" type="presOf" srcId="{47930C47-21EF-4D38-B7AF-BDCC7173A39D}" destId="{2821F5F3-7578-470B-8A20-3A56B6BA6AB7}" srcOrd="0" destOrd="0" presId="urn:microsoft.com/office/officeart/2005/8/layout/hProcess9"/>
    <dgm:cxn modelId="{EB9394CD-104B-4E5C-AB9C-4B2F0E80F649}" type="presOf" srcId="{22E74443-A210-4E68-B57F-50EFD7EE3427}" destId="{920B187C-786C-4B4C-81A4-B029332ADEC8}" srcOrd="0" destOrd="0" presId="urn:microsoft.com/office/officeart/2005/8/layout/hProcess9"/>
    <dgm:cxn modelId="{58A1BCD2-6077-437A-9BE7-B6E44786A93C}" srcId="{B244AA0C-4E43-4F63-BF1A-F794FB71C0D8}" destId="{47930C47-21EF-4D38-B7AF-BDCC7173A39D}" srcOrd="0" destOrd="0" parTransId="{4BA42433-203E-4A90-BCEC-EDB738161023}" sibTransId="{9637BE44-C2F7-4230-809E-02F8E0565EC3}"/>
    <dgm:cxn modelId="{E7A7B9E3-68A1-4198-A18F-A29AC0C4CE9F}" type="presOf" srcId="{312A8402-6AA3-4DA8-8A81-CAE33BF3EC4D}" destId="{3DDCE930-0CFB-4336-9998-5ED4F0FA0BF8}" srcOrd="0" destOrd="0" presId="urn:microsoft.com/office/officeart/2005/8/layout/hProcess9"/>
    <dgm:cxn modelId="{4EA36CE4-C0A7-4BDF-B3CE-D1B9F2809188}" srcId="{B244AA0C-4E43-4F63-BF1A-F794FB71C0D8}" destId="{5AFDB878-14D6-4E92-9616-1EDE8D0C3533}" srcOrd="2" destOrd="0" parTransId="{7FBD4629-A47C-4F46-AA34-179970C87D86}" sibTransId="{68187700-1524-4F78-B6CC-BFCE8D8D37EF}"/>
    <dgm:cxn modelId="{CBBA0FEE-9AA7-4017-B216-284D6F2CD521}" type="presOf" srcId="{A9DCC0DC-3964-4D7C-9F29-E158F41926CC}" destId="{DD004A14-A27F-4BB6-9A8C-336A46DE408E}" srcOrd="0" destOrd="0" presId="urn:microsoft.com/office/officeart/2005/8/layout/hProcess9"/>
    <dgm:cxn modelId="{E5D494F9-F5A0-4914-8D4A-A565A15D5592}" type="presParOf" srcId="{4B056AF5-B24E-418F-9A53-D6EF71F52B60}" destId="{9D2484CC-A4DF-454D-A85E-F9616BF17BE3}" srcOrd="0" destOrd="0" presId="urn:microsoft.com/office/officeart/2005/8/layout/hProcess9"/>
    <dgm:cxn modelId="{F588EEC8-F738-4B6F-943C-B0BF8CED02BA}" type="presParOf" srcId="{4B056AF5-B24E-418F-9A53-D6EF71F52B60}" destId="{165C27D7-820D-42E6-8313-A1557806D84B}" srcOrd="1" destOrd="0" presId="urn:microsoft.com/office/officeart/2005/8/layout/hProcess9"/>
    <dgm:cxn modelId="{D2A0B5D5-38CF-49FC-BE40-8D5AA4164021}" type="presParOf" srcId="{165C27D7-820D-42E6-8313-A1557806D84B}" destId="{2821F5F3-7578-470B-8A20-3A56B6BA6AB7}" srcOrd="0" destOrd="0" presId="urn:microsoft.com/office/officeart/2005/8/layout/hProcess9"/>
    <dgm:cxn modelId="{F9E3FCE2-3A74-4044-8779-F1617B4E8CFD}" type="presParOf" srcId="{165C27D7-820D-42E6-8313-A1557806D84B}" destId="{1070BDC2-A10E-487C-ACA1-B3F29F18D849}" srcOrd="1" destOrd="0" presId="urn:microsoft.com/office/officeart/2005/8/layout/hProcess9"/>
    <dgm:cxn modelId="{64436776-122C-43C0-975B-B54C5E6074E6}" type="presParOf" srcId="{165C27D7-820D-42E6-8313-A1557806D84B}" destId="{3DDCE930-0CFB-4336-9998-5ED4F0FA0BF8}" srcOrd="2" destOrd="0" presId="urn:microsoft.com/office/officeart/2005/8/layout/hProcess9"/>
    <dgm:cxn modelId="{E0E3AEDB-AC26-4832-9034-C9FE0AF0B055}" type="presParOf" srcId="{165C27D7-820D-42E6-8313-A1557806D84B}" destId="{8E74E80F-A7C9-45EA-9AC1-B04C5F56B33B}" srcOrd="3" destOrd="0" presId="urn:microsoft.com/office/officeart/2005/8/layout/hProcess9"/>
    <dgm:cxn modelId="{7185F9F4-CBA3-4A9F-B107-E0F3D38D2939}" type="presParOf" srcId="{165C27D7-820D-42E6-8313-A1557806D84B}" destId="{943CD4EE-B79F-4CDD-916B-7F3B386C954C}" srcOrd="4" destOrd="0" presId="urn:microsoft.com/office/officeart/2005/8/layout/hProcess9"/>
    <dgm:cxn modelId="{75505512-394A-46CB-8169-743F8F17BABB}" type="presParOf" srcId="{165C27D7-820D-42E6-8313-A1557806D84B}" destId="{1CFFBD12-FFD5-41C3-B069-EE2C871612AF}" srcOrd="5" destOrd="0" presId="urn:microsoft.com/office/officeart/2005/8/layout/hProcess9"/>
    <dgm:cxn modelId="{4A57CB22-720B-4D8B-9215-5FF6858A76F8}" type="presParOf" srcId="{165C27D7-820D-42E6-8313-A1557806D84B}" destId="{920B187C-786C-4B4C-81A4-B029332ADEC8}" srcOrd="6" destOrd="0" presId="urn:microsoft.com/office/officeart/2005/8/layout/hProcess9"/>
    <dgm:cxn modelId="{B5C25D25-46D2-4579-9D51-A81BFF3E3E93}" type="presParOf" srcId="{165C27D7-820D-42E6-8313-A1557806D84B}" destId="{54652C59-3406-42DC-95FD-6F1BA5744501}" srcOrd="7" destOrd="0" presId="urn:microsoft.com/office/officeart/2005/8/layout/hProcess9"/>
    <dgm:cxn modelId="{B2F8D2A2-26CC-41CD-906A-8B6BF66CAFE8}" type="presParOf" srcId="{165C27D7-820D-42E6-8313-A1557806D84B}" destId="{DD004A14-A27F-4BB6-9A8C-336A46DE408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B0D33D-F49F-4FD7-A1EA-DC8FB40A084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999FB65-04DB-4C85-9109-68C6D975145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WHAT</a:t>
          </a:r>
        </a:p>
      </dgm:t>
    </dgm:pt>
    <dgm:pt modelId="{DE787D86-E087-4C68-BDE2-4664627FD43B}" type="parTrans" cxnId="{97695777-D3F4-4289-8F19-9C8039B903C3}">
      <dgm:prSet/>
      <dgm:spPr/>
      <dgm:t>
        <a:bodyPr/>
        <a:lstStyle/>
        <a:p>
          <a:endParaRPr lang="en-US"/>
        </a:p>
      </dgm:t>
    </dgm:pt>
    <dgm:pt modelId="{7A9F05AC-66D8-43C6-9D35-C9B613A7504B}" type="sibTrans" cxnId="{97695777-D3F4-4289-8F19-9C8039B903C3}">
      <dgm:prSet/>
      <dgm:spPr/>
      <dgm:t>
        <a:bodyPr/>
        <a:lstStyle/>
        <a:p>
          <a:endParaRPr lang="en-US"/>
        </a:p>
      </dgm:t>
    </dgm:pt>
    <dgm:pt modelId="{074BB555-5C74-4979-98AC-F97758802A9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Coding Accuracy Compliance</a:t>
          </a:r>
        </a:p>
      </dgm:t>
    </dgm:pt>
    <dgm:pt modelId="{D6CF1DF6-04A3-4999-8CAB-025A43ECADD6}" type="parTrans" cxnId="{038AA761-D86C-472A-8A3A-2FED4E85FE03}">
      <dgm:prSet/>
      <dgm:spPr/>
      <dgm:t>
        <a:bodyPr/>
        <a:lstStyle/>
        <a:p>
          <a:endParaRPr lang="en-US"/>
        </a:p>
      </dgm:t>
    </dgm:pt>
    <dgm:pt modelId="{B8042F68-73E5-400B-A3A0-DCA80E77F8DA}" type="sibTrans" cxnId="{038AA761-D86C-472A-8A3A-2FED4E85FE03}">
      <dgm:prSet/>
      <dgm:spPr/>
      <dgm:t>
        <a:bodyPr/>
        <a:lstStyle/>
        <a:p>
          <a:endParaRPr lang="en-US"/>
        </a:p>
      </dgm:t>
    </dgm:pt>
    <dgm:pt modelId="{0D2AE869-FC4C-4A9A-A80A-79CC3C06884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Appropriate assignment of U07.1 ICD-10 code in specific date range</a:t>
          </a:r>
        </a:p>
      </dgm:t>
    </dgm:pt>
    <dgm:pt modelId="{A3B53782-A907-41D4-BEAB-29F6D3F0FF41}" type="parTrans" cxnId="{54FC632D-39DE-4F69-A066-7ABB31B5BEF7}">
      <dgm:prSet/>
      <dgm:spPr/>
      <dgm:t>
        <a:bodyPr/>
        <a:lstStyle/>
        <a:p>
          <a:endParaRPr lang="en-US"/>
        </a:p>
      </dgm:t>
    </dgm:pt>
    <dgm:pt modelId="{7222FA0C-8D5A-4636-9763-AF87A297FB3D}" type="sibTrans" cxnId="{54FC632D-39DE-4F69-A066-7ABB31B5BEF7}">
      <dgm:prSet/>
      <dgm:spPr/>
      <dgm:t>
        <a:bodyPr/>
        <a:lstStyle/>
        <a:p>
          <a:endParaRPr lang="en-US"/>
        </a:p>
      </dgm:t>
    </dgm:pt>
    <dgm:pt modelId="{9A2CF8A2-9E81-4EC5-84A5-4B4D352F467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WHO</a:t>
          </a:r>
        </a:p>
      </dgm:t>
    </dgm:pt>
    <dgm:pt modelId="{859C6552-A915-44C3-9740-5B0EA93747C2}" type="parTrans" cxnId="{69C4524C-7742-4981-BE35-293E3B56DC4A}">
      <dgm:prSet/>
      <dgm:spPr/>
      <dgm:t>
        <a:bodyPr/>
        <a:lstStyle/>
        <a:p>
          <a:endParaRPr lang="en-US"/>
        </a:p>
      </dgm:t>
    </dgm:pt>
    <dgm:pt modelId="{A869FBC2-E265-4EA5-BA70-380F8540D83F}" type="sibTrans" cxnId="{69C4524C-7742-4981-BE35-293E3B56DC4A}">
      <dgm:prSet/>
      <dgm:spPr/>
      <dgm:t>
        <a:bodyPr/>
        <a:lstStyle/>
        <a:p>
          <a:endParaRPr lang="en-US"/>
        </a:p>
      </dgm:t>
    </dgm:pt>
    <dgm:pt modelId="{F8A9E145-7286-4DBA-AF80-0ACAF97ABB1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Coders – X, Y, Z</a:t>
          </a:r>
        </a:p>
      </dgm:t>
    </dgm:pt>
    <dgm:pt modelId="{33BF936C-4281-452A-B771-797FBE3B5C1F}" type="parTrans" cxnId="{7855CF0A-C398-4E38-8400-FB458D5A48CB}">
      <dgm:prSet/>
      <dgm:spPr/>
      <dgm:t>
        <a:bodyPr/>
        <a:lstStyle/>
        <a:p>
          <a:endParaRPr lang="en-US"/>
        </a:p>
      </dgm:t>
    </dgm:pt>
    <dgm:pt modelId="{C342BF15-362D-4448-BA9F-E841C34C4158}" type="sibTrans" cxnId="{7855CF0A-C398-4E38-8400-FB458D5A48CB}">
      <dgm:prSet/>
      <dgm:spPr/>
      <dgm:t>
        <a:bodyPr/>
        <a:lstStyle/>
        <a:p>
          <a:endParaRPr lang="en-US"/>
        </a:p>
      </dgm:t>
    </dgm:pt>
    <dgm:pt modelId="{77295E02-481B-4EC1-AB53-EB14295965F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IP Status Patients</a:t>
          </a:r>
        </a:p>
      </dgm:t>
    </dgm:pt>
    <dgm:pt modelId="{2E05A315-1A55-481B-AE77-6AC38495EC0C}" type="parTrans" cxnId="{4911D0B9-A359-43ED-9125-E850CC639FFA}">
      <dgm:prSet/>
      <dgm:spPr/>
      <dgm:t>
        <a:bodyPr/>
        <a:lstStyle/>
        <a:p>
          <a:endParaRPr lang="en-US"/>
        </a:p>
      </dgm:t>
    </dgm:pt>
    <dgm:pt modelId="{C422F81C-E54A-40F6-9F58-D56A0A6820D2}" type="sibTrans" cxnId="{4911D0B9-A359-43ED-9125-E850CC639FFA}">
      <dgm:prSet/>
      <dgm:spPr/>
      <dgm:t>
        <a:bodyPr/>
        <a:lstStyle/>
        <a:p>
          <a:endParaRPr lang="en-US"/>
        </a:p>
      </dgm:t>
    </dgm:pt>
    <dgm:pt modelId="{AC7EB267-C851-4F72-AC19-E526AC47E5E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POLICIES/REGULATIONS</a:t>
          </a:r>
        </a:p>
      </dgm:t>
    </dgm:pt>
    <dgm:pt modelId="{78AA32D5-B318-4167-B576-E8774920C26F}" type="parTrans" cxnId="{F95BDA1F-D21B-4D45-9F55-98D2C3B490FF}">
      <dgm:prSet/>
      <dgm:spPr/>
      <dgm:t>
        <a:bodyPr/>
        <a:lstStyle/>
        <a:p>
          <a:endParaRPr lang="en-US"/>
        </a:p>
      </dgm:t>
    </dgm:pt>
    <dgm:pt modelId="{7801ECAC-C908-4DDB-ABB3-5E729F3F96F3}" type="sibTrans" cxnId="{F95BDA1F-D21B-4D45-9F55-98D2C3B490FF}">
      <dgm:prSet/>
      <dgm:spPr/>
      <dgm:t>
        <a:bodyPr/>
        <a:lstStyle/>
        <a:p>
          <a:endParaRPr lang="en-US"/>
        </a:p>
      </dgm:t>
    </dgm:pt>
    <dgm:pt modelId="{51667BA2-0344-49EB-A466-8A447B6E8DF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Internal policy – coding accuracy</a:t>
          </a:r>
        </a:p>
      </dgm:t>
    </dgm:pt>
    <dgm:pt modelId="{9839C558-71B7-49E5-BDB8-829C5A31BEE2}" type="parTrans" cxnId="{BE45A5B1-338F-4411-9D5E-A824D49927FD}">
      <dgm:prSet/>
      <dgm:spPr/>
      <dgm:t>
        <a:bodyPr/>
        <a:lstStyle/>
        <a:p>
          <a:endParaRPr lang="en-US"/>
        </a:p>
      </dgm:t>
    </dgm:pt>
    <dgm:pt modelId="{CBAA546A-A276-48B6-A9FC-DF3BF2C2654A}" type="sibTrans" cxnId="{BE45A5B1-338F-4411-9D5E-A824D49927FD}">
      <dgm:prSet/>
      <dgm:spPr/>
      <dgm:t>
        <a:bodyPr/>
        <a:lstStyle/>
        <a:p>
          <a:endParaRPr lang="en-US"/>
        </a:p>
      </dgm:t>
    </dgm:pt>
    <dgm:pt modelId="{5446935E-D944-4FFD-86C8-A6C60FCD30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Regulations – ICD-10 CM guidelines, Public Health Emergency Rules, ICD-10 CM Coding Clinic, CMS</a:t>
          </a:r>
        </a:p>
      </dgm:t>
    </dgm:pt>
    <dgm:pt modelId="{613B68F1-408E-4C01-A349-1F4E92324002}" type="parTrans" cxnId="{974BC8C2-CC48-4487-833B-D70027F431CC}">
      <dgm:prSet/>
      <dgm:spPr/>
      <dgm:t>
        <a:bodyPr/>
        <a:lstStyle/>
        <a:p>
          <a:endParaRPr lang="en-US"/>
        </a:p>
      </dgm:t>
    </dgm:pt>
    <dgm:pt modelId="{8F0CFF6C-CF90-48AB-9150-978107C327C4}" type="sibTrans" cxnId="{974BC8C2-CC48-4487-833B-D70027F431CC}">
      <dgm:prSet/>
      <dgm:spPr/>
      <dgm:t>
        <a:bodyPr/>
        <a:lstStyle/>
        <a:p>
          <a:endParaRPr lang="en-US"/>
        </a:p>
      </dgm:t>
    </dgm:pt>
    <dgm:pt modelId="{D1BCC619-F3D2-45E6-A9EA-F86E655B440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DATA SOURCES</a:t>
          </a:r>
        </a:p>
      </dgm:t>
    </dgm:pt>
    <dgm:pt modelId="{98C22D3C-FF07-4B6C-A3B1-364A6D4ECCA0}" type="parTrans" cxnId="{DD765669-2762-45FF-B3AE-A0BD4942367C}">
      <dgm:prSet/>
      <dgm:spPr/>
      <dgm:t>
        <a:bodyPr/>
        <a:lstStyle/>
        <a:p>
          <a:endParaRPr lang="en-US"/>
        </a:p>
      </dgm:t>
    </dgm:pt>
    <dgm:pt modelId="{85C94FE3-61BB-4A29-8C2A-F8A1138EC3E2}" type="sibTrans" cxnId="{DD765669-2762-45FF-B3AE-A0BD4942367C}">
      <dgm:prSet/>
      <dgm:spPr/>
      <dgm:t>
        <a:bodyPr/>
        <a:lstStyle/>
        <a:p>
          <a:endParaRPr lang="en-US"/>
        </a:p>
      </dgm:t>
    </dgm:pt>
    <dgm:pt modelId="{401B3014-4FA0-4F9B-A0D3-FD4CEB5569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Claims based report where U07.1 is listed as principal diagnosis within specific date range</a:t>
          </a:r>
        </a:p>
      </dgm:t>
    </dgm:pt>
    <dgm:pt modelId="{A70C194C-08CC-4E5B-B77A-600DE4BDAF61}" type="parTrans" cxnId="{408CE0AD-2F08-4E04-819B-244E4DB759A4}">
      <dgm:prSet/>
      <dgm:spPr/>
      <dgm:t>
        <a:bodyPr/>
        <a:lstStyle/>
        <a:p>
          <a:endParaRPr lang="en-US"/>
        </a:p>
      </dgm:t>
    </dgm:pt>
    <dgm:pt modelId="{137F1B41-D7FD-4780-8567-6C88084238A0}" type="sibTrans" cxnId="{408CE0AD-2F08-4E04-819B-244E4DB759A4}">
      <dgm:prSet/>
      <dgm:spPr/>
      <dgm:t>
        <a:bodyPr/>
        <a:lstStyle/>
        <a:p>
          <a:endParaRPr lang="en-US"/>
        </a:p>
      </dgm:t>
    </dgm:pt>
    <dgm:pt modelId="{5471CCE7-70FF-4A16-8AAA-85B697B1CBF7}" type="pres">
      <dgm:prSet presAssocID="{93B0D33D-F49F-4FD7-A1EA-DC8FB40A084D}" presName="root" presStyleCnt="0">
        <dgm:presLayoutVars>
          <dgm:dir/>
          <dgm:resizeHandles val="exact"/>
        </dgm:presLayoutVars>
      </dgm:prSet>
      <dgm:spPr/>
    </dgm:pt>
    <dgm:pt modelId="{E0EEA852-4B43-4D97-BB32-70617CD4AF0D}" type="pres">
      <dgm:prSet presAssocID="{A999FB65-04DB-4C85-9109-68C6D975145C}" presName="compNode" presStyleCnt="0"/>
      <dgm:spPr/>
    </dgm:pt>
    <dgm:pt modelId="{192AB415-F0B4-478E-878A-D2A37EB2DEFD}" type="pres">
      <dgm:prSet presAssocID="{A999FB65-04DB-4C85-9109-68C6D975145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BE6A19B-E381-4964-824C-994A0089FCDB}" type="pres">
      <dgm:prSet presAssocID="{A999FB65-04DB-4C85-9109-68C6D975145C}" presName="iconSpace" presStyleCnt="0"/>
      <dgm:spPr/>
    </dgm:pt>
    <dgm:pt modelId="{0F4A9B16-A44E-43DF-B76D-8209983F08D8}" type="pres">
      <dgm:prSet presAssocID="{A999FB65-04DB-4C85-9109-68C6D975145C}" presName="parTx" presStyleLbl="revTx" presStyleIdx="0" presStyleCnt="8">
        <dgm:presLayoutVars>
          <dgm:chMax val="0"/>
          <dgm:chPref val="0"/>
        </dgm:presLayoutVars>
      </dgm:prSet>
      <dgm:spPr/>
    </dgm:pt>
    <dgm:pt modelId="{C143FEB6-11C3-4C71-AF44-4C3BEE1524A5}" type="pres">
      <dgm:prSet presAssocID="{A999FB65-04DB-4C85-9109-68C6D975145C}" presName="txSpace" presStyleCnt="0"/>
      <dgm:spPr/>
    </dgm:pt>
    <dgm:pt modelId="{24AD15A9-9ADA-4340-AD07-9530F86413DD}" type="pres">
      <dgm:prSet presAssocID="{A999FB65-04DB-4C85-9109-68C6D975145C}" presName="desTx" presStyleLbl="revTx" presStyleIdx="1" presStyleCnt="8">
        <dgm:presLayoutVars/>
      </dgm:prSet>
      <dgm:spPr/>
    </dgm:pt>
    <dgm:pt modelId="{5C0DF452-9305-4C55-891D-B68AAC0A4E07}" type="pres">
      <dgm:prSet presAssocID="{7A9F05AC-66D8-43C6-9D35-C9B613A7504B}" presName="sibTrans" presStyleCnt="0"/>
      <dgm:spPr/>
    </dgm:pt>
    <dgm:pt modelId="{FEEF2A5C-798C-46B3-8021-61F41CA47BE3}" type="pres">
      <dgm:prSet presAssocID="{9A2CF8A2-9E81-4EC5-84A5-4B4D352F467E}" presName="compNode" presStyleCnt="0"/>
      <dgm:spPr/>
    </dgm:pt>
    <dgm:pt modelId="{112F6DFD-324A-4D31-A984-979415DA0B7D}" type="pres">
      <dgm:prSet presAssocID="{9A2CF8A2-9E81-4EC5-84A5-4B4D352F46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B395805-DB80-4C01-93C8-C3097378E9F7}" type="pres">
      <dgm:prSet presAssocID="{9A2CF8A2-9E81-4EC5-84A5-4B4D352F467E}" presName="iconSpace" presStyleCnt="0"/>
      <dgm:spPr/>
    </dgm:pt>
    <dgm:pt modelId="{813FBD9E-426C-4279-B907-0FFC11DF7BFE}" type="pres">
      <dgm:prSet presAssocID="{9A2CF8A2-9E81-4EC5-84A5-4B4D352F467E}" presName="parTx" presStyleLbl="revTx" presStyleIdx="2" presStyleCnt="8">
        <dgm:presLayoutVars>
          <dgm:chMax val="0"/>
          <dgm:chPref val="0"/>
        </dgm:presLayoutVars>
      </dgm:prSet>
      <dgm:spPr/>
    </dgm:pt>
    <dgm:pt modelId="{81446E1F-1922-482E-91B0-5986B16BC673}" type="pres">
      <dgm:prSet presAssocID="{9A2CF8A2-9E81-4EC5-84A5-4B4D352F467E}" presName="txSpace" presStyleCnt="0"/>
      <dgm:spPr/>
    </dgm:pt>
    <dgm:pt modelId="{74DBD524-E4D8-4C89-BCD2-CF3063B93382}" type="pres">
      <dgm:prSet presAssocID="{9A2CF8A2-9E81-4EC5-84A5-4B4D352F467E}" presName="desTx" presStyleLbl="revTx" presStyleIdx="3" presStyleCnt="8">
        <dgm:presLayoutVars/>
      </dgm:prSet>
      <dgm:spPr/>
    </dgm:pt>
    <dgm:pt modelId="{53DDE330-E4D4-4A60-B2B1-422CE0FD644F}" type="pres">
      <dgm:prSet presAssocID="{A869FBC2-E265-4EA5-BA70-380F8540D83F}" presName="sibTrans" presStyleCnt="0"/>
      <dgm:spPr/>
    </dgm:pt>
    <dgm:pt modelId="{CEA805BA-C36F-4657-9FD6-92E3165E4609}" type="pres">
      <dgm:prSet presAssocID="{AC7EB267-C851-4F72-AC19-E526AC47E5E0}" presName="compNode" presStyleCnt="0"/>
      <dgm:spPr/>
    </dgm:pt>
    <dgm:pt modelId="{1813D98B-BB2F-41B2-9022-29AA2B53CD95}" type="pres">
      <dgm:prSet presAssocID="{AC7EB267-C851-4F72-AC19-E526AC47E5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23ECE61-5F0B-47CA-9B8E-A0569DD37C55}" type="pres">
      <dgm:prSet presAssocID="{AC7EB267-C851-4F72-AC19-E526AC47E5E0}" presName="iconSpace" presStyleCnt="0"/>
      <dgm:spPr/>
    </dgm:pt>
    <dgm:pt modelId="{293F2223-AA79-46D1-A084-A99B30CF90AB}" type="pres">
      <dgm:prSet presAssocID="{AC7EB267-C851-4F72-AC19-E526AC47E5E0}" presName="parTx" presStyleLbl="revTx" presStyleIdx="4" presStyleCnt="8">
        <dgm:presLayoutVars>
          <dgm:chMax val="0"/>
          <dgm:chPref val="0"/>
        </dgm:presLayoutVars>
      </dgm:prSet>
      <dgm:spPr/>
    </dgm:pt>
    <dgm:pt modelId="{53C5CA42-0D41-4A7F-B1B8-87D961749F83}" type="pres">
      <dgm:prSet presAssocID="{AC7EB267-C851-4F72-AC19-E526AC47E5E0}" presName="txSpace" presStyleCnt="0"/>
      <dgm:spPr/>
    </dgm:pt>
    <dgm:pt modelId="{97B2EE6A-EA66-4933-960F-AF3CC5B4E2D4}" type="pres">
      <dgm:prSet presAssocID="{AC7EB267-C851-4F72-AC19-E526AC47E5E0}" presName="desTx" presStyleLbl="revTx" presStyleIdx="5" presStyleCnt="8">
        <dgm:presLayoutVars/>
      </dgm:prSet>
      <dgm:spPr/>
    </dgm:pt>
    <dgm:pt modelId="{7F635F5A-3A52-4098-8C8C-525B992D6EE1}" type="pres">
      <dgm:prSet presAssocID="{7801ECAC-C908-4DDB-ABB3-5E729F3F96F3}" presName="sibTrans" presStyleCnt="0"/>
      <dgm:spPr/>
    </dgm:pt>
    <dgm:pt modelId="{A572356C-324C-416E-94B9-E559FA821017}" type="pres">
      <dgm:prSet presAssocID="{D1BCC619-F3D2-45E6-A9EA-F86E655B440D}" presName="compNode" presStyleCnt="0"/>
      <dgm:spPr/>
    </dgm:pt>
    <dgm:pt modelId="{7C51BCD3-1906-414C-A86B-434AF737E444}" type="pres">
      <dgm:prSet presAssocID="{D1BCC619-F3D2-45E6-A9EA-F86E655B44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1AA7D67-71FD-463E-BCD9-46F76E2DA902}" type="pres">
      <dgm:prSet presAssocID="{D1BCC619-F3D2-45E6-A9EA-F86E655B440D}" presName="iconSpace" presStyleCnt="0"/>
      <dgm:spPr/>
    </dgm:pt>
    <dgm:pt modelId="{223A436F-0908-482D-A10D-5D7BF60BA4BA}" type="pres">
      <dgm:prSet presAssocID="{D1BCC619-F3D2-45E6-A9EA-F86E655B440D}" presName="parTx" presStyleLbl="revTx" presStyleIdx="6" presStyleCnt="8">
        <dgm:presLayoutVars>
          <dgm:chMax val="0"/>
          <dgm:chPref val="0"/>
        </dgm:presLayoutVars>
      </dgm:prSet>
      <dgm:spPr/>
    </dgm:pt>
    <dgm:pt modelId="{D253E4CF-B559-47A0-BBF0-47871AEC0739}" type="pres">
      <dgm:prSet presAssocID="{D1BCC619-F3D2-45E6-A9EA-F86E655B440D}" presName="txSpace" presStyleCnt="0"/>
      <dgm:spPr/>
    </dgm:pt>
    <dgm:pt modelId="{7414CFA1-4DF8-410D-827E-266F4C804DD5}" type="pres">
      <dgm:prSet presAssocID="{D1BCC619-F3D2-45E6-A9EA-F86E655B440D}" presName="desTx" presStyleLbl="revTx" presStyleIdx="7" presStyleCnt="8">
        <dgm:presLayoutVars/>
      </dgm:prSet>
      <dgm:spPr/>
    </dgm:pt>
  </dgm:ptLst>
  <dgm:cxnLst>
    <dgm:cxn modelId="{7855CF0A-C398-4E38-8400-FB458D5A48CB}" srcId="{9A2CF8A2-9E81-4EC5-84A5-4B4D352F467E}" destId="{F8A9E145-7286-4DBA-AF80-0ACAF97ABB1A}" srcOrd="0" destOrd="0" parTransId="{33BF936C-4281-452A-B771-797FBE3B5C1F}" sibTransId="{C342BF15-362D-4448-BA9F-E841C34C4158}"/>
    <dgm:cxn modelId="{F95BDA1F-D21B-4D45-9F55-98D2C3B490FF}" srcId="{93B0D33D-F49F-4FD7-A1EA-DC8FB40A084D}" destId="{AC7EB267-C851-4F72-AC19-E526AC47E5E0}" srcOrd="2" destOrd="0" parTransId="{78AA32D5-B318-4167-B576-E8774920C26F}" sibTransId="{7801ECAC-C908-4DDB-ABB3-5E729F3F96F3}"/>
    <dgm:cxn modelId="{06C04B28-D88C-4B64-8FDB-EF8391111DC3}" type="presOf" srcId="{074BB555-5C74-4979-98AC-F97758802A9E}" destId="{24AD15A9-9ADA-4340-AD07-9530F86413DD}" srcOrd="0" destOrd="0" presId="urn:microsoft.com/office/officeart/2018/5/layout/CenteredIconLabelDescriptionList"/>
    <dgm:cxn modelId="{54FC632D-39DE-4F69-A066-7ABB31B5BEF7}" srcId="{A999FB65-04DB-4C85-9109-68C6D975145C}" destId="{0D2AE869-FC4C-4A9A-A80A-79CC3C068848}" srcOrd="1" destOrd="0" parTransId="{A3B53782-A907-41D4-BEAB-29F6D3F0FF41}" sibTransId="{7222FA0C-8D5A-4636-9763-AF87A297FB3D}"/>
    <dgm:cxn modelId="{A16D1030-F158-4C2C-86B6-4BF8D300E169}" type="presOf" srcId="{5446935E-D944-4FFD-86C8-A6C60FCD3039}" destId="{97B2EE6A-EA66-4933-960F-AF3CC5B4E2D4}" srcOrd="0" destOrd="1" presId="urn:microsoft.com/office/officeart/2018/5/layout/CenteredIconLabelDescriptionList"/>
    <dgm:cxn modelId="{1DD7A03B-D9C0-45EB-87F4-DBF71054010A}" type="presOf" srcId="{0D2AE869-FC4C-4A9A-A80A-79CC3C068848}" destId="{24AD15A9-9ADA-4340-AD07-9530F86413DD}" srcOrd="0" destOrd="1" presId="urn:microsoft.com/office/officeart/2018/5/layout/CenteredIconLabelDescriptionList"/>
    <dgm:cxn modelId="{038AA761-D86C-472A-8A3A-2FED4E85FE03}" srcId="{A999FB65-04DB-4C85-9109-68C6D975145C}" destId="{074BB555-5C74-4979-98AC-F97758802A9E}" srcOrd="0" destOrd="0" parTransId="{D6CF1DF6-04A3-4999-8CAB-025A43ECADD6}" sibTransId="{B8042F68-73E5-400B-A3A0-DCA80E77F8DA}"/>
    <dgm:cxn modelId="{DD765669-2762-45FF-B3AE-A0BD4942367C}" srcId="{93B0D33D-F49F-4FD7-A1EA-DC8FB40A084D}" destId="{D1BCC619-F3D2-45E6-A9EA-F86E655B440D}" srcOrd="3" destOrd="0" parTransId="{98C22D3C-FF07-4B6C-A3B1-364A6D4ECCA0}" sibTransId="{85C94FE3-61BB-4A29-8C2A-F8A1138EC3E2}"/>
    <dgm:cxn modelId="{22DA676A-12BE-4488-B65F-FAD15C69EF1F}" type="presOf" srcId="{9A2CF8A2-9E81-4EC5-84A5-4B4D352F467E}" destId="{813FBD9E-426C-4279-B907-0FFC11DF7BFE}" srcOrd="0" destOrd="0" presId="urn:microsoft.com/office/officeart/2018/5/layout/CenteredIconLabelDescriptionList"/>
    <dgm:cxn modelId="{ED35794A-ECBA-43E8-BE87-A6DD47B9D0DE}" type="presOf" srcId="{F8A9E145-7286-4DBA-AF80-0ACAF97ABB1A}" destId="{74DBD524-E4D8-4C89-BCD2-CF3063B93382}" srcOrd="0" destOrd="0" presId="urn:microsoft.com/office/officeart/2018/5/layout/CenteredIconLabelDescriptionList"/>
    <dgm:cxn modelId="{69C4524C-7742-4981-BE35-293E3B56DC4A}" srcId="{93B0D33D-F49F-4FD7-A1EA-DC8FB40A084D}" destId="{9A2CF8A2-9E81-4EC5-84A5-4B4D352F467E}" srcOrd="1" destOrd="0" parTransId="{859C6552-A915-44C3-9740-5B0EA93747C2}" sibTransId="{A869FBC2-E265-4EA5-BA70-380F8540D83F}"/>
    <dgm:cxn modelId="{97695777-D3F4-4289-8F19-9C8039B903C3}" srcId="{93B0D33D-F49F-4FD7-A1EA-DC8FB40A084D}" destId="{A999FB65-04DB-4C85-9109-68C6D975145C}" srcOrd="0" destOrd="0" parTransId="{DE787D86-E087-4C68-BDE2-4664627FD43B}" sibTransId="{7A9F05AC-66D8-43C6-9D35-C9B613A7504B}"/>
    <dgm:cxn modelId="{EE3B8BA4-C4C5-4F4E-9CD0-DA8A81025633}" type="presOf" srcId="{51667BA2-0344-49EB-A466-8A447B6E8DFB}" destId="{97B2EE6A-EA66-4933-960F-AF3CC5B4E2D4}" srcOrd="0" destOrd="0" presId="urn:microsoft.com/office/officeart/2018/5/layout/CenteredIconLabelDescriptionList"/>
    <dgm:cxn modelId="{66E905A6-B2C8-41B2-8D2A-AF3AA7D6E7D1}" type="presOf" srcId="{93B0D33D-F49F-4FD7-A1EA-DC8FB40A084D}" destId="{5471CCE7-70FF-4A16-8AAA-85B697B1CBF7}" srcOrd="0" destOrd="0" presId="urn:microsoft.com/office/officeart/2018/5/layout/CenteredIconLabelDescriptionList"/>
    <dgm:cxn modelId="{408CE0AD-2F08-4E04-819B-244E4DB759A4}" srcId="{D1BCC619-F3D2-45E6-A9EA-F86E655B440D}" destId="{401B3014-4FA0-4F9B-A0D3-FD4CEB556916}" srcOrd="0" destOrd="0" parTransId="{A70C194C-08CC-4E5B-B77A-600DE4BDAF61}" sibTransId="{137F1B41-D7FD-4780-8567-6C88084238A0}"/>
    <dgm:cxn modelId="{BE45A5B1-338F-4411-9D5E-A824D49927FD}" srcId="{AC7EB267-C851-4F72-AC19-E526AC47E5E0}" destId="{51667BA2-0344-49EB-A466-8A447B6E8DFB}" srcOrd="0" destOrd="0" parTransId="{9839C558-71B7-49E5-BDB8-829C5A31BEE2}" sibTransId="{CBAA546A-A276-48B6-A9FC-DF3BF2C2654A}"/>
    <dgm:cxn modelId="{4911D0B9-A359-43ED-9125-E850CC639FFA}" srcId="{9A2CF8A2-9E81-4EC5-84A5-4B4D352F467E}" destId="{77295E02-481B-4EC1-AB53-EB14295965F5}" srcOrd="1" destOrd="0" parTransId="{2E05A315-1A55-481B-AE77-6AC38495EC0C}" sibTransId="{C422F81C-E54A-40F6-9F58-D56A0A6820D2}"/>
    <dgm:cxn modelId="{974BC8C2-CC48-4487-833B-D70027F431CC}" srcId="{AC7EB267-C851-4F72-AC19-E526AC47E5E0}" destId="{5446935E-D944-4FFD-86C8-A6C60FCD3039}" srcOrd="1" destOrd="0" parTransId="{613B68F1-408E-4C01-A349-1F4E92324002}" sibTransId="{8F0CFF6C-CF90-48AB-9150-978107C327C4}"/>
    <dgm:cxn modelId="{220E14C5-F332-4D2D-A9C7-D7FB3D773C68}" type="presOf" srcId="{AC7EB267-C851-4F72-AC19-E526AC47E5E0}" destId="{293F2223-AA79-46D1-A084-A99B30CF90AB}" srcOrd="0" destOrd="0" presId="urn:microsoft.com/office/officeart/2018/5/layout/CenteredIconLabelDescriptionList"/>
    <dgm:cxn modelId="{1CF83CD0-AB03-4E9C-9F77-60CE509AA39A}" type="presOf" srcId="{401B3014-4FA0-4F9B-A0D3-FD4CEB556916}" destId="{7414CFA1-4DF8-410D-827E-266F4C804DD5}" srcOrd="0" destOrd="0" presId="urn:microsoft.com/office/officeart/2018/5/layout/CenteredIconLabelDescriptionList"/>
    <dgm:cxn modelId="{4563C3E7-CD0D-4F26-85D2-62ED15D5FA20}" type="presOf" srcId="{D1BCC619-F3D2-45E6-A9EA-F86E655B440D}" destId="{223A436F-0908-482D-A10D-5D7BF60BA4BA}" srcOrd="0" destOrd="0" presId="urn:microsoft.com/office/officeart/2018/5/layout/CenteredIconLabelDescriptionList"/>
    <dgm:cxn modelId="{B0DE06EE-AEC5-4474-B98A-DF5C94F86568}" type="presOf" srcId="{A999FB65-04DB-4C85-9109-68C6D975145C}" destId="{0F4A9B16-A44E-43DF-B76D-8209983F08D8}" srcOrd="0" destOrd="0" presId="urn:microsoft.com/office/officeart/2018/5/layout/CenteredIconLabelDescriptionList"/>
    <dgm:cxn modelId="{FDB5A2FD-CD61-4BB8-802E-A1DDAD5881CB}" type="presOf" srcId="{77295E02-481B-4EC1-AB53-EB14295965F5}" destId="{74DBD524-E4D8-4C89-BCD2-CF3063B93382}" srcOrd="0" destOrd="1" presId="urn:microsoft.com/office/officeart/2018/5/layout/CenteredIconLabelDescriptionList"/>
    <dgm:cxn modelId="{382F591D-A564-4CE3-89D5-7906C9B4DC31}" type="presParOf" srcId="{5471CCE7-70FF-4A16-8AAA-85B697B1CBF7}" destId="{E0EEA852-4B43-4D97-BB32-70617CD4AF0D}" srcOrd="0" destOrd="0" presId="urn:microsoft.com/office/officeart/2018/5/layout/CenteredIconLabelDescriptionList"/>
    <dgm:cxn modelId="{86B55F36-527B-4350-8190-7E6D16BE6E66}" type="presParOf" srcId="{E0EEA852-4B43-4D97-BB32-70617CD4AF0D}" destId="{192AB415-F0B4-478E-878A-D2A37EB2DEFD}" srcOrd="0" destOrd="0" presId="urn:microsoft.com/office/officeart/2018/5/layout/CenteredIconLabelDescriptionList"/>
    <dgm:cxn modelId="{2288411C-1C34-4F77-A77D-56380869D5CA}" type="presParOf" srcId="{E0EEA852-4B43-4D97-BB32-70617CD4AF0D}" destId="{FBE6A19B-E381-4964-824C-994A0089FCDB}" srcOrd="1" destOrd="0" presId="urn:microsoft.com/office/officeart/2018/5/layout/CenteredIconLabelDescriptionList"/>
    <dgm:cxn modelId="{D00950A7-4A48-4999-960D-29CE6EA6B386}" type="presParOf" srcId="{E0EEA852-4B43-4D97-BB32-70617CD4AF0D}" destId="{0F4A9B16-A44E-43DF-B76D-8209983F08D8}" srcOrd="2" destOrd="0" presId="urn:microsoft.com/office/officeart/2018/5/layout/CenteredIconLabelDescriptionList"/>
    <dgm:cxn modelId="{DDFC0FDB-156C-49C4-B26B-BA217E39E1D6}" type="presParOf" srcId="{E0EEA852-4B43-4D97-BB32-70617CD4AF0D}" destId="{C143FEB6-11C3-4C71-AF44-4C3BEE1524A5}" srcOrd="3" destOrd="0" presId="urn:microsoft.com/office/officeart/2018/5/layout/CenteredIconLabelDescriptionList"/>
    <dgm:cxn modelId="{E4350233-C3C8-46D8-8FB2-C4F33FD60FBD}" type="presParOf" srcId="{E0EEA852-4B43-4D97-BB32-70617CD4AF0D}" destId="{24AD15A9-9ADA-4340-AD07-9530F86413DD}" srcOrd="4" destOrd="0" presId="urn:microsoft.com/office/officeart/2018/5/layout/CenteredIconLabelDescriptionList"/>
    <dgm:cxn modelId="{892E6689-A16C-4928-831D-70F4675C5208}" type="presParOf" srcId="{5471CCE7-70FF-4A16-8AAA-85B697B1CBF7}" destId="{5C0DF452-9305-4C55-891D-B68AAC0A4E07}" srcOrd="1" destOrd="0" presId="urn:microsoft.com/office/officeart/2018/5/layout/CenteredIconLabelDescriptionList"/>
    <dgm:cxn modelId="{E10C61B2-4B8F-4220-8348-A9CBA628553F}" type="presParOf" srcId="{5471CCE7-70FF-4A16-8AAA-85B697B1CBF7}" destId="{FEEF2A5C-798C-46B3-8021-61F41CA47BE3}" srcOrd="2" destOrd="0" presId="urn:microsoft.com/office/officeart/2018/5/layout/CenteredIconLabelDescriptionList"/>
    <dgm:cxn modelId="{EA285DB7-9AD0-46A3-BC0A-8BEB8A57E682}" type="presParOf" srcId="{FEEF2A5C-798C-46B3-8021-61F41CA47BE3}" destId="{112F6DFD-324A-4D31-A984-979415DA0B7D}" srcOrd="0" destOrd="0" presId="urn:microsoft.com/office/officeart/2018/5/layout/CenteredIconLabelDescriptionList"/>
    <dgm:cxn modelId="{A427DAB0-91B0-4036-A2FE-0527655680F9}" type="presParOf" srcId="{FEEF2A5C-798C-46B3-8021-61F41CA47BE3}" destId="{0B395805-DB80-4C01-93C8-C3097378E9F7}" srcOrd="1" destOrd="0" presId="urn:microsoft.com/office/officeart/2018/5/layout/CenteredIconLabelDescriptionList"/>
    <dgm:cxn modelId="{A8D1CAAC-ADE3-4E52-9A52-E47EC19AE4BF}" type="presParOf" srcId="{FEEF2A5C-798C-46B3-8021-61F41CA47BE3}" destId="{813FBD9E-426C-4279-B907-0FFC11DF7BFE}" srcOrd="2" destOrd="0" presId="urn:microsoft.com/office/officeart/2018/5/layout/CenteredIconLabelDescriptionList"/>
    <dgm:cxn modelId="{0C489241-CD97-40ED-888A-D18FA61E3568}" type="presParOf" srcId="{FEEF2A5C-798C-46B3-8021-61F41CA47BE3}" destId="{81446E1F-1922-482E-91B0-5986B16BC673}" srcOrd="3" destOrd="0" presId="urn:microsoft.com/office/officeart/2018/5/layout/CenteredIconLabelDescriptionList"/>
    <dgm:cxn modelId="{25083775-4A10-45AD-9C4E-2944155CA5EB}" type="presParOf" srcId="{FEEF2A5C-798C-46B3-8021-61F41CA47BE3}" destId="{74DBD524-E4D8-4C89-BCD2-CF3063B93382}" srcOrd="4" destOrd="0" presId="urn:microsoft.com/office/officeart/2018/5/layout/CenteredIconLabelDescriptionList"/>
    <dgm:cxn modelId="{2FBEC6B1-9136-45FB-978A-271233BE7BE0}" type="presParOf" srcId="{5471CCE7-70FF-4A16-8AAA-85B697B1CBF7}" destId="{53DDE330-E4D4-4A60-B2B1-422CE0FD644F}" srcOrd="3" destOrd="0" presId="urn:microsoft.com/office/officeart/2018/5/layout/CenteredIconLabelDescriptionList"/>
    <dgm:cxn modelId="{C3909506-0B18-4030-BBC8-3C7784D7C499}" type="presParOf" srcId="{5471CCE7-70FF-4A16-8AAA-85B697B1CBF7}" destId="{CEA805BA-C36F-4657-9FD6-92E3165E4609}" srcOrd="4" destOrd="0" presId="urn:microsoft.com/office/officeart/2018/5/layout/CenteredIconLabelDescriptionList"/>
    <dgm:cxn modelId="{655ABBF7-42BD-4F4A-9F9C-79A401C011D5}" type="presParOf" srcId="{CEA805BA-C36F-4657-9FD6-92E3165E4609}" destId="{1813D98B-BB2F-41B2-9022-29AA2B53CD95}" srcOrd="0" destOrd="0" presId="urn:microsoft.com/office/officeart/2018/5/layout/CenteredIconLabelDescriptionList"/>
    <dgm:cxn modelId="{B944B54E-ECC8-45D1-BBB6-9E861E638D2C}" type="presParOf" srcId="{CEA805BA-C36F-4657-9FD6-92E3165E4609}" destId="{223ECE61-5F0B-47CA-9B8E-A0569DD37C55}" srcOrd="1" destOrd="0" presId="urn:microsoft.com/office/officeart/2018/5/layout/CenteredIconLabelDescriptionList"/>
    <dgm:cxn modelId="{16D5DAE1-E05C-468B-A749-3F1F9EB18F73}" type="presParOf" srcId="{CEA805BA-C36F-4657-9FD6-92E3165E4609}" destId="{293F2223-AA79-46D1-A084-A99B30CF90AB}" srcOrd="2" destOrd="0" presId="urn:microsoft.com/office/officeart/2018/5/layout/CenteredIconLabelDescriptionList"/>
    <dgm:cxn modelId="{90E58E96-A3DF-4BAF-AAD3-C07566031CE2}" type="presParOf" srcId="{CEA805BA-C36F-4657-9FD6-92E3165E4609}" destId="{53C5CA42-0D41-4A7F-B1B8-87D961749F83}" srcOrd="3" destOrd="0" presId="urn:microsoft.com/office/officeart/2018/5/layout/CenteredIconLabelDescriptionList"/>
    <dgm:cxn modelId="{FAD3102A-66D5-4D29-A805-24B55B0265C8}" type="presParOf" srcId="{CEA805BA-C36F-4657-9FD6-92E3165E4609}" destId="{97B2EE6A-EA66-4933-960F-AF3CC5B4E2D4}" srcOrd="4" destOrd="0" presId="urn:microsoft.com/office/officeart/2018/5/layout/CenteredIconLabelDescriptionList"/>
    <dgm:cxn modelId="{625D6FA1-8DC2-4411-9164-2A668C899EA2}" type="presParOf" srcId="{5471CCE7-70FF-4A16-8AAA-85B697B1CBF7}" destId="{7F635F5A-3A52-4098-8C8C-525B992D6EE1}" srcOrd="5" destOrd="0" presId="urn:microsoft.com/office/officeart/2018/5/layout/CenteredIconLabelDescriptionList"/>
    <dgm:cxn modelId="{42F5EB15-E710-4438-A3DB-50317260BC53}" type="presParOf" srcId="{5471CCE7-70FF-4A16-8AAA-85B697B1CBF7}" destId="{A572356C-324C-416E-94B9-E559FA821017}" srcOrd="6" destOrd="0" presId="urn:microsoft.com/office/officeart/2018/5/layout/CenteredIconLabelDescriptionList"/>
    <dgm:cxn modelId="{BF6FF456-2D98-4326-89A3-B8C300C5CA22}" type="presParOf" srcId="{A572356C-324C-416E-94B9-E559FA821017}" destId="{7C51BCD3-1906-414C-A86B-434AF737E444}" srcOrd="0" destOrd="0" presId="urn:microsoft.com/office/officeart/2018/5/layout/CenteredIconLabelDescriptionList"/>
    <dgm:cxn modelId="{80883D34-CBE7-45E4-8394-9FA847D90FD3}" type="presParOf" srcId="{A572356C-324C-416E-94B9-E559FA821017}" destId="{F1AA7D67-71FD-463E-BCD9-46F76E2DA902}" srcOrd="1" destOrd="0" presId="urn:microsoft.com/office/officeart/2018/5/layout/CenteredIconLabelDescriptionList"/>
    <dgm:cxn modelId="{3D80CD50-4D4B-4301-9614-EA1168EE8AA2}" type="presParOf" srcId="{A572356C-324C-416E-94B9-E559FA821017}" destId="{223A436F-0908-482D-A10D-5D7BF60BA4BA}" srcOrd="2" destOrd="0" presId="urn:microsoft.com/office/officeart/2018/5/layout/CenteredIconLabelDescriptionList"/>
    <dgm:cxn modelId="{70BD199F-EEE5-40C5-8AC8-11FDE660823E}" type="presParOf" srcId="{A572356C-324C-416E-94B9-E559FA821017}" destId="{D253E4CF-B559-47A0-BBF0-47871AEC0739}" srcOrd="3" destOrd="0" presId="urn:microsoft.com/office/officeart/2018/5/layout/CenteredIconLabelDescriptionList"/>
    <dgm:cxn modelId="{3CFB71D6-C3A4-4E10-BC97-1394234F4BC1}" type="presParOf" srcId="{A572356C-324C-416E-94B9-E559FA821017}" destId="{7414CFA1-4DF8-410D-827E-266F4C804DD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2D3F5E-4D88-483F-B031-051D8ED957C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8DC946-09EC-4425-815E-A6C18DA60DEE}">
      <dgm:prSet/>
      <dgm:spPr/>
      <dgm:t>
        <a:bodyPr/>
        <a:lstStyle/>
        <a:p>
          <a:r>
            <a:rPr lang="en-US"/>
            <a:t>Review</a:t>
          </a:r>
        </a:p>
      </dgm:t>
    </dgm:pt>
    <dgm:pt modelId="{981F250D-0175-4D21-A3A1-7174D0B9A4FE}" type="parTrans" cxnId="{328E58D3-0F3F-47A6-A956-95F0603FB51A}">
      <dgm:prSet/>
      <dgm:spPr/>
      <dgm:t>
        <a:bodyPr/>
        <a:lstStyle/>
        <a:p>
          <a:endParaRPr lang="en-US"/>
        </a:p>
      </dgm:t>
    </dgm:pt>
    <dgm:pt modelId="{A6041FF8-CFE0-4D8F-BDB3-25B247396661}" type="sibTrans" cxnId="{328E58D3-0F3F-47A6-A956-95F0603FB51A}">
      <dgm:prSet/>
      <dgm:spPr/>
      <dgm:t>
        <a:bodyPr/>
        <a:lstStyle/>
        <a:p>
          <a:endParaRPr lang="en-US"/>
        </a:p>
      </dgm:t>
    </dgm:pt>
    <dgm:pt modelId="{94E7D8E8-8841-4E02-B5AA-B1A74033B31B}">
      <dgm:prSet/>
      <dgm:spPr/>
      <dgm:t>
        <a:bodyPr/>
        <a:lstStyle/>
        <a:p>
          <a:r>
            <a:rPr lang="en-US"/>
            <a:t>Full review or random sample</a:t>
          </a:r>
        </a:p>
      </dgm:t>
    </dgm:pt>
    <dgm:pt modelId="{7CCBCBAE-69A9-4FCE-98D4-9C853790515C}" type="parTrans" cxnId="{776CBEB9-61D7-42BB-AB61-FC7C1CAD2730}">
      <dgm:prSet/>
      <dgm:spPr/>
      <dgm:t>
        <a:bodyPr/>
        <a:lstStyle/>
        <a:p>
          <a:endParaRPr lang="en-US"/>
        </a:p>
      </dgm:t>
    </dgm:pt>
    <dgm:pt modelId="{D54240ED-121C-4968-9D41-3693E6D4F613}" type="sibTrans" cxnId="{776CBEB9-61D7-42BB-AB61-FC7C1CAD2730}">
      <dgm:prSet/>
      <dgm:spPr/>
      <dgm:t>
        <a:bodyPr/>
        <a:lstStyle/>
        <a:p>
          <a:endParaRPr lang="en-US"/>
        </a:p>
      </dgm:t>
    </dgm:pt>
    <dgm:pt modelId="{D66E9BFA-BE72-4486-BE3A-830F0134FF36}">
      <dgm:prSet/>
      <dgm:spPr/>
      <dgm:t>
        <a:bodyPr/>
        <a:lstStyle/>
        <a:p>
          <a:r>
            <a:rPr lang="en-US"/>
            <a:t>Audit</a:t>
          </a:r>
        </a:p>
      </dgm:t>
    </dgm:pt>
    <dgm:pt modelId="{380A1827-E2E0-421C-A34A-B8266851E492}" type="parTrans" cxnId="{6978BBCE-DB6B-48EA-B8F6-E6F807B2396C}">
      <dgm:prSet/>
      <dgm:spPr/>
      <dgm:t>
        <a:bodyPr/>
        <a:lstStyle/>
        <a:p>
          <a:endParaRPr lang="en-US"/>
        </a:p>
      </dgm:t>
    </dgm:pt>
    <dgm:pt modelId="{E57C55B2-BF75-41E0-AF86-5127FC00B124}" type="sibTrans" cxnId="{6978BBCE-DB6B-48EA-B8F6-E6F807B2396C}">
      <dgm:prSet/>
      <dgm:spPr/>
      <dgm:t>
        <a:bodyPr/>
        <a:lstStyle/>
        <a:p>
          <a:endParaRPr lang="en-US"/>
        </a:p>
      </dgm:t>
    </dgm:pt>
    <dgm:pt modelId="{7BD82771-343A-4ECB-B718-32F114494B8F}">
      <dgm:prSet/>
      <dgm:spPr/>
      <dgm:t>
        <a:bodyPr/>
        <a:lstStyle/>
        <a:p>
          <a:r>
            <a:rPr lang="en-US"/>
            <a:t>Audit for accuracy</a:t>
          </a:r>
        </a:p>
      </dgm:t>
    </dgm:pt>
    <dgm:pt modelId="{C0D8C185-F9B1-4B0B-855D-0BA5480EB1AF}" type="parTrans" cxnId="{4383229F-400E-47AB-8D64-D7ACF8F5D5B1}">
      <dgm:prSet/>
      <dgm:spPr/>
      <dgm:t>
        <a:bodyPr/>
        <a:lstStyle/>
        <a:p>
          <a:endParaRPr lang="en-US"/>
        </a:p>
      </dgm:t>
    </dgm:pt>
    <dgm:pt modelId="{56228672-DCE5-46A3-9188-F859177D386C}" type="sibTrans" cxnId="{4383229F-400E-47AB-8D64-D7ACF8F5D5B1}">
      <dgm:prSet/>
      <dgm:spPr/>
      <dgm:t>
        <a:bodyPr/>
        <a:lstStyle/>
        <a:p>
          <a:endParaRPr lang="en-US"/>
        </a:p>
      </dgm:t>
    </dgm:pt>
    <dgm:pt modelId="{1C2A5776-336F-4075-BD4A-68E8DF3AB789}">
      <dgm:prSet/>
      <dgm:spPr/>
      <dgm:t>
        <a:bodyPr/>
        <a:lstStyle/>
        <a:p>
          <a:r>
            <a:rPr lang="en-US"/>
            <a:t>ICD-10 CM guidelines, PHE rules, CMS regulations</a:t>
          </a:r>
        </a:p>
      </dgm:t>
    </dgm:pt>
    <dgm:pt modelId="{EB212C03-10E7-4A98-B9E2-A360D32950EE}" type="parTrans" cxnId="{C6CD05D5-0801-428C-9AB9-10C1188A403B}">
      <dgm:prSet/>
      <dgm:spPr/>
      <dgm:t>
        <a:bodyPr/>
        <a:lstStyle/>
        <a:p>
          <a:endParaRPr lang="en-US"/>
        </a:p>
      </dgm:t>
    </dgm:pt>
    <dgm:pt modelId="{632239E1-7198-4851-A05C-C2E2E7F4AE65}" type="sibTrans" cxnId="{C6CD05D5-0801-428C-9AB9-10C1188A403B}">
      <dgm:prSet/>
      <dgm:spPr/>
      <dgm:t>
        <a:bodyPr/>
        <a:lstStyle/>
        <a:p>
          <a:endParaRPr lang="en-US"/>
        </a:p>
      </dgm:t>
    </dgm:pt>
    <dgm:pt modelId="{A9BFB2E2-8AFC-4288-A184-5BA55548E61B}">
      <dgm:prSet/>
      <dgm:spPr/>
      <dgm:t>
        <a:bodyPr/>
        <a:lstStyle/>
        <a:p>
          <a:r>
            <a:rPr lang="en-US"/>
            <a:t>Evaluate</a:t>
          </a:r>
        </a:p>
      </dgm:t>
    </dgm:pt>
    <dgm:pt modelId="{A7C68DB5-72A8-47C9-9A07-4E7A61CFD42C}" type="parTrans" cxnId="{1EBA3E29-0800-4786-B862-F38AA0A2F34D}">
      <dgm:prSet/>
      <dgm:spPr/>
      <dgm:t>
        <a:bodyPr/>
        <a:lstStyle/>
        <a:p>
          <a:endParaRPr lang="en-US"/>
        </a:p>
      </dgm:t>
    </dgm:pt>
    <dgm:pt modelId="{9232EE89-D3CB-42C9-90DA-2C2908D33320}" type="sibTrans" cxnId="{1EBA3E29-0800-4786-B862-F38AA0A2F34D}">
      <dgm:prSet/>
      <dgm:spPr/>
      <dgm:t>
        <a:bodyPr/>
        <a:lstStyle/>
        <a:p>
          <a:endParaRPr lang="en-US"/>
        </a:p>
      </dgm:t>
    </dgm:pt>
    <dgm:pt modelId="{0D3F55ED-596A-41F4-AEE1-7274EAB1B773}">
      <dgm:prSet/>
      <dgm:spPr/>
      <dgm:t>
        <a:bodyPr/>
        <a:lstStyle/>
        <a:p>
          <a:r>
            <a:rPr lang="en-US"/>
            <a:t>Evaluate results</a:t>
          </a:r>
        </a:p>
      </dgm:t>
    </dgm:pt>
    <dgm:pt modelId="{123425FF-6FFD-4B42-9BDC-C51962BE36E7}" type="parTrans" cxnId="{4E99715D-A5B6-4F75-9E89-A1F15B1BC8D4}">
      <dgm:prSet/>
      <dgm:spPr/>
      <dgm:t>
        <a:bodyPr/>
        <a:lstStyle/>
        <a:p>
          <a:endParaRPr lang="en-US"/>
        </a:p>
      </dgm:t>
    </dgm:pt>
    <dgm:pt modelId="{E0A28D60-9677-4F83-88CA-4B1FE4A23E0E}" type="sibTrans" cxnId="{4E99715D-A5B6-4F75-9E89-A1F15B1BC8D4}">
      <dgm:prSet/>
      <dgm:spPr/>
      <dgm:t>
        <a:bodyPr/>
        <a:lstStyle/>
        <a:p>
          <a:endParaRPr lang="en-US"/>
        </a:p>
      </dgm:t>
    </dgm:pt>
    <dgm:pt modelId="{8508B03A-6F35-4113-B2E5-B8BCB2E964DD}">
      <dgm:prSet/>
      <dgm:spPr/>
      <dgm:t>
        <a:bodyPr/>
        <a:lstStyle/>
        <a:p>
          <a:r>
            <a:rPr lang="en-US"/>
            <a:t>Internal accuracy rate policy</a:t>
          </a:r>
        </a:p>
      </dgm:t>
    </dgm:pt>
    <dgm:pt modelId="{B90584C7-9980-4988-ADDD-414466B9D3BA}" type="parTrans" cxnId="{43367FA4-9BE9-43F9-AFB6-384B0282B956}">
      <dgm:prSet/>
      <dgm:spPr/>
      <dgm:t>
        <a:bodyPr/>
        <a:lstStyle/>
        <a:p>
          <a:endParaRPr lang="en-US"/>
        </a:p>
      </dgm:t>
    </dgm:pt>
    <dgm:pt modelId="{7B4C18D3-B325-4331-9F44-6A49A3A6A775}" type="sibTrans" cxnId="{43367FA4-9BE9-43F9-AFB6-384B0282B956}">
      <dgm:prSet/>
      <dgm:spPr/>
      <dgm:t>
        <a:bodyPr/>
        <a:lstStyle/>
        <a:p>
          <a:endParaRPr lang="en-US"/>
        </a:p>
      </dgm:t>
    </dgm:pt>
    <dgm:pt modelId="{D07313E6-88EB-44F6-9DD0-AF6FBC686E96}">
      <dgm:prSet/>
      <dgm:spPr/>
      <dgm:t>
        <a:bodyPr/>
        <a:lstStyle/>
        <a:p>
          <a:r>
            <a:rPr lang="en-US"/>
            <a:t>Share</a:t>
          </a:r>
        </a:p>
      </dgm:t>
    </dgm:pt>
    <dgm:pt modelId="{916A8A71-C02E-4C93-8CC4-253590FA85E7}" type="parTrans" cxnId="{68B59499-8DB2-47CD-97CC-2D8B90A12740}">
      <dgm:prSet/>
      <dgm:spPr/>
      <dgm:t>
        <a:bodyPr/>
        <a:lstStyle/>
        <a:p>
          <a:endParaRPr lang="en-US"/>
        </a:p>
      </dgm:t>
    </dgm:pt>
    <dgm:pt modelId="{356A7DF4-299E-4B35-B251-23F3B7289003}" type="sibTrans" cxnId="{68B59499-8DB2-47CD-97CC-2D8B90A12740}">
      <dgm:prSet/>
      <dgm:spPr/>
      <dgm:t>
        <a:bodyPr/>
        <a:lstStyle/>
        <a:p>
          <a:endParaRPr lang="en-US"/>
        </a:p>
      </dgm:t>
    </dgm:pt>
    <dgm:pt modelId="{09460E60-ABD0-4734-B988-1996591DBA5D}">
      <dgm:prSet/>
      <dgm:spPr/>
      <dgm:t>
        <a:bodyPr/>
        <a:lstStyle/>
        <a:p>
          <a:r>
            <a:rPr lang="en-US" b="1"/>
            <a:t>Share results </a:t>
          </a:r>
        </a:p>
      </dgm:t>
    </dgm:pt>
    <dgm:pt modelId="{6EE47D62-DCF2-46AF-B7F6-9A3E73FA5E49}" type="parTrans" cxnId="{942B275C-6E80-43AE-9931-EC8F70EFA449}">
      <dgm:prSet/>
      <dgm:spPr/>
      <dgm:t>
        <a:bodyPr/>
        <a:lstStyle/>
        <a:p>
          <a:endParaRPr lang="en-US"/>
        </a:p>
      </dgm:t>
    </dgm:pt>
    <dgm:pt modelId="{35433E9C-82F3-410C-ABFF-9F916993ED50}" type="sibTrans" cxnId="{942B275C-6E80-43AE-9931-EC8F70EFA449}">
      <dgm:prSet/>
      <dgm:spPr/>
      <dgm:t>
        <a:bodyPr/>
        <a:lstStyle/>
        <a:p>
          <a:endParaRPr lang="en-US"/>
        </a:p>
      </dgm:t>
    </dgm:pt>
    <dgm:pt modelId="{94692D0F-57B0-4B93-9046-8AC8EC09B250}">
      <dgm:prSet/>
      <dgm:spPr/>
      <dgm:t>
        <a:bodyPr/>
        <a:lstStyle/>
        <a:p>
          <a:r>
            <a:rPr lang="en-US"/>
            <a:t>Satisfactory results – set follow up/next review date</a:t>
          </a:r>
        </a:p>
      </dgm:t>
    </dgm:pt>
    <dgm:pt modelId="{DC6C6D86-53C0-41FD-9F74-8C950B7025B6}" type="parTrans" cxnId="{D7E67A9C-C760-4AEB-B19B-867BD2EEFFE2}">
      <dgm:prSet/>
      <dgm:spPr/>
      <dgm:t>
        <a:bodyPr/>
        <a:lstStyle/>
        <a:p>
          <a:endParaRPr lang="en-US"/>
        </a:p>
      </dgm:t>
    </dgm:pt>
    <dgm:pt modelId="{5C5D5BD7-C360-4E84-8C3D-EB897BC1128B}" type="sibTrans" cxnId="{D7E67A9C-C760-4AEB-B19B-867BD2EEFFE2}">
      <dgm:prSet/>
      <dgm:spPr/>
      <dgm:t>
        <a:bodyPr/>
        <a:lstStyle/>
        <a:p>
          <a:endParaRPr lang="en-US"/>
        </a:p>
      </dgm:t>
    </dgm:pt>
    <dgm:pt modelId="{ABE68221-F245-4398-95E3-DF6E4D62A1DD}">
      <dgm:prSet/>
      <dgm:spPr/>
      <dgm:t>
        <a:bodyPr/>
        <a:lstStyle/>
        <a:p>
          <a:r>
            <a:rPr lang="en-US"/>
            <a:t>Unsatisfactory results</a:t>
          </a:r>
        </a:p>
      </dgm:t>
    </dgm:pt>
    <dgm:pt modelId="{6E528E40-1F82-40CD-8202-83286973FEBB}" type="parTrans" cxnId="{844B5D55-876B-432E-9BD4-46252E5FD4AD}">
      <dgm:prSet/>
      <dgm:spPr/>
      <dgm:t>
        <a:bodyPr/>
        <a:lstStyle/>
        <a:p>
          <a:endParaRPr lang="en-US"/>
        </a:p>
      </dgm:t>
    </dgm:pt>
    <dgm:pt modelId="{E1B8A25F-E6E0-435D-A895-ACC14D1DDDE1}" type="sibTrans" cxnId="{844B5D55-876B-432E-9BD4-46252E5FD4AD}">
      <dgm:prSet/>
      <dgm:spPr/>
      <dgm:t>
        <a:bodyPr/>
        <a:lstStyle/>
        <a:p>
          <a:endParaRPr lang="en-US"/>
        </a:p>
      </dgm:t>
    </dgm:pt>
    <dgm:pt modelId="{E90CC3D2-FA79-46A6-88D3-F9ABB3CBB667}">
      <dgm:prSet custT="1"/>
      <dgm:spPr/>
      <dgm:t>
        <a:bodyPr/>
        <a:lstStyle/>
        <a:p>
          <a:r>
            <a:rPr lang="en-US" sz="2000" b="1" dirty="0"/>
            <a:t>Educate</a:t>
          </a:r>
        </a:p>
      </dgm:t>
    </dgm:pt>
    <dgm:pt modelId="{DF42A416-AA3C-40DD-861A-FAE20A8FC482}" type="parTrans" cxnId="{DE3C7E3D-7678-40C1-B49B-36A6FB6E524B}">
      <dgm:prSet/>
      <dgm:spPr/>
      <dgm:t>
        <a:bodyPr/>
        <a:lstStyle/>
        <a:p>
          <a:endParaRPr lang="en-US"/>
        </a:p>
      </dgm:t>
    </dgm:pt>
    <dgm:pt modelId="{43B64874-646B-4988-BC84-7924C05B0D2A}" type="sibTrans" cxnId="{DE3C7E3D-7678-40C1-B49B-36A6FB6E524B}">
      <dgm:prSet/>
      <dgm:spPr/>
    </dgm:pt>
    <dgm:pt modelId="{670962A9-F199-4165-A94A-B37BC7A1F7CE}">
      <dgm:prSet/>
      <dgm:spPr/>
      <dgm:t>
        <a:bodyPr/>
        <a:lstStyle/>
        <a:p>
          <a:r>
            <a:rPr lang="en-US"/>
            <a:t>Set expected improvement</a:t>
          </a:r>
        </a:p>
      </dgm:t>
    </dgm:pt>
    <dgm:pt modelId="{D1CCF8F8-508D-4F9C-A49F-668D7F879D77}" type="parTrans" cxnId="{E5A8B0F6-C1F0-4438-B6EB-302FA9A447C1}">
      <dgm:prSet/>
      <dgm:spPr/>
      <dgm:t>
        <a:bodyPr/>
        <a:lstStyle/>
        <a:p>
          <a:endParaRPr lang="en-US"/>
        </a:p>
      </dgm:t>
    </dgm:pt>
    <dgm:pt modelId="{69406888-4730-4A47-B0E7-AA5B5CB68F5B}" type="sibTrans" cxnId="{E5A8B0F6-C1F0-4438-B6EB-302FA9A447C1}">
      <dgm:prSet/>
      <dgm:spPr/>
    </dgm:pt>
    <dgm:pt modelId="{8C30D367-5DB3-4DED-956C-E6C66EF71133}">
      <dgm:prSet/>
      <dgm:spPr/>
      <dgm:t>
        <a:bodyPr/>
        <a:lstStyle/>
        <a:p>
          <a:r>
            <a:rPr lang="en-US"/>
            <a:t>Set new review date (30-45 days)</a:t>
          </a:r>
        </a:p>
      </dgm:t>
    </dgm:pt>
    <dgm:pt modelId="{CD724B80-E984-4F1A-9734-29165E8309AE}" type="parTrans" cxnId="{DE73681E-9AFD-4962-B211-EE5367968CC9}">
      <dgm:prSet/>
      <dgm:spPr/>
      <dgm:t>
        <a:bodyPr/>
        <a:lstStyle/>
        <a:p>
          <a:endParaRPr lang="en-US"/>
        </a:p>
      </dgm:t>
    </dgm:pt>
    <dgm:pt modelId="{1A7336D9-F99B-409E-9E02-F9003C65EADE}" type="sibTrans" cxnId="{DE73681E-9AFD-4962-B211-EE5367968CC9}">
      <dgm:prSet/>
      <dgm:spPr/>
    </dgm:pt>
    <dgm:pt modelId="{C0FECDE7-477A-46B6-8BD3-926DF608C416}" type="pres">
      <dgm:prSet presAssocID="{742D3F5E-4D88-483F-B031-051D8ED957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D82D18-E22B-4B2B-8293-1C31977B9DDD}" type="pres">
      <dgm:prSet presAssocID="{CE8DC946-09EC-4425-815E-A6C18DA60DEE}" presName="hierRoot1" presStyleCnt="0"/>
      <dgm:spPr/>
    </dgm:pt>
    <dgm:pt modelId="{7C5525DE-6E7F-42FC-8817-1BEFC58054A8}" type="pres">
      <dgm:prSet presAssocID="{CE8DC946-09EC-4425-815E-A6C18DA60DEE}" presName="composite" presStyleCnt="0"/>
      <dgm:spPr/>
    </dgm:pt>
    <dgm:pt modelId="{2F2BCE57-712E-4F5E-8572-87BC299B0D94}" type="pres">
      <dgm:prSet presAssocID="{CE8DC946-09EC-4425-815E-A6C18DA60DEE}" presName="background" presStyleLbl="node0" presStyleIdx="0" presStyleCnt="4"/>
      <dgm:spPr/>
    </dgm:pt>
    <dgm:pt modelId="{490AF419-92E6-424A-92D8-F2412736E342}" type="pres">
      <dgm:prSet presAssocID="{CE8DC946-09EC-4425-815E-A6C18DA60DEE}" presName="text" presStyleLbl="fgAcc0" presStyleIdx="0" presStyleCnt="4">
        <dgm:presLayoutVars>
          <dgm:chPref val="3"/>
        </dgm:presLayoutVars>
      </dgm:prSet>
      <dgm:spPr/>
    </dgm:pt>
    <dgm:pt modelId="{2CC50300-A283-4865-B039-2C7EC721E831}" type="pres">
      <dgm:prSet presAssocID="{CE8DC946-09EC-4425-815E-A6C18DA60DEE}" presName="hierChild2" presStyleCnt="0"/>
      <dgm:spPr/>
    </dgm:pt>
    <dgm:pt modelId="{3F77CE68-5D71-415C-A186-35D9024C8A32}" type="pres">
      <dgm:prSet presAssocID="{7CCBCBAE-69A9-4FCE-98D4-9C853790515C}" presName="Name10" presStyleLbl="parChTrans1D2" presStyleIdx="0" presStyleCnt="4"/>
      <dgm:spPr/>
    </dgm:pt>
    <dgm:pt modelId="{28624C40-483B-456B-B495-902D5006C820}" type="pres">
      <dgm:prSet presAssocID="{94E7D8E8-8841-4E02-B5AA-B1A74033B31B}" presName="hierRoot2" presStyleCnt="0"/>
      <dgm:spPr/>
    </dgm:pt>
    <dgm:pt modelId="{8AAE7261-AECA-4E4A-91E0-CCA83C489A44}" type="pres">
      <dgm:prSet presAssocID="{94E7D8E8-8841-4E02-B5AA-B1A74033B31B}" presName="composite2" presStyleCnt="0"/>
      <dgm:spPr/>
    </dgm:pt>
    <dgm:pt modelId="{18945CD7-A0C9-494C-A40C-B334C7D9A878}" type="pres">
      <dgm:prSet presAssocID="{94E7D8E8-8841-4E02-B5AA-B1A74033B31B}" presName="background2" presStyleLbl="node2" presStyleIdx="0" presStyleCnt="4"/>
      <dgm:spPr/>
    </dgm:pt>
    <dgm:pt modelId="{7EE00987-B37B-4D88-8245-4404DD59D4CA}" type="pres">
      <dgm:prSet presAssocID="{94E7D8E8-8841-4E02-B5AA-B1A74033B31B}" presName="text2" presStyleLbl="fgAcc2" presStyleIdx="0" presStyleCnt="4">
        <dgm:presLayoutVars>
          <dgm:chPref val="3"/>
        </dgm:presLayoutVars>
      </dgm:prSet>
      <dgm:spPr/>
    </dgm:pt>
    <dgm:pt modelId="{0DBD34AC-15D1-4E69-AC5A-EF6AE742DDBF}" type="pres">
      <dgm:prSet presAssocID="{94E7D8E8-8841-4E02-B5AA-B1A74033B31B}" presName="hierChild3" presStyleCnt="0"/>
      <dgm:spPr/>
    </dgm:pt>
    <dgm:pt modelId="{9FAE2D19-ADF6-48AF-8530-7CE232669392}" type="pres">
      <dgm:prSet presAssocID="{D66E9BFA-BE72-4486-BE3A-830F0134FF36}" presName="hierRoot1" presStyleCnt="0"/>
      <dgm:spPr/>
    </dgm:pt>
    <dgm:pt modelId="{0BCB7A94-919D-4DE7-8592-C86F243886F0}" type="pres">
      <dgm:prSet presAssocID="{D66E9BFA-BE72-4486-BE3A-830F0134FF36}" presName="composite" presStyleCnt="0"/>
      <dgm:spPr/>
    </dgm:pt>
    <dgm:pt modelId="{8A6F9B9F-9D03-4075-B4DD-A4D3EB625C34}" type="pres">
      <dgm:prSet presAssocID="{D66E9BFA-BE72-4486-BE3A-830F0134FF36}" presName="background" presStyleLbl="node0" presStyleIdx="1" presStyleCnt="4"/>
      <dgm:spPr/>
    </dgm:pt>
    <dgm:pt modelId="{C9CF71A0-2C9B-4A5F-91FE-3AB95E02FE65}" type="pres">
      <dgm:prSet presAssocID="{D66E9BFA-BE72-4486-BE3A-830F0134FF36}" presName="text" presStyleLbl="fgAcc0" presStyleIdx="1" presStyleCnt="4">
        <dgm:presLayoutVars>
          <dgm:chPref val="3"/>
        </dgm:presLayoutVars>
      </dgm:prSet>
      <dgm:spPr/>
    </dgm:pt>
    <dgm:pt modelId="{D633929A-2E8C-4268-9716-A47BA9318402}" type="pres">
      <dgm:prSet presAssocID="{D66E9BFA-BE72-4486-BE3A-830F0134FF36}" presName="hierChild2" presStyleCnt="0"/>
      <dgm:spPr/>
    </dgm:pt>
    <dgm:pt modelId="{DB0409FD-B800-4F71-A676-0635FB509515}" type="pres">
      <dgm:prSet presAssocID="{C0D8C185-F9B1-4B0B-855D-0BA5480EB1AF}" presName="Name10" presStyleLbl="parChTrans1D2" presStyleIdx="1" presStyleCnt="4"/>
      <dgm:spPr/>
    </dgm:pt>
    <dgm:pt modelId="{4A76E2BC-404D-4632-A6B5-6A9CB86F9986}" type="pres">
      <dgm:prSet presAssocID="{7BD82771-343A-4ECB-B718-32F114494B8F}" presName="hierRoot2" presStyleCnt="0"/>
      <dgm:spPr/>
    </dgm:pt>
    <dgm:pt modelId="{F21B43B7-6F58-4694-8529-DABFCAF836F9}" type="pres">
      <dgm:prSet presAssocID="{7BD82771-343A-4ECB-B718-32F114494B8F}" presName="composite2" presStyleCnt="0"/>
      <dgm:spPr/>
    </dgm:pt>
    <dgm:pt modelId="{020749B0-3392-41CC-8C5E-1751D2C07D9B}" type="pres">
      <dgm:prSet presAssocID="{7BD82771-343A-4ECB-B718-32F114494B8F}" presName="background2" presStyleLbl="node2" presStyleIdx="1" presStyleCnt="4"/>
      <dgm:spPr/>
    </dgm:pt>
    <dgm:pt modelId="{EB33BFDF-4664-4010-B21A-4D9F26D73F02}" type="pres">
      <dgm:prSet presAssocID="{7BD82771-343A-4ECB-B718-32F114494B8F}" presName="text2" presStyleLbl="fgAcc2" presStyleIdx="1" presStyleCnt="4">
        <dgm:presLayoutVars>
          <dgm:chPref val="3"/>
        </dgm:presLayoutVars>
      </dgm:prSet>
      <dgm:spPr/>
    </dgm:pt>
    <dgm:pt modelId="{B9A20C5B-A8E8-4375-96A7-BB8409B54526}" type="pres">
      <dgm:prSet presAssocID="{7BD82771-343A-4ECB-B718-32F114494B8F}" presName="hierChild3" presStyleCnt="0"/>
      <dgm:spPr/>
    </dgm:pt>
    <dgm:pt modelId="{AA8F619B-6772-4755-A17D-BA0DFBF79F41}" type="pres">
      <dgm:prSet presAssocID="{EB212C03-10E7-4A98-B9E2-A360D32950EE}" presName="Name17" presStyleLbl="parChTrans1D3" presStyleIdx="0" presStyleCnt="4"/>
      <dgm:spPr/>
    </dgm:pt>
    <dgm:pt modelId="{97BA7067-C3E6-4AE3-B859-D315E7410922}" type="pres">
      <dgm:prSet presAssocID="{1C2A5776-336F-4075-BD4A-68E8DF3AB789}" presName="hierRoot3" presStyleCnt="0"/>
      <dgm:spPr/>
    </dgm:pt>
    <dgm:pt modelId="{42C9B71B-249F-4EDE-A8E2-7244A2913817}" type="pres">
      <dgm:prSet presAssocID="{1C2A5776-336F-4075-BD4A-68E8DF3AB789}" presName="composite3" presStyleCnt="0"/>
      <dgm:spPr/>
    </dgm:pt>
    <dgm:pt modelId="{8A50A06E-AB44-4124-A7A0-707CFC92039B}" type="pres">
      <dgm:prSet presAssocID="{1C2A5776-336F-4075-BD4A-68E8DF3AB789}" presName="background3" presStyleLbl="node3" presStyleIdx="0" presStyleCnt="4"/>
      <dgm:spPr/>
    </dgm:pt>
    <dgm:pt modelId="{E8B13719-0316-4419-8620-F6D47FB78A40}" type="pres">
      <dgm:prSet presAssocID="{1C2A5776-336F-4075-BD4A-68E8DF3AB789}" presName="text3" presStyleLbl="fgAcc3" presStyleIdx="0" presStyleCnt="4">
        <dgm:presLayoutVars>
          <dgm:chPref val="3"/>
        </dgm:presLayoutVars>
      </dgm:prSet>
      <dgm:spPr/>
    </dgm:pt>
    <dgm:pt modelId="{2A1E9699-D3B2-428A-8C51-AC4EA4CEA395}" type="pres">
      <dgm:prSet presAssocID="{1C2A5776-336F-4075-BD4A-68E8DF3AB789}" presName="hierChild4" presStyleCnt="0"/>
      <dgm:spPr/>
    </dgm:pt>
    <dgm:pt modelId="{A05CEB5F-C158-482F-A5C5-CF7E80EFBF84}" type="pres">
      <dgm:prSet presAssocID="{A9BFB2E2-8AFC-4288-A184-5BA55548E61B}" presName="hierRoot1" presStyleCnt="0"/>
      <dgm:spPr/>
    </dgm:pt>
    <dgm:pt modelId="{62F94D56-E649-4F4F-9240-1E553FEFC9DC}" type="pres">
      <dgm:prSet presAssocID="{A9BFB2E2-8AFC-4288-A184-5BA55548E61B}" presName="composite" presStyleCnt="0"/>
      <dgm:spPr/>
    </dgm:pt>
    <dgm:pt modelId="{FD101341-D5AA-4E03-BB5D-0C5AB20C9ADF}" type="pres">
      <dgm:prSet presAssocID="{A9BFB2E2-8AFC-4288-A184-5BA55548E61B}" presName="background" presStyleLbl="node0" presStyleIdx="2" presStyleCnt="4"/>
      <dgm:spPr/>
    </dgm:pt>
    <dgm:pt modelId="{7A4A796D-D021-417C-AAD2-E1AEA01594B9}" type="pres">
      <dgm:prSet presAssocID="{A9BFB2E2-8AFC-4288-A184-5BA55548E61B}" presName="text" presStyleLbl="fgAcc0" presStyleIdx="2" presStyleCnt="4">
        <dgm:presLayoutVars>
          <dgm:chPref val="3"/>
        </dgm:presLayoutVars>
      </dgm:prSet>
      <dgm:spPr/>
    </dgm:pt>
    <dgm:pt modelId="{F1169789-AFD3-48D7-804B-E8AB9962A01E}" type="pres">
      <dgm:prSet presAssocID="{A9BFB2E2-8AFC-4288-A184-5BA55548E61B}" presName="hierChild2" presStyleCnt="0"/>
      <dgm:spPr/>
    </dgm:pt>
    <dgm:pt modelId="{A30779A9-F7A4-43A2-AFD2-5C9C793D3CB5}" type="pres">
      <dgm:prSet presAssocID="{123425FF-6FFD-4B42-9BDC-C51962BE36E7}" presName="Name10" presStyleLbl="parChTrans1D2" presStyleIdx="2" presStyleCnt="4"/>
      <dgm:spPr/>
    </dgm:pt>
    <dgm:pt modelId="{7D736079-1B42-4A17-95AC-9E19073CC7A2}" type="pres">
      <dgm:prSet presAssocID="{0D3F55ED-596A-41F4-AEE1-7274EAB1B773}" presName="hierRoot2" presStyleCnt="0"/>
      <dgm:spPr/>
    </dgm:pt>
    <dgm:pt modelId="{5D26881E-FEE2-4A6A-8F19-E1AB4D3B501F}" type="pres">
      <dgm:prSet presAssocID="{0D3F55ED-596A-41F4-AEE1-7274EAB1B773}" presName="composite2" presStyleCnt="0"/>
      <dgm:spPr/>
    </dgm:pt>
    <dgm:pt modelId="{B390DB04-1A2F-4DBD-94EF-0F158962FCAA}" type="pres">
      <dgm:prSet presAssocID="{0D3F55ED-596A-41F4-AEE1-7274EAB1B773}" presName="background2" presStyleLbl="node2" presStyleIdx="2" presStyleCnt="4"/>
      <dgm:spPr/>
    </dgm:pt>
    <dgm:pt modelId="{F0D9EC53-275A-4D57-92FD-315329D5005F}" type="pres">
      <dgm:prSet presAssocID="{0D3F55ED-596A-41F4-AEE1-7274EAB1B773}" presName="text2" presStyleLbl="fgAcc2" presStyleIdx="2" presStyleCnt="4">
        <dgm:presLayoutVars>
          <dgm:chPref val="3"/>
        </dgm:presLayoutVars>
      </dgm:prSet>
      <dgm:spPr/>
    </dgm:pt>
    <dgm:pt modelId="{68DDCC2E-02AA-44D4-9795-6AD2E5FD2371}" type="pres">
      <dgm:prSet presAssocID="{0D3F55ED-596A-41F4-AEE1-7274EAB1B773}" presName="hierChild3" presStyleCnt="0"/>
      <dgm:spPr/>
    </dgm:pt>
    <dgm:pt modelId="{CF8201F0-E539-4911-A9EB-D617097235E1}" type="pres">
      <dgm:prSet presAssocID="{B90584C7-9980-4988-ADDD-414466B9D3BA}" presName="Name17" presStyleLbl="parChTrans1D3" presStyleIdx="1" presStyleCnt="4"/>
      <dgm:spPr/>
    </dgm:pt>
    <dgm:pt modelId="{59184F69-61F6-4111-BB05-83C3FBC80349}" type="pres">
      <dgm:prSet presAssocID="{8508B03A-6F35-4113-B2E5-B8BCB2E964DD}" presName="hierRoot3" presStyleCnt="0"/>
      <dgm:spPr/>
    </dgm:pt>
    <dgm:pt modelId="{2F9D0986-7C0F-4405-B66C-E65E61849CF0}" type="pres">
      <dgm:prSet presAssocID="{8508B03A-6F35-4113-B2E5-B8BCB2E964DD}" presName="composite3" presStyleCnt="0"/>
      <dgm:spPr/>
    </dgm:pt>
    <dgm:pt modelId="{DA4E69DC-2A23-40F8-80B1-25600DBF0BB1}" type="pres">
      <dgm:prSet presAssocID="{8508B03A-6F35-4113-B2E5-B8BCB2E964DD}" presName="background3" presStyleLbl="node3" presStyleIdx="1" presStyleCnt="4"/>
      <dgm:spPr/>
    </dgm:pt>
    <dgm:pt modelId="{45278630-60C8-4409-AEBA-9C01937305FF}" type="pres">
      <dgm:prSet presAssocID="{8508B03A-6F35-4113-B2E5-B8BCB2E964DD}" presName="text3" presStyleLbl="fgAcc3" presStyleIdx="1" presStyleCnt="4">
        <dgm:presLayoutVars>
          <dgm:chPref val="3"/>
        </dgm:presLayoutVars>
      </dgm:prSet>
      <dgm:spPr/>
    </dgm:pt>
    <dgm:pt modelId="{A0775ECC-B339-4432-B4C2-F5318D6B72FF}" type="pres">
      <dgm:prSet presAssocID="{8508B03A-6F35-4113-B2E5-B8BCB2E964DD}" presName="hierChild4" presStyleCnt="0"/>
      <dgm:spPr/>
    </dgm:pt>
    <dgm:pt modelId="{6293BE4D-9DAA-4730-85D5-836ABC643546}" type="pres">
      <dgm:prSet presAssocID="{D07313E6-88EB-44F6-9DD0-AF6FBC686E96}" presName="hierRoot1" presStyleCnt="0"/>
      <dgm:spPr/>
    </dgm:pt>
    <dgm:pt modelId="{EE6CA261-7552-45B6-8715-36963B6C77A8}" type="pres">
      <dgm:prSet presAssocID="{D07313E6-88EB-44F6-9DD0-AF6FBC686E96}" presName="composite" presStyleCnt="0"/>
      <dgm:spPr/>
    </dgm:pt>
    <dgm:pt modelId="{88F69044-71A9-42CE-8412-BD2BBEAD8F1C}" type="pres">
      <dgm:prSet presAssocID="{D07313E6-88EB-44F6-9DD0-AF6FBC686E96}" presName="background" presStyleLbl="node0" presStyleIdx="3" presStyleCnt="4"/>
      <dgm:spPr/>
    </dgm:pt>
    <dgm:pt modelId="{6E6BD085-3590-4F83-B118-E4E8797BF553}" type="pres">
      <dgm:prSet presAssocID="{D07313E6-88EB-44F6-9DD0-AF6FBC686E96}" presName="text" presStyleLbl="fgAcc0" presStyleIdx="3" presStyleCnt="4">
        <dgm:presLayoutVars>
          <dgm:chPref val="3"/>
        </dgm:presLayoutVars>
      </dgm:prSet>
      <dgm:spPr/>
    </dgm:pt>
    <dgm:pt modelId="{1BCA67B0-5488-408E-9C4D-23BC30852112}" type="pres">
      <dgm:prSet presAssocID="{D07313E6-88EB-44F6-9DD0-AF6FBC686E96}" presName="hierChild2" presStyleCnt="0"/>
      <dgm:spPr/>
    </dgm:pt>
    <dgm:pt modelId="{E2CEADFB-9687-47CA-A95B-28C6AF1EECD8}" type="pres">
      <dgm:prSet presAssocID="{6EE47D62-DCF2-46AF-B7F6-9A3E73FA5E49}" presName="Name10" presStyleLbl="parChTrans1D2" presStyleIdx="3" presStyleCnt="4"/>
      <dgm:spPr/>
    </dgm:pt>
    <dgm:pt modelId="{184433E4-8201-4910-A5E8-3CB0EDE0B4BF}" type="pres">
      <dgm:prSet presAssocID="{09460E60-ABD0-4734-B988-1996591DBA5D}" presName="hierRoot2" presStyleCnt="0"/>
      <dgm:spPr/>
    </dgm:pt>
    <dgm:pt modelId="{AF6E9969-F9FF-4797-A6B3-E6228464AA11}" type="pres">
      <dgm:prSet presAssocID="{09460E60-ABD0-4734-B988-1996591DBA5D}" presName="composite2" presStyleCnt="0"/>
      <dgm:spPr/>
    </dgm:pt>
    <dgm:pt modelId="{4D186BAE-431E-4D3A-A802-CA4B9F16C16B}" type="pres">
      <dgm:prSet presAssocID="{09460E60-ABD0-4734-B988-1996591DBA5D}" presName="background2" presStyleLbl="node2" presStyleIdx="3" presStyleCnt="4"/>
      <dgm:spPr/>
    </dgm:pt>
    <dgm:pt modelId="{1365B0DA-ADA5-4EAC-A922-0AB7D06305D3}" type="pres">
      <dgm:prSet presAssocID="{09460E60-ABD0-4734-B988-1996591DBA5D}" presName="text2" presStyleLbl="fgAcc2" presStyleIdx="3" presStyleCnt="4">
        <dgm:presLayoutVars>
          <dgm:chPref val="3"/>
        </dgm:presLayoutVars>
      </dgm:prSet>
      <dgm:spPr/>
    </dgm:pt>
    <dgm:pt modelId="{E1F111E4-F7EE-4B26-99A3-4630435E7E56}" type="pres">
      <dgm:prSet presAssocID="{09460E60-ABD0-4734-B988-1996591DBA5D}" presName="hierChild3" presStyleCnt="0"/>
      <dgm:spPr/>
    </dgm:pt>
    <dgm:pt modelId="{D0DD6B42-8182-4476-B139-0A22B2FD139A}" type="pres">
      <dgm:prSet presAssocID="{DC6C6D86-53C0-41FD-9F74-8C950B7025B6}" presName="Name17" presStyleLbl="parChTrans1D3" presStyleIdx="2" presStyleCnt="4"/>
      <dgm:spPr/>
    </dgm:pt>
    <dgm:pt modelId="{DBA37D08-3B99-4C35-9DF2-827C6F26E28A}" type="pres">
      <dgm:prSet presAssocID="{94692D0F-57B0-4B93-9046-8AC8EC09B250}" presName="hierRoot3" presStyleCnt="0"/>
      <dgm:spPr/>
    </dgm:pt>
    <dgm:pt modelId="{A5DFAB69-61E9-49BE-833D-3DC0B23D6ED8}" type="pres">
      <dgm:prSet presAssocID="{94692D0F-57B0-4B93-9046-8AC8EC09B250}" presName="composite3" presStyleCnt="0"/>
      <dgm:spPr/>
    </dgm:pt>
    <dgm:pt modelId="{0B7717B3-42A1-4A1D-A05F-7EAC350F9FCA}" type="pres">
      <dgm:prSet presAssocID="{94692D0F-57B0-4B93-9046-8AC8EC09B250}" presName="background3" presStyleLbl="node3" presStyleIdx="2" presStyleCnt="4"/>
      <dgm:spPr/>
    </dgm:pt>
    <dgm:pt modelId="{DF575D40-B22D-40E6-938E-3E2E7B2677CF}" type="pres">
      <dgm:prSet presAssocID="{94692D0F-57B0-4B93-9046-8AC8EC09B250}" presName="text3" presStyleLbl="fgAcc3" presStyleIdx="2" presStyleCnt="4">
        <dgm:presLayoutVars>
          <dgm:chPref val="3"/>
        </dgm:presLayoutVars>
      </dgm:prSet>
      <dgm:spPr/>
    </dgm:pt>
    <dgm:pt modelId="{C33E57D8-E4C9-4257-9314-86F7351A28E6}" type="pres">
      <dgm:prSet presAssocID="{94692D0F-57B0-4B93-9046-8AC8EC09B250}" presName="hierChild4" presStyleCnt="0"/>
      <dgm:spPr/>
    </dgm:pt>
    <dgm:pt modelId="{CFC304B9-379B-400F-B363-4388F28202CA}" type="pres">
      <dgm:prSet presAssocID="{6E528E40-1F82-40CD-8202-83286973FEBB}" presName="Name17" presStyleLbl="parChTrans1D3" presStyleIdx="3" presStyleCnt="4"/>
      <dgm:spPr/>
    </dgm:pt>
    <dgm:pt modelId="{20082176-F430-43FD-88BE-ED944E04E7CE}" type="pres">
      <dgm:prSet presAssocID="{ABE68221-F245-4398-95E3-DF6E4D62A1DD}" presName="hierRoot3" presStyleCnt="0"/>
      <dgm:spPr/>
    </dgm:pt>
    <dgm:pt modelId="{471122A5-E040-4687-88DB-336621C5B5B6}" type="pres">
      <dgm:prSet presAssocID="{ABE68221-F245-4398-95E3-DF6E4D62A1DD}" presName="composite3" presStyleCnt="0"/>
      <dgm:spPr/>
    </dgm:pt>
    <dgm:pt modelId="{93F34F3F-FF4A-44DB-8273-F385F80FE1CA}" type="pres">
      <dgm:prSet presAssocID="{ABE68221-F245-4398-95E3-DF6E4D62A1DD}" presName="background3" presStyleLbl="node3" presStyleIdx="3" presStyleCnt="4"/>
      <dgm:spPr/>
    </dgm:pt>
    <dgm:pt modelId="{D38DA893-9516-406B-8DEB-8B917E386780}" type="pres">
      <dgm:prSet presAssocID="{ABE68221-F245-4398-95E3-DF6E4D62A1DD}" presName="text3" presStyleLbl="fgAcc3" presStyleIdx="3" presStyleCnt="4">
        <dgm:presLayoutVars>
          <dgm:chPref val="3"/>
        </dgm:presLayoutVars>
      </dgm:prSet>
      <dgm:spPr/>
    </dgm:pt>
    <dgm:pt modelId="{F301FBB9-BD45-42CC-A87C-9B3C5C640255}" type="pres">
      <dgm:prSet presAssocID="{ABE68221-F245-4398-95E3-DF6E4D62A1DD}" presName="hierChild4" presStyleCnt="0"/>
      <dgm:spPr/>
    </dgm:pt>
    <dgm:pt modelId="{431F0674-6293-43AE-BF46-C91D6952C809}" type="pres">
      <dgm:prSet presAssocID="{DF42A416-AA3C-40DD-861A-FAE20A8FC482}" presName="Name23" presStyleLbl="parChTrans1D4" presStyleIdx="0" presStyleCnt="3"/>
      <dgm:spPr/>
    </dgm:pt>
    <dgm:pt modelId="{07917AA9-C76B-41F4-AEAE-5201B60E3D0C}" type="pres">
      <dgm:prSet presAssocID="{E90CC3D2-FA79-46A6-88D3-F9ABB3CBB667}" presName="hierRoot4" presStyleCnt="0"/>
      <dgm:spPr/>
    </dgm:pt>
    <dgm:pt modelId="{F977D034-02D8-4B9D-9261-765F05882E72}" type="pres">
      <dgm:prSet presAssocID="{E90CC3D2-FA79-46A6-88D3-F9ABB3CBB667}" presName="composite4" presStyleCnt="0"/>
      <dgm:spPr/>
    </dgm:pt>
    <dgm:pt modelId="{5FCE878D-3CA1-4185-BA4A-19B83E0D0877}" type="pres">
      <dgm:prSet presAssocID="{E90CC3D2-FA79-46A6-88D3-F9ABB3CBB667}" presName="background4" presStyleLbl="node4" presStyleIdx="0" presStyleCnt="3"/>
      <dgm:spPr/>
    </dgm:pt>
    <dgm:pt modelId="{F380229A-3F4B-4867-AA4F-70368CE54D00}" type="pres">
      <dgm:prSet presAssocID="{E90CC3D2-FA79-46A6-88D3-F9ABB3CBB667}" presName="text4" presStyleLbl="fgAcc4" presStyleIdx="0" presStyleCnt="3">
        <dgm:presLayoutVars>
          <dgm:chPref val="3"/>
        </dgm:presLayoutVars>
      </dgm:prSet>
      <dgm:spPr/>
    </dgm:pt>
    <dgm:pt modelId="{CEDEE7F2-9745-4840-8EE7-E6C64C001B11}" type="pres">
      <dgm:prSet presAssocID="{E90CC3D2-FA79-46A6-88D3-F9ABB3CBB667}" presName="hierChild5" presStyleCnt="0"/>
      <dgm:spPr/>
    </dgm:pt>
    <dgm:pt modelId="{2EC2BBAE-F9A0-42A6-B593-6531148A14C8}" type="pres">
      <dgm:prSet presAssocID="{D1CCF8F8-508D-4F9C-A49F-668D7F879D77}" presName="Name23" presStyleLbl="parChTrans1D4" presStyleIdx="1" presStyleCnt="3"/>
      <dgm:spPr/>
    </dgm:pt>
    <dgm:pt modelId="{EADC237A-36DB-4050-8469-4F032436BC4F}" type="pres">
      <dgm:prSet presAssocID="{670962A9-F199-4165-A94A-B37BC7A1F7CE}" presName="hierRoot4" presStyleCnt="0"/>
      <dgm:spPr/>
    </dgm:pt>
    <dgm:pt modelId="{0F41B070-B329-4D59-A151-DF7E8E76D15D}" type="pres">
      <dgm:prSet presAssocID="{670962A9-F199-4165-A94A-B37BC7A1F7CE}" presName="composite4" presStyleCnt="0"/>
      <dgm:spPr/>
    </dgm:pt>
    <dgm:pt modelId="{16D11A51-3005-4C39-8F31-D4CD420719A6}" type="pres">
      <dgm:prSet presAssocID="{670962A9-F199-4165-A94A-B37BC7A1F7CE}" presName="background4" presStyleLbl="node4" presStyleIdx="1" presStyleCnt="3"/>
      <dgm:spPr/>
    </dgm:pt>
    <dgm:pt modelId="{CBEE33D4-69C2-4E5D-AF16-7FADDB74443A}" type="pres">
      <dgm:prSet presAssocID="{670962A9-F199-4165-A94A-B37BC7A1F7CE}" presName="text4" presStyleLbl="fgAcc4" presStyleIdx="1" presStyleCnt="3">
        <dgm:presLayoutVars>
          <dgm:chPref val="3"/>
        </dgm:presLayoutVars>
      </dgm:prSet>
      <dgm:spPr/>
    </dgm:pt>
    <dgm:pt modelId="{66E6C375-11CF-4079-9683-59479F1FBE24}" type="pres">
      <dgm:prSet presAssocID="{670962A9-F199-4165-A94A-B37BC7A1F7CE}" presName="hierChild5" presStyleCnt="0"/>
      <dgm:spPr/>
    </dgm:pt>
    <dgm:pt modelId="{D6A431BA-43C7-491F-888D-DE143CDFFE11}" type="pres">
      <dgm:prSet presAssocID="{CD724B80-E984-4F1A-9734-29165E8309AE}" presName="Name23" presStyleLbl="parChTrans1D4" presStyleIdx="2" presStyleCnt="3"/>
      <dgm:spPr/>
    </dgm:pt>
    <dgm:pt modelId="{6CEE1FF9-E488-437B-B97C-7589A2C2044A}" type="pres">
      <dgm:prSet presAssocID="{8C30D367-5DB3-4DED-956C-E6C66EF71133}" presName="hierRoot4" presStyleCnt="0"/>
      <dgm:spPr/>
    </dgm:pt>
    <dgm:pt modelId="{856F229C-EB1A-4AAC-B144-BE5B570A78A2}" type="pres">
      <dgm:prSet presAssocID="{8C30D367-5DB3-4DED-956C-E6C66EF71133}" presName="composite4" presStyleCnt="0"/>
      <dgm:spPr/>
    </dgm:pt>
    <dgm:pt modelId="{5AF28297-E416-4911-867B-53D5F6426E60}" type="pres">
      <dgm:prSet presAssocID="{8C30D367-5DB3-4DED-956C-E6C66EF71133}" presName="background4" presStyleLbl="node4" presStyleIdx="2" presStyleCnt="3"/>
      <dgm:spPr/>
    </dgm:pt>
    <dgm:pt modelId="{C15D47D1-78F5-4588-8914-879AE4AA4178}" type="pres">
      <dgm:prSet presAssocID="{8C30D367-5DB3-4DED-956C-E6C66EF71133}" presName="text4" presStyleLbl="fgAcc4" presStyleIdx="2" presStyleCnt="3">
        <dgm:presLayoutVars>
          <dgm:chPref val="3"/>
        </dgm:presLayoutVars>
      </dgm:prSet>
      <dgm:spPr/>
    </dgm:pt>
    <dgm:pt modelId="{0CDDA52F-1256-4FC7-B9E9-6D9BBCD6B17B}" type="pres">
      <dgm:prSet presAssocID="{8C30D367-5DB3-4DED-956C-E6C66EF71133}" presName="hierChild5" presStyleCnt="0"/>
      <dgm:spPr/>
    </dgm:pt>
  </dgm:ptLst>
  <dgm:cxnLst>
    <dgm:cxn modelId="{DA060217-07BE-4248-8FA6-511607CF358C}" type="presOf" srcId="{09460E60-ABD0-4734-B988-1996591DBA5D}" destId="{1365B0DA-ADA5-4EAC-A922-0AB7D06305D3}" srcOrd="0" destOrd="0" presId="urn:microsoft.com/office/officeart/2005/8/layout/hierarchy1"/>
    <dgm:cxn modelId="{7A9D5F17-1F78-429A-99ED-7E789117A045}" type="presOf" srcId="{E90CC3D2-FA79-46A6-88D3-F9ABB3CBB667}" destId="{F380229A-3F4B-4867-AA4F-70368CE54D00}" srcOrd="0" destOrd="0" presId="urn:microsoft.com/office/officeart/2005/8/layout/hierarchy1"/>
    <dgm:cxn modelId="{DE73681E-9AFD-4962-B211-EE5367968CC9}" srcId="{ABE68221-F245-4398-95E3-DF6E4D62A1DD}" destId="{8C30D367-5DB3-4DED-956C-E6C66EF71133}" srcOrd="2" destOrd="0" parTransId="{CD724B80-E984-4F1A-9734-29165E8309AE}" sibTransId="{1A7336D9-F99B-409E-9E02-F9003C65EADE}"/>
    <dgm:cxn modelId="{5E868E1F-9907-4DD0-888C-E932DE12DD96}" type="presOf" srcId="{6EE47D62-DCF2-46AF-B7F6-9A3E73FA5E49}" destId="{E2CEADFB-9687-47CA-A95B-28C6AF1EECD8}" srcOrd="0" destOrd="0" presId="urn:microsoft.com/office/officeart/2005/8/layout/hierarchy1"/>
    <dgm:cxn modelId="{92507B20-6E1D-4C38-9EC1-B92991B47B0D}" type="presOf" srcId="{94E7D8E8-8841-4E02-B5AA-B1A74033B31B}" destId="{7EE00987-B37B-4D88-8245-4404DD59D4CA}" srcOrd="0" destOrd="0" presId="urn:microsoft.com/office/officeart/2005/8/layout/hierarchy1"/>
    <dgm:cxn modelId="{A585EF25-C8A1-4676-B0F2-18841B5D5768}" type="presOf" srcId="{6E528E40-1F82-40CD-8202-83286973FEBB}" destId="{CFC304B9-379B-400F-B363-4388F28202CA}" srcOrd="0" destOrd="0" presId="urn:microsoft.com/office/officeart/2005/8/layout/hierarchy1"/>
    <dgm:cxn modelId="{1EBA3E29-0800-4786-B862-F38AA0A2F34D}" srcId="{742D3F5E-4D88-483F-B031-051D8ED957CE}" destId="{A9BFB2E2-8AFC-4288-A184-5BA55548E61B}" srcOrd="2" destOrd="0" parTransId="{A7C68DB5-72A8-47C9-9A07-4E7A61CFD42C}" sibTransId="{9232EE89-D3CB-42C9-90DA-2C2908D33320}"/>
    <dgm:cxn modelId="{1705682C-9813-4A62-B527-169B16695EF3}" type="presOf" srcId="{0D3F55ED-596A-41F4-AEE1-7274EAB1B773}" destId="{F0D9EC53-275A-4D57-92FD-315329D5005F}" srcOrd="0" destOrd="0" presId="urn:microsoft.com/office/officeart/2005/8/layout/hierarchy1"/>
    <dgm:cxn modelId="{3739052E-D874-4112-8FAE-F15A73E47EB8}" type="presOf" srcId="{742D3F5E-4D88-483F-B031-051D8ED957CE}" destId="{C0FECDE7-477A-46B6-8BD3-926DF608C416}" srcOrd="0" destOrd="0" presId="urn:microsoft.com/office/officeart/2005/8/layout/hierarchy1"/>
    <dgm:cxn modelId="{DE3C7E3D-7678-40C1-B49B-36A6FB6E524B}" srcId="{ABE68221-F245-4398-95E3-DF6E4D62A1DD}" destId="{E90CC3D2-FA79-46A6-88D3-F9ABB3CBB667}" srcOrd="0" destOrd="0" parTransId="{DF42A416-AA3C-40DD-861A-FAE20A8FC482}" sibTransId="{43B64874-646B-4988-BC84-7924C05B0D2A}"/>
    <dgm:cxn modelId="{942B275C-6E80-43AE-9931-EC8F70EFA449}" srcId="{D07313E6-88EB-44F6-9DD0-AF6FBC686E96}" destId="{09460E60-ABD0-4734-B988-1996591DBA5D}" srcOrd="0" destOrd="0" parTransId="{6EE47D62-DCF2-46AF-B7F6-9A3E73FA5E49}" sibTransId="{35433E9C-82F3-410C-ABFF-9F916993ED50}"/>
    <dgm:cxn modelId="{4E99715D-A5B6-4F75-9E89-A1F15B1BC8D4}" srcId="{A9BFB2E2-8AFC-4288-A184-5BA55548E61B}" destId="{0D3F55ED-596A-41F4-AEE1-7274EAB1B773}" srcOrd="0" destOrd="0" parTransId="{123425FF-6FFD-4B42-9BDC-C51962BE36E7}" sibTransId="{E0A28D60-9677-4F83-88CA-4B1FE4A23E0E}"/>
    <dgm:cxn modelId="{3AD34148-CBAE-4A29-8422-AB2E7D9EA495}" type="presOf" srcId="{8508B03A-6F35-4113-B2E5-B8BCB2E964DD}" destId="{45278630-60C8-4409-AEBA-9C01937305FF}" srcOrd="0" destOrd="0" presId="urn:microsoft.com/office/officeart/2005/8/layout/hierarchy1"/>
    <dgm:cxn modelId="{C7B87268-9CF5-4559-88EA-CFE1031D8ED3}" type="presOf" srcId="{7BD82771-343A-4ECB-B718-32F114494B8F}" destId="{EB33BFDF-4664-4010-B21A-4D9F26D73F02}" srcOrd="0" destOrd="0" presId="urn:microsoft.com/office/officeart/2005/8/layout/hierarchy1"/>
    <dgm:cxn modelId="{2C750449-1E2E-489E-8DB3-CD29936F06FA}" type="presOf" srcId="{A9BFB2E2-8AFC-4288-A184-5BA55548E61B}" destId="{7A4A796D-D021-417C-AAD2-E1AEA01594B9}" srcOrd="0" destOrd="0" presId="urn:microsoft.com/office/officeart/2005/8/layout/hierarchy1"/>
    <dgm:cxn modelId="{69219C6C-7FF6-47F8-A8DE-FC0BC823AA20}" type="presOf" srcId="{8C30D367-5DB3-4DED-956C-E6C66EF71133}" destId="{C15D47D1-78F5-4588-8914-879AE4AA4178}" srcOrd="0" destOrd="0" presId="urn:microsoft.com/office/officeart/2005/8/layout/hierarchy1"/>
    <dgm:cxn modelId="{ADF50C4D-72B2-4201-93D8-D0AF29992B01}" type="presOf" srcId="{CE8DC946-09EC-4425-815E-A6C18DA60DEE}" destId="{490AF419-92E6-424A-92D8-F2412736E342}" srcOrd="0" destOrd="0" presId="urn:microsoft.com/office/officeart/2005/8/layout/hierarchy1"/>
    <dgm:cxn modelId="{844B5D55-876B-432E-9BD4-46252E5FD4AD}" srcId="{09460E60-ABD0-4734-B988-1996591DBA5D}" destId="{ABE68221-F245-4398-95E3-DF6E4D62A1DD}" srcOrd="1" destOrd="0" parTransId="{6E528E40-1F82-40CD-8202-83286973FEBB}" sibTransId="{E1B8A25F-E6E0-435D-A895-ACC14D1DDDE1}"/>
    <dgm:cxn modelId="{FA47E355-7D2C-4A31-881E-204CC77A5BD3}" type="presOf" srcId="{B90584C7-9980-4988-ADDD-414466B9D3BA}" destId="{CF8201F0-E539-4911-A9EB-D617097235E1}" srcOrd="0" destOrd="0" presId="urn:microsoft.com/office/officeart/2005/8/layout/hierarchy1"/>
    <dgm:cxn modelId="{BAB1158A-3D88-4F06-89AF-E9A602C18736}" type="presOf" srcId="{DC6C6D86-53C0-41FD-9F74-8C950B7025B6}" destId="{D0DD6B42-8182-4476-B139-0A22B2FD139A}" srcOrd="0" destOrd="0" presId="urn:microsoft.com/office/officeart/2005/8/layout/hierarchy1"/>
    <dgm:cxn modelId="{EE63A48B-6AED-40DE-AE8B-0B17C8C39D32}" type="presOf" srcId="{94692D0F-57B0-4B93-9046-8AC8EC09B250}" destId="{DF575D40-B22D-40E6-938E-3E2E7B2677CF}" srcOrd="0" destOrd="0" presId="urn:microsoft.com/office/officeart/2005/8/layout/hierarchy1"/>
    <dgm:cxn modelId="{68B59499-8DB2-47CD-97CC-2D8B90A12740}" srcId="{742D3F5E-4D88-483F-B031-051D8ED957CE}" destId="{D07313E6-88EB-44F6-9DD0-AF6FBC686E96}" srcOrd="3" destOrd="0" parTransId="{916A8A71-C02E-4C93-8CC4-253590FA85E7}" sibTransId="{356A7DF4-299E-4B35-B251-23F3B7289003}"/>
    <dgm:cxn modelId="{D7E67A9C-C760-4AEB-B19B-867BD2EEFFE2}" srcId="{09460E60-ABD0-4734-B988-1996591DBA5D}" destId="{94692D0F-57B0-4B93-9046-8AC8EC09B250}" srcOrd="0" destOrd="0" parTransId="{DC6C6D86-53C0-41FD-9F74-8C950B7025B6}" sibTransId="{5C5D5BD7-C360-4E84-8C3D-EB897BC1128B}"/>
    <dgm:cxn modelId="{60A1B29D-3E41-4B42-B47A-05239D6C4739}" type="presOf" srcId="{1C2A5776-336F-4075-BD4A-68E8DF3AB789}" destId="{E8B13719-0316-4419-8620-F6D47FB78A40}" srcOrd="0" destOrd="0" presId="urn:microsoft.com/office/officeart/2005/8/layout/hierarchy1"/>
    <dgm:cxn modelId="{E5480F9F-2CE6-4414-8482-F90C2C8D31B6}" type="presOf" srcId="{CD724B80-E984-4F1A-9734-29165E8309AE}" destId="{D6A431BA-43C7-491F-888D-DE143CDFFE11}" srcOrd="0" destOrd="0" presId="urn:microsoft.com/office/officeart/2005/8/layout/hierarchy1"/>
    <dgm:cxn modelId="{4383229F-400E-47AB-8D64-D7ACF8F5D5B1}" srcId="{D66E9BFA-BE72-4486-BE3A-830F0134FF36}" destId="{7BD82771-343A-4ECB-B718-32F114494B8F}" srcOrd="0" destOrd="0" parTransId="{C0D8C185-F9B1-4B0B-855D-0BA5480EB1AF}" sibTransId="{56228672-DCE5-46A3-9188-F859177D386C}"/>
    <dgm:cxn modelId="{28531CA1-81E3-4E45-B00C-19436BA88A83}" type="presOf" srcId="{123425FF-6FFD-4B42-9BDC-C51962BE36E7}" destId="{A30779A9-F7A4-43A2-AFD2-5C9C793D3CB5}" srcOrd="0" destOrd="0" presId="urn:microsoft.com/office/officeart/2005/8/layout/hierarchy1"/>
    <dgm:cxn modelId="{43367FA4-9BE9-43F9-AFB6-384B0282B956}" srcId="{0D3F55ED-596A-41F4-AEE1-7274EAB1B773}" destId="{8508B03A-6F35-4113-B2E5-B8BCB2E964DD}" srcOrd="0" destOrd="0" parTransId="{B90584C7-9980-4988-ADDD-414466B9D3BA}" sibTransId="{7B4C18D3-B325-4331-9F44-6A49A3A6A775}"/>
    <dgm:cxn modelId="{776CBEB9-61D7-42BB-AB61-FC7C1CAD2730}" srcId="{CE8DC946-09EC-4425-815E-A6C18DA60DEE}" destId="{94E7D8E8-8841-4E02-B5AA-B1A74033B31B}" srcOrd="0" destOrd="0" parTransId="{7CCBCBAE-69A9-4FCE-98D4-9C853790515C}" sibTransId="{D54240ED-121C-4968-9D41-3693E6D4F613}"/>
    <dgm:cxn modelId="{924122CA-C018-44BF-9D01-95B625755245}" type="presOf" srcId="{D66E9BFA-BE72-4486-BE3A-830F0134FF36}" destId="{C9CF71A0-2C9B-4A5F-91FE-3AB95E02FE65}" srcOrd="0" destOrd="0" presId="urn:microsoft.com/office/officeart/2005/8/layout/hierarchy1"/>
    <dgm:cxn modelId="{6978BBCE-DB6B-48EA-B8F6-E6F807B2396C}" srcId="{742D3F5E-4D88-483F-B031-051D8ED957CE}" destId="{D66E9BFA-BE72-4486-BE3A-830F0134FF36}" srcOrd="1" destOrd="0" parTransId="{380A1827-E2E0-421C-A34A-B8266851E492}" sibTransId="{E57C55B2-BF75-41E0-AF86-5127FC00B124}"/>
    <dgm:cxn modelId="{328E58D3-0F3F-47A6-A956-95F0603FB51A}" srcId="{742D3F5E-4D88-483F-B031-051D8ED957CE}" destId="{CE8DC946-09EC-4425-815E-A6C18DA60DEE}" srcOrd="0" destOrd="0" parTransId="{981F250D-0175-4D21-A3A1-7174D0B9A4FE}" sibTransId="{A6041FF8-CFE0-4D8F-BDB3-25B247396661}"/>
    <dgm:cxn modelId="{C6CD05D5-0801-428C-9AB9-10C1188A403B}" srcId="{7BD82771-343A-4ECB-B718-32F114494B8F}" destId="{1C2A5776-336F-4075-BD4A-68E8DF3AB789}" srcOrd="0" destOrd="0" parTransId="{EB212C03-10E7-4A98-B9E2-A360D32950EE}" sibTransId="{632239E1-7198-4851-A05C-C2E2E7F4AE65}"/>
    <dgm:cxn modelId="{4BF2C0D7-F181-4B60-8233-60986F15141A}" type="presOf" srcId="{7CCBCBAE-69A9-4FCE-98D4-9C853790515C}" destId="{3F77CE68-5D71-415C-A186-35D9024C8A32}" srcOrd="0" destOrd="0" presId="urn:microsoft.com/office/officeart/2005/8/layout/hierarchy1"/>
    <dgm:cxn modelId="{3FA0E1D7-C33A-4F37-B217-6330577EBD57}" type="presOf" srcId="{DF42A416-AA3C-40DD-861A-FAE20A8FC482}" destId="{431F0674-6293-43AE-BF46-C91D6952C809}" srcOrd="0" destOrd="0" presId="urn:microsoft.com/office/officeart/2005/8/layout/hierarchy1"/>
    <dgm:cxn modelId="{FF04FBD8-EBE9-410A-B4EC-F68EE302FA12}" type="presOf" srcId="{D07313E6-88EB-44F6-9DD0-AF6FBC686E96}" destId="{6E6BD085-3590-4F83-B118-E4E8797BF553}" srcOrd="0" destOrd="0" presId="urn:microsoft.com/office/officeart/2005/8/layout/hierarchy1"/>
    <dgm:cxn modelId="{FA3B30DB-E1E9-42EF-8551-948984B5F583}" type="presOf" srcId="{EB212C03-10E7-4A98-B9E2-A360D32950EE}" destId="{AA8F619B-6772-4755-A17D-BA0DFBF79F41}" srcOrd="0" destOrd="0" presId="urn:microsoft.com/office/officeart/2005/8/layout/hierarchy1"/>
    <dgm:cxn modelId="{B16462DE-0644-409D-86F3-81CB0D1F7A3E}" type="presOf" srcId="{670962A9-F199-4165-A94A-B37BC7A1F7CE}" destId="{CBEE33D4-69C2-4E5D-AF16-7FADDB74443A}" srcOrd="0" destOrd="0" presId="urn:microsoft.com/office/officeart/2005/8/layout/hierarchy1"/>
    <dgm:cxn modelId="{972151E0-1B35-47E6-9087-293AA1C22A06}" type="presOf" srcId="{D1CCF8F8-508D-4F9C-A49F-668D7F879D77}" destId="{2EC2BBAE-F9A0-42A6-B593-6531148A14C8}" srcOrd="0" destOrd="0" presId="urn:microsoft.com/office/officeart/2005/8/layout/hierarchy1"/>
    <dgm:cxn modelId="{FA15B2F4-04F6-4796-956A-F860EDA4307C}" type="presOf" srcId="{C0D8C185-F9B1-4B0B-855D-0BA5480EB1AF}" destId="{DB0409FD-B800-4F71-A676-0635FB509515}" srcOrd="0" destOrd="0" presId="urn:microsoft.com/office/officeart/2005/8/layout/hierarchy1"/>
    <dgm:cxn modelId="{E5A8B0F6-C1F0-4438-B6EB-302FA9A447C1}" srcId="{ABE68221-F245-4398-95E3-DF6E4D62A1DD}" destId="{670962A9-F199-4165-A94A-B37BC7A1F7CE}" srcOrd="1" destOrd="0" parTransId="{D1CCF8F8-508D-4F9C-A49F-668D7F879D77}" sibTransId="{69406888-4730-4A47-B0E7-AA5B5CB68F5B}"/>
    <dgm:cxn modelId="{D93B65FF-2FBD-4329-A9DB-50D021AE031F}" type="presOf" srcId="{ABE68221-F245-4398-95E3-DF6E4D62A1DD}" destId="{D38DA893-9516-406B-8DEB-8B917E386780}" srcOrd="0" destOrd="0" presId="urn:microsoft.com/office/officeart/2005/8/layout/hierarchy1"/>
    <dgm:cxn modelId="{B906A964-E13D-4FC0-B86C-600E1657F114}" type="presParOf" srcId="{C0FECDE7-477A-46B6-8BD3-926DF608C416}" destId="{1AD82D18-E22B-4B2B-8293-1C31977B9DDD}" srcOrd="0" destOrd="0" presId="urn:microsoft.com/office/officeart/2005/8/layout/hierarchy1"/>
    <dgm:cxn modelId="{70A2FDB5-87F3-4EBA-833C-E8B1D29EB1E2}" type="presParOf" srcId="{1AD82D18-E22B-4B2B-8293-1C31977B9DDD}" destId="{7C5525DE-6E7F-42FC-8817-1BEFC58054A8}" srcOrd="0" destOrd="0" presId="urn:microsoft.com/office/officeart/2005/8/layout/hierarchy1"/>
    <dgm:cxn modelId="{EE8B8F4F-CE64-45D3-B1A3-4FAC8372D216}" type="presParOf" srcId="{7C5525DE-6E7F-42FC-8817-1BEFC58054A8}" destId="{2F2BCE57-712E-4F5E-8572-87BC299B0D94}" srcOrd="0" destOrd="0" presId="urn:microsoft.com/office/officeart/2005/8/layout/hierarchy1"/>
    <dgm:cxn modelId="{7294FBF2-A990-4446-B4D4-1507617DCC5C}" type="presParOf" srcId="{7C5525DE-6E7F-42FC-8817-1BEFC58054A8}" destId="{490AF419-92E6-424A-92D8-F2412736E342}" srcOrd="1" destOrd="0" presId="urn:microsoft.com/office/officeart/2005/8/layout/hierarchy1"/>
    <dgm:cxn modelId="{97FAA876-5E39-4671-B08B-F2EA82506AA0}" type="presParOf" srcId="{1AD82D18-E22B-4B2B-8293-1C31977B9DDD}" destId="{2CC50300-A283-4865-B039-2C7EC721E831}" srcOrd="1" destOrd="0" presId="urn:microsoft.com/office/officeart/2005/8/layout/hierarchy1"/>
    <dgm:cxn modelId="{CA8923E3-3447-4748-B786-786C1C1CC1B4}" type="presParOf" srcId="{2CC50300-A283-4865-B039-2C7EC721E831}" destId="{3F77CE68-5D71-415C-A186-35D9024C8A32}" srcOrd="0" destOrd="0" presId="urn:microsoft.com/office/officeart/2005/8/layout/hierarchy1"/>
    <dgm:cxn modelId="{84E5C00B-AE1E-48AA-A871-E753CC1E0A1E}" type="presParOf" srcId="{2CC50300-A283-4865-B039-2C7EC721E831}" destId="{28624C40-483B-456B-B495-902D5006C820}" srcOrd="1" destOrd="0" presId="urn:microsoft.com/office/officeart/2005/8/layout/hierarchy1"/>
    <dgm:cxn modelId="{F9E400B1-F374-4EF0-A30A-B5B69159B8A1}" type="presParOf" srcId="{28624C40-483B-456B-B495-902D5006C820}" destId="{8AAE7261-AECA-4E4A-91E0-CCA83C489A44}" srcOrd="0" destOrd="0" presId="urn:microsoft.com/office/officeart/2005/8/layout/hierarchy1"/>
    <dgm:cxn modelId="{B18BBCB1-D4BD-4B51-AC89-2F7258DBB47E}" type="presParOf" srcId="{8AAE7261-AECA-4E4A-91E0-CCA83C489A44}" destId="{18945CD7-A0C9-494C-A40C-B334C7D9A878}" srcOrd="0" destOrd="0" presId="urn:microsoft.com/office/officeart/2005/8/layout/hierarchy1"/>
    <dgm:cxn modelId="{981C4B23-E011-46D2-91ED-195D03D43A74}" type="presParOf" srcId="{8AAE7261-AECA-4E4A-91E0-CCA83C489A44}" destId="{7EE00987-B37B-4D88-8245-4404DD59D4CA}" srcOrd="1" destOrd="0" presId="urn:microsoft.com/office/officeart/2005/8/layout/hierarchy1"/>
    <dgm:cxn modelId="{91B71E27-670B-4B7E-A601-636DF822DD95}" type="presParOf" srcId="{28624C40-483B-456B-B495-902D5006C820}" destId="{0DBD34AC-15D1-4E69-AC5A-EF6AE742DDBF}" srcOrd="1" destOrd="0" presId="urn:microsoft.com/office/officeart/2005/8/layout/hierarchy1"/>
    <dgm:cxn modelId="{6F2AB850-5342-4A5F-BD9A-C47FE0D2CCE1}" type="presParOf" srcId="{C0FECDE7-477A-46B6-8BD3-926DF608C416}" destId="{9FAE2D19-ADF6-48AF-8530-7CE232669392}" srcOrd="1" destOrd="0" presId="urn:microsoft.com/office/officeart/2005/8/layout/hierarchy1"/>
    <dgm:cxn modelId="{5B3AB869-4B48-4ADF-9A8C-71EE41142703}" type="presParOf" srcId="{9FAE2D19-ADF6-48AF-8530-7CE232669392}" destId="{0BCB7A94-919D-4DE7-8592-C86F243886F0}" srcOrd="0" destOrd="0" presId="urn:microsoft.com/office/officeart/2005/8/layout/hierarchy1"/>
    <dgm:cxn modelId="{4D34B66F-67E5-46EB-A8EA-74E4E1164218}" type="presParOf" srcId="{0BCB7A94-919D-4DE7-8592-C86F243886F0}" destId="{8A6F9B9F-9D03-4075-B4DD-A4D3EB625C34}" srcOrd="0" destOrd="0" presId="urn:microsoft.com/office/officeart/2005/8/layout/hierarchy1"/>
    <dgm:cxn modelId="{33344263-7D1C-40EA-B214-DE9562104EF0}" type="presParOf" srcId="{0BCB7A94-919D-4DE7-8592-C86F243886F0}" destId="{C9CF71A0-2C9B-4A5F-91FE-3AB95E02FE65}" srcOrd="1" destOrd="0" presId="urn:microsoft.com/office/officeart/2005/8/layout/hierarchy1"/>
    <dgm:cxn modelId="{831E7AE1-D025-4F0F-B7E9-9B1F6281169E}" type="presParOf" srcId="{9FAE2D19-ADF6-48AF-8530-7CE232669392}" destId="{D633929A-2E8C-4268-9716-A47BA9318402}" srcOrd="1" destOrd="0" presId="urn:microsoft.com/office/officeart/2005/8/layout/hierarchy1"/>
    <dgm:cxn modelId="{B4469697-253B-48AA-BE79-388ECFED4831}" type="presParOf" srcId="{D633929A-2E8C-4268-9716-A47BA9318402}" destId="{DB0409FD-B800-4F71-A676-0635FB509515}" srcOrd="0" destOrd="0" presId="urn:microsoft.com/office/officeart/2005/8/layout/hierarchy1"/>
    <dgm:cxn modelId="{75419624-B3CA-417E-8524-88DCA78727C9}" type="presParOf" srcId="{D633929A-2E8C-4268-9716-A47BA9318402}" destId="{4A76E2BC-404D-4632-A6B5-6A9CB86F9986}" srcOrd="1" destOrd="0" presId="urn:microsoft.com/office/officeart/2005/8/layout/hierarchy1"/>
    <dgm:cxn modelId="{1D0140FD-CD49-4FFD-9BE6-BE91D1083BBA}" type="presParOf" srcId="{4A76E2BC-404D-4632-A6B5-6A9CB86F9986}" destId="{F21B43B7-6F58-4694-8529-DABFCAF836F9}" srcOrd="0" destOrd="0" presId="urn:microsoft.com/office/officeart/2005/8/layout/hierarchy1"/>
    <dgm:cxn modelId="{648AFD1E-CBEF-493C-8312-322D4ACB04F9}" type="presParOf" srcId="{F21B43B7-6F58-4694-8529-DABFCAF836F9}" destId="{020749B0-3392-41CC-8C5E-1751D2C07D9B}" srcOrd="0" destOrd="0" presId="urn:microsoft.com/office/officeart/2005/8/layout/hierarchy1"/>
    <dgm:cxn modelId="{78587D07-7365-4B37-A31A-6DAB2DB35B9F}" type="presParOf" srcId="{F21B43B7-6F58-4694-8529-DABFCAF836F9}" destId="{EB33BFDF-4664-4010-B21A-4D9F26D73F02}" srcOrd="1" destOrd="0" presId="urn:microsoft.com/office/officeart/2005/8/layout/hierarchy1"/>
    <dgm:cxn modelId="{74BB9C16-BA61-4C13-BEB4-9AE4BAD11270}" type="presParOf" srcId="{4A76E2BC-404D-4632-A6B5-6A9CB86F9986}" destId="{B9A20C5B-A8E8-4375-96A7-BB8409B54526}" srcOrd="1" destOrd="0" presId="urn:microsoft.com/office/officeart/2005/8/layout/hierarchy1"/>
    <dgm:cxn modelId="{B0C283E6-74EC-4C1B-AC64-550035411E88}" type="presParOf" srcId="{B9A20C5B-A8E8-4375-96A7-BB8409B54526}" destId="{AA8F619B-6772-4755-A17D-BA0DFBF79F41}" srcOrd="0" destOrd="0" presId="urn:microsoft.com/office/officeart/2005/8/layout/hierarchy1"/>
    <dgm:cxn modelId="{7F76316D-7E73-4E03-A110-5B0BBD5E7527}" type="presParOf" srcId="{B9A20C5B-A8E8-4375-96A7-BB8409B54526}" destId="{97BA7067-C3E6-4AE3-B859-D315E7410922}" srcOrd="1" destOrd="0" presId="urn:microsoft.com/office/officeart/2005/8/layout/hierarchy1"/>
    <dgm:cxn modelId="{371270FB-4989-451C-9D64-2944CBB3CAF2}" type="presParOf" srcId="{97BA7067-C3E6-4AE3-B859-D315E7410922}" destId="{42C9B71B-249F-4EDE-A8E2-7244A2913817}" srcOrd="0" destOrd="0" presId="urn:microsoft.com/office/officeart/2005/8/layout/hierarchy1"/>
    <dgm:cxn modelId="{EE65FBFC-F7EB-428F-B5C1-926ED42D4DDE}" type="presParOf" srcId="{42C9B71B-249F-4EDE-A8E2-7244A2913817}" destId="{8A50A06E-AB44-4124-A7A0-707CFC92039B}" srcOrd="0" destOrd="0" presId="urn:microsoft.com/office/officeart/2005/8/layout/hierarchy1"/>
    <dgm:cxn modelId="{9B33C237-0CF2-44A2-AB5C-C1124768316D}" type="presParOf" srcId="{42C9B71B-249F-4EDE-A8E2-7244A2913817}" destId="{E8B13719-0316-4419-8620-F6D47FB78A40}" srcOrd="1" destOrd="0" presId="urn:microsoft.com/office/officeart/2005/8/layout/hierarchy1"/>
    <dgm:cxn modelId="{8EBD5A06-C06C-4B2A-BD53-EF586383C25F}" type="presParOf" srcId="{97BA7067-C3E6-4AE3-B859-D315E7410922}" destId="{2A1E9699-D3B2-428A-8C51-AC4EA4CEA395}" srcOrd="1" destOrd="0" presId="urn:microsoft.com/office/officeart/2005/8/layout/hierarchy1"/>
    <dgm:cxn modelId="{F83D3E32-04B0-49B4-8B51-04543AB6D206}" type="presParOf" srcId="{C0FECDE7-477A-46B6-8BD3-926DF608C416}" destId="{A05CEB5F-C158-482F-A5C5-CF7E80EFBF84}" srcOrd="2" destOrd="0" presId="urn:microsoft.com/office/officeart/2005/8/layout/hierarchy1"/>
    <dgm:cxn modelId="{42B0DFF9-D8F6-4085-9318-7A500EF32539}" type="presParOf" srcId="{A05CEB5F-C158-482F-A5C5-CF7E80EFBF84}" destId="{62F94D56-E649-4F4F-9240-1E553FEFC9DC}" srcOrd="0" destOrd="0" presId="urn:microsoft.com/office/officeart/2005/8/layout/hierarchy1"/>
    <dgm:cxn modelId="{53A277CA-C394-4BA0-A874-24FFE9AEAAB5}" type="presParOf" srcId="{62F94D56-E649-4F4F-9240-1E553FEFC9DC}" destId="{FD101341-D5AA-4E03-BB5D-0C5AB20C9ADF}" srcOrd="0" destOrd="0" presId="urn:microsoft.com/office/officeart/2005/8/layout/hierarchy1"/>
    <dgm:cxn modelId="{548463CB-E94D-448D-9ECE-627D462DE324}" type="presParOf" srcId="{62F94D56-E649-4F4F-9240-1E553FEFC9DC}" destId="{7A4A796D-D021-417C-AAD2-E1AEA01594B9}" srcOrd="1" destOrd="0" presId="urn:microsoft.com/office/officeart/2005/8/layout/hierarchy1"/>
    <dgm:cxn modelId="{E5446C26-3FCD-4E27-A329-F9BCF976BF80}" type="presParOf" srcId="{A05CEB5F-C158-482F-A5C5-CF7E80EFBF84}" destId="{F1169789-AFD3-48D7-804B-E8AB9962A01E}" srcOrd="1" destOrd="0" presId="urn:microsoft.com/office/officeart/2005/8/layout/hierarchy1"/>
    <dgm:cxn modelId="{8BC292B1-E3D9-4BCD-B20B-49C18A5E02B5}" type="presParOf" srcId="{F1169789-AFD3-48D7-804B-E8AB9962A01E}" destId="{A30779A9-F7A4-43A2-AFD2-5C9C793D3CB5}" srcOrd="0" destOrd="0" presId="urn:microsoft.com/office/officeart/2005/8/layout/hierarchy1"/>
    <dgm:cxn modelId="{452BAFF4-BC5B-423D-BA8C-FFC049681970}" type="presParOf" srcId="{F1169789-AFD3-48D7-804B-E8AB9962A01E}" destId="{7D736079-1B42-4A17-95AC-9E19073CC7A2}" srcOrd="1" destOrd="0" presId="urn:microsoft.com/office/officeart/2005/8/layout/hierarchy1"/>
    <dgm:cxn modelId="{EB904180-C82A-473D-AAFC-3729E72649A6}" type="presParOf" srcId="{7D736079-1B42-4A17-95AC-9E19073CC7A2}" destId="{5D26881E-FEE2-4A6A-8F19-E1AB4D3B501F}" srcOrd="0" destOrd="0" presId="urn:microsoft.com/office/officeart/2005/8/layout/hierarchy1"/>
    <dgm:cxn modelId="{CE7E94B9-2226-4284-8A80-5EE95B6A76E7}" type="presParOf" srcId="{5D26881E-FEE2-4A6A-8F19-E1AB4D3B501F}" destId="{B390DB04-1A2F-4DBD-94EF-0F158962FCAA}" srcOrd="0" destOrd="0" presId="urn:microsoft.com/office/officeart/2005/8/layout/hierarchy1"/>
    <dgm:cxn modelId="{8E7216A8-5120-40C8-BDE3-8D1862F7AB74}" type="presParOf" srcId="{5D26881E-FEE2-4A6A-8F19-E1AB4D3B501F}" destId="{F0D9EC53-275A-4D57-92FD-315329D5005F}" srcOrd="1" destOrd="0" presId="urn:microsoft.com/office/officeart/2005/8/layout/hierarchy1"/>
    <dgm:cxn modelId="{76FC60D1-31E1-49FE-9973-3FABE6EB2760}" type="presParOf" srcId="{7D736079-1B42-4A17-95AC-9E19073CC7A2}" destId="{68DDCC2E-02AA-44D4-9795-6AD2E5FD2371}" srcOrd="1" destOrd="0" presId="urn:microsoft.com/office/officeart/2005/8/layout/hierarchy1"/>
    <dgm:cxn modelId="{61220F19-0C1C-489E-A2DD-4548FB3FE197}" type="presParOf" srcId="{68DDCC2E-02AA-44D4-9795-6AD2E5FD2371}" destId="{CF8201F0-E539-4911-A9EB-D617097235E1}" srcOrd="0" destOrd="0" presId="urn:microsoft.com/office/officeart/2005/8/layout/hierarchy1"/>
    <dgm:cxn modelId="{702CEB69-D48B-4D83-A2BD-B7010161C369}" type="presParOf" srcId="{68DDCC2E-02AA-44D4-9795-6AD2E5FD2371}" destId="{59184F69-61F6-4111-BB05-83C3FBC80349}" srcOrd="1" destOrd="0" presId="urn:microsoft.com/office/officeart/2005/8/layout/hierarchy1"/>
    <dgm:cxn modelId="{9A85AC5F-53D2-409D-B6C9-6E3A2D16567E}" type="presParOf" srcId="{59184F69-61F6-4111-BB05-83C3FBC80349}" destId="{2F9D0986-7C0F-4405-B66C-E65E61849CF0}" srcOrd="0" destOrd="0" presId="urn:microsoft.com/office/officeart/2005/8/layout/hierarchy1"/>
    <dgm:cxn modelId="{2008D5F9-187F-4BBF-9626-0A3B6FF135A1}" type="presParOf" srcId="{2F9D0986-7C0F-4405-B66C-E65E61849CF0}" destId="{DA4E69DC-2A23-40F8-80B1-25600DBF0BB1}" srcOrd="0" destOrd="0" presId="urn:microsoft.com/office/officeart/2005/8/layout/hierarchy1"/>
    <dgm:cxn modelId="{190F462E-0204-4059-B50E-7980BD9BA708}" type="presParOf" srcId="{2F9D0986-7C0F-4405-B66C-E65E61849CF0}" destId="{45278630-60C8-4409-AEBA-9C01937305FF}" srcOrd="1" destOrd="0" presId="urn:microsoft.com/office/officeart/2005/8/layout/hierarchy1"/>
    <dgm:cxn modelId="{A422275B-5BDD-4ECF-B1D7-22F7FA50ED6E}" type="presParOf" srcId="{59184F69-61F6-4111-BB05-83C3FBC80349}" destId="{A0775ECC-B339-4432-B4C2-F5318D6B72FF}" srcOrd="1" destOrd="0" presId="urn:microsoft.com/office/officeart/2005/8/layout/hierarchy1"/>
    <dgm:cxn modelId="{B50F467D-3B08-4A7B-8058-605ACE3AD921}" type="presParOf" srcId="{C0FECDE7-477A-46B6-8BD3-926DF608C416}" destId="{6293BE4D-9DAA-4730-85D5-836ABC643546}" srcOrd="3" destOrd="0" presId="urn:microsoft.com/office/officeart/2005/8/layout/hierarchy1"/>
    <dgm:cxn modelId="{1198C2BE-1E8A-4945-9FF9-093493488D07}" type="presParOf" srcId="{6293BE4D-9DAA-4730-85D5-836ABC643546}" destId="{EE6CA261-7552-45B6-8715-36963B6C77A8}" srcOrd="0" destOrd="0" presId="urn:microsoft.com/office/officeart/2005/8/layout/hierarchy1"/>
    <dgm:cxn modelId="{FFB60C2C-DF8D-4BCC-BC03-CB9B94059E4F}" type="presParOf" srcId="{EE6CA261-7552-45B6-8715-36963B6C77A8}" destId="{88F69044-71A9-42CE-8412-BD2BBEAD8F1C}" srcOrd="0" destOrd="0" presId="urn:microsoft.com/office/officeart/2005/8/layout/hierarchy1"/>
    <dgm:cxn modelId="{C73F047C-D752-4841-A6DA-2EC8D7E82CE7}" type="presParOf" srcId="{EE6CA261-7552-45B6-8715-36963B6C77A8}" destId="{6E6BD085-3590-4F83-B118-E4E8797BF553}" srcOrd="1" destOrd="0" presId="urn:microsoft.com/office/officeart/2005/8/layout/hierarchy1"/>
    <dgm:cxn modelId="{2F79295F-7888-4727-9115-F0E3CD7048F7}" type="presParOf" srcId="{6293BE4D-9DAA-4730-85D5-836ABC643546}" destId="{1BCA67B0-5488-408E-9C4D-23BC30852112}" srcOrd="1" destOrd="0" presId="urn:microsoft.com/office/officeart/2005/8/layout/hierarchy1"/>
    <dgm:cxn modelId="{EFE0A1D7-D104-479E-B81A-6583161409B4}" type="presParOf" srcId="{1BCA67B0-5488-408E-9C4D-23BC30852112}" destId="{E2CEADFB-9687-47CA-A95B-28C6AF1EECD8}" srcOrd="0" destOrd="0" presId="urn:microsoft.com/office/officeart/2005/8/layout/hierarchy1"/>
    <dgm:cxn modelId="{1ADB1F5B-00A8-49F7-B528-42F3E3060408}" type="presParOf" srcId="{1BCA67B0-5488-408E-9C4D-23BC30852112}" destId="{184433E4-8201-4910-A5E8-3CB0EDE0B4BF}" srcOrd="1" destOrd="0" presId="urn:microsoft.com/office/officeart/2005/8/layout/hierarchy1"/>
    <dgm:cxn modelId="{B64E1C42-9A25-46F4-8CBE-DB871DB47A64}" type="presParOf" srcId="{184433E4-8201-4910-A5E8-3CB0EDE0B4BF}" destId="{AF6E9969-F9FF-4797-A6B3-E6228464AA11}" srcOrd="0" destOrd="0" presId="urn:microsoft.com/office/officeart/2005/8/layout/hierarchy1"/>
    <dgm:cxn modelId="{D1B6C9D4-0FA2-4472-B4DB-6107ED1ECF0C}" type="presParOf" srcId="{AF6E9969-F9FF-4797-A6B3-E6228464AA11}" destId="{4D186BAE-431E-4D3A-A802-CA4B9F16C16B}" srcOrd="0" destOrd="0" presId="urn:microsoft.com/office/officeart/2005/8/layout/hierarchy1"/>
    <dgm:cxn modelId="{86B65E9C-A162-4499-B6E2-7FED7CFF7C9A}" type="presParOf" srcId="{AF6E9969-F9FF-4797-A6B3-E6228464AA11}" destId="{1365B0DA-ADA5-4EAC-A922-0AB7D06305D3}" srcOrd="1" destOrd="0" presId="urn:microsoft.com/office/officeart/2005/8/layout/hierarchy1"/>
    <dgm:cxn modelId="{F68855E2-7E83-41F7-9155-BB33B022AAC4}" type="presParOf" srcId="{184433E4-8201-4910-A5E8-3CB0EDE0B4BF}" destId="{E1F111E4-F7EE-4B26-99A3-4630435E7E56}" srcOrd="1" destOrd="0" presId="urn:microsoft.com/office/officeart/2005/8/layout/hierarchy1"/>
    <dgm:cxn modelId="{3377B219-4243-48B8-AF4E-0B2D6E7692E0}" type="presParOf" srcId="{E1F111E4-F7EE-4B26-99A3-4630435E7E56}" destId="{D0DD6B42-8182-4476-B139-0A22B2FD139A}" srcOrd="0" destOrd="0" presId="urn:microsoft.com/office/officeart/2005/8/layout/hierarchy1"/>
    <dgm:cxn modelId="{CBE5547D-826F-4A2E-9842-44BC1B3BA039}" type="presParOf" srcId="{E1F111E4-F7EE-4B26-99A3-4630435E7E56}" destId="{DBA37D08-3B99-4C35-9DF2-827C6F26E28A}" srcOrd="1" destOrd="0" presId="urn:microsoft.com/office/officeart/2005/8/layout/hierarchy1"/>
    <dgm:cxn modelId="{71793947-1757-4203-97BB-0DBB9D60037C}" type="presParOf" srcId="{DBA37D08-3B99-4C35-9DF2-827C6F26E28A}" destId="{A5DFAB69-61E9-49BE-833D-3DC0B23D6ED8}" srcOrd="0" destOrd="0" presId="urn:microsoft.com/office/officeart/2005/8/layout/hierarchy1"/>
    <dgm:cxn modelId="{12204164-AAA5-4E50-BAC5-DF386FD133B4}" type="presParOf" srcId="{A5DFAB69-61E9-49BE-833D-3DC0B23D6ED8}" destId="{0B7717B3-42A1-4A1D-A05F-7EAC350F9FCA}" srcOrd="0" destOrd="0" presId="urn:microsoft.com/office/officeart/2005/8/layout/hierarchy1"/>
    <dgm:cxn modelId="{218A945A-F3D8-4309-B875-1F5C06B32D53}" type="presParOf" srcId="{A5DFAB69-61E9-49BE-833D-3DC0B23D6ED8}" destId="{DF575D40-B22D-40E6-938E-3E2E7B2677CF}" srcOrd="1" destOrd="0" presId="urn:microsoft.com/office/officeart/2005/8/layout/hierarchy1"/>
    <dgm:cxn modelId="{E7D51382-91A6-49BE-8688-CC97D2433529}" type="presParOf" srcId="{DBA37D08-3B99-4C35-9DF2-827C6F26E28A}" destId="{C33E57D8-E4C9-4257-9314-86F7351A28E6}" srcOrd="1" destOrd="0" presId="urn:microsoft.com/office/officeart/2005/8/layout/hierarchy1"/>
    <dgm:cxn modelId="{BA96E883-06A6-4CF1-8AB6-4B7F0C613F8F}" type="presParOf" srcId="{E1F111E4-F7EE-4B26-99A3-4630435E7E56}" destId="{CFC304B9-379B-400F-B363-4388F28202CA}" srcOrd="2" destOrd="0" presId="urn:microsoft.com/office/officeart/2005/8/layout/hierarchy1"/>
    <dgm:cxn modelId="{0D54EA8A-3B1E-411B-8F54-7D7632AC0EDD}" type="presParOf" srcId="{E1F111E4-F7EE-4B26-99A3-4630435E7E56}" destId="{20082176-F430-43FD-88BE-ED944E04E7CE}" srcOrd="3" destOrd="0" presId="urn:microsoft.com/office/officeart/2005/8/layout/hierarchy1"/>
    <dgm:cxn modelId="{F4F6A3FA-9CEE-4D27-A6F2-6478B37BE297}" type="presParOf" srcId="{20082176-F430-43FD-88BE-ED944E04E7CE}" destId="{471122A5-E040-4687-88DB-336621C5B5B6}" srcOrd="0" destOrd="0" presId="urn:microsoft.com/office/officeart/2005/8/layout/hierarchy1"/>
    <dgm:cxn modelId="{1AC67F37-8935-4C13-B82B-D5E6AFBD9256}" type="presParOf" srcId="{471122A5-E040-4687-88DB-336621C5B5B6}" destId="{93F34F3F-FF4A-44DB-8273-F385F80FE1CA}" srcOrd="0" destOrd="0" presId="urn:microsoft.com/office/officeart/2005/8/layout/hierarchy1"/>
    <dgm:cxn modelId="{59401AEC-6B7E-45D1-BBBC-992E0C10686C}" type="presParOf" srcId="{471122A5-E040-4687-88DB-336621C5B5B6}" destId="{D38DA893-9516-406B-8DEB-8B917E386780}" srcOrd="1" destOrd="0" presId="urn:microsoft.com/office/officeart/2005/8/layout/hierarchy1"/>
    <dgm:cxn modelId="{EBCE4082-C510-4BE2-95F0-9C804412B028}" type="presParOf" srcId="{20082176-F430-43FD-88BE-ED944E04E7CE}" destId="{F301FBB9-BD45-42CC-A87C-9B3C5C640255}" srcOrd="1" destOrd="0" presId="urn:microsoft.com/office/officeart/2005/8/layout/hierarchy1"/>
    <dgm:cxn modelId="{56A45904-A90F-4F5A-B081-F115BFBF4D11}" type="presParOf" srcId="{F301FBB9-BD45-42CC-A87C-9B3C5C640255}" destId="{431F0674-6293-43AE-BF46-C91D6952C809}" srcOrd="0" destOrd="0" presId="urn:microsoft.com/office/officeart/2005/8/layout/hierarchy1"/>
    <dgm:cxn modelId="{6A60E345-D929-41F4-8F5A-69AFDCAD9D26}" type="presParOf" srcId="{F301FBB9-BD45-42CC-A87C-9B3C5C640255}" destId="{07917AA9-C76B-41F4-AEAE-5201B60E3D0C}" srcOrd="1" destOrd="0" presId="urn:microsoft.com/office/officeart/2005/8/layout/hierarchy1"/>
    <dgm:cxn modelId="{34FCB009-2B3A-421D-95F4-C6AEB8ED8A35}" type="presParOf" srcId="{07917AA9-C76B-41F4-AEAE-5201B60E3D0C}" destId="{F977D034-02D8-4B9D-9261-765F05882E72}" srcOrd="0" destOrd="0" presId="urn:microsoft.com/office/officeart/2005/8/layout/hierarchy1"/>
    <dgm:cxn modelId="{A558478C-8B74-44D0-A504-8287A903C7F3}" type="presParOf" srcId="{F977D034-02D8-4B9D-9261-765F05882E72}" destId="{5FCE878D-3CA1-4185-BA4A-19B83E0D0877}" srcOrd="0" destOrd="0" presId="urn:microsoft.com/office/officeart/2005/8/layout/hierarchy1"/>
    <dgm:cxn modelId="{F9F5AC9C-F948-4920-B502-3F08770C9A5E}" type="presParOf" srcId="{F977D034-02D8-4B9D-9261-765F05882E72}" destId="{F380229A-3F4B-4867-AA4F-70368CE54D00}" srcOrd="1" destOrd="0" presId="urn:microsoft.com/office/officeart/2005/8/layout/hierarchy1"/>
    <dgm:cxn modelId="{F6931CC1-28CA-4680-845A-588189BB4C50}" type="presParOf" srcId="{07917AA9-C76B-41F4-AEAE-5201B60E3D0C}" destId="{CEDEE7F2-9745-4840-8EE7-E6C64C001B11}" srcOrd="1" destOrd="0" presId="urn:microsoft.com/office/officeart/2005/8/layout/hierarchy1"/>
    <dgm:cxn modelId="{2D181C4F-31CD-4D45-874B-16EFF4DE5A7D}" type="presParOf" srcId="{F301FBB9-BD45-42CC-A87C-9B3C5C640255}" destId="{2EC2BBAE-F9A0-42A6-B593-6531148A14C8}" srcOrd="2" destOrd="0" presId="urn:microsoft.com/office/officeart/2005/8/layout/hierarchy1"/>
    <dgm:cxn modelId="{00B72F88-092B-4C08-9580-19F4BE07D245}" type="presParOf" srcId="{F301FBB9-BD45-42CC-A87C-9B3C5C640255}" destId="{EADC237A-36DB-4050-8469-4F032436BC4F}" srcOrd="3" destOrd="0" presId="urn:microsoft.com/office/officeart/2005/8/layout/hierarchy1"/>
    <dgm:cxn modelId="{AAF85CD4-5D0B-412C-B993-C638FEAD1708}" type="presParOf" srcId="{EADC237A-36DB-4050-8469-4F032436BC4F}" destId="{0F41B070-B329-4D59-A151-DF7E8E76D15D}" srcOrd="0" destOrd="0" presId="urn:microsoft.com/office/officeart/2005/8/layout/hierarchy1"/>
    <dgm:cxn modelId="{AFE9F34E-5707-4A00-B634-B1938AB3BBA8}" type="presParOf" srcId="{0F41B070-B329-4D59-A151-DF7E8E76D15D}" destId="{16D11A51-3005-4C39-8F31-D4CD420719A6}" srcOrd="0" destOrd="0" presId="urn:microsoft.com/office/officeart/2005/8/layout/hierarchy1"/>
    <dgm:cxn modelId="{652694E9-5A63-49B2-9EA2-116F092A9EC5}" type="presParOf" srcId="{0F41B070-B329-4D59-A151-DF7E8E76D15D}" destId="{CBEE33D4-69C2-4E5D-AF16-7FADDB74443A}" srcOrd="1" destOrd="0" presId="urn:microsoft.com/office/officeart/2005/8/layout/hierarchy1"/>
    <dgm:cxn modelId="{F52899F8-4940-412B-ACF9-7D7EE1791F48}" type="presParOf" srcId="{EADC237A-36DB-4050-8469-4F032436BC4F}" destId="{66E6C375-11CF-4079-9683-59479F1FBE24}" srcOrd="1" destOrd="0" presId="urn:microsoft.com/office/officeart/2005/8/layout/hierarchy1"/>
    <dgm:cxn modelId="{A7B10B0B-6733-4330-812C-4A3062B89AA9}" type="presParOf" srcId="{F301FBB9-BD45-42CC-A87C-9B3C5C640255}" destId="{D6A431BA-43C7-491F-888D-DE143CDFFE11}" srcOrd="4" destOrd="0" presId="urn:microsoft.com/office/officeart/2005/8/layout/hierarchy1"/>
    <dgm:cxn modelId="{FDEAEFFD-D842-4D93-A715-32F37480DDE9}" type="presParOf" srcId="{F301FBB9-BD45-42CC-A87C-9B3C5C640255}" destId="{6CEE1FF9-E488-437B-B97C-7589A2C2044A}" srcOrd="5" destOrd="0" presId="urn:microsoft.com/office/officeart/2005/8/layout/hierarchy1"/>
    <dgm:cxn modelId="{9D63DEBC-78FA-492A-88C2-1583C0232133}" type="presParOf" srcId="{6CEE1FF9-E488-437B-B97C-7589A2C2044A}" destId="{856F229C-EB1A-4AAC-B144-BE5B570A78A2}" srcOrd="0" destOrd="0" presId="urn:microsoft.com/office/officeart/2005/8/layout/hierarchy1"/>
    <dgm:cxn modelId="{B4D821A0-4158-40DF-AB48-672B24187007}" type="presParOf" srcId="{856F229C-EB1A-4AAC-B144-BE5B570A78A2}" destId="{5AF28297-E416-4911-867B-53D5F6426E60}" srcOrd="0" destOrd="0" presId="urn:microsoft.com/office/officeart/2005/8/layout/hierarchy1"/>
    <dgm:cxn modelId="{E4C3AC07-0835-4F22-9FAA-2C9918C3E93F}" type="presParOf" srcId="{856F229C-EB1A-4AAC-B144-BE5B570A78A2}" destId="{C15D47D1-78F5-4588-8914-879AE4AA4178}" srcOrd="1" destOrd="0" presId="urn:microsoft.com/office/officeart/2005/8/layout/hierarchy1"/>
    <dgm:cxn modelId="{4BEF072E-CE78-403E-9F38-2D7A93ECC0BF}" type="presParOf" srcId="{6CEE1FF9-E488-437B-B97C-7589A2C2044A}" destId="{0CDDA52F-1256-4FC7-B9E9-6D9BBCD6B1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01D162-5FEF-409F-92E2-64B9460EAFE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F23920C-1B70-4331-8818-ED07264B1314}">
      <dgm:prSet/>
      <dgm:spPr/>
      <dgm:t>
        <a:bodyPr/>
        <a:lstStyle/>
        <a:p>
          <a:r>
            <a:rPr lang="en-US" dirty="0"/>
            <a:t>25 IP Stays with U07.1 as primary diagnosis</a:t>
          </a:r>
        </a:p>
      </dgm:t>
    </dgm:pt>
    <dgm:pt modelId="{53517C4D-0AFC-4965-BF12-F116B0499080}" type="parTrans" cxnId="{B6FE97C3-5DAF-4593-BE37-CA4BF00FBBAE}">
      <dgm:prSet/>
      <dgm:spPr/>
      <dgm:t>
        <a:bodyPr/>
        <a:lstStyle/>
        <a:p>
          <a:endParaRPr lang="en-US"/>
        </a:p>
      </dgm:t>
    </dgm:pt>
    <dgm:pt modelId="{1B203BE2-0BF0-4E53-A05F-1F62262CBD57}" type="sibTrans" cxnId="{B6FE97C3-5DAF-4593-BE37-CA4BF00FBBAE}">
      <dgm:prSet/>
      <dgm:spPr/>
      <dgm:t>
        <a:bodyPr/>
        <a:lstStyle/>
        <a:p>
          <a:endParaRPr lang="en-US"/>
        </a:p>
      </dgm:t>
    </dgm:pt>
    <dgm:pt modelId="{F4427FF0-C708-4E16-A731-BAFC51BE9E6C}">
      <dgm:prSet/>
      <dgm:spPr/>
      <dgm:t>
        <a:bodyPr/>
        <a:lstStyle/>
        <a:p>
          <a:r>
            <a:rPr lang="en-US"/>
            <a:t>Audit criteria</a:t>
          </a:r>
        </a:p>
      </dgm:t>
    </dgm:pt>
    <dgm:pt modelId="{F81891FC-A068-42DA-A3C0-E5E1A2DF7688}" type="parTrans" cxnId="{3111C65F-6670-482B-B763-58A6CDC24188}">
      <dgm:prSet/>
      <dgm:spPr/>
      <dgm:t>
        <a:bodyPr/>
        <a:lstStyle/>
        <a:p>
          <a:endParaRPr lang="en-US"/>
        </a:p>
      </dgm:t>
    </dgm:pt>
    <dgm:pt modelId="{413FAF0B-2802-4C32-8289-14F2606E834E}" type="sibTrans" cxnId="{3111C65F-6670-482B-B763-58A6CDC24188}">
      <dgm:prSet/>
      <dgm:spPr/>
      <dgm:t>
        <a:bodyPr/>
        <a:lstStyle/>
        <a:p>
          <a:endParaRPr lang="en-US"/>
        </a:p>
      </dgm:t>
    </dgm:pt>
    <dgm:pt modelId="{7B508227-565D-4532-80BB-57EAC58506CB}">
      <dgm:prSet/>
      <dgm:spPr/>
      <dgm:t>
        <a:bodyPr/>
        <a:lstStyle/>
        <a:p>
          <a:r>
            <a:rPr lang="en-US"/>
            <a:t>Internal coding accuracy policy (95% or higher)</a:t>
          </a:r>
        </a:p>
      </dgm:t>
    </dgm:pt>
    <dgm:pt modelId="{78BBA124-E383-4B40-92B6-5E5B58FDC047}" type="parTrans" cxnId="{D8F81296-9169-4E0E-BEE5-B992E4727353}">
      <dgm:prSet/>
      <dgm:spPr/>
      <dgm:t>
        <a:bodyPr/>
        <a:lstStyle/>
        <a:p>
          <a:endParaRPr lang="en-US"/>
        </a:p>
      </dgm:t>
    </dgm:pt>
    <dgm:pt modelId="{749719B8-79CB-4761-B45D-F4DD0A0246A4}" type="sibTrans" cxnId="{D8F81296-9169-4E0E-BEE5-B992E4727353}">
      <dgm:prSet/>
      <dgm:spPr/>
      <dgm:t>
        <a:bodyPr/>
        <a:lstStyle/>
        <a:p>
          <a:endParaRPr lang="en-US"/>
        </a:p>
      </dgm:t>
    </dgm:pt>
    <dgm:pt modelId="{88D39B24-5E16-4C32-8DFE-B1364BE504D0}">
      <dgm:prSet/>
      <dgm:spPr/>
      <dgm:t>
        <a:bodyPr/>
        <a:lstStyle/>
        <a:p>
          <a:r>
            <a:rPr lang="en-US"/>
            <a:t>ICD-10 CM guidelines for assigning code</a:t>
          </a:r>
        </a:p>
      </dgm:t>
    </dgm:pt>
    <dgm:pt modelId="{B3F97F4A-7078-4C4B-A1D5-143CE9F4F615}" type="parTrans" cxnId="{0FEBCE7A-B0F1-4D76-9932-92DC000E0F39}">
      <dgm:prSet/>
      <dgm:spPr/>
      <dgm:t>
        <a:bodyPr/>
        <a:lstStyle/>
        <a:p>
          <a:endParaRPr lang="en-US"/>
        </a:p>
      </dgm:t>
    </dgm:pt>
    <dgm:pt modelId="{A3F7A0F8-4E50-425C-A825-1187AD4446A2}" type="sibTrans" cxnId="{0FEBCE7A-B0F1-4D76-9932-92DC000E0F39}">
      <dgm:prSet/>
      <dgm:spPr/>
      <dgm:t>
        <a:bodyPr/>
        <a:lstStyle/>
        <a:p>
          <a:endParaRPr lang="en-US"/>
        </a:p>
      </dgm:t>
    </dgm:pt>
    <dgm:pt modelId="{360D7A73-9E68-4E2C-BE44-3F09DE684F7C}">
      <dgm:prSet/>
      <dgm:spPr/>
      <dgm:t>
        <a:bodyPr/>
        <a:lstStyle/>
        <a:p>
          <a:r>
            <a:rPr lang="en-US"/>
            <a:t>PHE and CMS rules for U07.1</a:t>
          </a:r>
        </a:p>
      </dgm:t>
    </dgm:pt>
    <dgm:pt modelId="{B31EF214-068C-476C-9B88-901BE4731A49}" type="parTrans" cxnId="{205ADB84-DE56-42FD-8F03-B8D75544D32D}">
      <dgm:prSet/>
      <dgm:spPr/>
      <dgm:t>
        <a:bodyPr/>
        <a:lstStyle/>
        <a:p>
          <a:endParaRPr lang="en-US"/>
        </a:p>
      </dgm:t>
    </dgm:pt>
    <dgm:pt modelId="{E92863E0-E52B-484A-AFEC-EEB49E637221}" type="sibTrans" cxnId="{205ADB84-DE56-42FD-8F03-B8D75544D32D}">
      <dgm:prSet/>
      <dgm:spPr/>
      <dgm:t>
        <a:bodyPr/>
        <a:lstStyle/>
        <a:p>
          <a:endParaRPr lang="en-US"/>
        </a:p>
      </dgm:t>
    </dgm:pt>
    <dgm:pt modelId="{008AB270-BFE6-438C-B2B9-F9D12E0530F5}">
      <dgm:prSet/>
      <dgm:spPr/>
      <dgm:t>
        <a:bodyPr/>
        <a:lstStyle/>
        <a:p>
          <a:r>
            <a:rPr lang="en-US"/>
            <a:t>Results</a:t>
          </a:r>
        </a:p>
      </dgm:t>
    </dgm:pt>
    <dgm:pt modelId="{5D0CBDBA-059C-46E7-8422-C0E5C11E0A55}" type="parTrans" cxnId="{9CA5CF8C-AAFC-4613-9FCC-1FF8ED1F4D60}">
      <dgm:prSet/>
      <dgm:spPr/>
      <dgm:t>
        <a:bodyPr/>
        <a:lstStyle/>
        <a:p>
          <a:endParaRPr lang="en-US"/>
        </a:p>
      </dgm:t>
    </dgm:pt>
    <dgm:pt modelId="{96DDF6D1-9886-49A4-916C-25839311F5C5}" type="sibTrans" cxnId="{9CA5CF8C-AAFC-4613-9FCC-1FF8ED1F4D60}">
      <dgm:prSet/>
      <dgm:spPr/>
      <dgm:t>
        <a:bodyPr/>
        <a:lstStyle/>
        <a:p>
          <a:endParaRPr lang="en-US"/>
        </a:p>
      </dgm:t>
    </dgm:pt>
    <dgm:pt modelId="{5AFEDAE1-DD21-47FB-9FF3-668ACE57AF6C}">
      <dgm:prSet/>
      <dgm:spPr/>
      <dgm:t>
        <a:bodyPr/>
        <a:lstStyle/>
        <a:p>
          <a:r>
            <a:rPr lang="en-US"/>
            <a:t>18 of 25 IP stays accurately coded based on criteria</a:t>
          </a:r>
        </a:p>
      </dgm:t>
    </dgm:pt>
    <dgm:pt modelId="{6615A017-8637-4D62-AA63-DC7F67556AEB}" type="parTrans" cxnId="{400464E6-4E9D-459C-8A76-9B3088B6FBA2}">
      <dgm:prSet/>
      <dgm:spPr/>
      <dgm:t>
        <a:bodyPr/>
        <a:lstStyle/>
        <a:p>
          <a:endParaRPr lang="en-US"/>
        </a:p>
      </dgm:t>
    </dgm:pt>
    <dgm:pt modelId="{4DFB5AD4-B728-4709-B997-EFF05057E089}" type="sibTrans" cxnId="{400464E6-4E9D-459C-8A76-9B3088B6FBA2}">
      <dgm:prSet/>
      <dgm:spPr/>
      <dgm:t>
        <a:bodyPr/>
        <a:lstStyle/>
        <a:p>
          <a:endParaRPr lang="en-US"/>
        </a:p>
      </dgm:t>
    </dgm:pt>
    <dgm:pt modelId="{D590070A-109F-445E-826F-0B082090D207}">
      <dgm:prSet/>
      <dgm:spPr/>
      <dgm:t>
        <a:bodyPr/>
        <a:lstStyle/>
        <a:p>
          <a:r>
            <a:rPr lang="en-US"/>
            <a:t>72% accuracy rate</a:t>
          </a:r>
        </a:p>
      </dgm:t>
    </dgm:pt>
    <dgm:pt modelId="{E4293AC0-F238-4FAF-81B5-E1D5BA560A71}" type="parTrans" cxnId="{AE91A347-DE60-4F1C-A751-CC45E279CB82}">
      <dgm:prSet/>
      <dgm:spPr/>
      <dgm:t>
        <a:bodyPr/>
        <a:lstStyle/>
        <a:p>
          <a:endParaRPr lang="en-US"/>
        </a:p>
      </dgm:t>
    </dgm:pt>
    <dgm:pt modelId="{96F6C104-52B5-42FB-9869-74441DDAE431}" type="sibTrans" cxnId="{AE91A347-DE60-4F1C-A751-CC45E279CB82}">
      <dgm:prSet/>
      <dgm:spPr/>
      <dgm:t>
        <a:bodyPr/>
        <a:lstStyle/>
        <a:p>
          <a:endParaRPr lang="en-US"/>
        </a:p>
      </dgm:t>
    </dgm:pt>
    <dgm:pt modelId="{203EE505-9F81-4C2D-BBEF-4493EAE1B9C2}">
      <dgm:prSet/>
      <dgm:spPr/>
      <dgm:t>
        <a:bodyPr/>
        <a:lstStyle/>
        <a:p>
          <a:r>
            <a:rPr lang="en-US"/>
            <a:t>Share </a:t>
          </a:r>
        </a:p>
      </dgm:t>
    </dgm:pt>
    <dgm:pt modelId="{EB319421-3B7C-499F-873F-7BD4D87E3A37}" type="parTrans" cxnId="{9AD1D4B2-F715-4460-BE18-1BDB160C0F5B}">
      <dgm:prSet/>
      <dgm:spPr/>
      <dgm:t>
        <a:bodyPr/>
        <a:lstStyle/>
        <a:p>
          <a:endParaRPr lang="en-US"/>
        </a:p>
      </dgm:t>
    </dgm:pt>
    <dgm:pt modelId="{D512323B-5895-4D8B-8E51-F4A17A251ADE}" type="sibTrans" cxnId="{9AD1D4B2-F715-4460-BE18-1BDB160C0F5B}">
      <dgm:prSet/>
      <dgm:spPr/>
      <dgm:t>
        <a:bodyPr/>
        <a:lstStyle/>
        <a:p>
          <a:endParaRPr lang="en-US"/>
        </a:p>
      </dgm:t>
    </dgm:pt>
    <dgm:pt modelId="{05FA81F9-F348-4992-8D2B-1913214396AF}">
      <dgm:prSet/>
      <dgm:spPr/>
      <dgm:t>
        <a:bodyPr/>
        <a:lstStyle/>
        <a:p>
          <a:r>
            <a:rPr lang="en-US"/>
            <a:t>Unsatisfactory results</a:t>
          </a:r>
        </a:p>
      </dgm:t>
    </dgm:pt>
    <dgm:pt modelId="{E52C71F3-56AA-4728-A846-375D121AFA11}" type="parTrans" cxnId="{FE98995B-427B-4FCE-9335-31126FB82C17}">
      <dgm:prSet/>
      <dgm:spPr/>
      <dgm:t>
        <a:bodyPr/>
        <a:lstStyle/>
        <a:p>
          <a:endParaRPr lang="en-US"/>
        </a:p>
      </dgm:t>
    </dgm:pt>
    <dgm:pt modelId="{ED5584E3-7A1E-45CC-AD6B-060D310574BA}" type="sibTrans" cxnId="{FE98995B-427B-4FCE-9335-31126FB82C17}">
      <dgm:prSet/>
      <dgm:spPr/>
      <dgm:t>
        <a:bodyPr/>
        <a:lstStyle/>
        <a:p>
          <a:endParaRPr lang="en-US"/>
        </a:p>
      </dgm:t>
    </dgm:pt>
    <dgm:pt modelId="{C4F271F6-CE82-49D4-BC74-2BC87F61C765}">
      <dgm:prSet/>
      <dgm:spPr/>
      <dgm:t>
        <a:bodyPr/>
        <a:lstStyle/>
        <a:p>
          <a:r>
            <a:rPr lang="en-US"/>
            <a:t>Below internal policy threshold</a:t>
          </a:r>
        </a:p>
      </dgm:t>
    </dgm:pt>
    <dgm:pt modelId="{9DC47080-F000-446A-B3AF-CC8CF7A2E736}" type="parTrans" cxnId="{641DBD54-0989-47E6-99B6-E429EFB706ED}">
      <dgm:prSet/>
      <dgm:spPr/>
      <dgm:t>
        <a:bodyPr/>
        <a:lstStyle/>
        <a:p>
          <a:endParaRPr lang="en-US"/>
        </a:p>
      </dgm:t>
    </dgm:pt>
    <dgm:pt modelId="{BF17FC54-2B2B-4950-A0E2-FC55960FE0EC}" type="sibTrans" cxnId="{641DBD54-0989-47E6-99B6-E429EFB706ED}">
      <dgm:prSet/>
      <dgm:spPr/>
      <dgm:t>
        <a:bodyPr/>
        <a:lstStyle/>
        <a:p>
          <a:endParaRPr lang="en-US"/>
        </a:p>
      </dgm:t>
    </dgm:pt>
    <dgm:pt modelId="{99EAAFEE-F77E-49E3-85EC-390234587023}">
      <dgm:prSet/>
      <dgm:spPr/>
      <dgm:t>
        <a:bodyPr/>
        <a:lstStyle/>
        <a:p>
          <a:r>
            <a:rPr lang="en-US"/>
            <a:t>Improper assignment based on ICD-10 CM guidelines</a:t>
          </a:r>
        </a:p>
      </dgm:t>
    </dgm:pt>
    <dgm:pt modelId="{E42AA1D2-D4B7-4AE4-99F8-130910E66DA9}" type="parTrans" cxnId="{555FDC79-246B-45B3-B59E-6DE9AFD59A21}">
      <dgm:prSet/>
      <dgm:spPr/>
      <dgm:t>
        <a:bodyPr/>
        <a:lstStyle/>
        <a:p>
          <a:endParaRPr lang="en-US"/>
        </a:p>
      </dgm:t>
    </dgm:pt>
    <dgm:pt modelId="{1E5CD3DA-06E1-40C9-8CAF-DB04DE87A81C}" type="sibTrans" cxnId="{555FDC79-246B-45B3-B59E-6DE9AFD59A21}">
      <dgm:prSet/>
      <dgm:spPr/>
      <dgm:t>
        <a:bodyPr/>
        <a:lstStyle/>
        <a:p>
          <a:endParaRPr lang="en-US"/>
        </a:p>
      </dgm:t>
    </dgm:pt>
    <dgm:pt modelId="{F8F41298-6297-4288-89E3-3C3B8164540D}">
      <dgm:prSet/>
      <dgm:spPr/>
      <dgm:t>
        <a:bodyPr/>
        <a:lstStyle/>
        <a:p>
          <a:r>
            <a:rPr lang="en-US"/>
            <a:t>Educate</a:t>
          </a:r>
        </a:p>
      </dgm:t>
    </dgm:pt>
    <dgm:pt modelId="{76D57C6A-A3A8-4E88-84AB-DEF4A343E4C3}" type="parTrans" cxnId="{B271C37C-CCC0-4B54-8EF0-596462DC1FAD}">
      <dgm:prSet/>
      <dgm:spPr/>
      <dgm:t>
        <a:bodyPr/>
        <a:lstStyle/>
        <a:p>
          <a:endParaRPr lang="en-US"/>
        </a:p>
      </dgm:t>
    </dgm:pt>
    <dgm:pt modelId="{2C4D1313-0256-4F40-B111-178DD28A3F4A}" type="sibTrans" cxnId="{B271C37C-CCC0-4B54-8EF0-596462DC1FAD}">
      <dgm:prSet/>
      <dgm:spPr/>
      <dgm:t>
        <a:bodyPr/>
        <a:lstStyle/>
        <a:p>
          <a:endParaRPr lang="en-US"/>
        </a:p>
      </dgm:t>
    </dgm:pt>
    <dgm:pt modelId="{3F8DB261-DD6B-43D8-940E-798F913A6A98}">
      <dgm:prSet/>
      <dgm:spPr/>
      <dgm:t>
        <a:bodyPr/>
        <a:lstStyle/>
        <a:p>
          <a:r>
            <a:rPr lang="en-US"/>
            <a:t>Provide specific education related to U07.1</a:t>
          </a:r>
        </a:p>
      </dgm:t>
    </dgm:pt>
    <dgm:pt modelId="{B49A998F-3BF6-412B-A01B-CBD7A4D8C6BC}" type="parTrans" cxnId="{E5C62B9F-DC88-45D2-A19A-0E5C778302F0}">
      <dgm:prSet/>
      <dgm:spPr/>
      <dgm:t>
        <a:bodyPr/>
        <a:lstStyle/>
        <a:p>
          <a:endParaRPr lang="en-US"/>
        </a:p>
      </dgm:t>
    </dgm:pt>
    <dgm:pt modelId="{89FCD1AD-9F3C-4591-ACF4-E32837970430}" type="sibTrans" cxnId="{E5C62B9F-DC88-45D2-A19A-0E5C778302F0}">
      <dgm:prSet/>
      <dgm:spPr/>
      <dgm:t>
        <a:bodyPr/>
        <a:lstStyle/>
        <a:p>
          <a:endParaRPr lang="en-US"/>
        </a:p>
      </dgm:t>
    </dgm:pt>
    <dgm:pt modelId="{2282E3A7-9D21-44EC-AF82-225F45AC4D82}">
      <dgm:prSet/>
      <dgm:spPr/>
      <dgm:t>
        <a:bodyPr/>
        <a:lstStyle/>
        <a:p>
          <a:r>
            <a:rPr lang="en-US"/>
            <a:t>Set expectations for improvement</a:t>
          </a:r>
        </a:p>
      </dgm:t>
    </dgm:pt>
    <dgm:pt modelId="{D905AAF2-1820-4577-9BEB-53B177306251}" type="parTrans" cxnId="{6489186C-037C-4685-BCFB-766EE10DD88B}">
      <dgm:prSet/>
      <dgm:spPr/>
      <dgm:t>
        <a:bodyPr/>
        <a:lstStyle/>
        <a:p>
          <a:endParaRPr lang="en-US"/>
        </a:p>
      </dgm:t>
    </dgm:pt>
    <dgm:pt modelId="{B4CBD6BF-EADD-4B75-9ED8-3B2EECE0229C}" type="sibTrans" cxnId="{6489186C-037C-4685-BCFB-766EE10DD88B}">
      <dgm:prSet/>
      <dgm:spPr/>
      <dgm:t>
        <a:bodyPr/>
        <a:lstStyle/>
        <a:p>
          <a:endParaRPr lang="en-US"/>
        </a:p>
      </dgm:t>
    </dgm:pt>
    <dgm:pt modelId="{68778DB5-E518-4B28-9B4E-22DF23D21E28}">
      <dgm:prSet/>
      <dgm:spPr/>
      <dgm:t>
        <a:bodyPr/>
        <a:lstStyle/>
        <a:p>
          <a:r>
            <a:rPr lang="en-US"/>
            <a:t>Set new review date</a:t>
          </a:r>
        </a:p>
      </dgm:t>
    </dgm:pt>
    <dgm:pt modelId="{6C91128F-9581-4509-AC77-BFE0485A3B3E}" type="parTrans" cxnId="{CF8C6712-25F0-4A82-89BA-EA2DBF7E3026}">
      <dgm:prSet/>
      <dgm:spPr/>
      <dgm:t>
        <a:bodyPr/>
        <a:lstStyle/>
        <a:p>
          <a:endParaRPr lang="en-US"/>
        </a:p>
      </dgm:t>
    </dgm:pt>
    <dgm:pt modelId="{F5884A53-8934-4640-9ED1-27B0C9AF42FF}" type="sibTrans" cxnId="{CF8C6712-25F0-4A82-89BA-EA2DBF7E3026}">
      <dgm:prSet/>
      <dgm:spPr/>
      <dgm:t>
        <a:bodyPr/>
        <a:lstStyle/>
        <a:p>
          <a:endParaRPr lang="en-US"/>
        </a:p>
      </dgm:t>
    </dgm:pt>
    <dgm:pt modelId="{BF39D39C-4EE3-48FB-A897-DDED5BBC060C}" type="pres">
      <dgm:prSet presAssocID="{B501D162-5FEF-409F-92E2-64B9460EAF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B01D2E-0CA7-4BDD-A02D-E5F16BBF4EF9}" type="pres">
      <dgm:prSet presAssocID="{BF23920C-1B70-4331-8818-ED07264B1314}" presName="hierRoot1" presStyleCnt="0"/>
      <dgm:spPr/>
    </dgm:pt>
    <dgm:pt modelId="{B26A1C45-0163-460A-851F-AA5BAA380412}" type="pres">
      <dgm:prSet presAssocID="{BF23920C-1B70-4331-8818-ED07264B1314}" presName="composite" presStyleCnt="0"/>
      <dgm:spPr/>
    </dgm:pt>
    <dgm:pt modelId="{85B24A5C-B98A-467A-A6D4-A234F5DCEB6B}" type="pres">
      <dgm:prSet presAssocID="{BF23920C-1B70-4331-8818-ED07264B1314}" presName="background" presStyleLbl="node0" presStyleIdx="0" presStyleCnt="5"/>
      <dgm:spPr/>
    </dgm:pt>
    <dgm:pt modelId="{E857B99D-4389-42BE-8463-976300B1DDFC}" type="pres">
      <dgm:prSet presAssocID="{BF23920C-1B70-4331-8818-ED07264B1314}" presName="text" presStyleLbl="fgAcc0" presStyleIdx="0" presStyleCnt="5">
        <dgm:presLayoutVars>
          <dgm:chPref val="3"/>
        </dgm:presLayoutVars>
      </dgm:prSet>
      <dgm:spPr/>
    </dgm:pt>
    <dgm:pt modelId="{A43EEE26-2091-4460-BA44-8A81CAD07011}" type="pres">
      <dgm:prSet presAssocID="{BF23920C-1B70-4331-8818-ED07264B1314}" presName="hierChild2" presStyleCnt="0"/>
      <dgm:spPr/>
    </dgm:pt>
    <dgm:pt modelId="{74365103-C002-4948-8AAA-29C920B5FACA}" type="pres">
      <dgm:prSet presAssocID="{F4427FF0-C708-4E16-A731-BAFC51BE9E6C}" presName="hierRoot1" presStyleCnt="0"/>
      <dgm:spPr/>
    </dgm:pt>
    <dgm:pt modelId="{7543E01E-BED5-4DE6-A906-458202C2F62B}" type="pres">
      <dgm:prSet presAssocID="{F4427FF0-C708-4E16-A731-BAFC51BE9E6C}" presName="composite" presStyleCnt="0"/>
      <dgm:spPr/>
    </dgm:pt>
    <dgm:pt modelId="{F042B670-E539-40D7-843B-595FFF10813A}" type="pres">
      <dgm:prSet presAssocID="{F4427FF0-C708-4E16-A731-BAFC51BE9E6C}" presName="background" presStyleLbl="node0" presStyleIdx="1" presStyleCnt="5"/>
      <dgm:spPr/>
    </dgm:pt>
    <dgm:pt modelId="{76E121B5-CF71-4AF1-AFB7-1053A23CEA13}" type="pres">
      <dgm:prSet presAssocID="{F4427FF0-C708-4E16-A731-BAFC51BE9E6C}" presName="text" presStyleLbl="fgAcc0" presStyleIdx="1" presStyleCnt="5">
        <dgm:presLayoutVars>
          <dgm:chPref val="3"/>
        </dgm:presLayoutVars>
      </dgm:prSet>
      <dgm:spPr/>
    </dgm:pt>
    <dgm:pt modelId="{7A5D6EE0-B474-4429-BAB3-BDA5AAF03F6F}" type="pres">
      <dgm:prSet presAssocID="{F4427FF0-C708-4E16-A731-BAFC51BE9E6C}" presName="hierChild2" presStyleCnt="0"/>
      <dgm:spPr/>
    </dgm:pt>
    <dgm:pt modelId="{A29474DE-0A51-446A-9F3C-25984000A618}" type="pres">
      <dgm:prSet presAssocID="{78BBA124-E383-4B40-92B6-5E5B58FDC047}" presName="Name10" presStyleLbl="parChTrans1D2" presStyleIdx="0" presStyleCnt="9"/>
      <dgm:spPr/>
    </dgm:pt>
    <dgm:pt modelId="{4AE26C0F-7469-4A10-B378-95CE520D00B8}" type="pres">
      <dgm:prSet presAssocID="{7B508227-565D-4532-80BB-57EAC58506CB}" presName="hierRoot2" presStyleCnt="0"/>
      <dgm:spPr/>
    </dgm:pt>
    <dgm:pt modelId="{22EE5FC9-093B-4D80-806B-2003EA14CF71}" type="pres">
      <dgm:prSet presAssocID="{7B508227-565D-4532-80BB-57EAC58506CB}" presName="composite2" presStyleCnt="0"/>
      <dgm:spPr/>
    </dgm:pt>
    <dgm:pt modelId="{BD751652-232E-484F-A510-80ACE319D2C0}" type="pres">
      <dgm:prSet presAssocID="{7B508227-565D-4532-80BB-57EAC58506CB}" presName="background2" presStyleLbl="node2" presStyleIdx="0" presStyleCnt="9"/>
      <dgm:spPr/>
    </dgm:pt>
    <dgm:pt modelId="{1A7B060E-FDA9-4F80-B384-966341956D15}" type="pres">
      <dgm:prSet presAssocID="{7B508227-565D-4532-80BB-57EAC58506CB}" presName="text2" presStyleLbl="fgAcc2" presStyleIdx="0" presStyleCnt="9">
        <dgm:presLayoutVars>
          <dgm:chPref val="3"/>
        </dgm:presLayoutVars>
      </dgm:prSet>
      <dgm:spPr/>
    </dgm:pt>
    <dgm:pt modelId="{E2C4DBBE-577A-4F58-81C6-EAB74D5EAAA2}" type="pres">
      <dgm:prSet presAssocID="{7B508227-565D-4532-80BB-57EAC58506CB}" presName="hierChild3" presStyleCnt="0"/>
      <dgm:spPr/>
    </dgm:pt>
    <dgm:pt modelId="{1A726ABE-DBEE-42EA-BD06-BE1B636444FB}" type="pres">
      <dgm:prSet presAssocID="{B3F97F4A-7078-4C4B-A1D5-143CE9F4F615}" presName="Name10" presStyleLbl="parChTrans1D2" presStyleIdx="1" presStyleCnt="9"/>
      <dgm:spPr/>
    </dgm:pt>
    <dgm:pt modelId="{56A0C568-C4CA-4A91-971F-72168B75510B}" type="pres">
      <dgm:prSet presAssocID="{88D39B24-5E16-4C32-8DFE-B1364BE504D0}" presName="hierRoot2" presStyleCnt="0"/>
      <dgm:spPr/>
    </dgm:pt>
    <dgm:pt modelId="{C8897282-74E6-4DEE-B388-D2065356418F}" type="pres">
      <dgm:prSet presAssocID="{88D39B24-5E16-4C32-8DFE-B1364BE504D0}" presName="composite2" presStyleCnt="0"/>
      <dgm:spPr/>
    </dgm:pt>
    <dgm:pt modelId="{FBDFECBF-C570-41CA-89A5-EBF42133E731}" type="pres">
      <dgm:prSet presAssocID="{88D39B24-5E16-4C32-8DFE-B1364BE504D0}" presName="background2" presStyleLbl="node2" presStyleIdx="1" presStyleCnt="9"/>
      <dgm:spPr/>
    </dgm:pt>
    <dgm:pt modelId="{38BA8899-04FD-4951-9D6A-9E5843D78B5B}" type="pres">
      <dgm:prSet presAssocID="{88D39B24-5E16-4C32-8DFE-B1364BE504D0}" presName="text2" presStyleLbl="fgAcc2" presStyleIdx="1" presStyleCnt="9">
        <dgm:presLayoutVars>
          <dgm:chPref val="3"/>
        </dgm:presLayoutVars>
      </dgm:prSet>
      <dgm:spPr/>
    </dgm:pt>
    <dgm:pt modelId="{8C7ADC8B-1C4B-4A75-B3F7-0124D8EE597D}" type="pres">
      <dgm:prSet presAssocID="{88D39B24-5E16-4C32-8DFE-B1364BE504D0}" presName="hierChild3" presStyleCnt="0"/>
      <dgm:spPr/>
    </dgm:pt>
    <dgm:pt modelId="{C97EA4DD-9518-4A72-A82A-E8993D7A8519}" type="pres">
      <dgm:prSet presAssocID="{B31EF214-068C-476C-9B88-901BE4731A49}" presName="Name10" presStyleLbl="parChTrans1D2" presStyleIdx="2" presStyleCnt="9"/>
      <dgm:spPr/>
    </dgm:pt>
    <dgm:pt modelId="{693438D9-9306-468B-A019-B70AB8A93962}" type="pres">
      <dgm:prSet presAssocID="{360D7A73-9E68-4E2C-BE44-3F09DE684F7C}" presName="hierRoot2" presStyleCnt="0"/>
      <dgm:spPr/>
    </dgm:pt>
    <dgm:pt modelId="{51021806-A7CD-4D1F-8259-BA9F0693F97D}" type="pres">
      <dgm:prSet presAssocID="{360D7A73-9E68-4E2C-BE44-3F09DE684F7C}" presName="composite2" presStyleCnt="0"/>
      <dgm:spPr/>
    </dgm:pt>
    <dgm:pt modelId="{7340BF08-C6A6-4874-8E03-A0D66EB79FC3}" type="pres">
      <dgm:prSet presAssocID="{360D7A73-9E68-4E2C-BE44-3F09DE684F7C}" presName="background2" presStyleLbl="node2" presStyleIdx="2" presStyleCnt="9"/>
      <dgm:spPr/>
    </dgm:pt>
    <dgm:pt modelId="{F18CD3BA-0AFF-428C-A9AA-1616F182B34A}" type="pres">
      <dgm:prSet presAssocID="{360D7A73-9E68-4E2C-BE44-3F09DE684F7C}" presName="text2" presStyleLbl="fgAcc2" presStyleIdx="2" presStyleCnt="9">
        <dgm:presLayoutVars>
          <dgm:chPref val="3"/>
        </dgm:presLayoutVars>
      </dgm:prSet>
      <dgm:spPr/>
    </dgm:pt>
    <dgm:pt modelId="{B438673E-7129-4F04-A42D-1A1775922F2C}" type="pres">
      <dgm:prSet presAssocID="{360D7A73-9E68-4E2C-BE44-3F09DE684F7C}" presName="hierChild3" presStyleCnt="0"/>
      <dgm:spPr/>
    </dgm:pt>
    <dgm:pt modelId="{A553F1ED-5377-4FEA-A6FF-1BFE033347E4}" type="pres">
      <dgm:prSet presAssocID="{008AB270-BFE6-438C-B2B9-F9D12E0530F5}" presName="hierRoot1" presStyleCnt="0"/>
      <dgm:spPr/>
    </dgm:pt>
    <dgm:pt modelId="{C5A47464-42D1-43E7-80C7-C6C2D992A0FB}" type="pres">
      <dgm:prSet presAssocID="{008AB270-BFE6-438C-B2B9-F9D12E0530F5}" presName="composite" presStyleCnt="0"/>
      <dgm:spPr/>
    </dgm:pt>
    <dgm:pt modelId="{00ECE4E1-6F3A-4FAA-943F-7135E41D232E}" type="pres">
      <dgm:prSet presAssocID="{008AB270-BFE6-438C-B2B9-F9D12E0530F5}" presName="background" presStyleLbl="node0" presStyleIdx="2" presStyleCnt="5"/>
      <dgm:spPr/>
    </dgm:pt>
    <dgm:pt modelId="{93C5CBE8-4455-4150-9DCF-DE687F70A636}" type="pres">
      <dgm:prSet presAssocID="{008AB270-BFE6-438C-B2B9-F9D12E0530F5}" presName="text" presStyleLbl="fgAcc0" presStyleIdx="2" presStyleCnt="5">
        <dgm:presLayoutVars>
          <dgm:chPref val="3"/>
        </dgm:presLayoutVars>
      </dgm:prSet>
      <dgm:spPr/>
    </dgm:pt>
    <dgm:pt modelId="{26614151-B4F7-4C2D-910C-6C6CD904A6C1}" type="pres">
      <dgm:prSet presAssocID="{008AB270-BFE6-438C-B2B9-F9D12E0530F5}" presName="hierChild2" presStyleCnt="0"/>
      <dgm:spPr/>
    </dgm:pt>
    <dgm:pt modelId="{70430450-06D6-48E9-B80F-29AB01834597}" type="pres">
      <dgm:prSet presAssocID="{6615A017-8637-4D62-AA63-DC7F67556AEB}" presName="Name10" presStyleLbl="parChTrans1D2" presStyleIdx="3" presStyleCnt="9"/>
      <dgm:spPr/>
    </dgm:pt>
    <dgm:pt modelId="{9E7A0827-22F0-44A7-AB79-13BAA26FA0FE}" type="pres">
      <dgm:prSet presAssocID="{5AFEDAE1-DD21-47FB-9FF3-668ACE57AF6C}" presName="hierRoot2" presStyleCnt="0"/>
      <dgm:spPr/>
    </dgm:pt>
    <dgm:pt modelId="{033665CD-9E48-436B-BC49-C579EEA6A38F}" type="pres">
      <dgm:prSet presAssocID="{5AFEDAE1-DD21-47FB-9FF3-668ACE57AF6C}" presName="composite2" presStyleCnt="0"/>
      <dgm:spPr/>
    </dgm:pt>
    <dgm:pt modelId="{E1C18035-211F-4D6C-BC4F-D6AE1704138E}" type="pres">
      <dgm:prSet presAssocID="{5AFEDAE1-DD21-47FB-9FF3-668ACE57AF6C}" presName="background2" presStyleLbl="node2" presStyleIdx="3" presStyleCnt="9"/>
      <dgm:spPr/>
    </dgm:pt>
    <dgm:pt modelId="{DF2E0A63-13E6-4737-9408-BA8CDC5BD0A4}" type="pres">
      <dgm:prSet presAssocID="{5AFEDAE1-DD21-47FB-9FF3-668ACE57AF6C}" presName="text2" presStyleLbl="fgAcc2" presStyleIdx="3" presStyleCnt="9">
        <dgm:presLayoutVars>
          <dgm:chPref val="3"/>
        </dgm:presLayoutVars>
      </dgm:prSet>
      <dgm:spPr/>
    </dgm:pt>
    <dgm:pt modelId="{8099F16B-6348-4A36-A634-C6E203D079F8}" type="pres">
      <dgm:prSet presAssocID="{5AFEDAE1-DD21-47FB-9FF3-668ACE57AF6C}" presName="hierChild3" presStyleCnt="0"/>
      <dgm:spPr/>
    </dgm:pt>
    <dgm:pt modelId="{96526AF8-237B-4869-8F1F-86E3B9C4E2EE}" type="pres">
      <dgm:prSet presAssocID="{E4293AC0-F238-4FAF-81B5-E1D5BA560A71}" presName="Name10" presStyleLbl="parChTrans1D2" presStyleIdx="4" presStyleCnt="9"/>
      <dgm:spPr/>
    </dgm:pt>
    <dgm:pt modelId="{C6148FC6-05A4-49B8-8D3F-7BBCDE9BC12D}" type="pres">
      <dgm:prSet presAssocID="{D590070A-109F-445E-826F-0B082090D207}" presName="hierRoot2" presStyleCnt="0"/>
      <dgm:spPr/>
    </dgm:pt>
    <dgm:pt modelId="{F3E92A05-92BA-493B-96F9-4D76DDF03B43}" type="pres">
      <dgm:prSet presAssocID="{D590070A-109F-445E-826F-0B082090D207}" presName="composite2" presStyleCnt="0"/>
      <dgm:spPr/>
    </dgm:pt>
    <dgm:pt modelId="{63A239EC-E46C-414B-B33E-369FC5F018A9}" type="pres">
      <dgm:prSet presAssocID="{D590070A-109F-445E-826F-0B082090D207}" presName="background2" presStyleLbl="node2" presStyleIdx="4" presStyleCnt="9"/>
      <dgm:spPr/>
    </dgm:pt>
    <dgm:pt modelId="{9FDF2A7B-1251-439E-AADC-470742B69C99}" type="pres">
      <dgm:prSet presAssocID="{D590070A-109F-445E-826F-0B082090D207}" presName="text2" presStyleLbl="fgAcc2" presStyleIdx="4" presStyleCnt="9">
        <dgm:presLayoutVars>
          <dgm:chPref val="3"/>
        </dgm:presLayoutVars>
      </dgm:prSet>
      <dgm:spPr/>
    </dgm:pt>
    <dgm:pt modelId="{63EDE6B4-4182-4832-A312-6FAEC2AFC823}" type="pres">
      <dgm:prSet presAssocID="{D590070A-109F-445E-826F-0B082090D207}" presName="hierChild3" presStyleCnt="0"/>
      <dgm:spPr/>
    </dgm:pt>
    <dgm:pt modelId="{FF9E3597-C1FA-4EFA-B949-A76C0C9A2876}" type="pres">
      <dgm:prSet presAssocID="{203EE505-9F81-4C2D-BBEF-4493EAE1B9C2}" presName="hierRoot1" presStyleCnt="0"/>
      <dgm:spPr/>
    </dgm:pt>
    <dgm:pt modelId="{272BAF45-D936-4EEE-8354-B067786BE155}" type="pres">
      <dgm:prSet presAssocID="{203EE505-9F81-4C2D-BBEF-4493EAE1B9C2}" presName="composite" presStyleCnt="0"/>
      <dgm:spPr/>
    </dgm:pt>
    <dgm:pt modelId="{F3CD127D-D6A7-4103-BC5C-27A2E35F791F}" type="pres">
      <dgm:prSet presAssocID="{203EE505-9F81-4C2D-BBEF-4493EAE1B9C2}" presName="background" presStyleLbl="node0" presStyleIdx="3" presStyleCnt="5"/>
      <dgm:spPr/>
    </dgm:pt>
    <dgm:pt modelId="{9F9253E5-44D7-4126-9650-8B7F32B906F1}" type="pres">
      <dgm:prSet presAssocID="{203EE505-9F81-4C2D-BBEF-4493EAE1B9C2}" presName="text" presStyleLbl="fgAcc0" presStyleIdx="3" presStyleCnt="5">
        <dgm:presLayoutVars>
          <dgm:chPref val="3"/>
        </dgm:presLayoutVars>
      </dgm:prSet>
      <dgm:spPr/>
    </dgm:pt>
    <dgm:pt modelId="{FA561AD6-A8F3-4F2A-A2E5-AFED2D73DA9F}" type="pres">
      <dgm:prSet presAssocID="{203EE505-9F81-4C2D-BBEF-4493EAE1B9C2}" presName="hierChild2" presStyleCnt="0"/>
      <dgm:spPr/>
    </dgm:pt>
    <dgm:pt modelId="{3BA67710-9FD7-4DEE-B99D-4BEA53BC826B}" type="pres">
      <dgm:prSet presAssocID="{E52C71F3-56AA-4728-A846-375D121AFA11}" presName="Name10" presStyleLbl="parChTrans1D2" presStyleIdx="5" presStyleCnt="9"/>
      <dgm:spPr/>
    </dgm:pt>
    <dgm:pt modelId="{50069ECF-3647-4B2A-8B6E-6C9074B8DE2B}" type="pres">
      <dgm:prSet presAssocID="{05FA81F9-F348-4992-8D2B-1913214396AF}" presName="hierRoot2" presStyleCnt="0"/>
      <dgm:spPr/>
    </dgm:pt>
    <dgm:pt modelId="{4735DABD-CE17-41C7-B3DF-47919A561E0D}" type="pres">
      <dgm:prSet presAssocID="{05FA81F9-F348-4992-8D2B-1913214396AF}" presName="composite2" presStyleCnt="0"/>
      <dgm:spPr/>
    </dgm:pt>
    <dgm:pt modelId="{725B14D3-B8F5-4AC4-BABD-65047913FC65}" type="pres">
      <dgm:prSet presAssocID="{05FA81F9-F348-4992-8D2B-1913214396AF}" presName="background2" presStyleLbl="node2" presStyleIdx="5" presStyleCnt="9"/>
      <dgm:spPr/>
    </dgm:pt>
    <dgm:pt modelId="{09651925-2A89-45CF-BE8A-25DA2C476218}" type="pres">
      <dgm:prSet presAssocID="{05FA81F9-F348-4992-8D2B-1913214396AF}" presName="text2" presStyleLbl="fgAcc2" presStyleIdx="5" presStyleCnt="9">
        <dgm:presLayoutVars>
          <dgm:chPref val="3"/>
        </dgm:presLayoutVars>
      </dgm:prSet>
      <dgm:spPr/>
    </dgm:pt>
    <dgm:pt modelId="{FD06B262-4B46-4D48-A1CE-B1F1CA497025}" type="pres">
      <dgm:prSet presAssocID="{05FA81F9-F348-4992-8D2B-1913214396AF}" presName="hierChild3" presStyleCnt="0"/>
      <dgm:spPr/>
    </dgm:pt>
    <dgm:pt modelId="{72905222-3315-42B7-9FC8-D4F336832671}" type="pres">
      <dgm:prSet presAssocID="{9DC47080-F000-446A-B3AF-CC8CF7A2E736}" presName="Name17" presStyleLbl="parChTrans1D3" presStyleIdx="0" presStyleCnt="2"/>
      <dgm:spPr/>
    </dgm:pt>
    <dgm:pt modelId="{83D263B7-2570-41F1-9029-67C58B1F3E71}" type="pres">
      <dgm:prSet presAssocID="{C4F271F6-CE82-49D4-BC74-2BC87F61C765}" presName="hierRoot3" presStyleCnt="0"/>
      <dgm:spPr/>
    </dgm:pt>
    <dgm:pt modelId="{B32A7FE6-D21C-4493-997D-19D62009F366}" type="pres">
      <dgm:prSet presAssocID="{C4F271F6-CE82-49D4-BC74-2BC87F61C765}" presName="composite3" presStyleCnt="0"/>
      <dgm:spPr/>
    </dgm:pt>
    <dgm:pt modelId="{3BEF1227-B7B5-47C7-BBA5-026527439325}" type="pres">
      <dgm:prSet presAssocID="{C4F271F6-CE82-49D4-BC74-2BC87F61C765}" presName="background3" presStyleLbl="node3" presStyleIdx="0" presStyleCnt="2"/>
      <dgm:spPr/>
    </dgm:pt>
    <dgm:pt modelId="{E9B9818F-9928-4BFA-A9BB-BF46E691914B}" type="pres">
      <dgm:prSet presAssocID="{C4F271F6-CE82-49D4-BC74-2BC87F61C765}" presName="text3" presStyleLbl="fgAcc3" presStyleIdx="0" presStyleCnt="2">
        <dgm:presLayoutVars>
          <dgm:chPref val="3"/>
        </dgm:presLayoutVars>
      </dgm:prSet>
      <dgm:spPr/>
    </dgm:pt>
    <dgm:pt modelId="{030DBAC6-D12C-478C-B0E0-FC8666CCFF25}" type="pres">
      <dgm:prSet presAssocID="{C4F271F6-CE82-49D4-BC74-2BC87F61C765}" presName="hierChild4" presStyleCnt="0"/>
      <dgm:spPr/>
    </dgm:pt>
    <dgm:pt modelId="{8DFD2459-FB42-42B3-9372-C9015A181F9B}" type="pres">
      <dgm:prSet presAssocID="{E42AA1D2-D4B7-4AE4-99F8-130910E66DA9}" presName="Name17" presStyleLbl="parChTrans1D3" presStyleIdx="1" presStyleCnt="2"/>
      <dgm:spPr/>
    </dgm:pt>
    <dgm:pt modelId="{B1EC485C-E340-48CB-B5BC-D7E51559E8DD}" type="pres">
      <dgm:prSet presAssocID="{99EAAFEE-F77E-49E3-85EC-390234587023}" presName="hierRoot3" presStyleCnt="0"/>
      <dgm:spPr/>
    </dgm:pt>
    <dgm:pt modelId="{14BE7716-9199-4AA2-B7FE-B663BF8A2EB4}" type="pres">
      <dgm:prSet presAssocID="{99EAAFEE-F77E-49E3-85EC-390234587023}" presName="composite3" presStyleCnt="0"/>
      <dgm:spPr/>
    </dgm:pt>
    <dgm:pt modelId="{8C859AA2-8A4E-484F-8435-F71F2F7C7D81}" type="pres">
      <dgm:prSet presAssocID="{99EAAFEE-F77E-49E3-85EC-390234587023}" presName="background3" presStyleLbl="node3" presStyleIdx="1" presStyleCnt="2"/>
      <dgm:spPr/>
    </dgm:pt>
    <dgm:pt modelId="{0B676F3A-9822-481F-89B7-2B834687325F}" type="pres">
      <dgm:prSet presAssocID="{99EAAFEE-F77E-49E3-85EC-390234587023}" presName="text3" presStyleLbl="fgAcc3" presStyleIdx="1" presStyleCnt="2">
        <dgm:presLayoutVars>
          <dgm:chPref val="3"/>
        </dgm:presLayoutVars>
      </dgm:prSet>
      <dgm:spPr/>
    </dgm:pt>
    <dgm:pt modelId="{AF2FED28-355F-4E1D-B118-1F98BB720172}" type="pres">
      <dgm:prSet presAssocID="{99EAAFEE-F77E-49E3-85EC-390234587023}" presName="hierChild4" presStyleCnt="0"/>
      <dgm:spPr/>
    </dgm:pt>
    <dgm:pt modelId="{F27ECF5A-E95D-4A37-BB40-4C9BF3B18E55}" type="pres">
      <dgm:prSet presAssocID="{F8F41298-6297-4288-89E3-3C3B8164540D}" presName="hierRoot1" presStyleCnt="0"/>
      <dgm:spPr/>
    </dgm:pt>
    <dgm:pt modelId="{45D62A97-56A5-4B6D-92D1-1E00CFA592B1}" type="pres">
      <dgm:prSet presAssocID="{F8F41298-6297-4288-89E3-3C3B8164540D}" presName="composite" presStyleCnt="0"/>
      <dgm:spPr/>
    </dgm:pt>
    <dgm:pt modelId="{9A70A31C-D76B-4920-8072-C8205E3EE609}" type="pres">
      <dgm:prSet presAssocID="{F8F41298-6297-4288-89E3-3C3B8164540D}" presName="background" presStyleLbl="node0" presStyleIdx="4" presStyleCnt="5"/>
      <dgm:spPr/>
    </dgm:pt>
    <dgm:pt modelId="{BE852008-510B-41B3-9F3A-61457A9481EE}" type="pres">
      <dgm:prSet presAssocID="{F8F41298-6297-4288-89E3-3C3B8164540D}" presName="text" presStyleLbl="fgAcc0" presStyleIdx="4" presStyleCnt="5">
        <dgm:presLayoutVars>
          <dgm:chPref val="3"/>
        </dgm:presLayoutVars>
      </dgm:prSet>
      <dgm:spPr/>
    </dgm:pt>
    <dgm:pt modelId="{59AD995D-9826-445F-9E9C-578B9E13DD8B}" type="pres">
      <dgm:prSet presAssocID="{F8F41298-6297-4288-89E3-3C3B8164540D}" presName="hierChild2" presStyleCnt="0"/>
      <dgm:spPr/>
    </dgm:pt>
    <dgm:pt modelId="{DEB6E795-E91B-47DA-9C5C-7E31C62FD47A}" type="pres">
      <dgm:prSet presAssocID="{B49A998F-3BF6-412B-A01B-CBD7A4D8C6BC}" presName="Name10" presStyleLbl="parChTrans1D2" presStyleIdx="6" presStyleCnt="9"/>
      <dgm:spPr/>
    </dgm:pt>
    <dgm:pt modelId="{FC090886-8360-4734-B265-9D700A7F3648}" type="pres">
      <dgm:prSet presAssocID="{3F8DB261-DD6B-43D8-940E-798F913A6A98}" presName="hierRoot2" presStyleCnt="0"/>
      <dgm:spPr/>
    </dgm:pt>
    <dgm:pt modelId="{82EC2E36-D1B0-49D7-AEA7-0DBAE8D7BBF0}" type="pres">
      <dgm:prSet presAssocID="{3F8DB261-DD6B-43D8-940E-798F913A6A98}" presName="composite2" presStyleCnt="0"/>
      <dgm:spPr/>
    </dgm:pt>
    <dgm:pt modelId="{7B5C5830-6D97-43C0-85B0-ACC03E5E3011}" type="pres">
      <dgm:prSet presAssocID="{3F8DB261-DD6B-43D8-940E-798F913A6A98}" presName="background2" presStyleLbl="node2" presStyleIdx="6" presStyleCnt="9"/>
      <dgm:spPr/>
    </dgm:pt>
    <dgm:pt modelId="{B46BF18C-BB3A-4061-8311-0D7B0DD1DB2C}" type="pres">
      <dgm:prSet presAssocID="{3F8DB261-DD6B-43D8-940E-798F913A6A98}" presName="text2" presStyleLbl="fgAcc2" presStyleIdx="6" presStyleCnt="9">
        <dgm:presLayoutVars>
          <dgm:chPref val="3"/>
        </dgm:presLayoutVars>
      </dgm:prSet>
      <dgm:spPr/>
    </dgm:pt>
    <dgm:pt modelId="{F17E2F95-BD9A-4FA3-BAE1-8FED5D6D2FAC}" type="pres">
      <dgm:prSet presAssocID="{3F8DB261-DD6B-43D8-940E-798F913A6A98}" presName="hierChild3" presStyleCnt="0"/>
      <dgm:spPr/>
    </dgm:pt>
    <dgm:pt modelId="{36E50FEF-213F-4088-94C8-772F0FE8C344}" type="pres">
      <dgm:prSet presAssocID="{D905AAF2-1820-4577-9BEB-53B177306251}" presName="Name10" presStyleLbl="parChTrans1D2" presStyleIdx="7" presStyleCnt="9"/>
      <dgm:spPr/>
    </dgm:pt>
    <dgm:pt modelId="{F73AA276-45ED-4918-9AE8-0CEF5595541A}" type="pres">
      <dgm:prSet presAssocID="{2282E3A7-9D21-44EC-AF82-225F45AC4D82}" presName="hierRoot2" presStyleCnt="0"/>
      <dgm:spPr/>
    </dgm:pt>
    <dgm:pt modelId="{C116976E-5B3C-4FAE-B821-598522EF0CA3}" type="pres">
      <dgm:prSet presAssocID="{2282E3A7-9D21-44EC-AF82-225F45AC4D82}" presName="composite2" presStyleCnt="0"/>
      <dgm:spPr/>
    </dgm:pt>
    <dgm:pt modelId="{900AC76F-0951-44A2-A31F-4244689EBCEC}" type="pres">
      <dgm:prSet presAssocID="{2282E3A7-9D21-44EC-AF82-225F45AC4D82}" presName="background2" presStyleLbl="node2" presStyleIdx="7" presStyleCnt="9"/>
      <dgm:spPr/>
    </dgm:pt>
    <dgm:pt modelId="{487869C8-8961-4F97-93EB-8AF6F6B42BB0}" type="pres">
      <dgm:prSet presAssocID="{2282E3A7-9D21-44EC-AF82-225F45AC4D82}" presName="text2" presStyleLbl="fgAcc2" presStyleIdx="7" presStyleCnt="9">
        <dgm:presLayoutVars>
          <dgm:chPref val="3"/>
        </dgm:presLayoutVars>
      </dgm:prSet>
      <dgm:spPr/>
    </dgm:pt>
    <dgm:pt modelId="{1F15E5E5-2D94-45E1-B9C9-791E60D236F8}" type="pres">
      <dgm:prSet presAssocID="{2282E3A7-9D21-44EC-AF82-225F45AC4D82}" presName="hierChild3" presStyleCnt="0"/>
      <dgm:spPr/>
    </dgm:pt>
    <dgm:pt modelId="{48812645-8F50-40D5-A3FA-3A9A455694C1}" type="pres">
      <dgm:prSet presAssocID="{6C91128F-9581-4509-AC77-BFE0485A3B3E}" presName="Name10" presStyleLbl="parChTrans1D2" presStyleIdx="8" presStyleCnt="9"/>
      <dgm:spPr/>
    </dgm:pt>
    <dgm:pt modelId="{2AF9EA5F-578B-4331-AB5F-5C82891CB9F1}" type="pres">
      <dgm:prSet presAssocID="{68778DB5-E518-4B28-9B4E-22DF23D21E28}" presName="hierRoot2" presStyleCnt="0"/>
      <dgm:spPr/>
    </dgm:pt>
    <dgm:pt modelId="{82507760-EE9C-41FA-AD49-684A5BCBF286}" type="pres">
      <dgm:prSet presAssocID="{68778DB5-E518-4B28-9B4E-22DF23D21E28}" presName="composite2" presStyleCnt="0"/>
      <dgm:spPr/>
    </dgm:pt>
    <dgm:pt modelId="{F525BAED-FB56-49C1-9851-4795B53AB1AB}" type="pres">
      <dgm:prSet presAssocID="{68778DB5-E518-4B28-9B4E-22DF23D21E28}" presName="background2" presStyleLbl="node2" presStyleIdx="8" presStyleCnt="9"/>
      <dgm:spPr/>
    </dgm:pt>
    <dgm:pt modelId="{582DC452-CC61-4EDC-8BB6-1B03FC5BD275}" type="pres">
      <dgm:prSet presAssocID="{68778DB5-E518-4B28-9B4E-22DF23D21E28}" presName="text2" presStyleLbl="fgAcc2" presStyleIdx="8" presStyleCnt="9">
        <dgm:presLayoutVars>
          <dgm:chPref val="3"/>
        </dgm:presLayoutVars>
      </dgm:prSet>
      <dgm:spPr/>
    </dgm:pt>
    <dgm:pt modelId="{4CEC2E27-A724-4B7D-ACEC-DF22A412FA83}" type="pres">
      <dgm:prSet presAssocID="{68778DB5-E518-4B28-9B4E-22DF23D21E28}" presName="hierChild3" presStyleCnt="0"/>
      <dgm:spPr/>
    </dgm:pt>
  </dgm:ptLst>
  <dgm:cxnLst>
    <dgm:cxn modelId="{0C3AAC0B-0A9A-4F67-99DC-AB15C5E9446F}" type="presOf" srcId="{05FA81F9-F348-4992-8D2B-1913214396AF}" destId="{09651925-2A89-45CF-BE8A-25DA2C476218}" srcOrd="0" destOrd="0" presId="urn:microsoft.com/office/officeart/2005/8/layout/hierarchy1"/>
    <dgm:cxn modelId="{CF8C6712-25F0-4A82-89BA-EA2DBF7E3026}" srcId="{F8F41298-6297-4288-89E3-3C3B8164540D}" destId="{68778DB5-E518-4B28-9B4E-22DF23D21E28}" srcOrd="2" destOrd="0" parTransId="{6C91128F-9581-4509-AC77-BFE0485A3B3E}" sibTransId="{F5884A53-8934-4640-9ED1-27B0C9AF42FF}"/>
    <dgm:cxn modelId="{6D43BC13-D331-4E52-A3FC-EECDCE98B198}" type="presOf" srcId="{008AB270-BFE6-438C-B2B9-F9D12E0530F5}" destId="{93C5CBE8-4455-4150-9DCF-DE687F70A636}" srcOrd="0" destOrd="0" presId="urn:microsoft.com/office/officeart/2005/8/layout/hierarchy1"/>
    <dgm:cxn modelId="{2BE9BA1B-508D-4659-B8EE-FE43EF08CEDD}" type="presOf" srcId="{99EAAFEE-F77E-49E3-85EC-390234587023}" destId="{0B676F3A-9822-481F-89B7-2B834687325F}" srcOrd="0" destOrd="0" presId="urn:microsoft.com/office/officeart/2005/8/layout/hierarchy1"/>
    <dgm:cxn modelId="{81C92C20-8E4E-492F-A692-4A1AE77D6130}" type="presOf" srcId="{360D7A73-9E68-4E2C-BE44-3F09DE684F7C}" destId="{F18CD3BA-0AFF-428C-A9AA-1616F182B34A}" srcOrd="0" destOrd="0" presId="urn:microsoft.com/office/officeart/2005/8/layout/hierarchy1"/>
    <dgm:cxn modelId="{F597662D-581B-42FA-938B-E58ABFE0434B}" type="presOf" srcId="{D590070A-109F-445E-826F-0B082090D207}" destId="{9FDF2A7B-1251-439E-AADC-470742B69C99}" srcOrd="0" destOrd="0" presId="urn:microsoft.com/office/officeart/2005/8/layout/hierarchy1"/>
    <dgm:cxn modelId="{FA9C742F-8F34-461C-9603-388DCC492E4B}" type="presOf" srcId="{6615A017-8637-4D62-AA63-DC7F67556AEB}" destId="{70430450-06D6-48E9-B80F-29AB01834597}" srcOrd="0" destOrd="0" presId="urn:microsoft.com/office/officeart/2005/8/layout/hierarchy1"/>
    <dgm:cxn modelId="{E1800732-C641-48A7-A238-DA8AE43702D1}" type="presOf" srcId="{BF23920C-1B70-4331-8818-ED07264B1314}" destId="{E857B99D-4389-42BE-8463-976300B1DDFC}" srcOrd="0" destOrd="0" presId="urn:microsoft.com/office/officeart/2005/8/layout/hierarchy1"/>
    <dgm:cxn modelId="{DD2E263A-AD84-4017-A35D-B7DF5AA0E800}" type="presOf" srcId="{C4F271F6-CE82-49D4-BC74-2BC87F61C765}" destId="{E9B9818F-9928-4BFA-A9BB-BF46E691914B}" srcOrd="0" destOrd="0" presId="urn:microsoft.com/office/officeart/2005/8/layout/hierarchy1"/>
    <dgm:cxn modelId="{97D2A23A-0663-481C-A585-7F69C36B0195}" type="presOf" srcId="{E52C71F3-56AA-4728-A846-375D121AFA11}" destId="{3BA67710-9FD7-4DEE-B99D-4BEA53BC826B}" srcOrd="0" destOrd="0" presId="urn:microsoft.com/office/officeart/2005/8/layout/hierarchy1"/>
    <dgm:cxn modelId="{C78F3C5B-1763-4D1D-A7C6-8EC592E5494E}" type="presOf" srcId="{203EE505-9F81-4C2D-BBEF-4493EAE1B9C2}" destId="{9F9253E5-44D7-4126-9650-8B7F32B906F1}" srcOrd="0" destOrd="0" presId="urn:microsoft.com/office/officeart/2005/8/layout/hierarchy1"/>
    <dgm:cxn modelId="{FE98995B-427B-4FCE-9335-31126FB82C17}" srcId="{203EE505-9F81-4C2D-BBEF-4493EAE1B9C2}" destId="{05FA81F9-F348-4992-8D2B-1913214396AF}" srcOrd="0" destOrd="0" parTransId="{E52C71F3-56AA-4728-A846-375D121AFA11}" sibTransId="{ED5584E3-7A1E-45CC-AD6B-060D310574BA}"/>
    <dgm:cxn modelId="{83ABD65C-43C9-4966-B187-C36AD9FC1DCC}" type="presOf" srcId="{E42AA1D2-D4B7-4AE4-99F8-130910E66DA9}" destId="{8DFD2459-FB42-42B3-9372-C9015A181F9B}" srcOrd="0" destOrd="0" presId="urn:microsoft.com/office/officeart/2005/8/layout/hierarchy1"/>
    <dgm:cxn modelId="{3111C65F-6670-482B-B763-58A6CDC24188}" srcId="{B501D162-5FEF-409F-92E2-64B9460EAFE7}" destId="{F4427FF0-C708-4E16-A731-BAFC51BE9E6C}" srcOrd="1" destOrd="0" parTransId="{F81891FC-A068-42DA-A3C0-E5E1A2DF7688}" sibTransId="{413FAF0B-2802-4C32-8289-14F2606E834E}"/>
    <dgm:cxn modelId="{E29F2664-61D7-485D-B841-DCC9299A0863}" type="presOf" srcId="{9DC47080-F000-446A-B3AF-CC8CF7A2E736}" destId="{72905222-3315-42B7-9FC8-D4F336832671}" srcOrd="0" destOrd="0" presId="urn:microsoft.com/office/officeart/2005/8/layout/hierarchy1"/>
    <dgm:cxn modelId="{CC0A8246-9ABB-40B8-B327-AAADC2EF26CC}" type="presOf" srcId="{F4427FF0-C708-4E16-A731-BAFC51BE9E6C}" destId="{76E121B5-CF71-4AF1-AFB7-1053A23CEA13}" srcOrd="0" destOrd="0" presId="urn:microsoft.com/office/officeart/2005/8/layout/hierarchy1"/>
    <dgm:cxn modelId="{A0F8AD46-E8F8-4C63-9DA5-7045DE0FA00A}" type="presOf" srcId="{68778DB5-E518-4B28-9B4E-22DF23D21E28}" destId="{582DC452-CC61-4EDC-8BB6-1B03FC5BD275}" srcOrd="0" destOrd="0" presId="urn:microsoft.com/office/officeart/2005/8/layout/hierarchy1"/>
    <dgm:cxn modelId="{AE91A347-DE60-4F1C-A751-CC45E279CB82}" srcId="{008AB270-BFE6-438C-B2B9-F9D12E0530F5}" destId="{D590070A-109F-445E-826F-0B082090D207}" srcOrd="1" destOrd="0" parTransId="{E4293AC0-F238-4FAF-81B5-E1D5BA560A71}" sibTransId="{96F6C104-52B5-42FB-9869-74441DDAE431}"/>
    <dgm:cxn modelId="{6489186C-037C-4685-BCFB-766EE10DD88B}" srcId="{F8F41298-6297-4288-89E3-3C3B8164540D}" destId="{2282E3A7-9D21-44EC-AF82-225F45AC4D82}" srcOrd="1" destOrd="0" parTransId="{D905AAF2-1820-4577-9BEB-53B177306251}" sibTransId="{B4CBD6BF-EADD-4B75-9ED8-3B2EECE0229C}"/>
    <dgm:cxn modelId="{EDF9CF52-308E-40D4-BCCD-F3DD628A8FE7}" type="presOf" srcId="{7B508227-565D-4532-80BB-57EAC58506CB}" destId="{1A7B060E-FDA9-4F80-B384-966341956D15}" srcOrd="0" destOrd="0" presId="urn:microsoft.com/office/officeart/2005/8/layout/hierarchy1"/>
    <dgm:cxn modelId="{641DBD54-0989-47E6-99B6-E429EFB706ED}" srcId="{05FA81F9-F348-4992-8D2B-1913214396AF}" destId="{C4F271F6-CE82-49D4-BC74-2BC87F61C765}" srcOrd="0" destOrd="0" parTransId="{9DC47080-F000-446A-B3AF-CC8CF7A2E736}" sibTransId="{BF17FC54-2B2B-4950-A0E2-FC55960FE0EC}"/>
    <dgm:cxn modelId="{555FDC79-246B-45B3-B59E-6DE9AFD59A21}" srcId="{05FA81F9-F348-4992-8D2B-1913214396AF}" destId="{99EAAFEE-F77E-49E3-85EC-390234587023}" srcOrd="1" destOrd="0" parTransId="{E42AA1D2-D4B7-4AE4-99F8-130910E66DA9}" sibTransId="{1E5CD3DA-06E1-40C9-8CAF-DB04DE87A81C}"/>
    <dgm:cxn modelId="{D58BED59-FFD5-4F94-BCB1-77DB40369AF7}" type="presOf" srcId="{B49A998F-3BF6-412B-A01B-CBD7A4D8C6BC}" destId="{DEB6E795-E91B-47DA-9C5C-7E31C62FD47A}" srcOrd="0" destOrd="0" presId="urn:microsoft.com/office/officeart/2005/8/layout/hierarchy1"/>
    <dgm:cxn modelId="{0FEBCE7A-B0F1-4D76-9932-92DC000E0F39}" srcId="{F4427FF0-C708-4E16-A731-BAFC51BE9E6C}" destId="{88D39B24-5E16-4C32-8DFE-B1364BE504D0}" srcOrd="1" destOrd="0" parTransId="{B3F97F4A-7078-4C4B-A1D5-143CE9F4F615}" sibTransId="{A3F7A0F8-4E50-425C-A825-1187AD4446A2}"/>
    <dgm:cxn modelId="{B271C37C-CCC0-4B54-8EF0-596462DC1FAD}" srcId="{B501D162-5FEF-409F-92E2-64B9460EAFE7}" destId="{F8F41298-6297-4288-89E3-3C3B8164540D}" srcOrd="4" destOrd="0" parTransId="{76D57C6A-A3A8-4E88-84AB-DEF4A343E4C3}" sibTransId="{2C4D1313-0256-4F40-B111-178DD28A3F4A}"/>
    <dgm:cxn modelId="{205ADB84-DE56-42FD-8F03-B8D75544D32D}" srcId="{F4427FF0-C708-4E16-A731-BAFC51BE9E6C}" destId="{360D7A73-9E68-4E2C-BE44-3F09DE684F7C}" srcOrd="2" destOrd="0" parTransId="{B31EF214-068C-476C-9B88-901BE4731A49}" sibTransId="{E92863E0-E52B-484A-AFEC-EEB49E637221}"/>
    <dgm:cxn modelId="{9CA5CF8C-AAFC-4613-9FCC-1FF8ED1F4D60}" srcId="{B501D162-5FEF-409F-92E2-64B9460EAFE7}" destId="{008AB270-BFE6-438C-B2B9-F9D12E0530F5}" srcOrd="2" destOrd="0" parTransId="{5D0CBDBA-059C-46E7-8422-C0E5C11E0A55}" sibTransId="{96DDF6D1-9886-49A4-916C-25839311F5C5}"/>
    <dgm:cxn modelId="{931E1B95-E978-47E2-ACA8-87019BA304AA}" type="presOf" srcId="{3F8DB261-DD6B-43D8-940E-798F913A6A98}" destId="{B46BF18C-BB3A-4061-8311-0D7B0DD1DB2C}" srcOrd="0" destOrd="0" presId="urn:microsoft.com/office/officeart/2005/8/layout/hierarchy1"/>
    <dgm:cxn modelId="{D8F81296-9169-4E0E-BEE5-B992E4727353}" srcId="{F4427FF0-C708-4E16-A731-BAFC51BE9E6C}" destId="{7B508227-565D-4532-80BB-57EAC58506CB}" srcOrd="0" destOrd="0" parTransId="{78BBA124-E383-4B40-92B6-5E5B58FDC047}" sibTransId="{749719B8-79CB-4761-B45D-F4DD0A0246A4}"/>
    <dgm:cxn modelId="{E5C62B9F-DC88-45D2-A19A-0E5C778302F0}" srcId="{F8F41298-6297-4288-89E3-3C3B8164540D}" destId="{3F8DB261-DD6B-43D8-940E-798F913A6A98}" srcOrd="0" destOrd="0" parTransId="{B49A998F-3BF6-412B-A01B-CBD7A4D8C6BC}" sibTransId="{89FCD1AD-9F3C-4591-ACF4-E32837970430}"/>
    <dgm:cxn modelId="{D03690A5-9921-4BC0-9FC5-2EE7AA6AE2D9}" type="presOf" srcId="{B501D162-5FEF-409F-92E2-64B9460EAFE7}" destId="{BF39D39C-4EE3-48FB-A897-DDED5BBC060C}" srcOrd="0" destOrd="0" presId="urn:microsoft.com/office/officeart/2005/8/layout/hierarchy1"/>
    <dgm:cxn modelId="{DA7A85B0-A6EB-4BCB-A1C8-216E71925E80}" type="presOf" srcId="{5AFEDAE1-DD21-47FB-9FF3-668ACE57AF6C}" destId="{DF2E0A63-13E6-4737-9408-BA8CDC5BD0A4}" srcOrd="0" destOrd="0" presId="urn:microsoft.com/office/officeart/2005/8/layout/hierarchy1"/>
    <dgm:cxn modelId="{9AD1D4B2-F715-4460-BE18-1BDB160C0F5B}" srcId="{B501D162-5FEF-409F-92E2-64B9460EAFE7}" destId="{203EE505-9F81-4C2D-BBEF-4493EAE1B9C2}" srcOrd="3" destOrd="0" parTransId="{EB319421-3B7C-499F-873F-7BD4D87E3A37}" sibTransId="{D512323B-5895-4D8B-8E51-F4A17A251ADE}"/>
    <dgm:cxn modelId="{3C617AB4-DC93-492C-9FF0-E960789C3051}" type="presOf" srcId="{B31EF214-068C-476C-9B88-901BE4731A49}" destId="{C97EA4DD-9518-4A72-A82A-E8993D7A8519}" srcOrd="0" destOrd="0" presId="urn:microsoft.com/office/officeart/2005/8/layout/hierarchy1"/>
    <dgm:cxn modelId="{235765B9-6D81-4051-BDFE-1451E50B28A5}" type="presOf" srcId="{78BBA124-E383-4B40-92B6-5E5B58FDC047}" destId="{A29474DE-0A51-446A-9F3C-25984000A618}" srcOrd="0" destOrd="0" presId="urn:microsoft.com/office/officeart/2005/8/layout/hierarchy1"/>
    <dgm:cxn modelId="{FC1D8CC2-CC2C-4BC9-9AC4-ED93CCC6FCCA}" type="presOf" srcId="{E4293AC0-F238-4FAF-81B5-E1D5BA560A71}" destId="{96526AF8-237B-4869-8F1F-86E3B9C4E2EE}" srcOrd="0" destOrd="0" presId="urn:microsoft.com/office/officeart/2005/8/layout/hierarchy1"/>
    <dgm:cxn modelId="{783645C3-47C1-44CB-A942-02CAC81F5321}" type="presOf" srcId="{B3F97F4A-7078-4C4B-A1D5-143CE9F4F615}" destId="{1A726ABE-DBEE-42EA-BD06-BE1B636444FB}" srcOrd="0" destOrd="0" presId="urn:microsoft.com/office/officeart/2005/8/layout/hierarchy1"/>
    <dgm:cxn modelId="{B6FE97C3-5DAF-4593-BE37-CA4BF00FBBAE}" srcId="{B501D162-5FEF-409F-92E2-64B9460EAFE7}" destId="{BF23920C-1B70-4331-8818-ED07264B1314}" srcOrd="0" destOrd="0" parTransId="{53517C4D-0AFC-4965-BF12-F116B0499080}" sibTransId="{1B203BE2-0BF0-4E53-A05F-1F62262CBD57}"/>
    <dgm:cxn modelId="{6F568AD9-DDE3-4399-A3F6-8721231A6366}" type="presOf" srcId="{F8F41298-6297-4288-89E3-3C3B8164540D}" destId="{BE852008-510B-41B3-9F3A-61457A9481EE}" srcOrd="0" destOrd="0" presId="urn:microsoft.com/office/officeart/2005/8/layout/hierarchy1"/>
    <dgm:cxn modelId="{1E87B7DD-340E-4E72-9694-85A582691890}" type="presOf" srcId="{D905AAF2-1820-4577-9BEB-53B177306251}" destId="{36E50FEF-213F-4088-94C8-772F0FE8C344}" srcOrd="0" destOrd="0" presId="urn:microsoft.com/office/officeart/2005/8/layout/hierarchy1"/>
    <dgm:cxn modelId="{1D4D51E1-9876-41CF-8052-73D8E45DC97A}" type="presOf" srcId="{88D39B24-5E16-4C32-8DFE-B1364BE504D0}" destId="{38BA8899-04FD-4951-9D6A-9E5843D78B5B}" srcOrd="0" destOrd="0" presId="urn:microsoft.com/office/officeart/2005/8/layout/hierarchy1"/>
    <dgm:cxn modelId="{400464E6-4E9D-459C-8A76-9B3088B6FBA2}" srcId="{008AB270-BFE6-438C-B2B9-F9D12E0530F5}" destId="{5AFEDAE1-DD21-47FB-9FF3-668ACE57AF6C}" srcOrd="0" destOrd="0" parTransId="{6615A017-8637-4D62-AA63-DC7F67556AEB}" sibTransId="{4DFB5AD4-B728-4709-B997-EFF05057E089}"/>
    <dgm:cxn modelId="{5EAD4CE7-DEF1-4426-AE00-BFCB07DF1752}" type="presOf" srcId="{2282E3A7-9D21-44EC-AF82-225F45AC4D82}" destId="{487869C8-8961-4F97-93EB-8AF6F6B42BB0}" srcOrd="0" destOrd="0" presId="urn:microsoft.com/office/officeart/2005/8/layout/hierarchy1"/>
    <dgm:cxn modelId="{D55333FD-AA9E-4BF1-BC48-7A2080FB321F}" type="presOf" srcId="{6C91128F-9581-4509-AC77-BFE0485A3B3E}" destId="{48812645-8F50-40D5-A3FA-3A9A455694C1}" srcOrd="0" destOrd="0" presId="urn:microsoft.com/office/officeart/2005/8/layout/hierarchy1"/>
    <dgm:cxn modelId="{D320621F-875E-4230-8F0E-BAA3F5EF345D}" type="presParOf" srcId="{BF39D39C-4EE3-48FB-A897-DDED5BBC060C}" destId="{34B01D2E-0CA7-4BDD-A02D-E5F16BBF4EF9}" srcOrd="0" destOrd="0" presId="urn:microsoft.com/office/officeart/2005/8/layout/hierarchy1"/>
    <dgm:cxn modelId="{2E8086EA-F389-4D93-B8F0-7C079184ADF4}" type="presParOf" srcId="{34B01D2E-0CA7-4BDD-A02D-E5F16BBF4EF9}" destId="{B26A1C45-0163-460A-851F-AA5BAA380412}" srcOrd="0" destOrd="0" presId="urn:microsoft.com/office/officeart/2005/8/layout/hierarchy1"/>
    <dgm:cxn modelId="{42522051-224A-4578-87D7-0F717AF27462}" type="presParOf" srcId="{B26A1C45-0163-460A-851F-AA5BAA380412}" destId="{85B24A5C-B98A-467A-A6D4-A234F5DCEB6B}" srcOrd="0" destOrd="0" presId="urn:microsoft.com/office/officeart/2005/8/layout/hierarchy1"/>
    <dgm:cxn modelId="{2D6096F1-853A-4FFF-A200-0E05AA80C6B4}" type="presParOf" srcId="{B26A1C45-0163-460A-851F-AA5BAA380412}" destId="{E857B99D-4389-42BE-8463-976300B1DDFC}" srcOrd="1" destOrd="0" presId="urn:microsoft.com/office/officeart/2005/8/layout/hierarchy1"/>
    <dgm:cxn modelId="{931E33EA-E129-4DC4-A174-2306267B1FE4}" type="presParOf" srcId="{34B01D2E-0CA7-4BDD-A02D-E5F16BBF4EF9}" destId="{A43EEE26-2091-4460-BA44-8A81CAD07011}" srcOrd="1" destOrd="0" presId="urn:microsoft.com/office/officeart/2005/8/layout/hierarchy1"/>
    <dgm:cxn modelId="{C38296BA-474A-435E-BED4-1F8A043358B6}" type="presParOf" srcId="{BF39D39C-4EE3-48FB-A897-DDED5BBC060C}" destId="{74365103-C002-4948-8AAA-29C920B5FACA}" srcOrd="1" destOrd="0" presId="urn:microsoft.com/office/officeart/2005/8/layout/hierarchy1"/>
    <dgm:cxn modelId="{7C056783-8D58-4B0A-81C4-5F8049161E91}" type="presParOf" srcId="{74365103-C002-4948-8AAA-29C920B5FACA}" destId="{7543E01E-BED5-4DE6-A906-458202C2F62B}" srcOrd="0" destOrd="0" presId="urn:microsoft.com/office/officeart/2005/8/layout/hierarchy1"/>
    <dgm:cxn modelId="{A58B5C63-D7A1-4BA0-99FE-93C737773936}" type="presParOf" srcId="{7543E01E-BED5-4DE6-A906-458202C2F62B}" destId="{F042B670-E539-40D7-843B-595FFF10813A}" srcOrd="0" destOrd="0" presId="urn:microsoft.com/office/officeart/2005/8/layout/hierarchy1"/>
    <dgm:cxn modelId="{DA197E2D-C06D-444F-A5FD-AD50FE2F0EED}" type="presParOf" srcId="{7543E01E-BED5-4DE6-A906-458202C2F62B}" destId="{76E121B5-CF71-4AF1-AFB7-1053A23CEA13}" srcOrd="1" destOrd="0" presId="urn:microsoft.com/office/officeart/2005/8/layout/hierarchy1"/>
    <dgm:cxn modelId="{5B8662A1-8FD1-47FA-A85F-4B3A0DA966B2}" type="presParOf" srcId="{74365103-C002-4948-8AAA-29C920B5FACA}" destId="{7A5D6EE0-B474-4429-BAB3-BDA5AAF03F6F}" srcOrd="1" destOrd="0" presId="urn:microsoft.com/office/officeart/2005/8/layout/hierarchy1"/>
    <dgm:cxn modelId="{527B562E-932D-4F03-B42E-F3012F98470A}" type="presParOf" srcId="{7A5D6EE0-B474-4429-BAB3-BDA5AAF03F6F}" destId="{A29474DE-0A51-446A-9F3C-25984000A618}" srcOrd="0" destOrd="0" presId="urn:microsoft.com/office/officeart/2005/8/layout/hierarchy1"/>
    <dgm:cxn modelId="{65805BEA-1F14-4E22-8391-080D8C10F619}" type="presParOf" srcId="{7A5D6EE0-B474-4429-BAB3-BDA5AAF03F6F}" destId="{4AE26C0F-7469-4A10-B378-95CE520D00B8}" srcOrd="1" destOrd="0" presId="urn:microsoft.com/office/officeart/2005/8/layout/hierarchy1"/>
    <dgm:cxn modelId="{C2DB574A-B783-45F2-B735-D5B5FBD9E0AA}" type="presParOf" srcId="{4AE26C0F-7469-4A10-B378-95CE520D00B8}" destId="{22EE5FC9-093B-4D80-806B-2003EA14CF71}" srcOrd="0" destOrd="0" presId="urn:microsoft.com/office/officeart/2005/8/layout/hierarchy1"/>
    <dgm:cxn modelId="{238473D6-F4F9-439A-A981-E7D5EF0598D8}" type="presParOf" srcId="{22EE5FC9-093B-4D80-806B-2003EA14CF71}" destId="{BD751652-232E-484F-A510-80ACE319D2C0}" srcOrd="0" destOrd="0" presId="urn:microsoft.com/office/officeart/2005/8/layout/hierarchy1"/>
    <dgm:cxn modelId="{61618223-16B8-422A-B44F-FD5435B78EDF}" type="presParOf" srcId="{22EE5FC9-093B-4D80-806B-2003EA14CF71}" destId="{1A7B060E-FDA9-4F80-B384-966341956D15}" srcOrd="1" destOrd="0" presId="urn:microsoft.com/office/officeart/2005/8/layout/hierarchy1"/>
    <dgm:cxn modelId="{6E229404-1B8B-44A1-B1B1-D8791386D1EA}" type="presParOf" srcId="{4AE26C0F-7469-4A10-B378-95CE520D00B8}" destId="{E2C4DBBE-577A-4F58-81C6-EAB74D5EAAA2}" srcOrd="1" destOrd="0" presId="urn:microsoft.com/office/officeart/2005/8/layout/hierarchy1"/>
    <dgm:cxn modelId="{4B881A06-7EA3-4CEF-8DA6-049D14045292}" type="presParOf" srcId="{7A5D6EE0-B474-4429-BAB3-BDA5AAF03F6F}" destId="{1A726ABE-DBEE-42EA-BD06-BE1B636444FB}" srcOrd="2" destOrd="0" presId="urn:microsoft.com/office/officeart/2005/8/layout/hierarchy1"/>
    <dgm:cxn modelId="{902DDE6D-F19B-4C04-8027-5F23BAE2CEE8}" type="presParOf" srcId="{7A5D6EE0-B474-4429-BAB3-BDA5AAF03F6F}" destId="{56A0C568-C4CA-4A91-971F-72168B75510B}" srcOrd="3" destOrd="0" presId="urn:microsoft.com/office/officeart/2005/8/layout/hierarchy1"/>
    <dgm:cxn modelId="{4E2D373F-9E24-4E7C-954D-1D274E1FD07B}" type="presParOf" srcId="{56A0C568-C4CA-4A91-971F-72168B75510B}" destId="{C8897282-74E6-4DEE-B388-D2065356418F}" srcOrd="0" destOrd="0" presId="urn:microsoft.com/office/officeart/2005/8/layout/hierarchy1"/>
    <dgm:cxn modelId="{4854A714-7AFC-4D4E-8190-8F5602BE0EE7}" type="presParOf" srcId="{C8897282-74E6-4DEE-B388-D2065356418F}" destId="{FBDFECBF-C570-41CA-89A5-EBF42133E731}" srcOrd="0" destOrd="0" presId="urn:microsoft.com/office/officeart/2005/8/layout/hierarchy1"/>
    <dgm:cxn modelId="{A5A0C1B0-D9DF-4BC9-ABEF-355BE26F0357}" type="presParOf" srcId="{C8897282-74E6-4DEE-B388-D2065356418F}" destId="{38BA8899-04FD-4951-9D6A-9E5843D78B5B}" srcOrd="1" destOrd="0" presId="urn:microsoft.com/office/officeart/2005/8/layout/hierarchy1"/>
    <dgm:cxn modelId="{FBC61533-0B10-4704-BDA4-DCA4DC5C2728}" type="presParOf" srcId="{56A0C568-C4CA-4A91-971F-72168B75510B}" destId="{8C7ADC8B-1C4B-4A75-B3F7-0124D8EE597D}" srcOrd="1" destOrd="0" presId="urn:microsoft.com/office/officeart/2005/8/layout/hierarchy1"/>
    <dgm:cxn modelId="{89209820-B5B4-4430-B2DA-87A4729DD79B}" type="presParOf" srcId="{7A5D6EE0-B474-4429-BAB3-BDA5AAF03F6F}" destId="{C97EA4DD-9518-4A72-A82A-E8993D7A8519}" srcOrd="4" destOrd="0" presId="urn:microsoft.com/office/officeart/2005/8/layout/hierarchy1"/>
    <dgm:cxn modelId="{F7F2E0B9-3EF9-42B8-8E6C-A2EF4984D705}" type="presParOf" srcId="{7A5D6EE0-B474-4429-BAB3-BDA5AAF03F6F}" destId="{693438D9-9306-468B-A019-B70AB8A93962}" srcOrd="5" destOrd="0" presId="urn:microsoft.com/office/officeart/2005/8/layout/hierarchy1"/>
    <dgm:cxn modelId="{B7857954-5154-47AC-819E-53A979CB1517}" type="presParOf" srcId="{693438D9-9306-468B-A019-B70AB8A93962}" destId="{51021806-A7CD-4D1F-8259-BA9F0693F97D}" srcOrd="0" destOrd="0" presId="urn:microsoft.com/office/officeart/2005/8/layout/hierarchy1"/>
    <dgm:cxn modelId="{1604F6AF-7ED2-40C3-AF2D-AA7E0505F0FE}" type="presParOf" srcId="{51021806-A7CD-4D1F-8259-BA9F0693F97D}" destId="{7340BF08-C6A6-4874-8E03-A0D66EB79FC3}" srcOrd="0" destOrd="0" presId="urn:microsoft.com/office/officeart/2005/8/layout/hierarchy1"/>
    <dgm:cxn modelId="{27FE484D-9DC3-4B13-B885-4AB79A689D81}" type="presParOf" srcId="{51021806-A7CD-4D1F-8259-BA9F0693F97D}" destId="{F18CD3BA-0AFF-428C-A9AA-1616F182B34A}" srcOrd="1" destOrd="0" presId="urn:microsoft.com/office/officeart/2005/8/layout/hierarchy1"/>
    <dgm:cxn modelId="{DEB61AE4-B9C1-455F-ADF0-7BD9CD68AF88}" type="presParOf" srcId="{693438D9-9306-468B-A019-B70AB8A93962}" destId="{B438673E-7129-4F04-A42D-1A1775922F2C}" srcOrd="1" destOrd="0" presId="urn:microsoft.com/office/officeart/2005/8/layout/hierarchy1"/>
    <dgm:cxn modelId="{CEA05B3D-F611-4C6D-9F4A-3DA02AADFB14}" type="presParOf" srcId="{BF39D39C-4EE3-48FB-A897-DDED5BBC060C}" destId="{A553F1ED-5377-4FEA-A6FF-1BFE033347E4}" srcOrd="2" destOrd="0" presId="urn:microsoft.com/office/officeart/2005/8/layout/hierarchy1"/>
    <dgm:cxn modelId="{C22FF282-D1CC-4979-AF09-4BEC3A80FA72}" type="presParOf" srcId="{A553F1ED-5377-4FEA-A6FF-1BFE033347E4}" destId="{C5A47464-42D1-43E7-80C7-C6C2D992A0FB}" srcOrd="0" destOrd="0" presId="urn:microsoft.com/office/officeart/2005/8/layout/hierarchy1"/>
    <dgm:cxn modelId="{1D291AA6-09FE-4A2E-BFFE-04D735670570}" type="presParOf" srcId="{C5A47464-42D1-43E7-80C7-C6C2D992A0FB}" destId="{00ECE4E1-6F3A-4FAA-943F-7135E41D232E}" srcOrd="0" destOrd="0" presId="urn:microsoft.com/office/officeart/2005/8/layout/hierarchy1"/>
    <dgm:cxn modelId="{6F4EAE04-500F-4889-8FA3-98B7F10766C1}" type="presParOf" srcId="{C5A47464-42D1-43E7-80C7-C6C2D992A0FB}" destId="{93C5CBE8-4455-4150-9DCF-DE687F70A636}" srcOrd="1" destOrd="0" presId="urn:microsoft.com/office/officeart/2005/8/layout/hierarchy1"/>
    <dgm:cxn modelId="{736003E1-F4B6-472A-ACE3-4A4D11099240}" type="presParOf" srcId="{A553F1ED-5377-4FEA-A6FF-1BFE033347E4}" destId="{26614151-B4F7-4C2D-910C-6C6CD904A6C1}" srcOrd="1" destOrd="0" presId="urn:microsoft.com/office/officeart/2005/8/layout/hierarchy1"/>
    <dgm:cxn modelId="{4034C131-41A7-45F1-9ABE-0708A27FC5D5}" type="presParOf" srcId="{26614151-B4F7-4C2D-910C-6C6CD904A6C1}" destId="{70430450-06D6-48E9-B80F-29AB01834597}" srcOrd="0" destOrd="0" presId="urn:microsoft.com/office/officeart/2005/8/layout/hierarchy1"/>
    <dgm:cxn modelId="{E405ADB0-D805-4996-B8A9-099533FAC24C}" type="presParOf" srcId="{26614151-B4F7-4C2D-910C-6C6CD904A6C1}" destId="{9E7A0827-22F0-44A7-AB79-13BAA26FA0FE}" srcOrd="1" destOrd="0" presId="urn:microsoft.com/office/officeart/2005/8/layout/hierarchy1"/>
    <dgm:cxn modelId="{16E3CE17-7417-4F69-87D6-A9F3239072A4}" type="presParOf" srcId="{9E7A0827-22F0-44A7-AB79-13BAA26FA0FE}" destId="{033665CD-9E48-436B-BC49-C579EEA6A38F}" srcOrd="0" destOrd="0" presId="urn:microsoft.com/office/officeart/2005/8/layout/hierarchy1"/>
    <dgm:cxn modelId="{E7741067-30B1-4C81-A0FD-3D291488B048}" type="presParOf" srcId="{033665CD-9E48-436B-BC49-C579EEA6A38F}" destId="{E1C18035-211F-4D6C-BC4F-D6AE1704138E}" srcOrd="0" destOrd="0" presId="urn:microsoft.com/office/officeart/2005/8/layout/hierarchy1"/>
    <dgm:cxn modelId="{56FCCCF1-3AFE-416A-AB35-57CF626B6792}" type="presParOf" srcId="{033665CD-9E48-436B-BC49-C579EEA6A38F}" destId="{DF2E0A63-13E6-4737-9408-BA8CDC5BD0A4}" srcOrd="1" destOrd="0" presId="urn:microsoft.com/office/officeart/2005/8/layout/hierarchy1"/>
    <dgm:cxn modelId="{BCD336AB-D4DB-4C2E-A4A9-0D9A34634F6C}" type="presParOf" srcId="{9E7A0827-22F0-44A7-AB79-13BAA26FA0FE}" destId="{8099F16B-6348-4A36-A634-C6E203D079F8}" srcOrd="1" destOrd="0" presId="urn:microsoft.com/office/officeart/2005/8/layout/hierarchy1"/>
    <dgm:cxn modelId="{7F809CB3-C155-4B17-A7A5-2AAB8DCD5565}" type="presParOf" srcId="{26614151-B4F7-4C2D-910C-6C6CD904A6C1}" destId="{96526AF8-237B-4869-8F1F-86E3B9C4E2EE}" srcOrd="2" destOrd="0" presId="urn:microsoft.com/office/officeart/2005/8/layout/hierarchy1"/>
    <dgm:cxn modelId="{48A4FA01-B3F4-4ADB-BC6A-15200AC8CA0A}" type="presParOf" srcId="{26614151-B4F7-4C2D-910C-6C6CD904A6C1}" destId="{C6148FC6-05A4-49B8-8D3F-7BBCDE9BC12D}" srcOrd="3" destOrd="0" presId="urn:microsoft.com/office/officeart/2005/8/layout/hierarchy1"/>
    <dgm:cxn modelId="{801DD6DB-F159-49BC-96D3-3CCC97C1FA54}" type="presParOf" srcId="{C6148FC6-05A4-49B8-8D3F-7BBCDE9BC12D}" destId="{F3E92A05-92BA-493B-96F9-4D76DDF03B43}" srcOrd="0" destOrd="0" presId="urn:microsoft.com/office/officeart/2005/8/layout/hierarchy1"/>
    <dgm:cxn modelId="{D7F853D3-3E4C-49AC-806B-3CB8A2DFCB1B}" type="presParOf" srcId="{F3E92A05-92BA-493B-96F9-4D76DDF03B43}" destId="{63A239EC-E46C-414B-B33E-369FC5F018A9}" srcOrd="0" destOrd="0" presId="urn:microsoft.com/office/officeart/2005/8/layout/hierarchy1"/>
    <dgm:cxn modelId="{346C295D-96E1-498E-80BB-C70EEC1952B9}" type="presParOf" srcId="{F3E92A05-92BA-493B-96F9-4D76DDF03B43}" destId="{9FDF2A7B-1251-439E-AADC-470742B69C99}" srcOrd="1" destOrd="0" presId="urn:microsoft.com/office/officeart/2005/8/layout/hierarchy1"/>
    <dgm:cxn modelId="{B77C680E-B194-484D-A304-B7FF261D8CA4}" type="presParOf" srcId="{C6148FC6-05A4-49B8-8D3F-7BBCDE9BC12D}" destId="{63EDE6B4-4182-4832-A312-6FAEC2AFC823}" srcOrd="1" destOrd="0" presId="urn:microsoft.com/office/officeart/2005/8/layout/hierarchy1"/>
    <dgm:cxn modelId="{1DA2A4E8-D0EF-4CCF-94B7-FA9734B63A58}" type="presParOf" srcId="{BF39D39C-4EE3-48FB-A897-DDED5BBC060C}" destId="{FF9E3597-C1FA-4EFA-B949-A76C0C9A2876}" srcOrd="3" destOrd="0" presId="urn:microsoft.com/office/officeart/2005/8/layout/hierarchy1"/>
    <dgm:cxn modelId="{2E325E12-B84B-4033-B827-46D33CD08B49}" type="presParOf" srcId="{FF9E3597-C1FA-4EFA-B949-A76C0C9A2876}" destId="{272BAF45-D936-4EEE-8354-B067786BE155}" srcOrd="0" destOrd="0" presId="urn:microsoft.com/office/officeart/2005/8/layout/hierarchy1"/>
    <dgm:cxn modelId="{3E4484A0-0194-44AD-B1C3-73EA617B40FC}" type="presParOf" srcId="{272BAF45-D936-4EEE-8354-B067786BE155}" destId="{F3CD127D-D6A7-4103-BC5C-27A2E35F791F}" srcOrd="0" destOrd="0" presId="urn:microsoft.com/office/officeart/2005/8/layout/hierarchy1"/>
    <dgm:cxn modelId="{041FCB85-F3E2-4309-9E58-C03E52531827}" type="presParOf" srcId="{272BAF45-D936-4EEE-8354-B067786BE155}" destId="{9F9253E5-44D7-4126-9650-8B7F32B906F1}" srcOrd="1" destOrd="0" presId="urn:microsoft.com/office/officeart/2005/8/layout/hierarchy1"/>
    <dgm:cxn modelId="{ACE72427-2185-4409-8F57-D1DB99B01BDA}" type="presParOf" srcId="{FF9E3597-C1FA-4EFA-B949-A76C0C9A2876}" destId="{FA561AD6-A8F3-4F2A-A2E5-AFED2D73DA9F}" srcOrd="1" destOrd="0" presId="urn:microsoft.com/office/officeart/2005/8/layout/hierarchy1"/>
    <dgm:cxn modelId="{5E26C198-D39A-4EA3-9901-38558D0A582B}" type="presParOf" srcId="{FA561AD6-A8F3-4F2A-A2E5-AFED2D73DA9F}" destId="{3BA67710-9FD7-4DEE-B99D-4BEA53BC826B}" srcOrd="0" destOrd="0" presId="urn:microsoft.com/office/officeart/2005/8/layout/hierarchy1"/>
    <dgm:cxn modelId="{140AA856-6DDF-41A3-87D0-68AF80CFF773}" type="presParOf" srcId="{FA561AD6-A8F3-4F2A-A2E5-AFED2D73DA9F}" destId="{50069ECF-3647-4B2A-8B6E-6C9074B8DE2B}" srcOrd="1" destOrd="0" presId="urn:microsoft.com/office/officeart/2005/8/layout/hierarchy1"/>
    <dgm:cxn modelId="{E344E01E-DAFA-44F9-BAB5-5B995923D4E6}" type="presParOf" srcId="{50069ECF-3647-4B2A-8B6E-6C9074B8DE2B}" destId="{4735DABD-CE17-41C7-B3DF-47919A561E0D}" srcOrd="0" destOrd="0" presId="urn:microsoft.com/office/officeart/2005/8/layout/hierarchy1"/>
    <dgm:cxn modelId="{52DD7E2E-8076-43A8-9320-111FFB308B61}" type="presParOf" srcId="{4735DABD-CE17-41C7-B3DF-47919A561E0D}" destId="{725B14D3-B8F5-4AC4-BABD-65047913FC65}" srcOrd="0" destOrd="0" presId="urn:microsoft.com/office/officeart/2005/8/layout/hierarchy1"/>
    <dgm:cxn modelId="{DF20B215-3EB7-45CA-A5AE-446BE7408170}" type="presParOf" srcId="{4735DABD-CE17-41C7-B3DF-47919A561E0D}" destId="{09651925-2A89-45CF-BE8A-25DA2C476218}" srcOrd="1" destOrd="0" presId="urn:microsoft.com/office/officeart/2005/8/layout/hierarchy1"/>
    <dgm:cxn modelId="{D4F83047-E92F-4D02-81B7-C361FB833EFE}" type="presParOf" srcId="{50069ECF-3647-4B2A-8B6E-6C9074B8DE2B}" destId="{FD06B262-4B46-4D48-A1CE-B1F1CA497025}" srcOrd="1" destOrd="0" presId="urn:microsoft.com/office/officeart/2005/8/layout/hierarchy1"/>
    <dgm:cxn modelId="{F4E9EEF6-441E-45C2-885E-60FBBD66458D}" type="presParOf" srcId="{FD06B262-4B46-4D48-A1CE-B1F1CA497025}" destId="{72905222-3315-42B7-9FC8-D4F336832671}" srcOrd="0" destOrd="0" presId="urn:microsoft.com/office/officeart/2005/8/layout/hierarchy1"/>
    <dgm:cxn modelId="{2FABEFF4-FAC6-482A-B537-15C5DD1B1564}" type="presParOf" srcId="{FD06B262-4B46-4D48-A1CE-B1F1CA497025}" destId="{83D263B7-2570-41F1-9029-67C58B1F3E71}" srcOrd="1" destOrd="0" presId="urn:microsoft.com/office/officeart/2005/8/layout/hierarchy1"/>
    <dgm:cxn modelId="{921FD630-13B9-43BC-BEEB-096911500C04}" type="presParOf" srcId="{83D263B7-2570-41F1-9029-67C58B1F3E71}" destId="{B32A7FE6-D21C-4493-997D-19D62009F366}" srcOrd="0" destOrd="0" presId="urn:microsoft.com/office/officeart/2005/8/layout/hierarchy1"/>
    <dgm:cxn modelId="{B0AD8CCF-79CB-4158-86BA-7AEDCE656EC7}" type="presParOf" srcId="{B32A7FE6-D21C-4493-997D-19D62009F366}" destId="{3BEF1227-B7B5-47C7-BBA5-026527439325}" srcOrd="0" destOrd="0" presId="urn:microsoft.com/office/officeart/2005/8/layout/hierarchy1"/>
    <dgm:cxn modelId="{9D45AFA2-BCA9-43C7-AD40-B2198BF1F06E}" type="presParOf" srcId="{B32A7FE6-D21C-4493-997D-19D62009F366}" destId="{E9B9818F-9928-4BFA-A9BB-BF46E691914B}" srcOrd="1" destOrd="0" presId="urn:microsoft.com/office/officeart/2005/8/layout/hierarchy1"/>
    <dgm:cxn modelId="{26916135-C1EA-4669-95A6-D9B972E43E6D}" type="presParOf" srcId="{83D263B7-2570-41F1-9029-67C58B1F3E71}" destId="{030DBAC6-D12C-478C-B0E0-FC8666CCFF25}" srcOrd="1" destOrd="0" presId="urn:microsoft.com/office/officeart/2005/8/layout/hierarchy1"/>
    <dgm:cxn modelId="{2190590F-63C1-46DD-BFCA-24411BCCB84B}" type="presParOf" srcId="{FD06B262-4B46-4D48-A1CE-B1F1CA497025}" destId="{8DFD2459-FB42-42B3-9372-C9015A181F9B}" srcOrd="2" destOrd="0" presId="urn:microsoft.com/office/officeart/2005/8/layout/hierarchy1"/>
    <dgm:cxn modelId="{C1A87CD7-65EE-48F5-BF5F-6312484AE3AB}" type="presParOf" srcId="{FD06B262-4B46-4D48-A1CE-B1F1CA497025}" destId="{B1EC485C-E340-48CB-B5BC-D7E51559E8DD}" srcOrd="3" destOrd="0" presId="urn:microsoft.com/office/officeart/2005/8/layout/hierarchy1"/>
    <dgm:cxn modelId="{E0556AAB-0D17-41BB-A357-12FD4DA3040E}" type="presParOf" srcId="{B1EC485C-E340-48CB-B5BC-D7E51559E8DD}" destId="{14BE7716-9199-4AA2-B7FE-B663BF8A2EB4}" srcOrd="0" destOrd="0" presId="urn:microsoft.com/office/officeart/2005/8/layout/hierarchy1"/>
    <dgm:cxn modelId="{DBA4AA71-93CC-42DB-AF0F-44BF51BA51E2}" type="presParOf" srcId="{14BE7716-9199-4AA2-B7FE-B663BF8A2EB4}" destId="{8C859AA2-8A4E-484F-8435-F71F2F7C7D81}" srcOrd="0" destOrd="0" presId="urn:microsoft.com/office/officeart/2005/8/layout/hierarchy1"/>
    <dgm:cxn modelId="{B900B996-C0F8-4538-A132-F91CCC146407}" type="presParOf" srcId="{14BE7716-9199-4AA2-B7FE-B663BF8A2EB4}" destId="{0B676F3A-9822-481F-89B7-2B834687325F}" srcOrd="1" destOrd="0" presId="urn:microsoft.com/office/officeart/2005/8/layout/hierarchy1"/>
    <dgm:cxn modelId="{3684568D-64F6-417F-BA19-1B55A49E37A4}" type="presParOf" srcId="{B1EC485C-E340-48CB-B5BC-D7E51559E8DD}" destId="{AF2FED28-355F-4E1D-B118-1F98BB720172}" srcOrd="1" destOrd="0" presId="urn:microsoft.com/office/officeart/2005/8/layout/hierarchy1"/>
    <dgm:cxn modelId="{B26BEA0D-2C77-460D-B8EC-DC4F5AA7BA5B}" type="presParOf" srcId="{BF39D39C-4EE3-48FB-A897-DDED5BBC060C}" destId="{F27ECF5A-E95D-4A37-BB40-4C9BF3B18E55}" srcOrd="4" destOrd="0" presId="urn:microsoft.com/office/officeart/2005/8/layout/hierarchy1"/>
    <dgm:cxn modelId="{1D821D67-80FF-4880-A0A6-7F9F1ACF666F}" type="presParOf" srcId="{F27ECF5A-E95D-4A37-BB40-4C9BF3B18E55}" destId="{45D62A97-56A5-4B6D-92D1-1E00CFA592B1}" srcOrd="0" destOrd="0" presId="urn:microsoft.com/office/officeart/2005/8/layout/hierarchy1"/>
    <dgm:cxn modelId="{E1E0FC79-885D-4FD3-83F8-6039787B4248}" type="presParOf" srcId="{45D62A97-56A5-4B6D-92D1-1E00CFA592B1}" destId="{9A70A31C-D76B-4920-8072-C8205E3EE609}" srcOrd="0" destOrd="0" presId="urn:microsoft.com/office/officeart/2005/8/layout/hierarchy1"/>
    <dgm:cxn modelId="{D4B31BE7-A637-43E0-A531-61F48DDD9789}" type="presParOf" srcId="{45D62A97-56A5-4B6D-92D1-1E00CFA592B1}" destId="{BE852008-510B-41B3-9F3A-61457A9481EE}" srcOrd="1" destOrd="0" presId="urn:microsoft.com/office/officeart/2005/8/layout/hierarchy1"/>
    <dgm:cxn modelId="{2FB62F01-BCC2-4E0A-8115-9180EDB34E9E}" type="presParOf" srcId="{F27ECF5A-E95D-4A37-BB40-4C9BF3B18E55}" destId="{59AD995D-9826-445F-9E9C-578B9E13DD8B}" srcOrd="1" destOrd="0" presId="urn:microsoft.com/office/officeart/2005/8/layout/hierarchy1"/>
    <dgm:cxn modelId="{EE91E8E0-C51B-4137-8AF8-9BC2CA2EDD4E}" type="presParOf" srcId="{59AD995D-9826-445F-9E9C-578B9E13DD8B}" destId="{DEB6E795-E91B-47DA-9C5C-7E31C62FD47A}" srcOrd="0" destOrd="0" presId="urn:microsoft.com/office/officeart/2005/8/layout/hierarchy1"/>
    <dgm:cxn modelId="{B10AD384-DCC9-4FDE-9A8E-2AAFCCE818EB}" type="presParOf" srcId="{59AD995D-9826-445F-9E9C-578B9E13DD8B}" destId="{FC090886-8360-4734-B265-9D700A7F3648}" srcOrd="1" destOrd="0" presId="urn:microsoft.com/office/officeart/2005/8/layout/hierarchy1"/>
    <dgm:cxn modelId="{532733B3-E68C-4178-89DD-15CA2A68E475}" type="presParOf" srcId="{FC090886-8360-4734-B265-9D700A7F3648}" destId="{82EC2E36-D1B0-49D7-AEA7-0DBAE8D7BBF0}" srcOrd="0" destOrd="0" presId="urn:microsoft.com/office/officeart/2005/8/layout/hierarchy1"/>
    <dgm:cxn modelId="{E968CAEC-35E6-473C-AD39-C38207C1BF13}" type="presParOf" srcId="{82EC2E36-D1B0-49D7-AEA7-0DBAE8D7BBF0}" destId="{7B5C5830-6D97-43C0-85B0-ACC03E5E3011}" srcOrd="0" destOrd="0" presId="urn:microsoft.com/office/officeart/2005/8/layout/hierarchy1"/>
    <dgm:cxn modelId="{18DB29A9-5CEA-4A9F-A89A-4F8DEC10C4E5}" type="presParOf" srcId="{82EC2E36-D1B0-49D7-AEA7-0DBAE8D7BBF0}" destId="{B46BF18C-BB3A-4061-8311-0D7B0DD1DB2C}" srcOrd="1" destOrd="0" presId="urn:microsoft.com/office/officeart/2005/8/layout/hierarchy1"/>
    <dgm:cxn modelId="{44EFE793-6875-4B58-A69C-9EF642AD9513}" type="presParOf" srcId="{FC090886-8360-4734-B265-9D700A7F3648}" destId="{F17E2F95-BD9A-4FA3-BAE1-8FED5D6D2FAC}" srcOrd="1" destOrd="0" presId="urn:microsoft.com/office/officeart/2005/8/layout/hierarchy1"/>
    <dgm:cxn modelId="{F0F56F67-C7AC-4F5B-8DFC-C68BF7D420BE}" type="presParOf" srcId="{59AD995D-9826-445F-9E9C-578B9E13DD8B}" destId="{36E50FEF-213F-4088-94C8-772F0FE8C344}" srcOrd="2" destOrd="0" presId="urn:microsoft.com/office/officeart/2005/8/layout/hierarchy1"/>
    <dgm:cxn modelId="{99020194-06F9-4356-A0A6-1DE071E74ADE}" type="presParOf" srcId="{59AD995D-9826-445F-9E9C-578B9E13DD8B}" destId="{F73AA276-45ED-4918-9AE8-0CEF5595541A}" srcOrd="3" destOrd="0" presId="urn:microsoft.com/office/officeart/2005/8/layout/hierarchy1"/>
    <dgm:cxn modelId="{A5880D5F-B59F-4004-9A24-5CB560E44603}" type="presParOf" srcId="{F73AA276-45ED-4918-9AE8-0CEF5595541A}" destId="{C116976E-5B3C-4FAE-B821-598522EF0CA3}" srcOrd="0" destOrd="0" presId="urn:microsoft.com/office/officeart/2005/8/layout/hierarchy1"/>
    <dgm:cxn modelId="{95DC3788-F784-4B84-9F02-C36674D1BE85}" type="presParOf" srcId="{C116976E-5B3C-4FAE-B821-598522EF0CA3}" destId="{900AC76F-0951-44A2-A31F-4244689EBCEC}" srcOrd="0" destOrd="0" presId="urn:microsoft.com/office/officeart/2005/8/layout/hierarchy1"/>
    <dgm:cxn modelId="{45E87318-AF67-43A5-A27B-CFAB3F1C6BDC}" type="presParOf" srcId="{C116976E-5B3C-4FAE-B821-598522EF0CA3}" destId="{487869C8-8961-4F97-93EB-8AF6F6B42BB0}" srcOrd="1" destOrd="0" presId="urn:microsoft.com/office/officeart/2005/8/layout/hierarchy1"/>
    <dgm:cxn modelId="{D9C7584A-BD3B-4BF7-80FF-407BE4486871}" type="presParOf" srcId="{F73AA276-45ED-4918-9AE8-0CEF5595541A}" destId="{1F15E5E5-2D94-45E1-B9C9-791E60D236F8}" srcOrd="1" destOrd="0" presId="urn:microsoft.com/office/officeart/2005/8/layout/hierarchy1"/>
    <dgm:cxn modelId="{3A7CF54D-7BE5-4E2F-BB79-7AB93D2E988E}" type="presParOf" srcId="{59AD995D-9826-445F-9E9C-578B9E13DD8B}" destId="{48812645-8F50-40D5-A3FA-3A9A455694C1}" srcOrd="4" destOrd="0" presId="urn:microsoft.com/office/officeart/2005/8/layout/hierarchy1"/>
    <dgm:cxn modelId="{D4843A54-2A1F-42F0-8B13-99C1B96ED17F}" type="presParOf" srcId="{59AD995D-9826-445F-9E9C-578B9E13DD8B}" destId="{2AF9EA5F-578B-4331-AB5F-5C82891CB9F1}" srcOrd="5" destOrd="0" presId="urn:microsoft.com/office/officeart/2005/8/layout/hierarchy1"/>
    <dgm:cxn modelId="{DA094C36-BE24-419C-B819-3F6C6A906C88}" type="presParOf" srcId="{2AF9EA5F-578B-4331-AB5F-5C82891CB9F1}" destId="{82507760-EE9C-41FA-AD49-684A5BCBF286}" srcOrd="0" destOrd="0" presId="urn:microsoft.com/office/officeart/2005/8/layout/hierarchy1"/>
    <dgm:cxn modelId="{2A1B1414-24BA-4901-BB9D-F35866E8E4BB}" type="presParOf" srcId="{82507760-EE9C-41FA-AD49-684A5BCBF286}" destId="{F525BAED-FB56-49C1-9851-4795B53AB1AB}" srcOrd="0" destOrd="0" presId="urn:microsoft.com/office/officeart/2005/8/layout/hierarchy1"/>
    <dgm:cxn modelId="{E4BA643C-1B94-463A-97BE-71D2C7958AD6}" type="presParOf" srcId="{82507760-EE9C-41FA-AD49-684A5BCBF286}" destId="{582DC452-CC61-4EDC-8BB6-1B03FC5BD275}" srcOrd="1" destOrd="0" presId="urn:microsoft.com/office/officeart/2005/8/layout/hierarchy1"/>
    <dgm:cxn modelId="{3E7B3F6A-133A-4939-B9FD-6DB79C174B8E}" type="presParOf" srcId="{2AF9EA5F-578B-4331-AB5F-5C82891CB9F1}" destId="{4CEC2E27-A724-4B7D-ACEC-DF22A412FA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2E44A-D1FB-4392-89D2-67A8DD3C0150}">
      <dsp:nvSpPr>
        <dsp:cNvPr id="0" name=""/>
        <dsp:cNvSpPr/>
      </dsp:nvSpPr>
      <dsp:spPr>
        <a:xfrm>
          <a:off x="0" y="2389"/>
          <a:ext cx="4580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CFE18-6821-4116-854F-961A060AD81B}">
      <dsp:nvSpPr>
        <dsp:cNvPr id="0" name=""/>
        <dsp:cNvSpPr/>
      </dsp:nvSpPr>
      <dsp:spPr>
        <a:xfrm>
          <a:off x="0" y="2389"/>
          <a:ext cx="4580545" cy="162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IS CODING COMPLIANCE?</a:t>
          </a:r>
        </a:p>
      </dsp:txBody>
      <dsp:txXfrm>
        <a:off x="0" y="2389"/>
        <a:ext cx="4580545" cy="1629622"/>
      </dsp:txXfrm>
    </dsp:sp>
    <dsp:sp modelId="{72C4004A-EA93-4D0F-846B-99907325A2F3}">
      <dsp:nvSpPr>
        <dsp:cNvPr id="0" name=""/>
        <dsp:cNvSpPr/>
      </dsp:nvSpPr>
      <dsp:spPr>
        <a:xfrm>
          <a:off x="0" y="1632012"/>
          <a:ext cx="4580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8A5AB-F116-4E9F-842F-FFDC10179575}">
      <dsp:nvSpPr>
        <dsp:cNvPr id="0" name=""/>
        <dsp:cNvSpPr/>
      </dsp:nvSpPr>
      <dsp:spPr>
        <a:xfrm>
          <a:off x="0" y="1632012"/>
          <a:ext cx="4580545" cy="162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WHO IS RESPONSIBLE FOR CODING COMPLIANCE?</a:t>
          </a:r>
        </a:p>
      </dsp:txBody>
      <dsp:txXfrm>
        <a:off x="0" y="1632012"/>
        <a:ext cx="4580545" cy="1629622"/>
      </dsp:txXfrm>
    </dsp:sp>
    <dsp:sp modelId="{729663BE-8290-4FAD-9DCC-B05A3EEFF305}">
      <dsp:nvSpPr>
        <dsp:cNvPr id="0" name=""/>
        <dsp:cNvSpPr/>
      </dsp:nvSpPr>
      <dsp:spPr>
        <a:xfrm>
          <a:off x="0" y="3261634"/>
          <a:ext cx="4580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A1256-6E09-4825-9226-7E511DF900A2}">
      <dsp:nvSpPr>
        <dsp:cNvPr id="0" name=""/>
        <dsp:cNvSpPr/>
      </dsp:nvSpPr>
      <dsp:spPr>
        <a:xfrm>
          <a:off x="0" y="3261634"/>
          <a:ext cx="4580545" cy="162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IS CODING COMPLIANCE REGULATORY OR CORPORATE?</a:t>
          </a:r>
        </a:p>
      </dsp:txBody>
      <dsp:txXfrm>
        <a:off x="0" y="3261634"/>
        <a:ext cx="4580545" cy="16296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3DFF9-24BA-45B3-86AD-447E5C3AB9DC}">
      <dsp:nvSpPr>
        <dsp:cNvPr id="0" name=""/>
        <dsp:cNvSpPr/>
      </dsp:nvSpPr>
      <dsp:spPr>
        <a:xfrm>
          <a:off x="899591" y="288977"/>
          <a:ext cx="700839" cy="7008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DA8B6-F699-4EBA-8FC2-3F21A9199269}">
      <dsp:nvSpPr>
        <dsp:cNvPr id="0" name=""/>
        <dsp:cNvSpPr/>
      </dsp:nvSpPr>
      <dsp:spPr>
        <a:xfrm>
          <a:off x="471300" y="1236290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Coding compliance is more than just the coder</a:t>
          </a:r>
        </a:p>
      </dsp:txBody>
      <dsp:txXfrm>
        <a:off x="471300" y="1236290"/>
        <a:ext cx="1557421" cy="622968"/>
      </dsp:txXfrm>
    </dsp:sp>
    <dsp:sp modelId="{7248F477-B65D-4C70-A014-4FFBCBBBA72A}">
      <dsp:nvSpPr>
        <dsp:cNvPr id="0" name=""/>
        <dsp:cNvSpPr/>
      </dsp:nvSpPr>
      <dsp:spPr>
        <a:xfrm>
          <a:off x="2729562" y="288977"/>
          <a:ext cx="700839" cy="7008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CE84A-0241-4AED-A609-799C1582F99E}">
      <dsp:nvSpPr>
        <dsp:cNvPr id="0" name=""/>
        <dsp:cNvSpPr/>
      </dsp:nvSpPr>
      <dsp:spPr>
        <a:xfrm>
          <a:off x="2301271" y="1236290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Coding compliance may have a different meaning to different people in the organization</a:t>
          </a:r>
        </a:p>
      </dsp:txBody>
      <dsp:txXfrm>
        <a:off x="2301271" y="1236290"/>
        <a:ext cx="1557421" cy="622968"/>
      </dsp:txXfrm>
    </dsp:sp>
    <dsp:sp modelId="{2FB6D43D-A54B-424F-BB73-FC4B6A045C8B}">
      <dsp:nvSpPr>
        <dsp:cNvPr id="0" name=""/>
        <dsp:cNvSpPr/>
      </dsp:nvSpPr>
      <dsp:spPr>
        <a:xfrm>
          <a:off x="4559532" y="288977"/>
          <a:ext cx="700839" cy="7008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F8EDB-4F54-461F-8A11-658E3C82078E}">
      <dsp:nvSpPr>
        <dsp:cNvPr id="0" name=""/>
        <dsp:cNvSpPr/>
      </dsp:nvSpPr>
      <dsp:spPr>
        <a:xfrm>
          <a:off x="4131241" y="1236290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Coding compliance is a piece in the full revenue cycle</a:t>
          </a:r>
        </a:p>
      </dsp:txBody>
      <dsp:txXfrm>
        <a:off x="4131241" y="1236290"/>
        <a:ext cx="1557421" cy="622968"/>
      </dsp:txXfrm>
    </dsp:sp>
    <dsp:sp modelId="{C900438D-6BBB-4D55-A893-AF1B7B6C3AAA}">
      <dsp:nvSpPr>
        <dsp:cNvPr id="0" name=""/>
        <dsp:cNvSpPr/>
      </dsp:nvSpPr>
      <dsp:spPr>
        <a:xfrm>
          <a:off x="2729562" y="2248614"/>
          <a:ext cx="700839" cy="7008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BF655-847E-4EE3-BE01-472D2CC8960E}">
      <dsp:nvSpPr>
        <dsp:cNvPr id="0" name=""/>
        <dsp:cNvSpPr/>
      </dsp:nvSpPr>
      <dsp:spPr>
        <a:xfrm>
          <a:off x="2301271" y="3195926"/>
          <a:ext cx="1557421" cy="6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Coding compliance is highly dependent on documentation</a:t>
          </a:r>
        </a:p>
      </dsp:txBody>
      <dsp:txXfrm>
        <a:off x="2301271" y="3195926"/>
        <a:ext cx="1557421" cy="622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B8361-146C-4B9A-87F9-BFF4EBAA19BF}">
      <dsp:nvSpPr>
        <dsp:cNvPr id="0" name=""/>
        <dsp:cNvSpPr/>
      </dsp:nvSpPr>
      <dsp:spPr>
        <a:xfrm>
          <a:off x="1567281" y="30705"/>
          <a:ext cx="2712054" cy="271205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Compliance as a culture encourages positive and ethical intentions/actions</a:t>
          </a:r>
        </a:p>
      </dsp:txBody>
      <dsp:txXfrm>
        <a:off x="2245295" y="30705"/>
        <a:ext cx="1356027" cy="2237445"/>
      </dsp:txXfrm>
    </dsp:sp>
    <dsp:sp modelId="{32461461-AAE3-4E38-9F08-38D683B574B3}">
      <dsp:nvSpPr>
        <dsp:cNvPr id="0" name=""/>
        <dsp:cNvSpPr/>
      </dsp:nvSpPr>
      <dsp:spPr>
        <a:xfrm rot="7200000">
          <a:off x="3134491" y="2745192"/>
          <a:ext cx="2712054" cy="271205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Internal policies and external regulations highly impact coding compliance</a:t>
          </a:r>
        </a:p>
      </dsp:txBody>
      <dsp:txXfrm rot="-5400000">
        <a:off x="3577307" y="3541858"/>
        <a:ext cx="2237445" cy="1356027"/>
      </dsp:txXfrm>
    </dsp:sp>
    <dsp:sp modelId="{7C350678-F305-472B-A0EC-2C980D6205C4}">
      <dsp:nvSpPr>
        <dsp:cNvPr id="0" name=""/>
        <dsp:cNvSpPr/>
      </dsp:nvSpPr>
      <dsp:spPr>
        <a:xfrm rot="14400000">
          <a:off x="72" y="2745192"/>
          <a:ext cx="2712054" cy="271205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Coding compliance can be evaluated from many different aspects</a:t>
          </a:r>
        </a:p>
      </dsp:txBody>
      <dsp:txXfrm rot="5400000">
        <a:off x="31865" y="3541857"/>
        <a:ext cx="2237445" cy="1356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959ED-9990-44AE-BCB8-F6C2A8617997}">
      <dsp:nvSpPr>
        <dsp:cNvPr id="0" name=""/>
        <dsp:cNvSpPr/>
      </dsp:nvSpPr>
      <dsp:spPr>
        <a:xfrm>
          <a:off x="7067" y="560342"/>
          <a:ext cx="2620645" cy="7861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089" tIns="207089" rIns="207089" bIns="20708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C-Suite</a:t>
          </a:r>
        </a:p>
      </dsp:txBody>
      <dsp:txXfrm>
        <a:off x="7067" y="560342"/>
        <a:ext cx="2620645" cy="786193"/>
      </dsp:txXfrm>
    </dsp:sp>
    <dsp:sp modelId="{8F9E4CA2-C15C-43E6-862D-365F483CC947}">
      <dsp:nvSpPr>
        <dsp:cNvPr id="0" name=""/>
        <dsp:cNvSpPr/>
      </dsp:nvSpPr>
      <dsp:spPr>
        <a:xfrm>
          <a:off x="7067" y="1346535"/>
          <a:ext cx="2620645" cy="16231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62" tIns="258862" rIns="258862" bIns="25886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Metrics related to revenue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Missed revenue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revenue</a:t>
          </a:r>
        </a:p>
      </dsp:txBody>
      <dsp:txXfrm>
        <a:off x="7067" y="1346535"/>
        <a:ext cx="2620645" cy="1623184"/>
      </dsp:txXfrm>
    </dsp:sp>
    <dsp:sp modelId="{8963C447-6A89-4D20-A66B-64A4AEEF7B80}">
      <dsp:nvSpPr>
        <dsp:cNvPr id="0" name=""/>
        <dsp:cNvSpPr/>
      </dsp:nvSpPr>
      <dsp:spPr>
        <a:xfrm>
          <a:off x="2735607" y="560342"/>
          <a:ext cx="2620645" cy="7861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089" tIns="207089" rIns="207089" bIns="20708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Coders</a:t>
          </a:r>
        </a:p>
      </dsp:txBody>
      <dsp:txXfrm>
        <a:off x="2735607" y="560342"/>
        <a:ext cx="2620645" cy="786193"/>
      </dsp:txXfrm>
    </dsp:sp>
    <dsp:sp modelId="{0BF30D2C-84D3-4AFF-AEC1-108EF24CAFC1}">
      <dsp:nvSpPr>
        <dsp:cNvPr id="0" name=""/>
        <dsp:cNvSpPr/>
      </dsp:nvSpPr>
      <dsp:spPr>
        <a:xfrm>
          <a:off x="2735607" y="1346535"/>
          <a:ext cx="2620645" cy="16231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62" tIns="258862" rIns="258862" bIns="25886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Accuracy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Productivity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Guidelines</a:t>
          </a:r>
        </a:p>
      </dsp:txBody>
      <dsp:txXfrm>
        <a:off x="2735607" y="1346535"/>
        <a:ext cx="2620645" cy="1623184"/>
      </dsp:txXfrm>
    </dsp:sp>
    <dsp:sp modelId="{9815D0A4-C93C-45AA-B9DD-7273C20DCE68}">
      <dsp:nvSpPr>
        <dsp:cNvPr id="0" name=""/>
        <dsp:cNvSpPr/>
      </dsp:nvSpPr>
      <dsp:spPr>
        <a:xfrm>
          <a:off x="5464147" y="560342"/>
          <a:ext cx="2620645" cy="7861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089" tIns="207089" rIns="207089" bIns="20708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Providers</a:t>
          </a:r>
        </a:p>
      </dsp:txBody>
      <dsp:txXfrm>
        <a:off x="5464147" y="560342"/>
        <a:ext cx="2620645" cy="786193"/>
      </dsp:txXfrm>
    </dsp:sp>
    <dsp:sp modelId="{F3471082-17A8-406B-8D95-980306F81B51}">
      <dsp:nvSpPr>
        <dsp:cNvPr id="0" name=""/>
        <dsp:cNvSpPr/>
      </dsp:nvSpPr>
      <dsp:spPr>
        <a:xfrm>
          <a:off x="5464147" y="1346535"/>
          <a:ext cx="2620645" cy="16231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62" tIns="258862" rIns="258862" bIns="25886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RVUs/compensation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Documentation</a:t>
          </a:r>
        </a:p>
      </dsp:txBody>
      <dsp:txXfrm>
        <a:off x="5464147" y="1346535"/>
        <a:ext cx="2620645" cy="1623184"/>
      </dsp:txXfrm>
    </dsp:sp>
    <dsp:sp modelId="{4AF81BAE-0FEE-41EF-9539-8A4F1C8E7880}">
      <dsp:nvSpPr>
        <dsp:cNvPr id="0" name=""/>
        <dsp:cNvSpPr/>
      </dsp:nvSpPr>
      <dsp:spPr>
        <a:xfrm>
          <a:off x="8192687" y="560342"/>
          <a:ext cx="2620645" cy="7861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089" tIns="207089" rIns="207089" bIns="207089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Billers</a:t>
          </a:r>
        </a:p>
      </dsp:txBody>
      <dsp:txXfrm>
        <a:off x="8192687" y="560342"/>
        <a:ext cx="2620645" cy="786193"/>
      </dsp:txXfrm>
    </dsp:sp>
    <dsp:sp modelId="{14D6A3CB-50B5-42C6-AB30-883A34AFCC9E}">
      <dsp:nvSpPr>
        <dsp:cNvPr id="0" name=""/>
        <dsp:cNvSpPr/>
      </dsp:nvSpPr>
      <dsp:spPr>
        <a:xfrm>
          <a:off x="8192687" y="1346535"/>
          <a:ext cx="2620645" cy="16231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62" tIns="258862" rIns="258862" bIns="25886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Denial management</a:t>
          </a:r>
        </a:p>
      </dsp:txBody>
      <dsp:txXfrm>
        <a:off x="8192687" y="1346535"/>
        <a:ext cx="2620645" cy="1623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8164D-3D6E-4B35-8E5D-D6CCCCDD96BD}">
      <dsp:nvSpPr>
        <dsp:cNvPr id="0" name=""/>
        <dsp:cNvSpPr/>
      </dsp:nvSpPr>
      <dsp:spPr>
        <a:xfrm>
          <a:off x="0" y="407"/>
          <a:ext cx="108204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C7540-FED1-4021-BEAD-89F2FB98392D}">
      <dsp:nvSpPr>
        <dsp:cNvPr id="0" name=""/>
        <dsp:cNvSpPr/>
      </dsp:nvSpPr>
      <dsp:spPr>
        <a:xfrm>
          <a:off x="0" y="407"/>
          <a:ext cx="10820400" cy="4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Documentation</a:t>
          </a:r>
        </a:p>
      </dsp:txBody>
      <dsp:txXfrm>
        <a:off x="0" y="407"/>
        <a:ext cx="10820400" cy="477040"/>
      </dsp:txXfrm>
    </dsp:sp>
    <dsp:sp modelId="{C55A7115-ACBA-450D-B4D9-D5265EA89150}">
      <dsp:nvSpPr>
        <dsp:cNvPr id="0" name=""/>
        <dsp:cNvSpPr/>
      </dsp:nvSpPr>
      <dsp:spPr>
        <a:xfrm>
          <a:off x="0" y="477448"/>
          <a:ext cx="10820400" cy="0"/>
        </a:xfrm>
        <a:prstGeom prst="line">
          <a:avLst/>
        </a:prstGeom>
        <a:solidFill>
          <a:schemeClr val="accent5">
            <a:hueOff val="306893"/>
            <a:satOff val="5113"/>
            <a:lumOff val="-2517"/>
            <a:alphaOff val="0"/>
          </a:schemeClr>
        </a:solidFill>
        <a:ln w="12700" cap="flat" cmpd="sng" algn="ctr">
          <a:solidFill>
            <a:schemeClr val="accent5">
              <a:hueOff val="306893"/>
              <a:satOff val="5113"/>
              <a:lumOff val="-25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1C084-8E5E-4F8F-AE93-B24E1483A4A1}">
      <dsp:nvSpPr>
        <dsp:cNvPr id="0" name=""/>
        <dsp:cNvSpPr/>
      </dsp:nvSpPr>
      <dsp:spPr>
        <a:xfrm>
          <a:off x="0" y="477448"/>
          <a:ext cx="10820400" cy="4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Regulatory changes</a:t>
          </a:r>
        </a:p>
      </dsp:txBody>
      <dsp:txXfrm>
        <a:off x="0" y="477448"/>
        <a:ext cx="10820400" cy="477040"/>
      </dsp:txXfrm>
    </dsp:sp>
    <dsp:sp modelId="{28E86531-6E57-461C-A918-47A22A0B3897}">
      <dsp:nvSpPr>
        <dsp:cNvPr id="0" name=""/>
        <dsp:cNvSpPr/>
      </dsp:nvSpPr>
      <dsp:spPr>
        <a:xfrm>
          <a:off x="0" y="954489"/>
          <a:ext cx="10820400" cy="0"/>
        </a:xfrm>
        <a:prstGeom prst="line">
          <a:avLst/>
        </a:prstGeom>
        <a:solidFill>
          <a:schemeClr val="accent5">
            <a:hueOff val="613786"/>
            <a:satOff val="10227"/>
            <a:lumOff val="-5034"/>
            <a:alphaOff val="0"/>
          </a:schemeClr>
        </a:solidFill>
        <a:ln w="12700" cap="flat" cmpd="sng" algn="ctr">
          <a:solidFill>
            <a:schemeClr val="accent5">
              <a:hueOff val="613786"/>
              <a:satOff val="10227"/>
              <a:lumOff val="-50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EA98D-99CF-4321-84DD-98C42E6EC8CD}">
      <dsp:nvSpPr>
        <dsp:cNvPr id="0" name=""/>
        <dsp:cNvSpPr/>
      </dsp:nvSpPr>
      <dsp:spPr>
        <a:xfrm>
          <a:off x="0" y="954489"/>
          <a:ext cx="10820400" cy="4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Internal policies</a:t>
          </a:r>
        </a:p>
      </dsp:txBody>
      <dsp:txXfrm>
        <a:off x="0" y="954489"/>
        <a:ext cx="10820400" cy="477040"/>
      </dsp:txXfrm>
    </dsp:sp>
    <dsp:sp modelId="{EAF5A2FE-2DA5-4EA5-A081-4C55CB2A627B}">
      <dsp:nvSpPr>
        <dsp:cNvPr id="0" name=""/>
        <dsp:cNvSpPr/>
      </dsp:nvSpPr>
      <dsp:spPr>
        <a:xfrm>
          <a:off x="0" y="1431529"/>
          <a:ext cx="10820400" cy="0"/>
        </a:xfrm>
        <a:prstGeom prst="line">
          <a:avLst/>
        </a:prstGeom>
        <a:solidFill>
          <a:schemeClr val="accent5">
            <a:hueOff val="920679"/>
            <a:satOff val="15340"/>
            <a:lumOff val="-7550"/>
            <a:alphaOff val="0"/>
          </a:schemeClr>
        </a:solidFill>
        <a:ln w="12700" cap="flat" cmpd="sng" algn="ctr">
          <a:solidFill>
            <a:schemeClr val="accent5">
              <a:hueOff val="920679"/>
              <a:satOff val="15340"/>
              <a:lumOff val="-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0B3FA-746B-4469-A7BA-F0449170A21E}">
      <dsp:nvSpPr>
        <dsp:cNvPr id="0" name=""/>
        <dsp:cNvSpPr/>
      </dsp:nvSpPr>
      <dsp:spPr>
        <a:xfrm>
          <a:off x="0" y="1431529"/>
          <a:ext cx="10820400" cy="4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Coding changes</a:t>
          </a:r>
        </a:p>
      </dsp:txBody>
      <dsp:txXfrm>
        <a:off x="0" y="1431529"/>
        <a:ext cx="10820400" cy="477040"/>
      </dsp:txXfrm>
    </dsp:sp>
    <dsp:sp modelId="{BD5DADE3-E506-4DC3-976C-4C3B2A7AF935}">
      <dsp:nvSpPr>
        <dsp:cNvPr id="0" name=""/>
        <dsp:cNvSpPr/>
      </dsp:nvSpPr>
      <dsp:spPr>
        <a:xfrm>
          <a:off x="0" y="1908570"/>
          <a:ext cx="10820400" cy="0"/>
        </a:xfrm>
        <a:prstGeom prst="line">
          <a:avLst/>
        </a:prstGeom>
        <a:solidFill>
          <a:schemeClr val="accent5">
            <a:hueOff val="1227572"/>
            <a:satOff val="20453"/>
            <a:lumOff val="-10067"/>
            <a:alphaOff val="0"/>
          </a:schemeClr>
        </a:solidFill>
        <a:ln w="12700" cap="flat" cmpd="sng" algn="ctr">
          <a:solidFill>
            <a:schemeClr val="accent5">
              <a:hueOff val="1227572"/>
              <a:satOff val="20453"/>
              <a:lumOff val="-100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9586A-AC91-4530-95E7-ED8BBDA9FF95}">
      <dsp:nvSpPr>
        <dsp:cNvPr id="0" name=""/>
        <dsp:cNvSpPr/>
      </dsp:nvSpPr>
      <dsp:spPr>
        <a:xfrm>
          <a:off x="0" y="1908570"/>
          <a:ext cx="10820400" cy="4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Payer policies</a:t>
          </a:r>
        </a:p>
      </dsp:txBody>
      <dsp:txXfrm>
        <a:off x="0" y="1908570"/>
        <a:ext cx="10820400" cy="477040"/>
      </dsp:txXfrm>
    </dsp:sp>
    <dsp:sp modelId="{0942BBBB-21BB-4BB4-B3A2-2A1CA1A1FFE3}">
      <dsp:nvSpPr>
        <dsp:cNvPr id="0" name=""/>
        <dsp:cNvSpPr/>
      </dsp:nvSpPr>
      <dsp:spPr>
        <a:xfrm>
          <a:off x="0" y="2385610"/>
          <a:ext cx="10820400" cy="0"/>
        </a:xfrm>
        <a:prstGeom prst="line">
          <a:avLst/>
        </a:prstGeom>
        <a:solidFill>
          <a:schemeClr val="accent5">
            <a:hueOff val="1534465"/>
            <a:satOff val="25567"/>
            <a:lumOff val="-12584"/>
            <a:alphaOff val="0"/>
          </a:schemeClr>
        </a:solidFill>
        <a:ln w="12700" cap="flat" cmpd="sng" algn="ctr">
          <a:solidFill>
            <a:schemeClr val="accent5">
              <a:hueOff val="1534465"/>
              <a:satOff val="25567"/>
              <a:lumOff val="-12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FFDE0-C335-45CC-87A4-57F73E6C965E}">
      <dsp:nvSpPr>
        <dsp:cNvPr id="0" name=""/>
        <dsp:cNvSpPr/>
      </dsp:nvSpPr>
      <dsp:spPr>
        <a:xfrm>
          <a:off x="0" y="2385610"/>
          <a:ext cx="10820400" cy="4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Healthcare Information Technology</a:t>
          </a:r>
        </a:p>
      </dsp:txBody>
      <dsp:txXfrm>
        <a:off x="0" y="2385610"/>
        <a:ext cx="10820400" cy="477040"/>
      </dsp:txXfrm>
    </dsp:sp>
    <dsp:sp modelId="{055C4164-ADE2-4362-81D3-D94472F678A4}">
      <dsp:nvSpPr>
        <dsp:cNvPr id="0" name=""/>
        <dsp:cNvSpPr/>
      </dsp:nvSpPr>
      <dsp:spPr>
        <a:xfrm>
          <a:off x="0" y="2862651"/>
          <a:ext cx="10820400" cy="0"/>
        </a:xfrm>
        <a:prstGeom prst="line">
          <a:avLst/>
        </a:prstGeom>
        <a:solidFill>
          <a:schemeClr val="accent5">
            <a:hueOff val="1841358"/>
            <a:satOff val="30680"/>
            <a:lumOff val="-15101"/>
            <a:alphaOff val="0"/>
          </a:schemeClr>
        </a:solidFill>
        <a:ln w="12700" cap="flat" cmpd="sng" algn="ctr">
          <a:solidFill>
            <a:schemeClr val="accent5">
              <a:hueOff val="1841358"/>
              <a:satOff val="30680"/>
              <a:lumOff val="-15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6A31F-D9C0-44CB-8AFC-97AFD19C62D6}">
      <dsp:nvSpPr>
        <dsp:cNvPr id="0" name=""/>
        <dsp:cNvSpPr/>
      </dsp:nvSpPr>
      <dsp:spPr>
        <a:xfrm>
          <a:off x="0" y="2862651"/>
          <a:ext cx="10820400" cy="4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Denial management</a:t>
          </a:r>
        </a:p>
      </dsp:txBody>
      <dsp:txXfrm>
        <a:off x="0" y="2862651"/>
        <a:ext cx="10820400" cy="477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4560C-25F2-46EC-86F6-C16A620A2F14}">
      <dsp:nvSpPr>
        <dsp:cNvPr id="0" name=""/>
        <dsp:cNvSpPr/>
      </dsp:nvSpPr>
      <dsp:spPr>
        <a:xfrm>
          <a:off x="0" y="0"/>
          <a:ext cx="4653280" cy="885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 review new guidelines</a:t>
          </a:r>
        </a:p>
      </dsp:txBody>
      <dsp:txXfrm>
        <a:off x="25930" y="25930"/>
        <a:ext cx="3623155" cy="833447"/>
      </dsp:txXfrm>
    </dsp:sp>
    <dsp:sp modelId="{188AD422-E9AB-4B4F-AC27-45E0F4CE7044}">
      <dsp:nvSpPr>
        <dsp:cNvPr id="0" name=""/>
        <dsp:cNvSpPr/>
      </dsp:nvSpPr>
      <dsp:spPr>
        <a:xfrm>
          <a:off x="389712" y="1046272"/>
          <a:ext cx="4653280" cy="885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 complete my CEUs</a:t>
          </a:r>
        </a:p>
      </dsp:txBody>
      <dsp:txXfrm>
        <a:off x="415642" y="1072202"/>
        <a:ext cx="3636257" cy="833447"/>
      </dsp:txXfrm>
    </dsp:sp>
    <dsp:sp modelId="{36D82991-E2F8-4970-BBFE-47119F097FEA}">
      <dsp:nvSpPr>
        <dsp:cNvPr id="0" name=""/>
        <dsp:cNvSpPr/>
      </dsp:nvSpPr>
      <dsp:spPr>
        <a:xfrm>
          <a:off x="773607" y="2092545"/>
          <a:ext cx="4653280" cy="885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Listen to that webinar</a:t>
          </a:r>
        </a:p>
      </dsp:txBody>
      <dsp:txXfrm>
        <a:off x="799537" y="2118475"/>
        <a:ext cx="3642074" cy="833447"/>
      </dsp:txXfrm>
    </dsp:sp>
    <dsp:sp modelId="{1D137B00-C6BC-4C92-9E9F-D8B0D63E113F}">
      <dsp:nvSpPr>
        <dsp:cNvPr id="0" name=""/>
        <dsp:cNvSpPr/>
      </dsp:nvSpPr>
      <dsp:spPr>
        <a:xfrm>
          <a:off x="1163319" y="3138817"/>
          <a:ext cx="4653280" cy="8853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 go to the meeting</a:t>
          </a:r>
        </a:p>
      </dsp:txBody>
      <dsp:txXfrm>
        <a:off x="1189249" y="3164747"/>
        <a:ext cx="3636257" cy="833447"/>
      </dsp:txXfrm>
    </dsp:sp>
    <dsp:sp modelId="{E049CE9C-309C-489D-BC44-829B441C574C}">
      <dsp:nvSpPr>
        <dsp:cNvPr id="0" name=""/>
        <dsp:cNvSpPr/>
      </dsp:nvSpPr>
      <dsp:spPr>
        <a:xfrm>
          <a:off x="4077830" y="678065"/>
          <a:ext cx="575449" cy="57544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207306" y="678065"/>
        <a:ext cx="316497" cy="433025"/>
      </dsp:txXfrm>
    </dsp:sp>
    <dsp:sp modelId="{E0AD48A1-C1B3-4F76-9176-671FA07DE45C}">
      <dsp:nvSpPr>
        <dsp:cNvPr id="0" name=""/>
        <dsp:cNvSpPr/>
      </dsp:nvSpPr>
      <dsp:spPr>
        <a:xfrm>
          <a:off x="4467542" y="1724337"/>
          <a:ext cx="575449" cy="57544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597018" y="1724337"/>
        <a:ext cx="316497" cy="433025"/>
      </dsp:txXfrm>
    </dsp:sp>
    <dsp:sp modelId="{9BDFB770-5C81-45C7-9A05-0F82C8950495}">
      <dsp:nvSpPr>
        <dsp:cNvPr id="0" name=""/>
        <dsp:cNvSpPr/>
      </dsp:nvSpPr>
      <dsp:spPr>
        <a:xfrm>
          <a:off x="4851437" y="2770610"/>
          <a:ext cx="575449" cy="57544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980913" y="2770610"/>
        <a:ext cx="316497" cy="4330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4A67-D547-4EFC-82C4-8EEEBDDFC127}">
      <dsp:nvSpPr>
        <dsp:cNvPr id="0" name=""/>
        <dsp:cNvSpPr/>
      </dsp:nvSpPr>
      <dsp:spPr>
        <a:xfrm>
          <a:off x="469382" y="240131"/>
          <a:ext cx="706376" cy="7063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2B23B-F9B9-42C5-A3A2-5166BFB34521}">
      <dsp:nvSpPr>
        <dsp:cNvPr id="0" name=""/>
        <dsp:cNvSpPr/>
      </dsp:nvSpPr>
      <dsp:spPr>
        <a:xfrm>
          <a:off x="37708" y="1187956"/>
          <a:ext cx="1569726" cy="62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Documentation</a:t>
          </a:r>
        </a:p>
      </dsp:txBody>
      <dsp:txXfrm>
        <a:off x="37708" y="1187956"/>
        <a:ext cx="1569726" cy="627890"/>
      </dsp:txXfrm>
    </dsp:sp>
    <dsp:sp modelId="{F0174D3C-181A-4D7D-91D6-4096D470B7F6}">
      <dsp:nvSpPr>
        <dsp:cNvPr id="0" name=""/>
        <dsp:cNvSpPr/>
      </dsp:nvSpPr>
      <dsp:spPr>
        <a:xfrm>
          <a:off x="2313811" y="240131"/>
          <a:ext cx="706376" cy="7063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5DC36-B472-43D5-AF0A-62633D202698}">
      <dsp:nvSpPr>
        <dsp:cNvPr id="0" name=""/>
        <dsp:cNvSpPr/>
      </dsp:nvSpPr>
      <dsp:spPr>
        <a:xfrm>
          <a:off x="1882136" y="1187956"/>
          <a:ext cx="1569726" cy="62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Coding accuracy</a:t>
          </a:r>
        </a:p>
      </dsp:txBody>
      <dsp:txXfrm>
        <a:off x="1882136" y="1187956"/>
        <a:ext cx="1569726" cy="627890"/>
      </dsp:txXfrm>
    </dsp:sp>
    <dsp:sp modelId="{DA34AAB2-23B4-4703-A4D0-E0CE2D85C733}">
      <dsp:nvSpPr>
        <dsp:cNvPr id="0" name=""/>
        <dsp:cNvSpPr/>
      </dsp:nvSpPr>
      <dsp:spPr>
        <a:xfrm>
          <a:off x="4158240" y="240131"/>
          <a:ext cx="706376" cy="7063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5DD16-600B-45D9-A68E-226917C8C3E3}">
      <dsp:nvSpPr>
        <dsp:cNvPr id="0" name=""/>
        <dsp:cNvSpPr/>
      </dsp:nvSpPr>
      <dsp:spPr>
        <a:xfrm>
          <a:off x="3726565" y="1187956"/>
          <a:ext cx="1569726" cy="62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Missed services</a:t>
          </a:r>
        </a:p>
      </dsp:txBody>
      <dsp:txXfrm>
        <a:off x="3726565" y="1187956"/>
        <a:ext cx="1569726" cy="627890"/>
      </dsp:txXfrm>
    </dsp:sp>
    <dsp:sp modelId="{5309ECBF-2673-494D-BAC6-A7D40B461A7B}">
      <dsp:nvSpPr>
        <dsp:cNvPr id="0" name=""/>
        <dsp:cNvSpPr/>
      </dsp:nvSpPr>
      <dsp:spPr>
        <a:xfrm>
          <a:off x="469382" y="2208278"/>
          <a:ext cx="706376" cy="7063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A202A-A2C2-4F98-8E2C-CABF6693DB3D}">
      <dsp:nvSpPr>
        <dsp:cNvPr id="0" name=""/>
        <dsp:cNvSpPr/>
      </dsp:nvSpPr>
      <dsp:spPr>
        <a:xfrm>
          <a:off x="37708" y="3156102"/>
          <a:ext cx="1569726" cy="62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Orders for ancillary services</a:t>
          </a:r>
        </a:p>
      </dsp:txBody>
      <dsp:txXfrm>
        <a:off x="37708" y="3156102"/>
        <a:ext cx="1569726" cy="627890"/>
      </dsp:txXfrm>
    </dsp:sp>
    <dsp:sp modelId="{E274EE4E-C00F-44D9-A971-EE9AB1743794}">
      <dsp:nvSpPr>
        <dsp:cNvPr id="0" name=""/>
        <dsp:cNvSpPr/>
      </dsp:nvSpPr>
      <dsp:spPr>
        <a:xfrm>
          <a:off x="2313811" y="2208278"/>
          <a:ext cx="706376" cy="7063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2C8CB-18AF-4A5B-BC79-2AB14CE2D858}">
      <dsp:nvSpPr>
        <dsp:cNvPr id="0" name=""/>
        <dsp:cNvSpPr/>
      </dsp:nvSpPr>
      <dsp:spPr>
        <a:xfrm>
          <a:off x="1882136" y="3156102"/>
          <a:ext cx="1569726" cy="62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Query compliance</a:t>
          </a:r>
        </a:p>
      </dsp:txBody>
      <dsp:txXfrm>
        <a:off x="1882136" y="3156102"/>
        <a:ext cx="1569726" cy="627890"/>
      </dsp:txXfrm>
    </dsp:sp>
    <dsp:sp modelId="{F3DF72F2-1B39-4049-A25E-529C82513AB6}">
      <dsp:nvSpPr>
        <dsp:cNvPr id="0" name=""/>
        <dsp:cNvSpPr/>
      </dsp:nvSpPr>
      <dsp:spPr>
        <a:xfrm>
          <a:off x="4158240" y="2208278"/>
          <a:ext cx="706376" cy="7063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8C884-2A6F-468E-9F70-DCF53021B311}">
      <dsp:nvSpPr>
        <dsp:cNvPr id="0" name=""/>
        <dsp:cNvSpPr/>
      </dsp:nvSpPr>
      <dsp:spPr>
        <a:xfrm>
          <a:off x="3726565" y="3156102"/>
          <a:ext cx="1569726" cy="62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Productivity</a:t>
          </a:r>
        </a:p>
      </dsp:txBody>
      <dsp:txXfrm>
        <a:off x="3726565" y="3156102"/>
        <a:ext cx="1569726" cy="62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84CC-A4DF-454D-A85E-F9616BF17BE3}">
      <dsp:nvSpPr>
        <dsp:cNvPr id="0" name=""/>
        <dsp:cNvSpPr/>
      </dsp:nvSpPr>
      <dsp:spPr>
        <a:xfrm>
          <a:off x="811529" y="0"/>
          <a:ext cx="9197340" cy="40243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F5F3-7578-470B-8A20-3A56B6BA6AB7}">
      <dsp:nvSpPr>
        <dsp:cNvPr id="0" name=""/>
        <dsp:cNvSpPr/>
      </dsp:nvSpPr>
      <dsp:spPr>
        <a:xfrm>
          <a:off x="646" y="1207293"/>
          <a:ext cx="2064810" cy="1609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</a:t>
          </a:r>
          <a:r>
            <a:rPr lang="en-US" sz="2500" u="sng" kern="1200" dirty="0"/>
            <a:t>what</a:t>
          </a:r>
          <a:endParaRPr lang="en-US" sz="2500" kern="1200" dirty="0"/>
        </a:p>
      </dsp:txBody>
      <dsp:txXfrm>
        <a:off x="79226" y="1285873"/>
        <a:ext cx="1907650" cy="1452565"/>
      </dsp:txXfrm>
    </dsp:sp>
    <dsp:sp modelId="{3DDCE930-0CFB-4336-9998-5ED4F0FA0BF8}">
      <dsp:nvSpPr>
        <dsp:cNvPr id="0" name=""/>
        <dsp:cNvSpPr/>
      </dsp:nvSpPr>
      <dsp:spPr>
        <a:xfrm>
          <a:off x="2189220" y="1207293"/>
          <a:ext cx="2064810" cy="1609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</a:t>
          </a:r>
          <a:r>
            <a:rPr lang="en-US" sz="2500" u="sng" kern="1200" dirty="0"/>
            <a:t>who</a:t>
          </a:r>
          <a:endParaRPr lang="en-US" sz="2500" kern="1200" dirty="0"/>
        </a:p>
      </dsp:txBody>
      <dsp:txXfrm>
        <a:off x="2267800" y="1285873"/>
        <a:ext cx="1907650" cy="1452565"/>
      </dsp:txXfrm>
    </dsp:sp>
    <dsp:sp modelId="{943CD4EE-B79F-4CDD-916B-7F3B386C954C}">
      <dsp:nvSpPr>
        <dsp:cNvPr id="0" name=""/>
        <dsp:cNvSpPr/>
      </dsp:nvSpPr>
      <dsp:spPr>
        <a:xfrm>
          <a:off x="4377794" y="1207293"/>
          <a:ext cx="2064810" cy="1609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</a:t>
          </a:r>
          <a:r>
            <a:rPr lang="en-US" sz="2500" u="sng" kern="1200" dirty="0"/>
            <a:t>policies</a:t>
          </a:r>
          <a:endParaRPr lang="en-US" sz="2500" kern="1200" dirty="0"/>
        </a:p>
      </dsp:txBody>
      <dsp:txXfrm>
        <a:off x="4456374" y="1285873"/>
        <a:ext cx="1907650" cy="1452565"/>
      </dsp:txXfrm>
    </dsp:sp>
    <dsp:sp modelId="{920B187C-786C-4B4C-81A4-B029332ADEC8}">
      <dsp:nvSpPr>
        <dsp:cNvPr id="0" name=""/>
        <dsp:cNvSpPr/>
      </dsp:nvSpPr>
      <dsp:spPr>
        <a:xfrm>
          <a:off x="6566368" y="1207293"/>
          <a:ext cx="2064810" cy="1609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</a:t>
          </a:r>
          <a:r>
            <a:rPr lang="en-US" sz="2500" u="sng" kern="1200" dirty="0"/>
            <a:t>regulations</a:t>
          </a:r>
          <a:endParaRPr lang="en-US" sz="2500" kern="1200" dirty="0"/>
        </a:p>
      </dsp:txBody>
      <dsp:txXfrm>
        <a:off x="6644948" y="1285873"/>
        <a:ext cx="1907650" cy="1452565"/>
      </dsp:txXfrm>
    </dsp:sp>
    <dsp:sp modelId="{DD004A14-A27F-4BB6-9A8C-336A46DE408E}">
      <dsp:nvSpPr>
        <dsp:cNvPr id="0" name=""/>
        <dsp:cNvSpPr/>
      </dsp:nvSpPr>
      <dsp:spPr>
        <a:xfrm>
          <a:off x="8754942" y="1207293"/>
          <a:ext cx="2064810" cy="160972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</a:t>
          </a:r>
          <a:r>
            <a:rPr lang="en-US" sz="2500" u="sng" kern="1200" dirty="0"/>
            <a:t>data sources</a:t>
          </a:r>
          <a:endParaRPr lang="en-US" sz="2500" kern="1200" dirty="0"/>
        </a:p>
      </dsp:txBody>
      <dsp:txXfrm>
        <a:off x="8833522" y="1285873"/>
        <a:ext cx="1907650" cy="14525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AB415-F0B4-478E-878A-D2A37EB2DEFD}">
      <dsp:nvSpPr>
        <dsp:cNvPr id="0" name=""/>
        <dsp:cNvSpPr/>
      </dsp:nvSpPr>
      <dsp:spPr>
        <a:xfrm>
          <a:off x="783813" y="1060278"/>
          <a:ext cx="835734" cy="835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A9B16-A44E-43DF-B76D-8209983F08D8}">
      <dsp:nvSpPr>
        <dsp:cNvPr id="0" name=""/>
        <dsp:cNvSpPr/>
      </dsp:nvSpPr>
      <dsp:spPr>
        <a:xfrm>
          <a:off x="7774" y="2005561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WHAT</a:t>
          </a:r>
        </a:p>
      </dsp:txBody>
      <dsp:txXfrm>
        <a:off x="7774" y="2005561"/>
        <a:ext cx="2387812" cy="358171"/>
      </dsp:txXfrm>
    </dsp:sp>
    <dsp:sp modelId="{24AD15A9-9ADA-4340-AD07-9530F86413DD}">
      <dsp:nvSpPr>
        <dsp:cNvPr id="0" name=""/>
        <dsp:cNvSpPr/>
      </dsp:nvSpPr>
      <dsp:spPr>
        <a:xfrm>
          <a:off x="7774" y="2414686"/>
          <a:ext cx="2387812" cy="11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Coding Accuracy Compliance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Appropriate assignment of U07.1 ICD-10 code in specific date range</a:t>
          </a:r>
        </a:p>
      </dsp:txBody>
      <dsp:txXfrm>
        <a:off x="7774" y="2414686"/>
        <a:ext cx="2387812" cy="1193233"/>
      </dsp:txXfrm>
    </dsp:sp>
    <dsp:sp modelId="{112F6DFD-324A-4D31-A984-979415DA0B7D}">
      <dsp:nvSpPr>
        <dsp:cNvPr id="0" name=""/>
        <dsp:cNvSpPr/>
      </dsp:nvSpPr>
      <dsp:spPr>
        <a:xfrm>
          <a:off x="3589492" y="1060278"/>
          <a:ext cx="835734" cy="835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FBD9E-426C-4279-B907-0FFC11DF7BFE}">
      <dsp:nvSpPr>
        <dsp:cNvPr id="0" name=""/>
        <dsp:cNvSpPr/>
      </dsp:nvSpPr>
      <dsp:spPr>
        <a:xfrm>
          <a:off x="2813453" y="2005561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WHO</a:t>
          </a:r>
        </a:p>
      </dsp:txBody>
      <dsp:txXfrm>
        <a:off x="2813453" y="2005561"/>
        <a:ext cx="2387812" cy="358171"/>
      </dsp:txXfrm>
    </dsp:sp>
    <dsp:sp modelId="{74DBD524-E4D8-4C89-BCD2-CF3063B93382}">
      <dsp:nvSpPr>
        <dsp:cNvPr id="0" name=""/>
        <dsp:cNvSpPr/>
      </dsp:nvSpPr>
      <dsp:spPr>
        <a:xfrm>
          <a:off x="2813453" y="2414686"/>
          <a:ext cx="2387812" cy="11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Coders – X, Y, Z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IP Status Patients</a:t>
          </a:r>
        </a:p>
      </dsp:txBody>
      <dsp:txXfrm>
        <a:off x="2813453" y="2414686"/>
        <a:ext cx="2387812" cy="1193233"/>
      </dsp:txXfrm>
    </dsp:sp>
    <dsp:sp modelId="{1813D98B-BB2F-41B2-9022-29AA2B53CD95}">
      <dsp:nvSpPr>
        <dsp:cNvPr id="0" name=""/>
        <dsp:cNvSpPr/>
      </dsp:nvSpPr>
      <dsp:spPr>
        <a:xfrm>
          <a:off x="6395172" y="1060278"/>
          <a:ext cx="835734" cy="8357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F2223-AA79-46D1-A084-A99B30CF90AB}">
      <dsp:nvSpPr>
        <dsp:cNvPr id="0" name=""/>
        <dsp:cNvSpPr/>
      </dsp:nvSpPr>
      <dsp:spPr>
        <a:xfrm>
          <a:off x="5619133" y="2005561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POLICIES/REGULATIONS</a:t>
          </a:r>
        </a:p>
      </dsp:txBody>
      <dsp:txXfrm>
        <a:off x="5619133" y="2005561"/>
        <a:ext cx="2387812" cy="358171"/>
      </dsp:txXfrm>
    </dsp:sp>
    <dsp:sp modelId="{97B2EE6A-EA66-4933-960F-AF3CC5B4E2D4}">
      <dsp:nvSpPr>
        <dsp:cNvPr id="0" name=""/>
        <dsp:cNvSpPr/>
      </dsp:nvSpPr>
      <dsp:spPr>
        <a:xfrm>
          <a:off x="5619133" y="2414686"/>
          <a:ext cx="2387812" cy="11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Internal policy – coding accuracy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Regulations – ICD-10 CM guidelines, Public Health Emergency Rules, ICD-10 CM Coding Clinic, CMS</a:t>
          </a:r>
        </a:p>
      </dsp:txBody>
      <dsp:txXfrm>
        <a:off x="5619133" y="2414686"/>
        <a:ext cx="2387812" cy="1193233"/>
      </dsp:txXfrm>
    </dsp:sp>
    <dsp:sp modelId="{7C51BCD3-1906-414C-A86B-434AF737E444}">
      <dsp:nvSpPr>
        <dsp:cNvPr id="0" name=""/>
        <dsp:cNvSpPr/>
      </dsp:nvSpPr>
      <dsp:spPr>
        <a:xfrm>
          <a:off x="9200852" y="1060278"/>
          <a:ext cx="835734" cy="8357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A436F-0908-482D-A10D-5D7BF60BA4BA}">
      <dsp:nvSpPr>
        <dsp:cNvPr id="0" name=""/>
        <dsp:cNvSpPr/>
      </dsp:nvSpPr>
      <dsp:spPr>
        <a:xfrm>
          <a:off x="8424813" y="2005561"/>
          <a:ext cx="2387812" cy="358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DATA SOURCES</a:t>
          </a:r>
        </a:p>
      </dsp:txBody>
      <dsp:txXfrm>
        <a:off x="8424813" y="2005561"/>
        <a:ext cx="2387812" cy="358171"/>
      </dsp:txXfrm>
    </dsp:sp>
    <dsp:sp modelId="{7414CFA1-4DF8-410D-827E-266F4C804DD5}">
      <dsp:nvSpPr>
        <dsp:cNvPr id="0" name=""/>
        <dsp:cNvSpPr/>
      </dsp:nvSpPr>
      <dsp:spPr>
        <a:xfrm>
          <a:off x="8424813" y="2414686"/>
          <a:ext cx="2387812" cy="11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Claims based report where U07.1 is listed as principal diagnosis within specific date range</a:t>
          </a:r>
        </a:p>
      </dsp:txBody>
      <dsp:txXfrm>
        <a:off x="8424813" y="2414686"/>
        <a:ext cx="2387812" cy="11932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31BA-43C7-491F-888D-DE143CDFFE11}">
      <dsp:nvSpPr>
        <dsp:cNvPr id="0" name=""/>
        <dsp:cNvSpPr/>
      </dsp:nvSpPr>
      <dsp:spPr>
        <a:xfrm>
          <a:off x="8138895" y="3440051"/>
          <a:ext cx="1690240" cy="40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87"/>
              </a:lnTo>
              <a:lnTo>
                <a:pt x="1690240" y="274087"/>
              </a:lnTo>
              <a:lnTo>
                <a:pt x="1690240" y="40220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2BBAE-F9A0-42A6-B593-6531148A14C8}">
      <dsp:nvSpPr>
        <dsp:cNvPr id="0" name=""/>
        <dsp:cNvSpPr/>
      </dsp:nvSpPr>
      <dsp:spPr>
        <a:xfrm>
          <a:off x="8093175" y="3440051"/>
          <a:ext cx="91440" cy="402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0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0674-6293-43AE-BF46-C91D6952C809}">
      <dsp:nvSpPr>
        <dsp:cNvPr id="0" name=""/>
        <dsp:cNvSpPr/>
      </dsp:nvSpPr>
      <dsp:spPr>
        <a:xfrm>
          <a:off x="6448654" y="3440051"/>
          <a:ext cx="1690240" cy="402200"/>
        </a:xfrm>
        <a:custGeom>
          <a:avLst/>
          <a:gdLst/>
          <a:ahLst/>
          <a:cxnLst/>
          <a:rect l="0" t="0" r="0" b="0"/>
          <a:pathLst>
            <a:path>
              <a:moveTo>
                <a:pt x="1690240" y="0"/>
              </a:moveTo>
              <a:lnTo>
                <a:pt x="1690240" y="274087"/>
              </a:lnTo>
              <a:lnTo>
                <a:pt x="0" y="274087"/>
              </a:lnTo>
              <a:lnTo>
                <a:pt x="0" y="40220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304B9-379B-400F-B363-4388F28202CA}">
      <dsp:nvSpPr>
        <dsp:cNvPr id="0" name=""/>
        <dsp:cNvSpPr/>
      </dsp:nvSpPr>
      <dsp:spPr>
        <a:xfrm>
          <a:off x="7293775" y="2159694"/>
          <a:ext cx="845120" cy="40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87"/>
              </a:lnTo>
              <a:lnTo>
                <a:pt x="845120" y="274087"/>
              </a:lnTo>
              <a:lnTo>
                <a:pt x="845120" y="40220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D6B42-8182-4476-B139-0A22B2FD139A}">
      <dsp:nvSpPr>
        <dsp:cNvPr id="0" name=""/>
        <dsp:cNvSpPr/>
      </dsp:nvSpPr>
      <dsp:spPr>
        <a:xfrm>
          <a:off x="6448654" y="2159694"/>
          <a:ext cx="845120" cy="402200"/>
        </a:xfrm>
        <a:custGeom>
          <a:avLst/>
          <a:gdLst/>
          <a:ahLst/>
          <a:cxnLst/>
          <a:rect l="0" t="0" r="0" b="0"/>
          <a:pathLst>
            <a:path>
              <a:moveTo>
                <a:pt x="845120" y="0"/>
              </a:moveTo>
              <a:lnTo>
                <a:pt x="845120" y="274087"/>
              </a:lnTo>
              <a:lnTo>
                <a:pt x="0" y="274087"/>
              </a:lnTo>
              <a:lnTo>
                <a:pt x="0" y="40220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EADFB-9687-47CA-A95B-28C6AF1EECD8}">
      <dsp:nvSpPr>
        <dsp:cNvPr id="0" name=""/>
        <dsp:cNvSpPr/>
      </dsp:nvSpPr>
      <dsp:spPr>
        <a:xfrm>
          <a:off x="7248055" y="879336"/>
          <a:ext cx="91440" cy="402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0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201F0-E539-4911-A9EB-D617097235E1}">
      <dsp:nvSpPr>
        <dsp:cNvPr id="0" name=""/>
        <dsp:cNvSpPr/>
      </dsp:nvSpPr>
      <dsp:spPr>
        <a:xfrm>
          <a:off x="4712693" y="2159694"/>
          <a:ext cx="91440" cy="402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0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779A9-F7A4-43A2-AFD2-5C9C793D3CB5}">
      <dsp:nvSpPr>
        <dsp:cNvPr id="0" name=""/>
        <dsp:cNvSpPr/>
      </dsp:nvSpPr>
      <dsp:spPr>
        <a:xfrm>
          <a:off x="4712693" y="879336"/>
          <a:ext cx="91440" cy="402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0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F619B-6772-4755-A17D-BA0DFBF79F41}">
      <dsp:nvSpPr>
        <dsp:cNvPr id="0" name=""/>
        <dsp:cNvSpPr/>
      </dsp:nvSpPr>
      <dsp:spPr>
        <a:xfrm>
          <a:off x="3022452" y="2159694"/>
          <a:ext cx="91440" cy="402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0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09FD-B800-4F71-A676-0635FB509515}">
      <dsp:nvSpPr>
        <dsp:cNvPr id="0" name=""/>
        <dsp:cNvSpPr/>
      </dsp:nvSpPr>
      <dsp:spPr>
        <a:xfrm>
          <a:off x="3022452" y="879336"/>
          <a:ext cx="91440" cy="402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0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7CE68-5D71-415C-A186-35D9024C8A32}">
      <dsp:nvSpPr>
        <dsp:cNvPr id="0" name=""/>
        <dsp:cNvSpPr/>
      </dsp:nvSpPr>
      <dsp:spPr>
        <a:xfrm>
          <a:off x="1332211" y="879336"/>
          <a:ext cx="91440" cy="402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0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BCE57-712E-4F5E-8572-87BC299B0D94}">
      <dsp:nvSpPr>
        <dsp:cNvPr id="0" name=""/>
        <dsp:cNvSpPr/>
      </dsp:nvSpPr>
      <dsp:spPr>
        <a:xfrm>
          <a:off x="686469" y="1179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0AF419-92E6-424A-92D8-F2412736E342}">
      <dsp:nvSpPr>
        <dsp:cNvPr id="0" name=""/>
        <dsp:cNvSpPr/>
      </dsp:nvSpPr>
      <dsp:spPr>
        <a:xfrm>
          <a:off x="840127" y="147154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Review</a:t>
          </a:r>
        </a:p>
      </dsp:txBody>
      <dsp:txXfrm>
        <a:off x="865847" y="172874"/>
        <a:ext cx="1331484" cy="826717"/>
      </dsp:txXfrm>
    </dsp:sp>
    <dsp:sp modelId="{18945CD7-A0C9-494C-A40C-B334C7D9A878}">
      <dsp:nvSpPr>
        <dsp:cNvPr id="0" name=""/>
        <dsp:cNvSpPr/>
      </dsp:nvSpPr>
      <dsp:spPr>
        <a:xfrm>
          <a:off x="686469" y="1281537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00987-B37B-4D88-8245-4404DD59D4CA}">
      <dsp:nvSpPr>
        <dsp:cNvPr id="0" name=""/>
        <dsp:cNvSpPr/>
      </dsp:nvSpPr>
      <dsp:spPr>
        <a:xfrm>
          <a:off x="840127" y="1427512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Full review or random sample</a:t>
          </a:r>
        </a:p>
      </dsp:txBody>
      <dsp:txXfrm>
        <a:off x="865847" y="1453232"/>
        <a:ext cx="1331484" cy="826717"/>
      </dsp:txXfrm>
    </dsp:sp>
    <dsp:sp modelId="{8A6F9B9F-9D03-4075-B4DD-A4D3EB625C34}">
      <dsp:nvSpPr>
        <dsp:cNvPr id="0" name=""/>
        <dsp:cNvSpPr/>
      </dsp:nvSpPr>
      <dsp:spPr>
        <a:xfrm>
          <a:off x="2376710" y="1179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F71A0-2C9B-4A5F-91FE-3AB95E02FE65}">
      <dsp:nvSpPr>
        <dsp:cNvPr id="0" name=""/>
        <dsp:cNvSpPr/>
      </dsp:nvSpPr>
      <dsp:spPr>
        <a:xfrm>
          <a:off x="2530368" y="147154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Audit</a:t>
          </a:r>
        </a:p>
      </dsp:txBody>
      <dsp:txXfrm>
        <a:off x="2556088" y="172874"/>
        <a:ext cx="1331484" cy="826717"/>
      </dsp:txXfrm>
    </dsp:sp>
    <dsp:sp modelId="{020749B0-3392-41CC-8C5E-1751D2C07D9B}">
      <dsp:nvSpPr>
        <dsp:cNvPr id="0" name=""/>
        <dsp:cNvSpPr/>
      </dsp:nvSpPr>
      <dsp:spPr>
        <a:xfrm>
          <a:off x="2376710" y="1281537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3BFDF-4664-4010-B21A-4D9F26D73F02}">
      <dsp:nvSpPr>
        <dsp:cNvPr id="0" name=""/>
        <dsp:cNvSpPr/>
      </dsp:nvSpPr>
      <dsp:spPr>
        <a:xfrm>
          <a:off x="2530368" y="1427512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Audit for accuracy</a:t>
          </a:r>
        </a:p>
      </dsp:txBody>
      <dsp:txXfrm>
        <a:off x="2556088" y="1453232"/>
        <a:ext cx="1331484" cy="826717"/>
      </dsp:txXfrm>
    </dsp:sp>
    <dsp:sp modelId="{8A50A06E-AB44-4124-A7A0-707CFC92039B}">
      <dsp:nvSpPr>
        <dsp:cNvPr id="0" name=""/>
        <dsp:cNvSpPr/>
      </dsp:nvSpPr>
      <dsp:spPr>
        <a:xfrm>
          <a:off x="2376710" y="2561894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B13719-0316-4419-8620-F6D47FB78A40}">
      <dsp:nvSpPr>
        <dsp:cNvPr id="0" name=""/>
        <dsp:cNvSpPr/>
      </dsp:nvSpPr>
      <dsp:spPr>
        <a:xfrm>
          <a:off x="2530368" y="2707869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ICD-10 CM guidelines, PHE rules, CMS regulations</a:t>
          </a:r>
        </a:p>
      </dsp:txBody>
      <dsp:txXfrm>
        <a:off x="2556088" y="2733589"/>
        <a:ext cx="1331484" cy="826717"/>
      </dsp:txXfrm>
    </dsp:sp>
    <dsp:sp modelId="{FD101341-D5AA-4E03-BB5D-0C5AB20C9ADF}">
      <dsp:nvSpPr>
        <dsp:cNvPr id="0" name=""/>
        <dsp:cNvSpPr/>
      </dsp:nvSpPr>
      <dsp:spPr>
        <a:xfrm>
          <a:off x="4066951" y="1179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A796D-D021-417C-AAD2-E1AEA01594B9}">
      <dsp:nvSpPr>
        <dsp:cNvPr id="0" name=""/>
        <dsp:cNvSpPr/>
      </dsp:nvSpPr>
      <dsp:spPr>
        <a:xfrm>
          <a:off x="4220609" y="147154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Evaluate</a:t>
          </a:r>
        </a:p>
      </dsp:txBody>
      <dsp:txXfrm>
        <a:off x="4246329" y="172874"/>
        <a:ext cx="1331484" cy="826717"/>
      </dsp:txXfrm>
    </dsp:sp>
    <dsp:sp modelId="{B390DB04-1A2F-4DBD-94EF-0F158962FCAA}">
      <dsp:nvSpPr>
        <dsp:cNvPr id="0" name=""/>
        <dsp:cNvSpPr/>
      </dsp:nvSpPr>
      <dsp:spPr>
        <a:xfrm>
          <a:off x="4066951" y="1281537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D9EC53-275A-4D57-92FD-315329D5005F}">
      <dsp:nvSpPr>
        <dsp:cNvPr id="0" name=""/>
        <dsp:cNvSpPr/>
      </dsp:nvSpPr>
      <dsp:spPr>
        <a:xfrm>
          <a:off x="4220609" y="1427512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Evaluate results</a:t>
          </a:r>
        </a:p>
      </dsp:txBody>
      <dsp:txXfrm>
        <a:off x="4246329" y="1453232"/>
        <a:ext cx="1331484" cy="826717"/>
      </dsp:txXfrm>
    </dsp:sp>
    <dsp:sp modelId="{DA4E69DC-2A23-40F8-80B1-25600DBF0BB1}">
      <dsp:nvSpPr>
        <dsp:cNvPr id="0" name=""/>
        <dsp:cNvSpPr/>
      </dsp:nvSpPr>
      <dsp:spPr>
        <a:xfrm>
          <a:off x="4066951" y="2561894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278630-60C8-4409-AEBA-9C01937305FF}">
      <dsp:nvSpPr>
        <dsp:cNvPr id="0" name=""/>
        <dsp:cNvSpPr/>
      </dsp:nvSpPr>
      <dsp:spPr>
        <a:xfrm>
          <a:off x="4220609" y="2707869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Internal accuracy rate policy</a:t>
          </a:r>
        </a:p>
      </dsp:txBody>
      <dsp:txXfrm>
        <a:off x="4246329" y="2733589"/>
        <a:ext cx="1331484" cy="826717"/>
      </dsp:txXfrm>
    </dsp:sp>
    <dsp:sp modelId="{88F69044-71A9-42CE-8412-BD2BBEAD8F1C}">
      <dsp:nvSpPr>
        <dsp:cNvPr id="0" name=""/>
        <dsp:cNvSpPr/>
      </dsp:nvSpPr>
      <dsp:spPr>
        <a:xfrm>
          <a:off x="6602313" y="1179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BD085-3590-4F83-B118-E4E8797BF553}">
      <dsp:nvSpPr>
        <dsp:cNvPr id="0" name=""/>
        <dsp:cNvSpPr/>
      </dsp:nvSpPr>
      <dsp:spPr>
        <a:xfrm>
          <a:off x="6755971" y="147154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Share</a:t>
          </a:r>
        </a:p>
      </dsp:txBody>
      <dsp:txXfrm>
        <a:off x="6781691" y="172874"/>
        <a:ext cx="1331484" cy="826717"/>
      </dsp:txXfrm>
    </dsp:sp>
    <dsp:sp modelId="{4D186BAE-431E-4D3A-A802-CA4B9F16C16B}">
      <dsp:nvSpPr>
        <dsp:cNvPr id="0" name=""/>
        <dsp:cNvSpPr/>
      </dsp:nvSpPr>
      <dsp:spPr>
        <a:xfrm>
          <a:off x="6602313" y="1281537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65B0DA-ADA5-4EAC-A922-0AB7D06305D3}">
      <dsp:nvSpPr>
        <dsp:cNvPr id="0" name=""/>
        <dsp:cNvSpPr/>
      </dsp:nvSpPr>
      <dsp:spPr>
        <a:xfrm>
          <a:off x="6755971" y="1427512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Share results </a:t>
          </a:r>
        </a:p>
      </dsp:txBody>
      <dsp:txXfrm>
        <a:off x="6781691" y="1453232"/>
        <a:ext cx="1331484" cy="826717"/>
      </dsp:txXfrm>
    </dsp:sp>
    <dsp:sp modelId="{0B7717B3-42A1-4A1D-A05F-7EAC350F9FCA}">
      <dsp:nvSpPr>
        <dsp:cNvPr id="0" name=""/>
        <dsp:cNvSpPr/>
      </dsp:nvSpPr>
      <dsp:spPr>
        <a:xfrm>
          <a:off x="5757192" y="2561894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575D40-B22D-40E6-938E-3E2E7B2677CF}">
      <dsp:nvSpPr>
        <dsp:cNvPr id="0" name=""/>
        <dsp:cNvSpPr/>
      </dsp:nvSpPr>
      <dsp:spPr>
        <a:xfrm>
          <a:off x="5910850" y="2707869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Satisfactory results – set follow up/next review date</a:t>
          </a:r>
        </a:p>
      </dsp:txBody>
      <dsp:txXfrm>
        <a:off x="5936570" y="2733589"/>
        <a:ext cx="1331484" cy="826717"/>
      </dsp:txXfrm>
    </dsp:sp>
    <dsp:sp modelId="{93F34F3F-FF4A-44DB-8273-F385F80FE1CA}">
      <dsp:nvSpPr>
        <dsp:cNvPr id="0" name=""/>
        <dsp:cNvSpPr/>
      </dsp:nvSpPr>
      <dsp:spPr>
        <a:xfrm>
          <a:off x="7447433" y="2561894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DA893-9516-406B-8DEB-8B917E386780}">
      <dsp:nvSpPr>
        <dsp:cNvPr id="0" name=""/>
        <dsp:cNvSpPr/>
      </dsp:nvSpPr>
      <dsp:spPr>
        <a:xfrm>
          <a:off x="7601091" y="2707869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Unsatisfactory results</a:t>
          </a:r>
        </a:p>
      </dsp:txBody>
      <dsp:txXfrm>
        <a:off x="7626811" y="2733589"/>
        <a:ext cx="1331484" cy="826717"/>
      </dsp:txXfrm>
    </dsp:sp>
    <dsp:sp modelId="{5FCE878D-3CA1-4185-BA4A-19B83E0D0877}">
      <dsp:nvSpPr>
        <dsp:cNvPr id="0" name=""/>
        <dsp:cNvSpPr/>
      </dsp:nvSpPr>
      <dsp:spPr>
        <a:xfrm>
          <a:off x="5757192" y="3842252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0229A-3F4B-4867-AA4F-70368CE54D00}">
      <dsp:nvSpPr>
        <dsp:cNvPr id="0" name=""/>
        <dsp:cNvSpPr/>
      </dsp:nvSpPr>
      <dsp:spPr>
        <a:xfrm>
          <a:off x="5910850" y="3988227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Educate</a:t>
          </a:r>
        </a:p>
      </dsp:txBody>
      <dsp:txXfrm>
        <a:off x="5936570" y="4013947"/>
        <a:ext cx="1331484" cy="826717"/>
      </dsp:txXfrm>
    </dsp:sp>
    <dsp:sp modelId="{16D11A51-3005-4C39-8F31-D4CD420719A6}">
      <dsp:nvSpPr>
        <dsp:cNvPr id="0" name=""/>
        <dsp:cNvSpPr/>
      </dsp:nvSpPr>
      <dsp:spPr>
        <a:xfrm>
          <a:off x="7447433" y="3842252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EE33D4-69C2-4E5D-AF16-7FADDB74443A}">
      <dsp:nvSpPr>
        <dsp:cNvPr id="0" name=""/>
        <dsp:cNvSpPr/>
      </dsp:nvSpPr>
      <dsp:spPr>
        <a:xfrm>
          <a:off x="7601091" y="3988227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Set expected improvement</a:t>
          </a:r>
        </a:p>
      </dsp:txBody>
      <dsp:txXfrm>
        <a:off x="7626811" y="4013947"/>
        <a:ext cx="1331484" cy="826717"/>
      </dsp:txXfrm>
    </dsp:sp>
    <dsp:sp modelId="{5AF28297-E416-4911-867B-53D5F6426E60}">
      <dsp:nvSpPr>
        <dsp:cNvPr id="0" name=""/>
        <dsp:cNvSpPr/>
      </dsp:nvSpPr>
      <dsp:spPr>
        <a:xfrm>
          <a:off x="9137674" y="3842252"/>
          <a:ext cx="1382924" cy="878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D47D1-78F5-4588-8914-879AE4AA4178}">
      <dsp:nvSpPr>
        <dsp:cNvPr id="0" name=""/>
        <dsp:cNvSpPr/>
      </dsp:nvSpPr>
      <dsp:spPr>
        <a:xfrm>
          <a:off x="9291332" y="3988227"/>
          <a:ext cx="1382924" cy="878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Set new review date (30-45 days)</a:t>
          </a:r>
        </a:p>
      </dsp:txBody>
      <dsp:txXfrm>
        <a:off x="9317052" y="4013947"/>
        <a:ext cx="1331484" cy="8267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2645-8F50-40D5-A3FA-3A9A455694C1}">
      <dsp:nvSpPr>
        <dsp:cNvPr id="0" name=""/>
        <dsp:cNvSpPr/>
      </dsp:nvSpPr>
      <dsp:spPr>
        <a:xfrm>
          <a:off x="9912163" y="1830684"/>
          <a:ext cx="1336953" cy="31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99"/>
              </a:lnTo>
              <a:lnTo>
                <a:pt x="1336953" y="216799"/>
              </a:lnTo>
              <a:lnTo>
                <a:pt x="1336953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50FEF-213F-4088-94C8-772F0FE8C344}">
      <dsp:nvSpPr>
        <dsp:cNvPr id="0" name=""/>
        <dsp:cNvSpPr/>
      </dsp:nvSpPr>
      <dsp:spPr>
        <a:xfrm>
          <a:off x="9866443" y="1830684"/>
          <a:ext cx="91440" cy="318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6E795-E91B-47DA-9C5C-7E31C62FD47A}">
      <dsp:nvSpPr>
        <dsp:cNvPr id="0" name=""/>
        <dsp:cNvSpPr/>
      </dsp:nvSpPr>
      <dsp:spPr>
        <a:xfrm>
          <a:off x="8575209" y="1830684"/>
          <a:ext cx="1336953" cy="318134"/>
        </a:xfrm>
        <a:custGeom>
          <a:avLst/>
          <a:gdLst/>
          <a:ahLst/>
          <a:cxnLst/>
          <a:rect l="0" t="0" r="0" b="0"/>
          <a:pathLst>
            <a:path>
              <a:moveTo>
                <a:pt x="1336953" y="0"/>
              </a:moveTo>
              <a:lnTo>
                <a:pt x="1336953" y="216799"/>
              </a:lnTo>
              <a:lnTo>
                <a:pt x="0" y="216799"/>
              </a:lnTo>
              <a:lnTo>
                <a:pt x="0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D2459-FB42-42B3-9372-C9015A181F9B}">
      <dsp:nvSpPr>
        <dsp:cNvPr id="0" name=""/>
        <dsp:cNvSpPr/>
      </dsp:nvSpPr>
      <dsp:spPr>
        <a:xfrm>
          <a:off x="7238255" y="2843427"/>
          <a:ext cx="668476" cy="31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99"/>
              </a:lnTo>
              <a:lnTo>
                <a:pt x="668476" y="216799"/>
              </a:lnTo>
              <a:lnTo>
                <a:pt x="668476" y="31813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05222-3315-42B7-9FC8-D4F336832671}">
      <dsp:nvSpPr>
        <dsp:cNvPr id="0" name=""/>
        <dsp:cNvSpPr/>
      </dsp:nvSpPr>
      <dsp:spPr>
        <a:xfrm>
          <a:off x="6569778" y="2843427"/>
          <a:ext cx="668476" cy="318134"/>
        </a:xfrm>
        <a:custGeom>
          <a:avLst/>
          <a:gdLst/>
          <a:ahLst/>
          <a:cxnLst/>
          <a:rect l="0" t="0" r="0" b="0"/>
          <a:pathLst>
            <a:path>
              <a:moveTo>
                <a:pt x="668476" y="0"/>
              </a:moveTo>
              <a:lnTo>
                <a:pt x="668476" y="216799"/>
              </a:lnTo>
              <a:lnTo>
                <a:pt x="0" y="216799"/>
              </a:lnTo>
              <a:lnTo>
                <a:pt x="0" y="31813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67710-9FD7-4DEE-B99D-4BEA53BC826B}">
      <dsp:nvSpPr>
        <dsp:cNvPr id="0" name=""/>
        <dsp:cNvSpPr/>
      </dsp:nvSpPr>
      <dsp:spPr>
        <a:xfrm>
          <a:off x="7192535" y="1830684"/>
          <a:ext cx="91440" cy="318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26AF8-237B-4869-8F1F-86E3B9C4E2EE}">
      <dsp:nvSpPr>
        <dsp:cNvPr id="0" name=""/>
        <dsp:cNvSpPr/>
      </dsp:nvSpPr>
      <dsp:spPr>
        <a:xfrm>
          <a:off x="5232824" y="1830684"/>
          <a:ext cx="668476" cy="31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99"/>
              </a:lnTo>
              <a:lnTo>
                <a:pt x="668476" y="216799"/>
              </a:lnTo>
              <a:lnTo>
                <a:pt x="668476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30450-06D6-48E9-B80F-29AB01834597}">
      <dsp:nvSpPr>
        <dsp:cNvPr id="0" name=""/>
        <dsp:cNvSpPr/>
      </dsp:nvSpPr>
      <dsp:spPr>
        <a:xfrm>
          <a:off x="4564347" y="1830684"/>
          <a:ext cx="668476" cy="318134"/>
        </a:xfrm>
        <a:custGeom>
          <a:avLst/>
          <a:gdLst/>
          <a:ahLst/>
          <a:cxnLst/>
          <a:rect l="0" t="0" r="0" b="0"/>
          <a:pathLst>
            <a:path>
              <a:moveTo>
                <a:pt x="668476" y="0"/>
              </a:moveTo>
              <a:lnTo>
                <a:pt x="668476" y="216799"/>
              </a:lnTo>
              <a:lnTo>
                <a:pt x="0" y="216799"/>
              </a:lnTo>
              <a:lnTo>
                <a:pt x="0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EA4DD-9518-4A72-A82A-E8993D7A8519}">
      <dsp:nvSpPr>
        <dsp:cNvPr id="0" name=""/>
        <dsp:cNvSpPr/>
      </dsp:nvSpPr>
      <dsp:spPr>
        <a:xfrm>
          <a:off x="1890439" y="1830684"/>
          <a:ext cx="1336953" cy="31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99"/>
              </a:lnTo>
              <a:lnTo>
                <a:pt x="1336953" y="216799"/>
              </a:lnTo>
              <a:lnTo>
                <a:pt x="1336953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26ABE-DBEE-42EA-BD06-BE1B636444FB}">
      <dsp:nvSpPr>
        <dsp:cNvPr id="0" name=""/>
        <dsp:cNvSpPr/>
      </dsp:nvSpPr>
      <dsp:spPr>
        <a:xfrm>
          <a:off x="1844719" y="1830684"/>
          <a:ext cx="91440" cy="318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474DE-0A51-446A-9F3C-25984000A618}">
      <dsp:nvSpPr>
        <dsp:cNvPr id="0" name=""/>
        <dsp:cNvSpPr/>
      </dsp:nvSpPr>
      <dsp:spPr>
        <a:xfrm>
          <a:off x="553485" y="1830684"/>
          <a:ext cx="1336953" cy="318134"/>
        </a:xfrm>
        <a:custGeom>
          <a:avLst/>
          <a:gdLst/>
          <a:ahLst/>
          <a:cxnLst/>
          <a:rect l="0" t="0" r="0" b="0"/>
          <a:pathLst>
            <a:path>
              <a:moveTo>
                <a:pt x="1336953" y="0"/>
              </a:moveTo>
              <a:lnTo>
                <a:pt x="1336953" y="216799"/>
              </a:lnTo>
              <a:lnTo>
                <a:pt x="0" y="216799"/>
              </a:lnTo>
              <a:lnTo>
                <a:pt x="0" y="3181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24A5C-B98A-467A-A6D4-A234F5DCEB6B}">
      <dsp:nvSpPr>
        <dsp:cNvPr id="0" name=""/>
        <dsp:cNvSpPr/>
      </dsp:nvSpPr>
      <dsp:spPr>
        <a:xfrm>
          <a:off x="6550" y="1136076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7B99D-4389-42BE-8463-976300B1DDFC}">
      <dsp:nvSpPr>
        <dsp:cNvPr id="0" name=""/>
        <dsp:cNvSpPr/>
      </dsp:nvSpPr>
      <dsp:spPr>
        <a:xfrm>
          <a:off x="128091" y="1251540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25 IP Stays with U07.1 as primary diagnosis</a:t>
          </a:r>
        </a:p>
      </dsp:txBody>
      <dsp:txXfrm>
        <a:off x="148435" y="1271884"/>
        <a:ext cx="1053183" cy="653920"/>
      </dsp:txXfrm>
    </dsp:sp>
    <dsp:sp modelId="{F042B670-E539-40D7-843B-595FFF10813A}">
      <dsp:nvSpPr>
        <dsp:cNvPr id="0" name=""/>
        <dsp:cNvSpPr/>
      </dsp:nvSpPr>
      <dsp:spPr>
        <a:xfrm>
          <a:off x="1343504" y="1136076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E121B5-CF71-4AF1-AFB7-1053A23CEA13}">
      <dsp:nvSpPr>
        <dsp:cNvPr id="0" name=""/>
        <dsp:cNvSpPr/>
      </dsp:nvSpPr>
      <dsp:spPr>
        <a:xfrm>
          <a:off x="1465045" y="1251540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Audit criteria</a:t>
          </a:r>
        </a:p>
      </dsp:txBody>
      <dsp:txXfrm>
        <a:off x="1485389" y="1271884"/>
        <a:ext cx="1053183" cy="653920"/>
      </dsp:txXfrm>
    </dsp:sp>
    <dsp:sp modelId="{BD751652-232E-484F-A510-80ACE319D2C0}">
      <dsp:nvSpPr>
        <dsp:cNvPr id="0" name=""/>
        <dsp:cNvSpPr/>
      </dsp:nvSpPr>
      <dsp:spPr>
        <a:xfrm>
          <a:off x="6550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B060E-FDA9-4F80-B384-966341956D15}">
      <dsp:nvSpPr>
        <dsp:cNvPr id="0" name=""/>
        <dsp:cNvSpPr/>
      </dsp:nvSpPr>
      <dsp:spPr>
        <a:xfrm>
          <a:off x="128091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Internal coding accuracy policy (95% or higher)</a:t>
          </a:r>
        </a:p>
      </dsp:txBody>
      <dsp:txXfrm>
        <a:off x="148435" y="2284626"/>
        <a:ext cx="1053183" cy="653920"/>
      </dsp:txXfrm>
    </dsp:sp>
    <dsp:sp modelId="{FBDFECBF-C570-41CA-89A5-EBF42133E731}">
      <dsp:nvSpPr>
        <dsp:cNvPr id="0" name=""/>
        <dsp:cNvSpPr/>
      </dsp:nvSpPr>
      <dsp:spPr>
        <a:xfrm>
          <a:off x="1343504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BA8899-04FD-4951-9D6A-9E5843D78B5B}">
      <dsp:nvSpPr>
        <dsp:cNvPr id="0" name=""/>
        <dsp:cNvSpPr/>
      </dsp:nvSpPr>
      <dsp:spPr>
        <a:xfrm>
          <a:off x="1465045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ICD-10 CM guidelines for assigning code</a:t>
          </a:r>
        </a:p>
      </dsp:txBody>
      <dsp:txXfrm>
        <a:off x="1485389" y="2284626"/>
        <a:ext cx="1053183" cy="653920"/>
      </dsp:txXfrm>
    </dsp:sp>
    <dsp:sp modelId="{7340BF08-C6A6-4874-8E03-A0D66EB79FC3}">
      <dsp:nvSpPr>
        <dsp:cNvPr id="0" name=""/>
        <dsp:cNvSpPr/>
      </dsp:nvSpPr>
      <dsp:spPr>
        <a:xfrm>
          <a:off x="2680457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CD3BA-0AFF-428C-A9AA-1616F182B34A}">
      <dsp:nvSpPr>
        <dsp:cNvPr id="0" name=""/>
        <dsp:cNvSpPr/>
      </dsp:nvSpPr>
      <dsp:spPr>
        <a:xfrm>
          <a:off x="2801999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PHE and CMS rules for U07.1</a:t>
          </a:r>
        </a:p>
      </dsp:txBody>
      <dsp:txXfrm>
        <a:off x="2822343" y="2284626"/>
        <a:ext cx="1053183" cy="653920"/>
      </dsp:txXfrm>
    </dsp:sp>
    <dsp:sp modelId="{00ECE4E1-6F3A-4FAA-943F-7135E41D232E}">
      <dsp:nvSpPr>
        <dsp:cNvPr id="0" name=""/>
        <dsp:cNvSpPr/>
      </dsp:nvSpPr>
      <dsp:spPr>
        <a:xfrm>
          <a:off x="4685888" y="1136076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5CBE8-4455-4150-9DCF-DE687F70A636}">
      <dsp:nvSpPr>
        <dsp:cNvPr id="0" name=""/>
        <dsp:cNvSpPr/>
      </dsp:nvSpPr>
      <dsp:spPr>
        <a:xfrm>
          <a:off x="4807430" y="1251540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Results</a:t>
          </a:r>
        </a:p>
      </dsp:txBody>
      <dsp:txXfrm>
        <a:off x="4827774" y="1271884"/>
        <a:ext cx="1053183" cy="653920"/>
      </dsp:txXfrm>
    </dsp:sp>
    <dsp:sp modelId="{E1C18035-211F-4D6C-BC4F-D6AE1704138E}">
      <dsp:nvSpPr>
        <dsp:cNvPr id="0" name=""/>
        <dsp:cNvSpPr/>
      </dsp:nvSpPr>
      <dsp:spPr>
        <a:xfrm>
          <a:off x="4017411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E0A63-13E6-4737-9408-BA8CDC5BD0A4}">
      <dsp:nvSpPr>
        <dsp:cNvPr id="0" name=""/>
        <dsp:cNvSpPr/>
      </dsp:nvSpPr>
      <dsp:spPr>
        <a:xfrm>
          <a:off x="4138953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18 of 25 IP stays accurately coded based on criteria</a:t>
          </a:r>
        </a:p>
      </dsp:txBody>
      <dsp:txXfrm>
        <a:off x="4159297" y="2284626"/>
        <a:ext cx="1053183" cy="653920"/>
      </dsp:txXfrm>
    </dsp:sp>
    <dsp:sp modelId="{63A239EC-E46C-414B-B33E-369FC5F018A9}">
      <dsp:nvSpPr>
        <dsp:cNvPr id="0" name=""/>
        <dsp:cNvSpPr/>
      </dsp:nvSpPr>
      <dsp:spPr>
        <a:xfrm>
          <a:off x="5354365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F2A7B-1251-439E-AADC-470742B69C99}">
      <dsp:nvSpPr>
        <dsp:cNvPr id="0" name=""/>
        <dsp:cNvSpPr/>
      </dsp:nvSpPr>
      <dsp:spPr>
        <a:xfrm>
          <a:off x="5475906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72% accuracy rate</a:t>
          </a:r>
        </a:p>
      </dsp:txBody>
      <dsp:txXfrm>
        <a:off x="5496250" y="2284626"/>
        <a:ext cx="1053183" cy="653920"/>
      </dsp:txXfrm>
    </dsp:sp>
    <dsp:sp modelId="{F3CD127D-D6A7-4103-BC5C-27A2E35F791F}">
      <dsp:nvSpPr>
        <dsp:cNvPr id="0" name=""/>
        <dsp:cNvSpPr/>
      </dsp:nvSpPr>
      <dsp:spPr>
        <a:xfrm>
          <a:off x="6691319" y="1136076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253E5-44D7-4126-9650-8B7F32B906F1}">
      <dsp:nvSpPr>
        <dsp:cNvPr id="0" name=""/>
        <dsp:cNvSpPr/>
      </dsp:nvSpPr>
      <dsp:spPr>
        <a:xfrm>
          <a:off x="6812860" y="1251540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Share </a:t>
          </a:r>
        </a:p>
      </dsp:txBody>
      <dsp:txXfrm>
        <a:off x="6833204" y="1271884"/>
        <a:ext cx="1053183" cy="653920"/>
      </dsp:txXfrm>
    </dsp:sp>
    <dsp:sp modelId="{725B14D3-B8F5-4AC4-BABD-65047913FC65}">
      <dsp:nvSpPr>
        <dsp:cNvPr id="0" name=""/>
        <dsp:cNvSpPr/>
      </dsp:nvSpPr>
      <dsp:spPr>
        <a:xfrm>
          <a:off x="6691319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651925-2A89-45CF-BE8A-25DA2C476218}">
      <dsp:nvSpPr>
        <dsp:cNvPr id="0" name=""/>
        <dsp:cNvSpPr/>
      </dsp:nvSpPr>
      <dsp:spPr>
        <a:xfrm>
          <a:off x="6812860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Unsatisfactory results</a:t>
          </a:r>
        </a:p>
      </dsp:txBody>
      <dsp:txXfrm>
        <a:off x="6833204" y="2284626"/>
        <a:ext cx="1053183" cy="653920"/>
      </dsp:txXfrm>
    </dsp:sp>
    <dsp:sp modelId="{3BEF1227-B7B5-47C7-BBA5-026527439325}">
      <dsp:nvSpPr>
        <dsp:cNvPr id="0" name=""/>
        <dsp:cNvSpPr/>
      </dsp:nvSpPr>
      <dsp:spPr>
        <a:xfrm>
          <a:off x="6022842" y="3161561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9818F-9928-4BFA-A9BB-BF46E691914B}">
      <dsp:nvSpPr>
        <dsp:cNvPr id="0" name=""/>
        <dsp:cNvSpPr/>
      </dsp:nvSpPr>
      <dsp:spPr>
        <a:xfrm>
          <a:off x="6144383" y="3277025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Below internal policy threshold</a:t>
          </a:r>
        </a:p>
      </dsp:txBody>
      <dsp:txXfrm>
        <a:off x="6164727" y="3297369"/>
        <a:ext cx="1053183" cy="653920"/>
      </dsp:txXfrm>
    </dsp:sp>
    <dsp:sp modelId="{8C859AA2-8A4E-484F-8435-F71F2F7C7D81}">
      <dsp:nvSpPr>
        <dsp:cNvPr id="0" name=""/>
        <dsp:cNvSpPr/>
      </dsp:nvSpPr>
      <dsp:spPr>
        <a:xfrm>
          <a:off x="7359796" y="3161561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76F3A-9822-481F-89B7-2B834687325F}">
      <dsp:nvSpPr>
        <dsp:cNvPr id="0" name=""/>
        <dsp:cNvSpPr/>
      </dsp:nvSpPr>
      <dsp:spPr>
        <a:xfrm>
          <a:off x="7481337" y="3277025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Improper assignment based on ICD-10 CM guidelines</a:t>
          </a:r>
        </a:p>
      </dsp:txBody>
      <dsp:txXfrm>
        <a:off x="7501681" y="3297369"/>
        <a:ext cx="1053183" cy="653920"/>
      </dsp:txXfrm>
    </dsp:sp>
    <dsp:sp modelId="{9A70A31C-D76B-4920-8072-C8205E3EE609}">
      <dsp:nvSpPr>
        <dsp:cNvPr id="0" name=""/>
        <dsp:cNvSpPr/>
      </dsp:nvSpPr>
      <dsp:spPr>
        <a:xfrm>
          <a:off x="9365227" y="1136076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52008-510B-41B3-9F3A-61457A9481EE}">
      <dsp:nvSpPr>
        <dsp:cNvPr id="0" name=""/>
        <dsp:cNvSpPr/>
      </dsp:nvSpPr>
      <dsp:spPr>
        <a:xfrm>
          <a:off x="9486768" y="1251540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Educate</a:t>
          </a:r>
        </a:p>
      </dsp:txBody>
      <dsp:txXfrm>
        <a:off x="9507112" y="1271884"/>
        <a:ext cx="1053183" cy="653920"/>
      </dsp:txXfrm>
    </dsp:sp>
    <dsp:sp modelId="{7B5C5830-6D97-43C0-85B0-ACC03E5E3011}">
      <dsp:nvSpPr>
        <dsp:cNvPr id="0" name=""/>
        <dsp:cNvSpPr/>
      </dsp:nvSpPr>
      <dsp:spPr>
        <a:xfrm>
          <a:off x="8028273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BF18C-BB3A-4061-8311-0D7B0DD1DB2C}">
      <dsp:nvSpPr>
        <dsp:cNvPr id="0" name=""/>
        <dsp:cNvSpPr/>
      </dsp:nvSpPr>
      <dsp:spPr>
        <a:xfrm>
          <a:off x="8149814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Provide specific education related to U07.1</a:t>
          </a:r>
        </a:p>
      </dsp:txBody>
      <dsp:txXfrm>
        <a:off x="8170158" y="2284626"/>
        <a:ext cx="1053183" cy="653920"/>
      </dsp:txXfrm>
    </dsp:sp>
    <dsp:sp modelId="{900AC76F-0951-44A2-A31F-4244689EBCEC}">
      <dsp:nvSpPr>
        <dsp:cNvPr id="0" name=""/>
        <dsp:cNvSpPr/>
      </dsp:nvSpPr>
      <dsp:spPr>
        <a:xfrm>
          <a:off x="9365227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869C8-8961-4F97-93EB-8AF6F6B42BB0}">
      <dsp:nvSpPr>
        <dsp:cNvPr id="0" name=""/>
        <dsp:cNvSpPr/>
      </dsp:nvSpPr>
      <dsp:spPr>
        <a:xfrm>
          <a:off x="9486768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Set expectations for improvement</a:t>
          </a:r>
        </a:p>
      </dsp:txBody>
      <dsp:txXfrm>
        <a:off x="9507112" y="2284626"/>
        <a:ext cx="1053183" cy="653920"/>
      </dsp:txXfrm>
    </dsp:sp>
    <dsp:sp modelId="{F525BAED-FB56-49C1-9851-4795B53AB1AB}">
      <dsp:nvSpPr>
        <dsp:cNvPr id="0" name=""/>
        <dsp:cNvSpPr/>
      </dsp:nvSpPr>
      <dsp:spPr>
        <a:xfrm>
          <a:off x="10702181" y="2148818"/>
          <a:ext cx="1093871" cy="694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2DC452-CC61-4EDC-8BB6-1B03FC5BD275}">
      <dsp:nvSpPr>
        <dsp:cNvPr id="0" name=""/>
        <dsp:cNvSpPr/>
      </dsp:nvSpPr>
      <dsp:spPr>
        <a:xfrm>
          <a:off x="10823722" y="2264282"/>
          <a:ext cx="1093871" cy="694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Set new review date</a:t>
          </a:r>
        </a:p>
      </dsp:txBody>
      <dsp:txXfrm>
        <a:off x="10844066" y="2284626"/>
        <a:ext cx="1053183" cy="65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3/5/2022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7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551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1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4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3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7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2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4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8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7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emf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33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med.noridianmedicare.com/web/jfb" TargetMode="External"/><Relationship Id="rId3" Type="http://schemas.openxmlformats.org/officeDocument/2006/relationships/hyperlink" Target="https://www.ssa.gov/OP_Home/ssact/ssact-toc.htm" TargetMode="External"/><Relationship Id="rId7" Type="http://schemas.openxmlformats.org/officeDocument/2006/relationships/hyperlink" Target="https://www.cms.gov/" TargetMode="External"/><Relationship Id="rId12" Type="http://schemas.openxmlformats.org/officeDocument/2006/relationships/image" Target="../media/image3.emf"/><Relationship Id="rId2" Type="http://schemas.openxmlformats.org/officeDocument/2006/relationships/hyperlink" Target="https://oig.hhs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code.house.gov/view.xhtml?path=/prelim@title31/subtitle3/chapter37/subchapter3&amp;edition=prelim" TargetMode="External"/><Relationship Id="rId11" Type="http://schemas.openxmlformats.org/officeDocument/2006/relationships/hyperlink" Target="https://www.aapc.com/" TargetMode="External"/><Relationship Id="rId5" Type="http://schemas.openxmlformats.org/officeDocument/2006/relationships/hyperlink" Target="https://www.hhs.gov/hipaa/for-professionals/special-topics/hitech-act-enforcement-interim-final-rule/index.html" TargetMode="External"/><Relationship Id="rId10" Type="http://schemas.openxmlformats.org/officeDocument/2006/relationships/hyperlink" Target="https://www.ahima.org/" TargetMode="External"/><Relationship Id="rId4" Type="http://schemas.openxmlformats.org/officeDocument/2006/relationships/hyperlink" Target="https://www.hhs.gov/hipaa/for-professionals/security/laws-regulations/index.html" TargetMode="External"/><Relationship Id="rId9" Type="http://schemas.openxmlformats.org/officeDocument/2006/relationships/hyperlink" Target="https://www.wyomingmedicaid.com/portal/Provider-Manuals-and-Bulletin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vcycleintelligence.com/features/exploring-the-fundamentals-of-medical-billing-and-cod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10" y="1803405"/>
            <a:ext cx="6132990" cy="1825096"/>
          </a:xfrm>
        </p:spPr>
        <p:txBody>
          <a:bodyPr>
            <a:normAutofit/>
          </a:bodyPr>
          <a:lstStyle/>
          <a:p>
            <a:r>
              <a:rPr lang="en-US"/>
              <a:t>Coding compliance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410" y="3632201"/>
            <a:ext cx="6132990" cy="685800"/>
          </a:xfrm>
        </p:spPr>
        <p:txBody>
          <a:bodyPr>
            <a:normAutofit/>
          </a:bodyPr>
          <a:lstStyle/>
          <a:p>
            <a:r>
              <a:rPr lang="en-US" sz="800" err="1"/>
              <a:t>WyHFMA</a:t>
            </a:r>
            <a:r>
              <a:rPr lang="en-US" sz="800"/>
              <a:t> Spring Meeting</a:t>
            </a:r>
          </a:p>
          <a:p>
            <a:r>
              <a:rPr lang="en-US" sz="800"/>
              <a:t>March 10, 2022</a:t>
            </a:r>
          </a:p>
          <a:p>
            <a:r>
              <a:rPr lang="en-US" sz="800"/>
              <a:t>Casper, WY</a:t>
            </a:r>
          </a:p>
        </p:txBody>
      </p:sp>
      <p:pic>
        <p:nvPicPr>
          <p:cNvPr id="7" name="Picture 6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DB05FFEE-A0EA-41F3-A948-15A50787BA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441659" y="2489630"/>
            <a:ext cx="2662321" cy="128987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60913-D433-4E74-8C34-76B18056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Coding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777B6-84DB-4440-8ABD-6A1A6C67C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599" y="2194560"/>
            <a:ext cx="4360333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Review of medical records</a:t>
            </a:r>
          </a:p>
          <a:p>
            <a:r>
              <a:rPr lang="en-US" sz="1700" dirty="0"/>
              <a:t>Assign appropriate codes</a:t>
            </a:r>
          </a:p>
          <a:p>
            <a:pPr lvl="1"/>
            <a:r>
              <a:rPr lang="en-US" sz="1700" dirty="0"/>
              <a:t>ICD-10 CM &amp; PCS</a:t>
            </a:r>
          </a:p>
          <a:p>
            <a:pPr lvl="1"/>
            <a:r>
              <a:rPr lang="en-US" sz="1700" dirty="0"/>
              <a:t>DRG</a:t>
            </a:r>
          </a:p>
          <a:p>
            <a:pPr lvl="1"/>
            <a:r>
              <a:rPr lang="en-US" sz="1700" dirty="0"/>
              <a:t>CPT </a:t>
            </a:r>
          </a:p>
          <a:p>
            <a:pPr lvl="1"/>
            <a:r>
              <a:rPr lang="en-US" sz="1700" dirty="0"/>
              <a:t>HCPCS</a:t>
            </a:r>
          </a:p>
          <a:p>
            <a:pPr lvl="1"/>
            <a:r>
              <a:rPr lang="en-US" sz="1700" dirty="0"/>
              <a:t>Modifiers</a:t>
            </a:r>
          </a:p>
          <a:p>
            <a:r>
              <a:rPr lang="en-US" sz="1700" dirty="0"/>
              <a:t>Proper queries</a:t>
            </a:r>
          </a:p>
          <a:p>
            <a:r>
              <a:rPr lang="en-US" sz="1700" dirty="0"/>
              <a:t>NCCI edits</a:t>
            </a:r>
          </a:p>
          <a:p>
            <a:pPr lvl="1"/>
            <a:r>
              <a:rPr lang="en-US" sz="1700" dirty="0"/>
              <a:t>Medical Necessity</a:t>
            </a:r>
          </a:p>
          <a:p>
            <a:pPr lvl="1"/>
            <a:r>
              <a:rPr lang="en-US" sz="1700" dirty="0"/>
              <a:t>Bundling</a:t>
            </a:r>
          </a:p>
        </p:txBody>
      </p:sp>
      <p:pic>
        <p:nvPicPr>
          <p:cNvPr id="7" name="Picture 2" descr="Medical Coding Business of Medicine: 17 Things Every Medical Coder Needs to  Know - Medical Coding Buff Medical Coding Business of Medicine: 17 Things  Every Medical Coder Needs to Know">
            <a:extLst>
              <a:ext uri="{FF2B5EF4-FFF2-40B4-BE49-F238E27FC236}">
                <a16:creationId xmlns:a16="http://schemas.microsoft.com/office/drawing/2014/main" id="{65F1A836-1C76-4111-A913-99CCB8873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r="-1" b="15617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C9856A2A-7A32-4607-B1C0-D2E364DE2F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88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DA9F4773-7113-47E3-991C-193DDD611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2BD33089-1424-4FEA-976C-DBB4BD78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4108A0F-9E32-4D9A-BCD6-92746BC20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CE3A52E8-C1E8-4525-A28B-5A36AA9ED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B7435204-67C2-435D-9A59-3BA13AEEB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16747"/>
              </p:ext>
            </p:extLst>
          </p:nvPr>
        </p:nvGraphicFramePr>
        <p:xfrm>
          <a:off x="685800" y="2878138"/>
          <a:ext cx="108204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DFC66215-868E-4D94-AEFE-1441B97165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084435" y="5999121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9C8F4B-600D-4945-8DDF-2155CDBB13DE}"/>
              </a:ext>
            </a:extLst>
          </p:cNvPr>
          <p:cNvSpPr txBox="1"/>
          <p:nvPr/>
        </p:nvSpPr>
        <p:spPr>
          <a:xfrm>
            <a:off x="6460620" y="504202"/>
            <a:ext cx="4016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Coding compliance is so much more than just coding</a:t>
            </a:r>
          </a:p>
        </p:txBody>
      </p:sp>
    </p:spTree>
    <p:extLst>
      <p:ext uri="{BB962C8B-B14F-4D97-AF65-F5344CB8AC3E}">
        <p14:creationId xmlns:p14="http://schemas.microsoft.com/office/powerpoint/2010/main" val="334305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7EC2-4936-483C-85C5-EFB74A7E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155" y="764373"/>
            <a:ext cx="9891045" cy="1293028"/>
          </a:xfrm>
        </p:spPr>
        <p:txBody>
          <a:bodyPr>
            <a:normAutofit/>
          </a:bodyPr>
          <a:lstStyle/>
          <a:p>
            <a:r>
              <a:rPr lang="en-US" sz="3600" dirty="0"/>
              <a:t>your coding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6126-9B4B-48F9-87D5-39FFB608A5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does your organization manage incomplete or delinquent documentation?</a:t>
            </a:r>
          </a:p>
          <a:p>
            <a:r>
              <a:rPr lang="en-US" dirty="0"/>
              <a:t>Does your organization have a compliant query process?</a:t>
            </a:r>
          </a:p>
          <a:p>
            <a:r>
              <a:rPr lang="en-US" dirty="0"/>
              <a:t>Do you share denial statistics with your coding team?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you monitor the above?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AE0F4-DADF-4406-A7CC-202E3B2D4B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Does your Compliance Department send out regulatory updates?</a:t>
            </a:r>
          </a:p>
          <a:p>
            <a:r>
              <a:rPr lang="en-US" dirty="0"/>
              <a:t>Are internal coding policies reviewed, updated, and communicated?</a:t>
            </a:r>
          </a:p>
          <a:p>
            <a:r>
              <a:rPr lang="en-US" dirty="0"/>
              <a:t>Does your billing department communicate payer rules to the coding team?</a:t>
            </a:r>
          </a:p>
          <a:p>
            <a:r>
              <a:rPr lang="en-US" dirty="0"/>
              <a:t>Do your coders have the tools/ resources necessary to perform their tasks?</a:t>
            </a:r>
          </a:p>
        </p:txBody>
      </p:sp>
      <p:pic>
        <p:nvPicPr>
          <p:cNvPr id="5" name="Picture 4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4335B76A-8202-4535-B388-4BEE169B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91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3316" name="Picture 4" descr="Sorry I Forgot GIFs | Tenor">
            <a:extLst>
              <a:ext uri="{FF2B5EF4-FFF2-40B4-BE49-F238E27FC236}">
                <a16:creationId xmlns:a16="http://schemas.microsoft.com/office/drawing/2014/main" id="{8BAC118A-1728-4516-8D36-836E82235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4855" b="-1"/>
          <a:stretch/>
        </p:blipFill>
        <p:spPr bwMode="auto">
          <a:xfrm>
            <a:off x="466617" y="2167873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166A00-04AA-4616-A043-73F5C2078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521032"/>
              </p:ext>
            </p:extLst>
          </p:nvPr>
        </p:nvGraphicFramePr>
        <p:xfrm>
          <a:off x="5987473" y="2225964"/>
          <a:ext cx="58166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Wave 3">
            <a:extLst>
              <a:ext uri="{FF2B5EF4-FFF2-40B4-BE49-F238E27FC236}">
                <a16:creationId xmlns:a16="http://schemas.microsoft.com/office/drawing/2014/main" id="{075AA07E-EF53-4C8E-AC41-CA51FD5EA2FC}"/>
              </a:ext>
            </a:extLst>
          </p:cNvPr>
          <p:cNvSpPr/>
          <p:nvPr/>
        </p:nvSpPr>
        <p:spPr>
          <a:xfrm>
            <a:off x="6816436" y="424873"/>
            <a:ext cx="4987637" cy="1376218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Credentials are part of compliance too</a:t>
            </a:r>
          </a:p>
        </p:txBody>
      </p:sp>
    </p:spTree>
    <p:extLst>
      <p:ext uri="{BB962C8B-B14F-4D97-AF65-F5344CB8AC3E}">
        <p14:creationId xmlns:p14="http://schemas.microsoft.com/office/powerpoint/2010/main" val="327373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8F24-F7A0-4FFA-AF60-5206CB14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as the culture</a:t>
            </a:r>
          </a:p>
        </p:txBody>
      </p:sp>
      <p:pic>
        <p:nvPicPr>
          <p:cNvPr id="3" name="Picture 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3666F2DE-9D78-4ADC-A8F3-11E4D57FA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889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61CF-E6A8-49F7-B079-0CE13D4D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culture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78E6EA-48D0-49D7-BF27-7E25779819D2}"/>
              </a:ext>
            </a:extLst>
          </p:cNvPr>
          <p:cNvSpPr/>
          <p:nvPr/>
        </p:nvSpPr>
        <p:spPr>
          <a:xfrm>
            <a:off x="2521009" y="2435551"/>
            <a:ext cx="7665578" cy="3871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 organization with strong compliance culture has an awareness of compliance best practices and the risks associated with non-compliance.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Infusing ethics into an organization’s operations and embracing the opportunities to learn and improve together.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 fear of retaliation or being a target.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Education and training before discipline.</a:t>
            </a:r>
          </a:p>
        </p:txBody>
      </p:sp>
      <p:pic>
        <p:nvPicPr>
          <p:cNvPr id="4" name="Picture 3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D0F4990E-3245-4CF3-998F-6F896B8F4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755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EDA5-FB9A-4896-B706-BC86E48923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was your last compliance meeting/training?</a:t>
            </a:r>
          </a:p>
          <a:p>
            <a:pPr lvl="1"/>
            <a:r>
              <a:rPr lang="en-US" dirty="0"/>
              <a:t>Coding compliance?</a:t>
            </a:r>
          </a:p>
          <a:p>
            <a:pPr lvl="1"/>
            <a:r>
              <a:rPr lang="en-US" dirty="0"/>
              <a:t>Billing compliance?</a:t>
            </a:r>
          </a:p>
          <a:p>
            <a:pPr lvl="1"/>
            <a:r>
              <a:rPr lang="en-US" dirty="0"/>
              <a:t>Department compliance?</a:t>
            </a:r>
          </a:p>
          <a:p>
            <a:pPr lvl="1"/>
            <a:r>
              <a:rPr lang="en-US" dirty="0"/>
              <a:t>General compliance?</a:t>
            </a:r>
          </a:p>
          <a:p>
            <a:pPr lvl="1"/>
            <a:r>
              <a:rPr lang="en-US" dirty="0"/>
              <a:t>Patient safety compliance?</a:t>
            </a:r>
          </a:p>
        </p:txBody>
      </p:sp>
      <p:pic>
        <p:nvPicPr>
          <p:cNvPr id="8194" name="Picture 2" descr="Tired of Boring Meetings? Get OUT of the BORED-Room! Our FUN, one-of-a-kind  space sparks creativity and fosters pro… | Boring meeting, Geek life, You  make me laugh">
            <a:extLst>
              <a:ext uri="{FF2B5EF4-FFF2-40B4-BE49-F238E27FC236}">
                <a16:creationId xmlns:a16="http://schemas.microsoft.com/office/drawing/2014/main" id="{85BD8D61-FDEE-4812-86E3-F6A3DDC5C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93" y="1905712"/>
            <a:ext cx="4828372" cy="351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B4E9803A-0D55-495D-9360-AFCBDE7FBF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504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EE253802-2FE2-4F1F-B256-423BEF09F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16DA38B-3157-4942-A661-E0CB67B56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4601C5-08E7-489C-A98F-9D95C196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2645627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300" dirty="0"/>
              <a:t>Compliance communication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46AD80-A991-42A7-BA12-2BD2230D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692818-27B0-4970-A98B-99A53521D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ow to Turn a Difficult Meeting into a Positive Experience — The Christian  Education Leadership Café">
            <a:extLst>
              <a:ext uri="{FF2B5EF4-FFF2-40B4-BE49-F238E27FC236}">
                <a16:creationId xmlns:a16="http://schemas.microsoft.com/office/drawing/2014/main" id="{6E36A03D-7EA4-441F-982D-22EE7CC6F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r="3611" b="2"/>
          <a:stretch/>
        </p:blipFill>
        <p:spPr bwMode="auto">
          <a:xfrm>
            <a:off x="471999" y="488844"/>
            <a:ext cx="3763204" cy="35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 Single Corner Rectangle 17">
            <a:extLst>
              <a:ext uri="{FF2B5EF4-FFF2-40B4-BE49-F238E27FC236}">
                <a16:creationId xmlns:a16="http://schemas.microsoft.com/office/drawing/2014/main" id="{AE481C16-54BD-4766-8660-8E2040CEE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832" y="488845"/>
            <a:ext cx="1948749" cy="2008888"/>
          </a:xfrm>
          <a:prstGeom prst="round1Rect">
            <a:avLst>
              <a:gd name="adj" fmla="val 112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 Single Corner Rectangle 16">
            <a:extLst>
              <a:ext uri="{FF2B5EF4-FFF2-40B4-BE49-F238E27FC236}">
                <a16:creationId xmlns:a16="http://schemas.microsoft.com/office/drawing/2014/main" id="{E63CCC82-8E55-4E5B-8F5C-545434B69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17950" y="4158358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Business Team Having Meeting in Office Stock Photo - Image of developing,  interacting: 32738724">
            <a:extLst>
              <a:ext uri="{FF2B5EF4-FFF2-40B4-BE49-F238E27FC236}">
                <a16:creationId xmlns:a16="http://schemas.microsoft.com/office/drawing/2014/main" id="{53B9D1D3-4DE9-441E-9BC3-44BA48802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22322" b="2"/>
          <a:stretch/>
        </p:blipFill>
        <p:spPr bwMode="auto">
          <a:xfrm>
            <a:off x="4401832" y="2669286"/>
            <a:ext cx="3060318" cy="37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B688E430-F58D-4DBC-ACEE-46BFACB3E2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982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0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173" name="Picture 72">
            <a:extLst>
              <a:ext uri="{FF2B5EF4-FFF2-40B4-BE49-F238E27FC236}">
                <a16:creationId xmlns:a16="http://schemas.microsoft.com/office/drawing/2014/main" id="{69EB4E46-374D-4E57-9304-5B8EDFB8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16B06-64A7-437D-8A44-BB92F969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820" y="673241"/>
            <a:ext cx="3300981" cy="1809610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AUDIT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D4E7F-8428-4DD6-BE0C-5FA4F001E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6821" y="3278267"/>
            <a:ext cx="3300980" cy="1399876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 b="1" dirty="0"/>
              <a:t>Is this a bad word in your organization?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95FF10-1FB8-436D-BD0A-5F0D9082A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15E1F5-1C97-418B-B8B1-A3457E5C3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11">
            <a:extLst>
              <a:ext uri="{FF2B5EF4-FFF2-40B4-BE49-F238E27FC236}">
                <a16:creationId xmlns:a16="http://schemas.microsoft.com/office/drawing/2014/main" id="{3E7929B2-D163-40F0-A012-01126A98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ndependent Coding and Documentation Audits - ebix, inc.">
            <a:extLst>
              <a:ext uri="{FF2B5EF4-FFF2-40B4-BE49-F238E27FC236}">
                <a16:creationId xmlns:a16="http://schemas.microsoft.com/office/drawing/2014/main" id="{4C93B67C-C1AC-441C-A2A6-43045350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000" y="1633597"/>
            <a:ext cx="5339490" cy="35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24F8186C-F857-447A-A71B-43CC110618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574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72CF5-140B-458D-91B7-E559FB92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681" y="0"/>
            <a:ext cx="33009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dirty="0"/>
              <a:t>Monitoring compliance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D83B9C-24C7-445B-9EC7-A68438614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755193-7EC8-41E8-9429-792A08819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11">
            <a:extLst>
              <a:ext uri="{FF2B5EF4-FFF2-40B4-BE49-F238E27FC236}">
                <a16:creationId xmlns:a16="http://schemas.microsoft.com/office/drawing/2014/main" id="{B30B9634-F4AC-4161-A5EC-AF18FC89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spital compliance program">
            <a:extLst>
              <a:ext uri="{FF2B5EF4-FFF2-40B4-BE49-F238E27FC236}">
                <a16:creationId xmlns:a16="http://schemas.microsoft.com/office/drawing/2014/main" id="{610B43FD-B105-4249-82F2-B47760DFD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13350" b="-1"/>
          <a:stretch/>
        </p:blipFill>
        <p:spPr bwMode="auto">
          <a:xfrm>
            <a:off x="1293000" y="1286928"/>
            <a:ext cx="5339490" cy="4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C788BE99-48DC-4643-9212-67F5D36824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95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Define Coding Compliance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Coding is More than Coders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Compliance as the Culture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Monitoring Compliance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Where to Focus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Resources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Q&amp;A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7" name="Picture 6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AF45D3DA-EB6A-4A68-A2BC-07995B300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85280-4620-4E5D-B487-62630E1B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3" y="821265"/>
            <a:ext cx="6098705" cy="52221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auditing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:a16="http://schemas.microsoft.com/office/drawing/2014/main" id="{4AF26941-50B6-4D7B-AE52-225540B7E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7521575" y="2187574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89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990A-FF7E-4A18-A485-EACC6F5E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audit?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5BF0C09-8EE1-427B-A79B-114449AB1DD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0446638"/>
              </p:ext>
            </p:extLst>
          </p:nvPr>
        </p:nvGraphicFramePr>
        <p:xfrm>
          <a:off x="685800" y="2194559"/>
          <a:ext cx="53340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8B65A-D634-49B2-9888-DAC09CD31A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RAC, CERT, UPIC, ZPIC</a:t>
            </a:r>
          </a:p>
          <a:p>
            <a:endParaRPr lang="en-US" dirty="0"/>
          </a:p>
          <a:p>
            <a:r>
              <a:rPr lang="en-US" dirty="0"/>
              <a:t>OIG work plan</a:t>
            </a:r>
          </a:p>
          <a:p>
            <a:endParaRPr lang="en-US" dirty="0"/>
          </a:p>
          <a:p>
            <a:r>
              <a:rPr lang="en-US" dirty="0"/>
              <a:t>LCD/NCD</a:t>
            </a:r>
          </a:p>
          <a:p>
            <a:endParaRPr lang="en-US" dirty="0"/>
          </a:p>
          <a:p>
            <a:r>
              <a:rPr lang="en-US" dirty="0"/>
              <a:t>Denials</a:t>
            </a:r>
          </a:p>
          <a:p>
            <a:endParaRPr lang="en-US" dirty="0"/>
          </a:p>
          <a:p>
            <a:r>
              <a:rPr lang="en-US" dirty="0"/>
              <a:t>Prior authorization/pre-certification</a:t>
            </a:r>
          </a:p>
          <a:p>
            <a:endParaRPr lang="en-US" dirty="0"/>
          </a:p>
          <a:p>
            <a:r>
              <a:rPr lang="en-US" dirty="0"/>
              <a:t>High-risk audits (DRGs with excessive denial rates)</a:t>
            </a:r>
          </a:p>
        </p:txBody>
      </p:sp>
      <p:pic>
        <p:nvPicPr>
          <p:cNvPr id="7" name="Picture 6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2510EE84-2CAE-4E10-9231-0045BEEF65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85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96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2" name="Picture 98">
            <a:extLst>
              <a:ext uri="{FF2B5EF4-FFF2-40B4-BE49-F238E27FC236}">
                <a16:creationId xmlns:a16="http://schemas.microsoft.com/office/drawing/2014/main" id="{69EB4E46-374D-4E57-9304-5B8EDFB8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85280-4620-4E5D-B487-62630E1B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10" y="1803405"/>
            <a:ext cx="613299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monitoring</a:t>
            </a:r>
          </a:p>
        </p:txBody>
      </p:sp>
      <p:pic>
        <p:nvPicPr>
          <p:cNvPr id="103" name="Graphic 93" descr="Issue Tracking">
            <a:extLst>
              <a:ext uri="{FF2B5EF4-FFF2-40B4-BE49-F238E27FC236}">
                <a16:creationId xmlns:a16="http://schemas.microsoft.com/office/drawing/2014/main" id="{3765665C-7EFF-4CB6-BDC1-7B947B925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659" y="1803405"/>
            <a:ext cx="2662321" cy="2662321"/>
          </a:xfrm>
          <a:prstGeom prst="rect">
            <a:avLst/>
          </a:prstGeom>
        </p:spPr>
      </p:pic>
      <p:pic>
        <p:nvPicPr>
          <p:cNvPr id="8" name="Picture 7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BFA2EEE6-4B58-4769-A867-941221F2F0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72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7917-D6F3-4AC7-A492-B4C739B3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how to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46ACD-169C-4CAF-946B-18210F7D52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DNFB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Coding delay</a:t>
            </a:r>
          </a:p>
          <a:p>
            <a:pPr lvl="1"/>
            <a:r>
              <a:rPr lang="en-US" dirty="0"/>
              <a:t>Staffing issue</a:t>
            </a:r>
          </a:p>
          <a:p>
            <a:pPr lvl="1"/>
            <a:endParaRPr lang="en-US" dirty="0"/>
          </a:p>
          <a:p>
            <a:r>
              <a:rPr lang="en-US" dirty="0"/>
              <a:t>Productivity</a:t>
            </a:r>
          </a:p>
          <a:p>
            <a:pPr lvl="1"/>
            <a:r>
              <a:rPr lang="en-US" dirty="0"/>
              <a:t>Meeting standards</a:t>
            </a:r>
          </a:p>
          <a:p>
            <a:pPr lvl="1"/>
            <a:r>
              <a:rPr lang="en-US" dirty="0"/>
              <a:t>Below standards</a:t>
            </a:r>
          </a:p>
          <a:p>
            <a:pPr lvl="1"/>
            <a:r>
              <a:rPr lang="en-US" dirty="0"/>
              <a:t>Volumes</a:t>
            </a:r>
          </a:p>
          <a:p>
            <a:pPr lvl="1"/>
            <a:r>
              <a:rPr lang="en-US" dirty="0"/>
              <a:t>Accuracy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AA15-7E31-4E35-83EE-CCE7E4B674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Denials</a:t>
            </a:r>
          </a:p>
          <a:p>
            <a:pPr lvl="1"/>
            <a:r>
              <a:rPr lang="en-US" dirty="0"/>
              <a:t>Medical necessity</a:t>
            </a:r>
          </a:p>
          <a:p>
            <a:pPr lvl="1"/>
            <a:r>
              <a:rPr lang="en-US" dirty="0"/>
              <a:t>Bundling</a:t>
            </a:r>
          </a:p>
          <a:p>
            <a:pPr lvl="1"/>
            <a:endParaRPr lang="en-US" dirty="0"/>
          </a:p>
          <a:p>
            <a:r>
              <a:rPr lang="en-US" dirty="0"/>
              <a:t>Revenue</a:t>
            </a:r>
          </a:p>
          <a:p>
            <a:pPr lvl="1"/>
            <a:r>
              <a:rPr lang="en-US" dirty="0"/>
              <a:t>Department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Peaks/valleys</a:t>
            </a:r>
          </a:p>
          <a:p>
            <a:pPr lvl="1"/>
            <a:endParaRPr lang="en-US" dirty="0"/>
          </a:p>
          <a:p>
            <a:r>
              <a:rPr lang="en-US" dirty="0"/>
              <a:t>Days in A/R</a:t>
            </a:r>
          </a:p>
        </p:txBody>
      </p:sp>
      <p:pic>
        <p:nvPicPr>
          <p:cNvPr id="5" name="Picture 4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15D319A1-FD82-49B2-9FCF-05A62BD87A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024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A932DB99-93A2-40E5-BC49-E211DCC0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A48D323-B3EB-44BB-ABAA-D89B3AF28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85280-4620-4E5D-B487-62630E1B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50" y="965200"/>
            <a:ext cx="7372350" cy="3404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POLICIES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CD0D7273-5B64-4961-B265-440B9FB9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  <p:pic>
        <p:nvPicPr>
          <p:cNvPr id="13" name="Picture 1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251EAE64-DB0D-4C09-B2BA-A56C7DC516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63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E345-43FE-4247-A84B-068184A9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288" y="761999"/>
            <a:ext cx="8839911" cy="1303867"/>
          </a:xfrm>
        </p:spPr>
        <p:txBody>
          <a:bodyPr/>
          <a:lstStyle/>
          <a:p>
            <a:r>
              <a:rPr lang="en-US" dirty="0"/>
              <a:t>CODING REGULATIONS &amp;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964F-DB0E-4566-ACA1-EFAF302F0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Regulatory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67366-0DAE-42A3-8149-E40036F20A5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CMS</a:t>
            </a:r>
          </a:p>
          <a:p>
            <a:r>
              <a:rPr lang="en-US" dirty="0"/>
              <a:t>OIG</a:t>
            </a:r>
          </a:p>
          <a:p>
            <a:r>
              <a:rPr lang="en-US" dirty="0"/>
              <a:t>MEDICAID</a:t>
            </a:r>
          </a:p>
          <a:p>
            <a:r>
              <a:rPr lang="en-US" dirty="0"/>
              <a:t>COMMERCIAL INSURANCES</a:t>
            </a:r>
          </a:p>
          <a:p>
            <a:r>
              <a:rPr lang="en-US" dirty="0"/>
              <a:t>RAC</a:t>
            </a:r>
          </a:p>
          <a:p>
            <a:r>
              <a:rPr lang="en-US" dirty="0"/>
              <a:t>CERT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2289C-B86C-4AC2-8611-2A8BCCB10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Operational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E97E3A-A191-42EE-80C5-82292E7D5B8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CHANGING CODES</a:t>
            </a:r>
          </a:p>
          <a:p>
            <a:r>
              <a:rPr lang="en-US" dirty="0"/>
              <a:t>MISSING/INCOMPLETE DOCUMENTATION</a:t>
            </a:r>
          </a:p>
          <a:p>
            <a:r>
              <a:rPr lang="en-US" dirty="0"/>
              <a:t>QUERIES</a:t>
            </a:r>
          </a:p>
          <a:p>
            <a:r>
              <a:rPr lang="en-US" dirty="0"/>
              <a:t>DENIALS</a:t>
            </a:r>
          </a:p>
          <a:p>
            <a:r>
              <a:rPr lang="en-US" dirty="0"/>
              <a:t>ACCURACY</a:t>
            </a:r>
          </a:p>
          <a:p>
            <a:r>
              <a:rPr lang="en-US" dirty="0"/>
              <a:t>PRODUCTIVITY</a:t>
            </a:r>
          </a:p>
          <a:p>
            <a:r>
              <a:rPr lang="en-US" dirty="0"/>
              <a:t>CHARGE MASTER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40E9EC-A729-4C23-A2F2-A447BD8AA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442CFF-623C-4F68-97E7-BBFC906D14F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AHIMA/AAPC CODE OF ETHICS</a:t>
            </a:r>
          </a:p>
          <a:p>
            <a:r>
              <a:rPr lang="en-US" dirty="0"/>
              <a:t>ORGANIZATIONAL ETHICS</a:t>
            </a:r>
          </a:p>
          <a:p>
            <a:r>
              <a:rPr lang="en-US" dirty="0"/>
              <a:t>PROFESSIONAL ETHICS</a:t>
            </a:r>
          </a:p>
          <a:p>
            <a:r>
              <a:rPr lang="en-US" dirty="0"/>
              <a:t>COMPLIANCE ETHICS</a:t>
            </a:r>
          </a:p>
        </p:txBody>
      </p:sp>
      <p:pic>
        <p:nvPicPr>
          <p:cNvPr id="9" name="Picture 8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65369D7C-335C-4235-B2BD-897A6E125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082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6D33-7DD0-4662-AD6D-4AE65851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focus</a:t>
            </a:r>
          </a:p>
        </p:txBody>
      </p:sp>
      <p:pic>
        <p:nvPicPr>
          <p:cNvPr id="3" name="Picture 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7C2A4AE2-3EBF-47CD-9EBE-4AEC255E1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130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D9BE-2C0C-4CF5-A421-636BC795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CHOICES…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4FAF754B-AC59-463F-980A-BB85603FC9C7}"/>
              </a:ext>
            </a:extLst>
          </p:cNvPr>
          <p:cNvSpPr/>
          <p:nvPr/>
        </p:nvSpPr>
        <p:spPr>
          <a:xfrm>
            <a:off x="442941" y="1427148"/>
            <a:ext cx="1555334" cy="1563880"/>
          </a:xfrm>
          <a:prstGeom prst="irregularSeal1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RAC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A56D5EB8-4E7D-4104-9DA7-9B0F9D18B4C0}"/>
              </a:ext>
            </a:extLst>
          </p:cNvPr>
          <p:cNvSpPr/>
          <p:nvPr/>
        </p:nvSpPr>
        <p:spPr>
          <a:xfrm>
            <a:off x="2895600" y="4922377"/>
            <a:ext cx="1640793" cy="142714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OIG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E2980DD9-8624-426D-8FD8-59F2A2C3391E}"/>
              </a:ext>
            </a:extLst>
          </p:cNvPr>
          <p:cNvSpPr/>
          <p:nvPr/>
        </p:nvSpPr>
        <p:spPr>
          <a:xfrm rot="20875362">
            <a:off x="6951261" y="3207610"/>
            <a:ext cx="2580830" cy="1427148"/>
          </a:xfrm>
          <a:prstGeom prst="irregularSeal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DOCUMENTATION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89F7157B-8E52-4205-8BA7-2329053FA060}"/>
              </a:ext>
            </a:extLst>
          </p:cNvPr>
          <p:cNvSpPr/>
          <p:nvPr/>
        </p:nvSpPr>
        <p:spPr>
          <a:xfrm>
            <a:off x="5214394" y="2057401"/>
            <a:ext cx="1939895" cy="1358781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CMS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44362DE4-3AC0-43CE-B5C1-F332F2B4DAA8}"/>
              </a:ext>
            </a:extLst>
          </p:cNvPr>
          <p:cNvSpPr/>
          <p:nvPr/>
        </p:nvSpPr>
        <p:spPr>
          <a:xfrm>
            <a:off x="9819118" y="2448370"/>
            <a:ext cx="1341689" cy="1085316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60D2D20E-100A-4E9D-AE2D-5260D8535EFA}"/>
              </a:ext>
            </a:extLst>
          </p:cNvPr>
          <p:cNvSpPr/>
          <p:nvPr/>
        </p:nvSpPr>
        <p:spPr>
          <a:xfrm>
            <a:off x="2051000" y="2736791"/>
            <a:ext cx="1555334" cy="16899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ICD-10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880ABCE0-B938-4BC2-B83C-32C7BBB57E38}"/>
              </a:ext>
            </a:extLst>
          </p:cNvPr>
          <p:cNvSpPr/>
          <p:nvPr/>
        </p:nvSpPr>
        <p:spPr>
          <a:xfrm>
            <a:off x="384561" y="5067656"/>
            <a:ext cx="2068082" cy="1333144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CPT</a:t>
            </a:r>
          </a:p>
        </p:txBody>
      </p:sp>
      <p:sp>
        <p:nvSpPr>
          <p:cNvPr id="13" name="Wave 12">
            <a:extLst>
              <a:ext uri="{FF2B5EF4-FFF2-40B4-BE49-F238E27FC236}">
                <a16:creationId xmlns:a16="http://schemas.microsoft.com/office/drawing/2014/main" id="{1F35ECE5-CB76-47EE-8BD9-7AA76266E889}"/>
              </a:ext>
            </a:extLst>
          </p:cNvPr>
          <p:cNvSpPr/>
          <p:nvPr/>
        </p:nvSpPr>
        <p:spPr>
          <a:xfrm>
            <a:off x="4374704" y="3397170"/>
            <a:ext cx="1341689" cy="108531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MEDICAID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CC2D4C-5400-449E-B1EE-8DF0334BA57E}"/>
              </a:ext>
            </a:extLst>
          </p:cNvPr>
          <p:cNvSpPr/>
          <p:nvPr/>
        </p:nvSpPr>
        <p:spPr>
          <a:xfrm rot="19560834">
            <a:off x="5447639" y="5006105"/>
            <a:ext cx="1341689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PAYERS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D1730A-8839-4D2E-99FA-5837A3F394DE}"/>
              </a:ext>
            </a:extLst>
          </p:cNvPr>
          <p:cNvSpPr/>
          <p:nvPr/>
        </p:nvSpPr>
        <p:spPr>
          <a:xfrm>
            <a:off x="9819118" y="4443813"/>
            <a:ext cx="1623701" cy="931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</a:t>
            </a:r>
          </a:p>
        </p:txBody>
      </p:sp>
      <p:sp>
        <p:nvSpPr>
          <p:cNvPr id="18" name="Star: 6 Points 17">
            <a:extLst>
              <a:ext uri="{FF2B5EF4-FFF2-40B4-BE49-F238E27FC236}">
                <a16:creationId xmlns:a16="http://schemas.microsoft.com/office/drawing/2014/main" id="{22EC26AF-360F-4229-9F3F-366FBED1A00A}"/>
              </a:ext>
            </a:extLst>
          </p:cNvPr>
          <p:cNvSpPr/>
          <p:nvPr/>
        </p:nvSpPr>
        <p:spPr>
          <a:xfrm>
            <a:off x="3187582" y="948583"/>
            <a:ext cx="1768980" cy="1426932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POLICIES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055DA8-7D75-4988-BC4E-6D060056F25A}"/>
              </a:ext>
            </a:extLst>
          </p:cNvPr>
          <p:cNvSpPr/>
          <p:nvPr/>
        </p:nvSpPr>
        <p:spPr>
          <a:xfrm>
            <a:off x="7672765" y="1734796"/>
            <a:ext cx="1727609" cy="87754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ACCURACY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7B0473B2-FB56-424D-8B2C-5D3E7A0E0D48}"/>
              </a:ext>
            </a:extLst>
          </p:cNvPr>
          <p:cNvSpPr/>
          <p:nvPr/>
        </p:nvSpPr>
        <p:spPr>
          <a:xfrm rot="19899475">
            <a:off x="209371" y="3680212"/>
            <a:ext cx="1452786" cy="1155747"/>
          </a:xfrm>
          <a:prstGeom prst="diamond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AUDIT</a:t>
            </a: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A511E65C-5172-4A6F-9FF5-F9E3C31C39BF}"/>
              </a:ext>
            </a:extLst>
          </p:cNvPr>
          <p:cNvSpPr/>
          <p:nvPr/>
        </p:nvSpPr>
        <p:spPr>
          <a:xfrm>
            <a:off x="7742491" y="5230026"/>
            <a:ext cx="1553910" cy="123914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DENIALS</a:t>
            </a:r>
          </a:p>
        </p:txBody>
      </p:sp>
      <p:pic>
        <p:nvPicPr>
          <p:cNvPr id="22" name="Picture 21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DCDD142D-A9FA-4701-8C2E-B474B7FBA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10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41B1-6DB2-4EFA-AA89-5455ADA5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C6197-7866-4EE0-B3CA-5A7089F17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</p:txBody>
      </p:sp>
      <p:pic>
        <p:nvPicPr>
          <p:cNvPr id="17" name="Picture Placeholder 16" descr="Diagram&#10;&#10;Description automatically generated">
            <a:extLst>
              <a:ext uri="{FF2B5EF4-FFF2-40B4-BE49-F238E27FC236}">
                <a16:creationId xmlns:a16="http://schemas.microsoft.com/office/drawing/2014/main" id="{99F83576-EF9B-4EF1-A65F-6A6EA9A4782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1426" b="11426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A628C-911F-46DB-9EAC-2B85936A4CE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Auditing for correct code assignment</a:t>
            </a:r>
          </a:p>
          <a:p>
            <a:r>
              <a:rPr lang="en-US" dirty="0"/>
              <a:t>Auditing for missed services</a:t>
            </a:r>
          </a:p>
          <a:p>
            <a:r>
              <a:rPr lang="en-US" dirty="0"/>
              <a:t>Auditing for TAT/Productivity</a:t>
            </a:r>
          </a:p>
          <a:p>
            <a:r>
              <a:rPr lang="en-US" dirty="0"/>
              <a:t>OIG target areas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AA0EF-34DA-4E4B-8B7C-E894117B9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PROVIDERS</a:t>
            </a:r>
          </a:p>
        </p:txBody>
      </p:sp>
      <p:pic>
        <p:nvPicPr>
          <p:cNvPr id="15" name="Picture Placeholder 14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FDFD1A43-D521-4914-ABF3-64F7A7AC3EA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9558" r="955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1C3DDE-2814-4AE0-8DB7-D8B313C5459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Auditing for documentation completeness</a:t>
            </a:r>
          </a:p>
          <a:p>
            <a:r>
              <a:rPr lang="en-US" dirty="0"/>
              <a:t>Auditing for timely documentation</a:t>
            </a:r>
          </a:p>
          <a:p>
            <a:r>
              <a:rPr lang="en-US" dirty="0"/>
              <a:t>Auditing medical necessity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F16933-06B4-4EA1-9D7D-78AF33B18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pic>
        <p:nvPicPr>
          <p:cNvPr id="13" name="Picture Placeholder 12" descr="Text&#10;&#10;Description automatically generated">
            <a:extLst>
              <a:ext uri="{FF2B5EF4-FFF2-40B4-BE49-F238E27FC236}">
                <a16:creationId xmlns:a16="http://schemas.microsoft.com/office/drawing/2014/main" id="{F3B24D3D-44B9-4852-97A0-F4F7924A22B7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1650" b="21650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EC85A9-3CB4-4653-AECA-201148E4BB6E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Auditing denials related to coding</a:t>
            </a:r>
          </a:p>
          <a:p>
            <a:r>
              <a:rPr lang="en-US" dirty="0"/>
              <a:t>Auditing missed services</a:t>
            </a:r>
          </a:p>
          <a:p>
            <a:r>
              <a:rPr lang="en-US" dirty="0"/>
              <a:t>Auditing DNFB or Days in A/R</a:t>
            </a:r>
          </a:p>
        </p:txBody>
      </p:sp>
      <p:pic>
        <p:nvPicPr>
          <p:cNvPr id="18" name="Picture 17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2C74AF0A-50BD-480C-BFE4-B7302CA857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4326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EC84-998A-43D4-B928-286C4910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get started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15261B-2E74-4142-A78F-7389675D6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13937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85E988-CFFA-43DE-93A9-77AD7ADED7A6}"/>
              </a:ext>
            </a:extLst>
          </p:cNvPr>
          <p:cNvCxnSpPr>
            <a:cxnSpLocks/>
          </p:cNvCxnSpPr>
          <p:nvPr/>
        </p:nvCxnSpPr>
        <p:spPr>
          <a:xfrm>
            <a:off x="1623701" y="2632105"/>
            <a:ext cx="0" cy="7349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B37FCB-C823-41D6-9A81-71595CE3E823}"/>
              </a:ext>
            </a:extLst>
          </p:cNvPr>
          <p:cNvSpPr txBox="1"/>
          <p:nvPr/>
        </p:nvSpPr>
        <p:spPr>
          <a:xfrm>
            <a:off x="764849" y="1985774"/>
            <a:ext cx="17177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part of coding compliance do you want to review?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9B0E64-AFEE-4417-8CC2-578E0F92D13C}"/>
              </a:ext>
            </a:extLst>
          </p:cNvPr>
          <p:cNvCxnSpPr>
            <a:cxnSpLocks/>
          </p:cNvCxnSpPr>
          <p:nvPr/>
        </p:nvCxnSpPr>
        <p:spPr>
          <a:xfrm flipV="1">
            <a:off x="3871245" y="5016381"/>
            <a:ext cx="0" cy="769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65C192-9C06-4A06-95CB-DB40897E808B}"/>
              </a:ext>
            </a:extLst>
          </p:cNvPr>
          <p:cNvSpPr txBox="1"/>
          <p:nvPr/>
        </p:nvSpPr>
        <p:spPr>
          <a:xfrm>
            <a:off x="3008120" y="5785503"/>
            <a:ext cx="1743340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Who is involved in this portion of coding compliance?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62D15A-A8F7-4758-9ED2-509228C5C21F}"/>
              </a:ext>
            </a:extLst>
          </p:cNvPr>
          <p:cNvCxnSpPr>
            <a:cxnSpLocks/>
          </p:cNvCxnSpPr>
          <p:nvPr/>
        </p:nvCxnSpPr>
        <p:spPr>
          <a:xfrm>
            <a:off x="6093153" y="2837204"/>
            <a:ext cx="0" cy="5298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69BD840-80C6-4953-8D74-27257327D9B7}"/>
              </a:ext>
            </a:extLst>
          </p:cNvPr>
          <p:cNvSpPr txBox="1"/>
          <p:nvPr/>
        </p:nvSpPr>
        <p:spPr>
          <a:xfrm>
            <a:off x="5418043" y="2190873"/>
            <a:ext cx="13587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Internal compliance policies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04BD44-D0B2-4BA7-8E22-3918BF27B459}"/>
              </a:ext>
            </a:extLst>
          </p:cNvPr>
          <p:cNvCxnSpPr>
            <a:cxnSpLocks/>
          </p:cNvCxnSpPr>
          <p:nvPr/>
        </p:nvCxnSpPr>
        <p:spPr>
          <a:xfrm flipV="1">
            <a:off x="8253814" y="5016381"/>
            <a:ext cx="1423" cy="769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248323-8244-40E8-B8DB-F29186B60660}"/>
              </a:ext>
            </a:extLst>
          </p:cNvPr>
          <p:cNvSpPr txBox="1"/>
          <p:nvPr/>
        </p:nvSpPr>
        <p:spPr>
          <a:xfrm>
            <a:off x="7440540" y="5785503"/>
            <a:ext cx="16265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External rules related to the </a:t>
            </a:r>
            <a:r>
              <a:rPr lang="en-US" sz="1200" u="sng" dirty="0"/>
              <a:t>what</a:t>
            </a:r>
            <a:endParaRPr lang="en-US" sz="12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FF00F5-A37F-488C-B951-62F78108D65E}"/>
              </a:ext>
            </a:extLst>
          </p:cNvPr>
          <p:cNvCxnSpPr/>
          <p:nvPr/>
        </p:nvCxnSpPr>
        <p:spPr>
          <a:xfrm>
            <a:off x="10434415" y="2837204"/>
            <a:ext cx="0" cy="5917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FA9E16D-FC56-4768-9715-DE54F845ABC9}"/>
              </a:ext>
            </a:extLst>
          </p:cNvPr>
          <p:cNvSpPr txBox="1"/>
          <p:nvPr/>
        </p:nvSpPr>
        <p:spPr>
          <a:xfrm>
            <a:off x="9359785" y="2237040"/>
            <a:ext cx="2146415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What data is needed to evaluate compliance based on policy and regulation</a:t>
            </a:r>
          </a:p>
        </p:txBody>
      </p:sp>
      <p:pic>
        <p:nvPicPr>
          <p:cNvPr id="31" name="Picture 30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1AD70C59-4AA6-4BA3-A84D-D1FAC1690E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549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094E-9825-4F82-83CE-6D72AE2F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coding compliance</a:t>
            </a:r>
          </a:p>
        </p:txBody>
      </p:sp>
      <p:pic>
        <p:nvPicPr>
          <p:cNvPr id="3" name="Picture 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AFE05B49-36CA-4AC6-8A74-CB3E6601F1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698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9F4773-7113-47E3-991C-193DDD611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" name="Picture 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50C4E0F9-E297-4EA0-A38C-6FCF8800A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064D28-9843-4EF3-AE79-92D05E775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457204"/>
              </p:ext>
            </p:extLst>
          </p:nvPr>
        </p:nvGraphicFramePr>
        <p:xfrm>
          <a:off x="685800" y="1815626"/>
          <a:ext cx="10820400" cy="466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8348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ADE5-A6D6-43C5-BD1A-9F738AAC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8C7594-D9EC-48B3-A167-9F79ABC2E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144917"/>
              </p:ext>
            </p:extLst>
          </p:nvPr>
        </p:nvGraphicFramePr>
        <p:xfrm>
          <a:off x="461817" y="1801091"/>
          <a:ext cx="11360727" cy="486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DFB93D7F-E00A-4BED-8310-C932D81C8B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194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863A7177-7720-4ACF-8BFF-E42F4EAE8C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2900F0-9F97-42A7-8F98-93A5BE79C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41736"/>
              </p:ext>
            </p:extLst>
          </p:nvPr>
        </p:nvGraphicFramePr>
        <p:xfrm>
          <a:off x="147783" y="1487055"/>
          <a:ext cx="11924144" cy="510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5534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27AA-60C6-4B45-B3A5-1ABC34C5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46" y="0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recap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D88CE2-9F04-4A5B-A5CD-EF094C1B49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6482202"/>
              </p:ext>
            </p:extLst>
          </p:nvPr>
        </p:nvGraphicFramePr>
        <p:xfrm>
          <a:off x="249382" y="2110811"/>
          <a:ext cx="6159964" cy="410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7C0A9F8-AE66-4CC2-902F-7F3FD5B8A0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3093141"/>
              </p:ext>
            </p:extLst>
          </p:nvPr>
        </p:nvGraphicFramePr>
        <p:xfrm>
          <a:off x="6096000" y="1162228"/>
          <a:ext cx="5846618" cy="548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C9455AA4-FE51-4412-8FD0-5C207C2D8AD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359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10A7-72B3-43FC-A609-CA36B0DD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650" y="1119499"/>
            <a:ext cx="8865549" cy="554622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OIG</a:t>
            </a:r>
          </a:p>
          <a:p>
            <a:pPr lvl="1"/>
            <a:r>
              <a:rPr lang="en-US" dirty="0">
                <a:hlinkClick r:id="rId2"/>
              </a:rPr>
              <a:t>https://oig.hhs.gov/</a:t>
            </a:r>
            <a:endParaRPr lang="en-US" dirty="0"/>
          </a:p>
          <a:p>
            <a:r>
              <a:rPr lang="en-US" dirty="0"/>
              <a:t>Social Security Administration</a:t>
            </a:r>
          </a:p>
          <a:p>
            <a:pPr lvl="1"/>
            <a:r>
              <a:rPr lang="en-US" dirty="0">
                <a:hlinkClick r:id="rId3"/>
              </a:rPr>
              <a:t>https://www.ssa.gov/OP_Home/ssact/ssact-toc.htm</a:t>
            </a:r>
            <a:endParaRPr lang="en-US" dirty="0"/>
          </a:p>
          <a:p>
            <a:r>
              <a:rPr lang="en-US" dirty="0"/>
              <a:t>HIPAA</a:t>
            </a:r>
          </a:p>
          <a:p>
            <a:pPr lvl="1"/>
            <a:r>
              <a:rPr lang="en-US" dirty="0">
                <a:hlinkClick r:id="rId4"/>
              </a:rPr>
              <a:t>https://www.hhs.gov/hipaa/for-professionals/security/laws-regulations/index.html</a:t>
            </a:r>
            <a:endParaRPr lang="en-US" dirty="0"/>
          </a:p>
          <a:p>
            <a:r>
              <a:rPr lang="en-US" dirty="0"/>
              <a:t>HITECH</a:t>
            </a:r>
          </a:p>
          <a:p>
            <a:pPr lvl="1"/>
            <a:r>
              <a:rPr lang="en-US" dirty="0">
                <a:hlinkClick r:id="rId5"/>
              </a:rPr>
              <a:t>https://www.hhs.gov/hipaa/for-professionals/special-topics/hitech-act-enforcement-interim-final-rule/index.html</a:t>
            </a:r>
            <a:endParaRPr lang="en-US" dirty="0"/>
          </a:p>
          <a:p>
            <a:r>
              <a:rPr lang="en-US" dirty="0"/>
              <a:t>False Claims Act</a:t>
            </a:r>
          </a:p>
          <a:p>
            <a:pPr lvl="1"/>
            <a:r>
              <a:rPr lang="en-US" dirty="0">
                <a:hlinkClick r:id="rId6"/>
              </a:rPr>
              <a:t>https://uscode.house.gov/view.xhtml?path=/prelim@title31/subtitle3/chapter37/subchapter3&amp;edition=prelim</a:t>
            </a:r>
            <a:endParaRPr lang="en-US" dirty="0"/>
          </a:p>
          <a:p>
            <a:r>
              <a:rPr lang="en-US" dirty="0"/>
              <a:t>Centers for Medicare and Medicaid Services (CMS)</a:t>
            </a:r>
          </a:p>
          <a:p>
            <a:pPr lvl="1"/>
            <a:r>
              <a:rPr lang="en-US" dirty="0">
                <a:hlinkClick r:id="rId7"/>
              </a:rPr>
              <a:t>https://www.cms.gov/</a:t>
            </a:r>
            <a:endParaRPr lang="en-US" dirty="0"/>
          </a:p>
          <a:p>
            <a:r>
              <a:rPr lang="en-US" dirty="0"/>
              <a:t>Noridian Healthcare Solutions (Jurisdiction F)</a:t>
            </a:r>
          </a:p>
          <a:p>
            <a:pPr lvl="1"/>
            <a:r>
              <a:rPr lang="en-US" dirty="0">
                <a:hlinkClick r:id="rId8"/>
              </a:rPr>
              <a:t>https://med.noridianmedicare.com/web/jfb</a:t>
            </a:r>
            <a:endParaRPr lang="en-US" dirty="0"/>
          </a:p>
          <a:p>
            <a:r>
              <a:rPr lang="en-US" dirty="0"/>
              <a:t>Wyoming Medicaid Provider Manual and Bulletins</a:t>
            </a:r>
          </a:p>
          <a:p>
            <a:pPr lvl="1"/>
            <a:r>
              <a:rPr lang="en-US" dirty="0">
                <a:hlinkClick r:id="rId9"/>
              </a:rPr>
              <a:t>https://www.wyomingmedicaid.com/portal/Provider-Manuals-and-Bulletins</a:t>
            </a:r>
            <a:endParaRPr lang="en-US" dirty="0"/>
          </a:p>
          <a:p>
            <a:r>
              <a:rPr lang="en-US" dirty="0"/>
              <a:t>American Health Information Management Association</a:t>
            </a:r>
          </a:p>
          <a:p>
            <a:pPr lvl="1"/>
            <a:r>
              <a:rPr lang="en-US" dirty="0">
                <a:hlinkClick r:id="rId10"/>
              </a:rPr>
              <a:t>https://www.ahima.org/</a:t>
            </a:r>
            <a:endParaRPr lang="en-US" dirty="0"/>
          </a:p>
          <a:p>
            <a:r>
              <a:rPr lang="en-US" dirty="0"/>
              <a:t>American Academy of Professional Coders</a:t>
            </a:r>
          </a:p>
          <a:p>
            <a:pPr lvl="1"/>
            <a:r>
              <a:rPr lang="en-US" dirty="0">
                <a:hlinkClick r:id="rId11"/>
              </a:rPr>
              <a:t>https://www.aapc.com/</a:t>
            </a:r>
            <a:endParaRPr lang="en-US" dirty="0"/>
          </a:p>
        </p:txBody>
      </p:sp>
      <p:pic>
        <p:nvPicPr>
          <p:cNvPr id="4" name="Picture 3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6138136A-DC6D-4C1D-A978-DDE94C15C4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786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2AF7A-CEC1-4A2A-8A40-C3D6EF90B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91" y="5144075"/>
            <a:ext cx="3977639" cy="14414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Amy Hayes, MBA, CCS, CCS-P, CHA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813 East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Lincolnway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Cheyenne, WY  82001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307-638-0300</a:t>
            </a:r>
          </a:p>
        </p:txBody>
      </p:sp>
      <p:pic>
        <p:nvPicPr>
          <p:cNvPr id="9" name="Picture 8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F4A07668-528B-44B9-B146-A45CEA2ABE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2829249" y="984297"/>
            <a:ext cx="6533501" cy="316542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304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3318E-4E11-42D4-8D67-DC58335A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/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2BBD-66EC-4D66-A9A1-5098F77AC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The process of following rules, regulations and laws that relate to healthcare practices.</a:t>
            </a:r>
          </a:p>
          <a:p>
            <a:r>
              <a:rPr lang="en-US" sz="2400" dirty="0"/>
              <a:t>Continuous process</a:t>
            </a:r>
          </a:p>
          <a:p>
            <a:r>
              <a:rPr lang="en-US" sz="2400" dirty="0"/>
              <a:t>Proactive tasks to prevent fraud, waste or abuse</a:t>
            </a:r>
          </a:p>
          <a:p>
            <a:endParaRPr lang="en-US" sz="2400" dirty="0"/>
          </a:p>
        </p:txBody>
      </p:sp>
      <p:pic>
        <p:nvPicPr>
          <p:cNvPr id="1026" name="Picture 2" descr="271,602 Compliance Stock Photos, Pictures &amp;amp; Royalty-Free Images - iStock">
            <a:extLst>
              <a:ext uri="{FF2B5EF4-FFF2-40B4-BE49-F238E27FC236}">
                <a16:creationId xmlns:a16="http://schemas.microsoft.com/office/drawing/2014/main" id="{E56128C2-4CAF-4C67-8419-D1119E48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699" y="1301849"/>
            <a:ext cx="6533501" cy="436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AF9649C4-FB05-48B4-BC3E-389B697E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942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466E-EE8E-4F1B-B5F6-2F16DBFB3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84" y="1080980"/>
            <a:ext cx="5079991" cy="823912"/>
          </a:xfrm>
        </p:spPr>
        <p:txBody>
          <a:bodyPr/>
          <a:lstStyle/>
          <a:p>
            <a:r>
              <a:rPr lang="en-US" dirty="0"/>
              <a:t>Regulatory Compliance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AAEBE-9007-412D-A002-BD129DE15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109644"/>
            <a:ext cx="5311775" cy="3086019"/>
          </a:xfrm>
        </p:spPr>
        <p:txBody>
          <a:bodyPr/>
          <a:lstStyle/>
          <a:p>
            <a:r>
              <a:rPr lang="en-US" dirty="0"/>
              <a:t>Rules, regulations and practices an organization puts into place for compliance according to </a:t>
            </a:r>
            <a:r>
              <a:rPr lang="en-US" b="1" u="sng" dirty="0"/>
              <a:t>external</a:t>
            </a:r>
            <a:r>
              <a:rPr lang="en-US" dirty="0"/>
              <a:t> regulations.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A2606-B80B-4749-8814-EA3AC8B15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053261"/>
            <a:ext cx="5105400" cy="823912"/>
          </a:xfrm>
        </p:spPr>
        <p:txBody>
          <a:bodyPr/>
          <a:lstStyle/>
          <a:p>
            <a:r>
              <a:rPr lang="en-US" dirty="0"/>
              <a:t>Corporate Compliance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C680E-75EE-478A-923E-96C1FF094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2951" y="2109644"/>
            <a:ext cx="5334000" cy="3086019"/>
          </a:xfrm>
        </p:spPr>
        <p:txBody>
          <a:bodyPr/>
          <a:lstStyle/>
          <a:p>
            <a:r>
              <a:rPr lang="en-US" dirty="0"/>
              <a:t>Rules, regulations and practices an organization puts into place for compliance according to </a:t>
            </a:r>
            <a:r>
              <a:rPr lang="en-US" b="1" u="sng" dirty="0"/>
              <a:t>both external regulations and internal policies</a:t>
            </a:r>
            <a:r>
              <a:rPr lang="en-US" dirty="0"/>
              <a:t>.</a:t>
            </a:r>
          </a:p>
        </p:txBody>
      </p:sp>
      <p:pic>
        <p:nvPicPr>
          <p:cNvPr id="2050" name="Picture 2" descr="Regulation | US Department of Transportation">
            <a:extLst>
              <a:ext uri="{FF2B5EF4-FFF2-40B4-BE49-F238E27FC236}">
                <a16:creationId xmlns:a16="http://schemas.microsoft.com/office/drawing/2014/main" id="{0DB7946D-932F-4C95-944B-DBF3FE4F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39" y="4343520"/>
            <a:ext cx="619472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413E21AC-50D3-4B7B-87E5-C51DCA0EF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626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C1204C77-89D9-4E1A-BF86-708251AFD52F}"/>
              </a:ext>
            </a:extLst>
          </p:cNvPr>
          <p:cNvSpPr/>
          <p:nvPr/>
        </p:nvSpPr>
        <p:spPr>
          <a:xfrm>
            <a:off x="1321750" y="2452643"/>
            <a:ext cx="3247402" cy="154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Audience Participation Required…</a:t>
            </a:r>
          </a:p>
        </p:txBody>
      </p:sp>
      <p:pic>
        <p:nvPicPr>
          <p:cNvPr id="4" name="Picture 3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574AF21D-EFB9-46EE-9FF3-F1FDA12BD3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BF86ADE3-246C-4B56-AD91-EF8E91D6706C}"/>
              </a:ext>
            </a:extLst>
          </p:cNvPr>
          <p:cNvGraphicFramePr/>
          <p:nvPr/>
        </p:nvGraphicFramePr>
        <p:xfrm>
          <a:off x="6289705" y="1170585"/>
          <a:ext cx="4580545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43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E2C8F5-B35B-4728-AFAB-5111275C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1C98D8-4ABD-4594-81F8-8368DBE55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D90489-9140-47CC-BF00-7F10F14A2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C14D93-EB7A-42AA-BEF5-85341B1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066164"/>
            <a:ext cx="3306744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dirty="0"/>
              <a:t>WHAT IS THE CODER’S ROLE?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EDADE3-14D6-4E47-AC84-E156F384E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413262"/>
            <a:ext cx="3306742" cy="380542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“A professional medical coder reviews and analyzes clinical documentation to connect services with billing codes related to a diagnosis, procedure, charge and professional and/or facility code.”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https://revcycleintelligence.com/features/exploring-the-fundamentals-of-medical-billing-and-coding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AFA412E3-3421-4E3C-A0AE-FC682B1E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79FCF-A210-4A8E-B64A-DC5D073FE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509" y="1281492"/>
            <a:ext cx="5152090" cy="4662642"/>
          </a:xfrm>
          <a:prstGeom prst="rect">
            <a:avLst/>
          </a:prstGeom>
        </p:spPr>
      </p:pic>
      <p:pic>
        <p:nvPicPr>
          <p:cNvPr id="4" name="Picture 3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C205EEB0-7F38-472E-B0C1-6650DADB9A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713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B47F-C392-4591-B5FE-2C0D953B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Stakeholder groups</a:t>
            </a:r>
          </a:p>
        </p:txBody>
      </p:sp>
      <p:pic>
        <p:nvPicPr>
          <p:cNvPr id="4" name="Picture 3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CED16E85-B9DE-4D83-9E1D-9347B69462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10427335" y="374176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B014832-9FDB-4F37-85AD-56E713D29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731752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62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>
            <a:extLst>
              <a:ext uri="{FF2B5EF4-FFF2-40B4-BE49-F238E27FC236}">
                <a16:creationId xmlns:a16="http://schemas.microsoft.com/office/drawing/2014/main" id="{CB92D35C-D450-4318-BC84-73FDE5FE1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2F89B348-294A-413F-9290-0A275ACB5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501D7CCB-728F-42BD-95EE-1D88A444C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84C27-FBB3-441D-A6F8-E41FBA85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88" y="4676012"/>
            <a:ext cx="10146224" cy="844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Coding compliance is more than coders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17443E4F-7778-47DB-8521-B3388D56D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53" name="Rounded Rectangle 6">
            <a:extLst>
              <a:ext uri="{FF2B5EF4-FFF2-40B4-BE49-F238E27FC236}">
                <a16:creationId xmlns:a16="http://schemas.microsoft.com/office/drawing/2014/main" id="{97555792-16E0-4467-B392-F8112E513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2888" y="712832"/>
            <a:ext cx="10146224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Nov. 18 is new deadline for comments on CMS-proposed quality measures for  HCBS - News - McKnight&amp;#39;s Senior Living">
            <a:extLst>
              <a:ext uri="{FF2B5EF4-FFF2-40B4-BE49-F238E27FC236}">
                <a16:creationId xmlns:a16="http://schemas.microsoft.com/office/drawing/2014/main" id="{6958D617-9ED3-4511-86CD-988335CB1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4" r="15984" b="2"/>
          <a:stretch/>
        </p:blipFill>
        <p:spPr bwMode="auto">
          <a:xfrm>
            <a:off x="1503336" y="1197851"/>
            <a:ext cx="2953137" cy="25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ow 5 Physician Documentation Methods Compare to Facilitate Safer Care">
            <a:extLst>
              <a:ext uri="{FF2B5EF4-FFF2-40B4-BE49-F238E27FC236}">
                <a16:creationId xmlns:a16="http://schemas.microsoft.com/office/drawing/2014/main" id="{13191A13-6463-4C91-BD6C-E1BA1E191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9" b="1"/>
          <a:stretch/>
        </p:blipFill>
        <p:spPr bwMode="auto">
          <a:xfrm>
            <a:off x="4619432" y="1197851"/>
            <a:ext cx="2953136" cy="25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About OIG | Office of Inspector General | Government Oversight | U.S.  Department of Health and Human Services">
            <a:extLst>
              <a:ext uri="{FF2B5EF4-FFF2-40B4-BE49-F238E27FC236}">
                <a16:creationId xmlns:a16="http://schemas.microsoft.com/office/drawing/2014/main" id="{EAA3B7B8-AE1C-45B5-8E24-62640184B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0" b="327"/>
          <a:stretch/>
        </p:blipFill>
        <p:spPr bwMode="auto">
          <a:xfrm>
            <a:off x="7731344" y="1197851"/>
            <a:ext cx="2953136" cy="25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/Users/JayBLong/Library/Containers/com.apple.mail/Data/Library/Mail Downloads/6B7080BE-93B8-4969-99B7-3ED838170E7A/PHS Horizontal Logo_4c.pdf">
            <a:extLst>
              <a:ext uri="{FF2B5EF4-FFF2-40B4-BE49-F238E27FC236}">
                <a16:creationId xmlns:a16="http://schemas.microsoft.com/office/drawing/2014/main" id="{FC79E455-1B3B-4703-ADA1-C9DCDF931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2" b="32020"/>
          <a:stretch/>
        </p:blipFill>
        <p:spPr bwMode="auto">
          <a:xfrm>
            <a:off x="239626" y="6134099"/>
            <a:ext cx="1764665" cy="723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75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439</TotalTime>
  <Words>1161</Words>
  <Application>Microsoft Office PowerPoint</Application>
  <PresentationFormat>Widescreen</PresentationFormat>
  <Paragraphs>277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</vt:lpstr>
      <vt:lpstr>Century Gothic</vt:lpstr>
      <vt:lpstr>Vapor Trail</vt:lpstr>
      <vt:lpstr>Coding compliance</vt:lpstr>
      <vt:lpstr>Today’s objectives</vt:lpstr>
      <vt:lpstr>Defining coding compliance</vt:lpstr>
      <vt:lpstr>compliance</vt:lpstr>
      <vt:lpstr>PowerPoint Presentation</vt:lpstr>
      <vt:lpstr>PowerPoint Presentation</vt:lpstr>
      <vt:lpstr>WHAT IS THE CODER’S ROLE?</vt:lpstr>
      <vt:lpstr>Stakeholder groups</vt:lpstr>
      <vt:lpstr>Coding compliance is more than coders</vt:lpstr>
      <vt:lpstr>Coding compliance</vt:lpstr>
      <vt:lpstr>PowerPoint Presentation</vt:lpstr>
      <vt:lpstr>your coding compliance</vt:lpstr>
      <vt:lpstr>PowerPoint Presentation</vt:lpstr>
      <vt:lpstr>Compliance as the culture</vt:lpstr>
      <vt:lpstr>Compliance culture</vt:lpstr>
      <vt:lpstr>PowerPoint Presentation</vt:lpstr>
      <vt:lpstr>Compliance communication</vt:lpstr>
      <vt:lpstr>AUDIT</vt:lpstr>
      <vt:lpstr>Monitoring compliance</vt:lpstr>
      <vt:lpstr>auditing</vt:lpstr>
      <vt:lpstr>What to audit?</vt:lpstr>
      <vt:lpstr>monitoring</vt:lpstr>
      <vt:lpstr>What and how to monitor</vt:lpstr>
      <vt:lpstr>POLICIES</vt:lpstr>
      <vt:lpstr>CODING REGULATIONS &amp; POLICIES</vt:lpstr>
      <vt:lpstr>Where to focus</vt:lpstr>
      <vt:lpstr>SO MANY CHOICES…</vt:lpstr>
      <vt:lpstr>CODING COMPLIANCE</vt:lpstr>
      <vt:lpstr>Steps to get started</vt:lpstr>
      <vt:lpstr>PowerPoint Presentation</vt:lpstr>
      <vt:lpstr>NEXT STEPS</vt:lpstr>
      <vt:lpstr>PowerPoint Presentation</vt:lpstr>
      <vt:lpstr>recap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compliance</dc:title>
  <dc:creator>Amy Hayes</dc:creator>
  <cp:lastModifiedBy>Amy Hayes</cp:lastModifiedBy>
  <cp:revision>16</cp:revision>
  <dcterms:created xsi:type="dcterms:W3CDTF">2022-02-25T22:12:38Z</dcterms:created>
  <dcterms:modified xsi:type="dcterms:W3CDTF">2022-03-05T19:03:55Z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