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266" r:id="rId6"/>
    <p:sldId id="271" r:id="rId7"/>
    <p:sldId id="273" r:id="rId8"/>
    <p:sldId id="274" r:id="rId9"/>
    <p:sldId id="277" r:id="rId10"/>
    <p:sldId id="276" r:id="rId11"/>
    <p:sldId id="278" r:id="rId12"/>
    <p:sldId id="279" r:id="rId13"/>
    <p:sldId id="281" r:id="rId14"/>
    <p:sldId id="280" r:id="rId15"/>
    <p:sldId id="282" r:id="rId16"/>
    <p:sldId id="283" r:id="rId17"/>
    <p:sldId id="284" r:id="rId18"/>
    <p:sldId id="285" r:id="rId19"/>
    <p:sldId id="286" r:id="rId20"/>
    <p:sldId id="287" r:id="rId21"/>
    <p:sldId id="288" r:id="rId22"/>
    <p:sldId id="289" r:id="rId23"/>
    <p:sldId id="291" r:id="rId24"/>
    <p:sldId id="293" r:id="rId25"/>
    <p:sldId id="302" r:id="rId26"/>
    <p:sldId id="303" r:id="rId27"/>
    <p:sldId id="304" r:id="rId28"/>
    <p:sldId id="305" r:id="rId29"/>
    <p:sldId id="301"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3" r:id="rId47"/>
    <p:sldId id="324" r:id="rId48"/>
    <p:sldId id="325" r:id="rId49"/>
    <p:sldId id="264" r:id="rId50"/>
    <p:sldId id="265" r:id="rId51"/>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1308A-569E-41BB-A9AF-B45DACE1E709}" v="24" dt="2023-01-13T21:55:02.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94"/>
    <p:restoredTop sz="94694"/>
  </p:normalViewPr>
  <p:slideViewPr>
    <p:cSldViewPr snapToGrid="0" snapToObjects="1">
      <p:cViewPr varScale="1">
        <p:scale>
          <a:sx n="114" d="100"/>
          <a:sy n="114" d="100"/>
        </p:scale>
        <p:origin x="756" y="10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4:19.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76,'631'0,"-613"-1,0-2,0 0,0 0,0-2,-1 0,26-12,-24 9,0 1,1 1,0 0,1 2,21-3,207 6,-128 3,-87 0,0 2,42 9,-37-6,49 4,480-7,-294-7,-247 2,0 0,0-2,-1-1,1-1,45-16,-70 20,-1 1,0-1,0 1,1-1,-1 1,1 0,-1-1,0 1,1 0,-1 0,0 0,1 0,-1 0,1 0,-1 1,0-1,1 0,-1 1,0-1,1 1,-1-1,0 1,0 0,1-1,-1 1,0 0,0 0,0 0,0 0,0 0,0 0,0 0,0 0,-1 0,1 1,0-1,-1 0,1 0,-1 1,1-1,-1 0,0 1,1-1,-1 1,0-1,0 3,1 10,0 0,-1 0,-4 28,2-18,3-3,0-1,1 1,1 0,1-1,1 0,12 33,11 45,-22-62,-2 1,-1 0,-2 1,-7 62,6-96,-1 0,0-1,1 1,-1-1,-1 1,1-1,-1 1,1-1,-1 0,0 0,0 0,0 0,0 0,-1 0,1 0,-1-1,0 1,0-1,0 0,0 0,0 0,0 0,-1 0,1-1,-1 0,1 1,-1-1,1 0,-5 0,-11 2,-1-1,0-1,1-1,-28-3,13 1,-428-3,419 5,12-2,0-1,1-2,-1-1,-35-12,26 7,-58-8,-60 10,52 5,14-12,68 10,-45-4,-301 7,190 5,152 0,-1 1,-47 11,46-7,-63 4,63-10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3:19.1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1 114,'1950'0,"-1827"-6,190-34,-136 14,-76 11,-33 4,110-4,-62 14,188 5,-197 13,-84-12,11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3:31.2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1,'1051'0,"-991"2,68 13,21 1,606-9,-410-10,440 3,-756 2,1 1,48 11,-47-8,1 0,31 0,370-7,-397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7:52.5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45,'29'-12,"-7"1,14 4,1 1,0 2,0 1,0 2,52 5,-6-2,1467 0,-819-3,-699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7:56.8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0,'1732'0,"-1701"0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7:59.8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0 111,'695'0,"-658"-2,1-1,39-10,52-4,416 14,-280 5,1008-2,-1236 2,0 2,41 9,-38-6,61 4,357-10,-215-3,-217 1,-1-2,0-1,0-2,0 0,34-14,49-11,-56 19,-12 2,51-5,-59 13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8:06.6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61,'57'1,"1"2,84 16,-70-9,-1-4,106-3,-91-4,92 12,-72 2,109-2,-162-9,72 13,22 1,469-12,-316-7,-19 6,312-7,-397-13,40-2,592 18,-390 3,-358-6,-1-4,85-18,-83 11,139-8,-188 22,0-1,0-2,35-9,16 1,-61 10,0-1,38-10,-37 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8:08.9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1 150,'2077'0,"-1861"-19,-27 1,-23 18,50-2,5-30,-60 5,11 15,181 9,-222 4,-103-2,1-2,51-11,-50 7,61-5,-61 12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9:27.4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1,'50'-1,"1"3,-1 1,71 15,78 13,-104-18,1-4,0-4,114-8,-41 0,1263 3,-1393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49:31.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0 104,'1439'0,"-1407"-2,1-2,-2-1,1-1,38-14,-36 10,0 2,1 1,45-4,-32 7,62-14,-101 16,25-4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7:59.9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3,'737'0,"-709"2,0 1,42 9,29 4,410-10,-282-8,2170 2,-2195-17,-46 1,586 10,-414 8,-34-2,-263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4:22.50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1 150,'46'3,"80"13,18 2,449-14,-305-7,718 3,-957-4,-1-2,0-2,0-2,-1-2,62-25,38-9,-89 30,-17 4,1 1,1 2,-1 2,55-3,223 13,-283-3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8:05.7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1,'1989'0,"-1954"0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03:37.5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0 114,'0'-1,"1"-1,-1 1,1 0,-1-1,1 1,-1 0,1 0,0-1,-1 1,1 0,0 0,0 0,0 0,0 0,0 0,0 0,0 1,0-1,1 0,-1 0,0 1,0-1,1 1,-1-1,0 1,1 0,1-1,43-6,-41 6,417-6,-234 10,-145 0,81 14,-78-9,63 3,715-9,-394-5,1730 3,-2126-2,0-1,40-10,36-3,145 14,6-1,-200-4,79-21,-86 15,-1 3,65-5,6 14,-91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14:27.1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74,'1015'0,"-974"-2,81-15,-77 9,59-2,108-8,-66 4,109 9,-230 5,21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14:30.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3,'178'-3,"193"7,-317 2,88 23,5 1,402 16,-304-35,356 63,-497-61,1-4,127-6,-201-3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14:33.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1,'1055'0,"-1015"2,0 2,53 12,-57-9,-8-2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18:20.9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192 1,'35'2,"1"1,43 10,-37-5,48 3,-54-10,20 2,103 16,-79 0,-43-9,1-2,1-1,45 2,619-8,-323-4,-346 5,-1 1,46 11,-43-7,63 4,-8-11,37 1,-124-1,-1 1,1 0,0-1,-1 1,1 1,-1-1,1 1,-1-1,0 1,0 0,1 0,-1 0,0 0,-1 1,1 0,0-1,-1 1,0 0,1 0,-1 0,0 0,0 0,-1 1,1-1,-1 1,0-1,0 1,0-1,0 1,0 5,2 14,-2-1,0 0,-1 1,-4 24,1-8,-1 308,5-249,1-60,1-1,10 41,-5-38,3 62,-11-73,-2 235,0-251,0-1,0 0,-2 1,1-1,-2 0,1-1,-1 1,-1-1,0 0,-12 15,14-20,-2 0,1 1,-1-2,0 1,0-1,0 1,-1-2,0 1,0-1,0 0,0 0,0-1,-1 0,0-1,0 1,-15 1,-74 2,-115-10,48 0,57 3,-135-20,98 8,-251 9,198 7,-456-3,629 1,0 2,-32 6,35-4,-1-2,-40 2,58-5,1-1,-1 0,1 1,-1-1,1 0,0-1,-1 1,1-1,0 1,0-1,0 0,0 0,0 0,0-1,1 1,-1-1,1 1,0-1,0 0,0 0,0 0,0 0,0 0,1 0,-1-1,1 1,0 0,0-1,0-3,-4-14,2 0,0 0,1-36,1 45,4-71,3 1,4 0,27-112,-12 71,-20 102,1 1,1-1,11-20,-11 24,0 0,-1-1,0 0,4-29,-9 36,1 0,0 0,0 0,1 0,0 1,1-1,8-15,-10 23,1-1,-1 1,1 0,0-1,0 1,1 1,-1-1,1 0,-1 1,1 0,0 0,0 0,0 0,0 0,0 1,0 0,0 0,0 0,1 0,-1 1,0 0,8 0,13 2,1 1,-1 1,0 1,-1 1,30 12,34 8,434 78,-345-71,-81-20,2-5,159-5,-167-4,-67 2,-1 1,0 1,30 8,-26-4,48 4,107-9,-149-3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18:26.8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0,'1898'0,"-1795"6,185 33,-143-15,-95-17,60 10,139 2,1135-21,-1347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22:13.3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0 112,'23'-1,"0"-1,-1-2,28-6,-24 3,50-4,-24 5,0-2,54-16,-60 13,0 1,1 2,48-1,420 9,-221 2,-262-2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22:16.88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1,'1467'0,"-1423"2,76 14,23 1,313-16,26 0,-285 17,48 1,362-18,-280-2,-299 2,0 2,49 11,-47-7,0-2,34 2,270-7,-153-1,-150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22:20.5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0 187,'15'-1,"0"-1,-1-1,1 0,-1-1,0-1,25-11,23-8,-6 9,1 3,79-8,121 3,-15 2,-90-2,214-15,315 31,-321 3,-322 0,1 2,43 9,-40-5,63 4,138 9,3-7,-167-13,96 13,-72-2,178-1,-238-8,0 1,-1 2,63 17,-54-10,91 9,-55-17,144 15,-166-12,98-1,-132-7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4:24.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0 149,'222'-16,"-43"0,741 9,-508 10,-53-27,-221 10,81-21,-149 21,124-9,495 20,-334 6,-209-3,-114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4:28:45.0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1 187,'193'2,"216"-5,-345-5,-1-2,93-28,-102 23,1 2,1 2,101-6,81-1,5 0,2590 17,-1309 3,-1287-20,-42 1,455 14,-339 5,-279-2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48:19.42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76,'0'-2,"1"1,-1 0,0-1,1 1,-1 0,1 0,0 0,-1-1,1 1,0 0,0 0,0 0,0 0,0 0,0 0,0 0,0 1,0-1,0 0,0 1,1-1,-1 0,0 1,0 0,1-1,2 0,39-7,-40 8,63-8,348-26,1979 36,-2363 0,0 1,47 11,-46-8,1-1,32 2,-25-6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48:25.9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43,'9'-1,"0"0,1 0,-1-1,15-5,17-4,78-1,0 5,138 9,-77 1,1066-3,-1209 2,0 1,45 11,-43-7,65 5,403-11,-241-3,-234 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48:28.20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1 112,'4'-3,"-1"0,1 1,1-1,-1 1,0 0,1 0,-1 0,1 1,-1-1,8 0,53-5,-48 5,153-15,172-8,1921 26,-2237-2,0-2,47-11,-44 8,52-5,-39 9,-4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48:31.54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0 111,'6'0,"1"-1,-1 0,0-1,0 1,12-6,15-4,65-8,0 5,112-3,204 15,-219 4,-154-4,79-15,9 0,-91 15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48:33.58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41,'55'-3,"73"-12,17-1,550 9,-389 10,-88-3,-186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19:53:16.64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0,'1213'0,"-990"17,-49-1,113 3,125 4,-335-22,647 19,-250-9,-143-6,294 27,-268-26,394 14,460-4,-778-18,413 2,-825-2,0 0,0-1,39-12,-59 15,24-7</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08:43.6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1,'66'4,"-1"3,0 3,69 19,-60-12,-27-7,-1 1,1-2,89 6,344-18,489 27,-800-2,-80-8,134 3,-196-17,745 19,37-3,-553-17,1 20,-4 1,249-22,-470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08:49.4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0,'4568'0,"-4537"0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08:52.45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1,'137'6,"208"36,-270-30,51 0,242-8,-187-7,3449 4,-3599-1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4:26.92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0,'6701'0,"-6670"0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12:33.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75,'2562'0,"-2081"-19,34 0,-152 1,6 0,592 19,-923-1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12:41.2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1 334,'0'-2,"1"1,-1 0,1 0,0 0,-1-1,1 1,0 0,0 0,0 0,0 0,0 0,0 1,0-1,0 0,1 0,-1 1,0-1,0 1,0-1,1 1,1-1,38-11,-31 9,38-9,0 2,0 2,71-2,151 11,-156 3,131-13,765-23,-774 33,144-18,-93 1,462 14,-2 0,-380-16,101-2,-446 20,311-8,-235 0,133-25,-89 8,257-12,145 36,-251 4,1546-3,-1768-3,78-14,64-2,294 21,-471-1,-1 3,47 10,-44-7,66 5,5-12,-77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25.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78,'50'-1,"1"-3,66-13,146-21,-183 28,2 3,158 7,-91 3,623-3,-740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34.4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77,'34'-2,"-1"-1,45-11,-40 7,50-4,-7 7,86-15,-87 9,0 4,128 6,-97 2,-44 1,70 13,65 3,-74-21,-59 0,1 2,118 17,-123-8,116 1,-38-4,-101-1,76 22,-43-9,-23-10,0-2,89-1,4-1,-141-3,0-1,-1 1,1 0,0 0,-1 0,1 0,-1 1,0-1,1 1,-1 0,0 0,0 0,0 0,-1 1,1-1,0 1,-1 0,1 0,-1 0,0 0,0 0,0 0,-1 0,1 1,-1-1,0 1,0-1,0 1,0-1,0 7,2 12,-2 1,0-1,-1 0,-4 25,1-7,3 12,1-37,0 0,-1 0,-1 0,0-1,-2 1,-5 24,6-36,0 0,0 0,0 0,0 0,0 0,-1-1,1 1,-1-1,0 0,1 0,-1 0,0 0,0 0,-1 0,1-1,0 0,-1 1,1-1,0 0,-1-1,-3 1,-11 2,0-1,-33-1,39-1,-1654-8,1597 5,-75-13,-49-3,147 16,-58-12,59 7,-60-2,58 11,0 2,-74 15,80-11,10-3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40.2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81,'482'23,"251"-6,-471-20,5130 3,-5068-19,-16-1,1321 22,-1535-7,-2-3,171-39,-197 37,1 4,-1 2,107 7,-35 0,266-3,-372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42.7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76,'222'2,"237"-5,-242-12,117-5,-108 21,113-4,-209-14,-86 9,55-2,347 8,-233 3,-183-1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44.3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75,'506'-22,"-49"6,-42 2,703-8,-861 22,-218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0:55.3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168 298,'719'-39,"-36"3,1375 38,-1181-3,-21-49,-205 4,1430 29,-1346 20,1268-3,-1943-3,0-3,-1-3,63-17,60-10,267 3,6 33,-253 2,-190-2,0 1,1 0,-1 1,0 0,-1 1,1 1,0 0,-1 0,0 1,0 0,11 8,-13-8,1-1,0 0,1 0,-1 0,1-2,-1 1,20 1,79-2,-22-1,-83-1,-1 0,1 1,-1 0,1 0,0 0,-1 0,0 0,1 1,-1 0,0-1,0 1,0 0,0 1,0-1,0 0,0 1,-1 0,0-1,1 1,-1 0,0 0,0 1,0-1,-1 0,1 1,-1-1,0 1,0-1,0 1,0 6,2 12,-1 0,-2-1,0 1,-4 27,1-8,2 67,-3 44,4-148,-1-1,0 1,0-1,0 1,0-1,0 0,-1 1,0-1,1 0,-1 0,0 0,-1 0,1 0,0 0,-1-1,0 1,1-1,-1 0,0 0,0 0,0 0,-1 0,1-1,0 1,-1-1,1 0,-1 0,1 0,-4 0,-14 2,0 0,1-2,-43-1,32-1,-996-6,822 24,47-2,-6-12,71-2,-115 14,-56 27,-461 47,322-52,-63 1,-176-37,307-2,-86-19,5 1,-1193 20,1487-6,-157-28,-105-5,-524 41,-216-4,840-17,-55-1,-1046 21,1297-7,-151-27,43 4,190 27,-19-1,0-1,1-2,-40-11,57 13,1 1,0-1,0 0,0-1,0 1,1-1,-1 0,-5-6,8 7,1 0,0 0,0 0,0 0,0 0,0 0,1 0,-1-1,1 1,0-1,0 1,0-1,0 1,1-1,-1 0,1-4,1 3,-1 0,1 1,0-1,1 0,-1 1,1-1,0 1,0-1,0 1,1 0,0 0,-1 0,1 0,1 1,-1-1,0 1,1 0,0 0,0 0,0 0,0 1,0-1,0 1,9-3,12-5,0 2,0 0,35-5,-37 8,73-12,1 3,105 0,200 15,-191 2,-75-2,164 22,-63-2,13 2,19 15,487 6,260-46,-595 2,-348-2,134-22,67-33,24-4,-282 59,191-32,263-8,-370 41,21 0,128-17,-32-9,289 1,-466 24,0-2,-1-2,58-15,-47 9,75-8,146 11,61-5,515-46,1800 62,-2593 1,0 3,80 18,-131-23,0-1,-1 0,0 0,1 1,-1-1,0 1,0-1,1 1,-1 0,0 0,0 0,0 0,0 0,0 0,0 1,0-1,-1 1,1-1,0 1,-1 0,1 0,-1-1,0 1,1 0,-1 0,0 0,0 1,0-1,0 4,-1-3,-1 0,1 0,-1-1,0 1,0 0,0 0,0-1,-1 1,1-1,-1 1,0-1,1 0,-1 0,0 1,0-1,-1 0,1-1,0 1,-1 0,1-1,-1 1,-4 1,-25 13,-1-2,-1-1,0-2,-35 8,-145 18,-138-13,231-20,1 5,-178 36,-64 36,262-64,-165 7,-181-24,192-2,-11-16,-16-1,-540 20,742 4,0 4,-148 36,214-43,-57 16,35-9,0-1,-1-1,-55 2,-90-10,150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1:04.8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117 77,'-1'18,"-1"0,-1 0,-8 29,-5 32,11 45,5-90,-1 1,-1-1,-2 0,-17 65,8-52,1 1,3 0,1 1,3-1,2 1,2 1,8 69,-7-114,1 0,0-1,0 1,0 0,0 0,1-1,-1 1,1 0,0-1,1 0,-1 0,1 1,0-1,0-1,0 1,1 0,-1-1,1 0,0 0,0 0,0 0,0 0,0-1,1 0,-1 0,1 0,-1 0,10 1,9 1,1-1,-1-1,1-2,45-3,-22 0,129 3,-98 2,1-3,-1-3,127-24,-119 9,142-11,-27-3,-29 2,88-7,50-6,-92 17,-41 4,214-1,1109 26,-1079-20,-70 1,1064 13,-727 7,115-3,-776 2,1 0,49 13,-47-9,-1-1,35 2,-47-6,-1-1,0 0,1-2,25-4,-38 5,0 0,0-1,-1 1,1-1,0 1,0-1,-1 0,0-1,1 1,-1-1,0 1,0-1,0 0,0 0,-1 0,1 0,-1-1,0 1,0-1,0 1,0-1,-1 0,3-7,1-19,-2 0,0 1,-2-1,-2 0,-3-30,-1-24,4 30,-4 0,-11-59,10 75,3 17,-1-1,0 1,-9-21,12 37,-1 1,1 0,-1 0,0-1,-1 1,1 1,-1-1,0 0,0 0,0 1,0 0,-1 0,1 0,-1 0,0 0,0 1,0-1,0 1,-8-3,-17 0,0 0,-1 2,0 2,1 0,-38 5,1-1,-2181 3,1255-8,559 24,283-2,-199 13,344-33,-100 1,-146 19,78-2,33-6,28 0,0-5,0-5,0-5,0-5,-198-39,252 38,-1 3,0 2,-88 6,85 0,-1-2,-111-15,57 0,-2 6,-194 8,141 4,127-2,-1-3,1-1,-75-16,-74-11,115 11,34 7,-2 2,1 2,-76-3,119 11,-12-1,0 2,0 0,-30 5,40-4,1-1,-1 1,1-1,-1 2,1-1,0 0,0 1,0 0,0 0,0 0,0 0,1 0,0 1,0 0,0 0,-4 7,-3 7,1 1,1 0,0 0,2 1,0 0,2 1,0-1,-1 24,-9 51,5-39,-3 89,12-135,-1 1,1 0,1 1,0-1,0 0,6 20,-6-28,0 0,1 0,-1 0,1 0,0 0,0 0,0-1,0 1,1-1,-1 0,1 1,-1-1,1 0,0 0,-1-1,1 1,0-1,1 1,-1-1,0 0,0 0,0 0,7 0,25 3,-1-1,1-3,50-4,1 0,-59 2,0 0,-1-2,1-1,-1-1,0-1,27-12,-23 10,0 1,1 2,-1 1,52-2,27-4,47-5,308 9,-253 10,-97-2,-4 1,1-4,184-29,-153 11,242-6,-10 3,-218 12,167 9,-198 6,1-5,203-30,-108-4,1 9,325 5,721 21,-966 19,16 0,753-20,-1702 35,161-2,-632-22,-74 2,-1102 14,1520-29,-308 3,1054-1,-1 0,1 0,0-1,-1-1,1 0,0-1,1 0,-1-1,1 0,-1-1,2 0,-1 0,-15-14,6 7,5 5,-1 0,-1 2,1 0,-1 0,0 2,0 0,-23-2,14 1,1 0,-28-10,29 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4T20:21:41.164"/>
    </inkml:context>
    <inkml:brush xml:id="br0">
      <inkml:brushProperty name="width" value="0.05" units="cm"/>
      <inkml:brushProperty name="height" value="0.05" units="cm"/>
      <inkml:brushProperty name="color" value="#E71224"/>
    </inkml:brush>
  </inkml:definitions>
  <inkml:trace contextRef="#ctx0" brushRef="#br0">964 299 24575,'-41'0'0,"-1"2"0,2 1 0,-58 13 0,77-10 0,-1 0 0,1 2 0,0 0 0,0 1 0,1 1 0,1 1 0,-34 25 0,-199 169 0,231-185 0,1 1 0,0 1 0,2 0 0,1 2 0,1 0 0,1 1 0,0 0 0,-19 54 0,5 2 0,-30 145 0,48-169 0,3 1 0,-1 77 0,11 119 0,2-81 0,-5-125 0,0 11 0,3 0 0,13 91 0,-12-133 0,1 0 0,1 0 0,0 0 0,1 0 0,1-1 0,1 0 0,0 0 0,1-1 0,0 0 0,1-1 0,1 0 0,1 0 0,14 13 0,-15-18 0,1 1 0,1-2 0,0 1 0,0-2 0,0 0 0,29 11 0,1-5 0,46 9 0,11 2 0,224 43 0,-213-47 0,32 6 0,278 15 0,-375-39 0,57 12 0,20 1 0,44-12 0,-83-3 0,122 15 0,-60 0 0,247-6 0,-319-10 0,5 5 0,136 23 0,-88-8 0,104 0 0,54 9 0,-188-18 0,103-1 0,4 0 0,826 15 0,-712-26 0,-72 4 0,269-5 0,-302-14 0,58-2 0,-86 20 0,77-4 0,46-30 0,-12 1 0,-62 26 0,-29 3 0,-23-14 0,47-1 0,-166 17 0,351-20 0,-101 6 0,-11 0 0,-35-5 0,281 16 0,-279 7 0,-120-2 0,171-3 0,-171-17 0,-90 10 0,74-1 0,-77 11 0,-1 2 0,86 17 0,-50-9 0,0-4 0,168-7 0,-104-3 0,-16 4 0,-30 2 0,0-5 0,164-24 0,-262 24 0,0-1 0,0 0 0,-1 0 0,1-1 0,-1-1 0,0 0 0,0 0 0,0-1 0,0 0 0,-1-1 0,0 0 0,13-13 0,-12 8 0,-1 0 0,0-1 0,0 1 0,-1-2 0,-1 1 0,0-1 0,-1 0 0,6-21 0,-2-4 0,-2-1 0,-2 1 0,-2-1 0,-1-1 0,-2 1 0,-6-53 0,-12-47 0,-2-29 0,13 110 0,-26-116 0,19 120 0,3 0 0,-6-87 0,13 104 0,-2 0 0,-1 0 0,-21-65 0,-2-13 0,-40-145 0,36 183 0,24 61 0,2 0 0,-1-1 0,-5-24 0,11 28 0,-1 0 0,-1 0 0,0 0 0,-1 0 0,0 1 0,-2 0 0,1 0 0,-1 0 0,-1 1 0,-15-19 0,-13-16 0,31 40 0,1 0 0,-1 0 0,0 1 0,0 0 0,0 0 0,-1 0 0,0 1 0,-1-1 0,1 1 0,-1 1 0,0-1 0,0 1 0,-9-3 0,-34-11 0,-2 3 0,1 3 0,-93-11 0,-163 11 0,190 7 0,-165-27 0,163 15 0,-153-3 0,-1894 22 0,1752-21 0,-20-1 0,355 19 0,-1 4 0,1 2 0,-152 33 0,182-27 0,-2-2 0,-100 6 0,-104-17 0,104-1 0,-18 3 0,-83 2 0,-305-39 0,136-5 0,213 10 0,18 3 0,-487 17 0,405 15 0,-1494-3 0,1729 2 0,-1 2 0,-67 16 0,66-11 0,-84 26 0,-2 0 0,53-19 0,-1-4 0,-130 4 0,70-19 0,-132 5 0,248 1 0,-1 1 0,1 1 0,0 0 0,0 1 0,-20 11 0,-24 8 0,43-19 0,-113 33 0,77-27 0,22-4 0,0-1 0,-1-2 0,-34 1 0,-79-6-1365,114-1-5461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4:29.80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77,'42'-2,"1"-3,-1-1,66-18,-54 10,68-7,226 16,-185 8,-34-5,146 5,-216 11,-35-6</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2:55.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0 225,'113'15,"452"-31,-496 16,95 0,234-29,-162 3,389 6,-290 3,-94 2,379 10,189-8,-111-39,-204 29,760 0,-837 25,1523-2,-1895 3,76 12,27 3,32-16,-133-2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2:57.3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1 113,'69'-4,"77"-12,52-3,162-16,-97 5,239 21,-326 10,-122 2,0 3,104 23,-104-16,1-3,109 6,414-19,-539 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2:58.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79,'9'-1,"1"-1,-1 0,1 0,-1-1,0 0,0-1,11-6,21-6,-8 6,1 2,0 1,1 2,38-1,144 7,-112 2,822-2,-895-1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3:03.1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17 1,'2353'0,"-2334"0,0 2,-1 0,1 2,-1 0,0 0,0 2,-1 0,1 2,-2-1,1 2,-1 0,21 16,-33-22,-1 0,1 0,0 0,-1 1,0-1,0 1,0 0,0 0,-1 0,0 0,1 0,-2 1,1-1,0 0,-1 1,0 0,0-1,0 1,0 0,-1-1,0 1,0 0,-1 5,-2 9,-1 0,0-1,-2 1,-11 26,-4 14,-58 175,76-228,-1 0,0 0,0 0,0 0,-1-1,0 0,0 0,0 0,-1-1,1 1,-1-1,0 0,-1-1,1 0,0 0,-1 0,0-1,0 0,1 0,-11 1,-16 2,0-1,-66-1,86-3,-636-4,594 2,-86-16,13 0,-573-18,648 36,1-3,-89-16,53-1,50 10,-1 1,-54-3,88 11,-1 1,1-1,0 0,0 0,-1 0,-5-3,11 4,-1 0,1 0,-1-1,1 1,0 0,-1 0,1-1,-1 1,1 0,0 0,-1-1,1 1,0-1,0 1,-1 0,1-1,0 1,0-1,-1 1,1 0,0-1,0 1,0-1,0 1,0-1,0 1,0-1,0 1,0-1,0 0,0 0,1-1,0 1,0 0,0-1,0 1,0 0,0-1,0 1,1 0,-1 0,0 0,1 0,2-2,13-6,0 0,1 0,0 2,1 0,21-5,104-17,-85 18,405-86,-372 82,117-6,28-2,292-51,-515 72,38-3,55 1,-92 4,1 1,-1 1,0 0,0 1,0 1,0 0,0 1,16 8,29 14,-31-17</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3:05.9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0 187,'833'-19,"-148"2,2038 13,-1387 7,694-3,-1299-47,-370 15,575-12,-597 32,1303-2,-1015 17,-271 15,20 1,-291-19,-49-1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3:08.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0 151,'157'0,"1008"-31,-1143 30,1930-115,-363 113,-800 6,872 57,-944-48,-172-9,5 29,328-28,-517-5,-332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23:11.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39,'223'-19,"-17"0,286 18,-225 3,-248-2,1 2,0 0,37 9,-29-3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20:37:35.0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1,'482'0,"-446"2,-1 1,46 11,-42-6,64 3,0-11,-56-1,0 2,88 13,-61-1,-40-8,-1 1,1 2,-1 1,38 17,-33-12,70 19,3 0,-93-27,0-2,1 0,-1 0,32 1,-19-4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6:43.15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39,'52'3,"80"13,-77-7,63 2,509-10,-296-3,-99-18,9 1,-144 18,151-19,-127 9,228 6,-185 7,-159-2,0 0,0 0,1 0,-1 1,0 0,0 0,0 0,0 0,0 1,0 0,0 0,-1 1,1-1,-1 1,6 4,-5-2,-1 0,1 1,-1 0,-1 0,1 0,-1 0,0 1,0-1,-1 1,4 13,62 245,-44-158,-15-62,29 82,-32-106,1-1,-2 1,-1 0,-1 1,1 28,-6 114,-1-64,3-94,0-1,0 0,0 1,-1-1,0 0,0 0,0 1,0-1,-1 0,0 0,0 0,0-1,-1 1,-5 7,4-9,0 1,0-1,0-1,0 1,0-1,-1 1,1-1,-1 0,1-1,-1 1,0-1,0 0,0 0,0-1,0 1,-6-1,-70 2,1-3,0-3,0-4,1-3,-84-24,111 25,0 2,0 2,0 3,-89 5,84 0,0-2,0-2,-94-17,-283-65,-26 12,341 63,-162 8,115 4,-49-3,180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6:45.78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1,'4271'0,"-4235"0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7:59.9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3,'737'0,"-709"2,0 1,42 9,29 4,410-10,-282-8,2170 2,-2195-17,-46 1,586 10,-414 8,-34-2,-263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14T03:38:05.7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1,'1989'0,"-1954"0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64A298C1-AA51-4CB0-80DA-DAD23AF03E40}" type="datetimeFigureOut">
              <a:rPr lang="en-US" smtClean="0"/>
              <a:t>1/16/2023</a:t>
            </a:fld>
            <a:endParaRPr lang="en-US" dirty="0"/>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E11C176E-8EFC-4DDC-9954-7F49AAB9E8DD}" type="slidenum">
              <a:rPr lang="en-US" smtClean="0"/>
              <a:t>‹#›</a:t>
            </a:fld>
            <a:endParaRPr lang="en-US" dirty="0"/>
          </a:p>
        </p:txBody>
      </p:sp>
    </p:spTree>
    <p:extLst>
      <p:ext uri="{BB962C8B-B14F-4D97-AF65-F5344CB8AC3E}">
        <p14:creationId xmlns:p14="http://schemas.microsoft.com/office/powerpoint/2010/main" val="112189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rilog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E459FE4F-6BD4-E54E-8D92-D72459CD3E66}"/>
              </a:ext>
            </a:extLst>
          </p:cNvPr>
          <p:cNvPicPr>
            <a:picLocks noChangeAspect="1"/>
          </p:cNvPicPr>
          <p:nvPr userDrawn="1"/>
        </p:nvPicPr>
        <p:blipFill>
          <a:blip r:embed="rId3"/>
          <a:stretch>
            <a:fillRect/>
          </a:stretch>
        </p:blipFill>
        <p:spPr>
          <a:xfrm>
            <a:off x="2246882" y="1205345"/>
            <a:ext cx="7474694" cy="2223655"/>
          </a:xfrm>
          <a:prstGeom prst="rect">
            <a:avLst/>
          </a:prstGeom>
        </p:spPr>
      </p:pic>
      <p:pic>
        <p:nvPicPr>
          <p:cNvPr id="5" name="Picture 4" descr="Text&#10;&#10;Description automatically generated">
            <a:extLst>
              <a:ext uri="{FF2B5EF4-FFF2-40B4-BE49-F238E27FC236}">
                <a16:creationId xmlns:a16="http://schemas.microsoft.com/office/drawing/2014/main" id="{77482A37-AF92-2548-B2F8-078F36716865}"/>
              </a:ext>
            </a:extLst>
          </p:cNvPr>
          <p:cNvPicPr>
            <a:picLocks noChangeAspect="1"/>
          </p:cNvPicPr>
          <p:nvPr userDrawn="1"/>
        </p:nvPicPr>
        <p:blipFill>
          <a:blip r:embed="rId4"/>
          <a:stretch>
            <a:fillRect/>
          </a:stretch>
        </p:blipFill>
        <p:spPr>
          <a:xfrm>
            <a:off x="2470424" y="3503814"/>
            <a:ext cx="7251151" cy="966820"/>
          </a:xfrm>
          <a:prstGeom prst="rect">
            <a:avLst/>
          </a:prstGeom>
        </p:spPr>
      </p:pic>
    </p:spTree>
    <p:extLst>
      <p:ext uri="{BB962C8B-B14F-4D97-AF65-F5344CB8AC3E}">
        <p14:creationId xmlns:p14="http://schemas.microsoft.com/office/powerpoint/2010/main" val="254755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49A24A5-DD35-A648-8169-EF4ECD616C98}"/>
              </a:ext>
            </a:extLst>
          </p:cNvPr>
          <p:cNvSpPr>
            <a:spLocks noGrp="1"/>
          </p:cNvSpPr>
          <p:nvPr>
            <p:ph type="body" sz="quarter" idx="10" hasCustomPrompt="1"/>
          </p:nvPr>
        </p:nvSpPr>
        <p:spPr>
          <a:xfrm>
            <a:off x="1589635" y="2193925"/>
            <a:ext cx="9012730" cy="2470150"/>
          </a:xfrm>
        </p:spPr>
        <p:txBody>
          <a:bodyPr>
            <a:noAutofit/>
          </a:bodyPr>
          <a:lstStyle>
            <a:lvl1pPr marL="0" indent="0" algn="ctr">
              <a:buFontTx/>
              <a:buNone/>
              <a:defRPr sz="6000" b="1" i="0">
                <a:solidFill>
                  <a:schemeClr val="tx1"/>
                </a:solidFill>
                <a:latin typeface="Azo Sans" panose="020B0603030303020204" pitchFamily="34" charset="77"/>
              </a:defRPr>
            </a:lvl1pPr>
          </a:lstStyle>
          <a:p>
            <a:pPr lvl="0"/>
            <a:r>
              <a:rPr lang="en-US" dirty="0"/>
              <a:t>INSERT STATEMENT</a:t>
            </a:r>
          </a:p>
          <a:p>
            <a:pPr lvl="0"/>
            <a:r>
              <a:rPr lang="en-US" dirty="0"/>
              <a:t>TEXT HERE</a:t>
            </a:r>
          </a:p>
        </p:txBody>
      </p:sp>
    </p:spTree>
    <p:extLst>
      <p:ext uri="{BB962C8B-B14F-4D97-AF65-F5344CB8AC3E}">
        <p14:creationId xmlns:p14="http://schemas.microsoft.com/office/powerpoint/2010/main" val="114795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49A24A5-DD35-A648-8169-EF4ECD616C98}"/>
              </a:ext>
            </a:extLst>
          </p:cNvPr>
          <p:cNvSpPr>
            <a:spLocks noGrp="1"/>
          </p:cNvSpPr>
          <p:nvPr>
            <p:ph type="body" sz="quarter" idx="10" hasCustomPrompt="1"/>
          </p:nvPr>
        </p:nvSpPr>
        <p:spPr>
          <a:xfrm>
            <a:off x="1589635" y="2193925"/>
            <a:ext cx="9012730" cy="2470150"/>
          </a:xfrm>
        </p:spPr>
        <p:txBody>
          <a:bodyPr>
            <a:noAutofit/>
          </a:bodyPr>
          <a:lstStyle>
            <a:lvl1pPr marL="0" indent="0" algn="ctr">
              <a:buFontTx/>
              <a:buNone/>
              <a:defRPr sz="6000" b="1" i="0">
                <a:solidFill>
                  <a:schemeClr val="tx1"/>
                </a:solidFill>
                <a:latin typeface="Azo Sans" panose="020B0603030303020204" pitchFamily="34" charset="77"/>
              </a:defRPr>
            </a:lvl1pPr>
          </a:lstStyle>
          <a:p>
            <a:pPr lvl="0"/>
            <a:r>
              <a:rPr lang="en-US" dirty="0"/>
              <a:t>INSERT STATEMENT</a:t>
            </a:r>
          </a:p>
          <a:p>
            <a:pPr lvl="0"/>
            <a:r>
              <a:rPr lang="en-US" dirty="0"/>
              <a:t>TEXT HERE</a:t>
            </a:r>
          </a:p>
        </p:txBody>
      </p:sp>
    </p:spTree>
    <p:extLst>
      <p:ext uri="{BB962C8B-B14F-4D97-AF65-F5344CB8AC3E}">
        <p14:creationId xmlns:p14="http://schemas.microsoft.com/office/powerpoint/2010/main" val="29692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ed Lis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6B4E4A01-BA1E-7F43-BA2D-946853D67AD1}"/>
              </a:ext>
            </a:extLst>
          </p:cNvPr>
          <p:cNvSpPr>
            <a:spLocks noGrp="1"/>
          </p:cNvSpPr>
          <p:nvPr>
            <p:ph type="body" sz="quarter" idx="11" hasCustomPrompt="1"/>
          </p:nvPr>
        </p:nvSpPr>
        <p:spPr>
          <a:xfrm>
            <a:off x="4801956" y="2775343"/>
            <a:ext cx="2703057" cy="3633562"/>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Bullet</a:t>
            </a:r>
          </a:p>
        </p:txBody>
      </p:sp>
      <p:cxnSp>
        <p:nvCxnSpPr>
          <p:cNvPr id="16" name="Straight Connector 15">
            <a:extLst>
              <a:ext uri="{FF2B5EF4-FFF2-40B4-BE49-F238E27FC236}">
                <a16:creationId xmlns:a16="http://schemas.microsoft.com/office/drawing/2014/main" id="{C84CBCB8-DB08-6549-9D6E-741A4ADA7138}"/>
              </a:ext>
            </a:extLst>
          </p:cNvPr>
          <p:cNvCxnSpPr>
            <a:cxnSpLocks/>
          </p:cNvCxnSpPr>
          <p:nvPr userDrawn="1"/>
        </p:nvCxnSpPr>
        <p:spPr>
          <a:xfrm>
            <a:off x="4801957" y="2517685"/>
            <a:ext cx="270305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CDF6D50A-CBCD-DE4B-A998-ADC77EE2282F}"/>
              </a:ext>
            </a:extLst>
          </p:cNvPr>
          <p:cNvSpPr>
            <a:spLocks noGrp="1"/>
          </p:cNvSpPr>
          <p:nvPr>
            <p:ph type="body" sz="quarter" idx="12" hasCustomPrompt="1"/>
          </p:nvPr>
        </p:nvSpPr>
        <p:spPr>
          <a:xfrm>
            <a:off x="1207418" y="2775343"/>
            <a:ext cx="2703057" cy="3633562"/>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Bullet</a:t>
            </a:r>
          </a:p>
        </p:txBody>
      </p:sp>
      <p:cxnSp>
        <p:nvCxnSpPr>
          <p:cNvPr id="19" name="Straight Connector 18">
            <a:extLst>
              <a:ext uri="{FF2B5EF4-FFF2-40B4-BE49-F238E27FC236}">
                <a16:creationId xmlns:a16="http://schemas.microsoft.com/office/drawing/2014/main" id="{D7F7B24C-93AA-9747-8981-E50F88B456B0}"/>
              </a:ext>
            </a:extLst>
          </p:cNvPr>
          <p:cNvCxnSpPr>
            <a:cxnSpLocks/>
          </p:cNvCxnSpPr>
          <p:nvPr userDrawn="1"/>
        </p:nvCxnSpPr>
        <p:spPr>
          <a:xfrm>
            <a:off x="1207419" y="2517685"/>
            <a:ext cx="270305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9D5AC6DE-E4EF-B043-9618-4198A1709504}"/>
              </a:ext>
            </a:extLst>
          </p:cNvPr>
          <p:cNvSpPr>
            <a:spLocks noGrp="1"/>
          </p:cNvSpPr>
          <p:nvPr>
            <p:ph type="body" sz="quarter" idx="13" hasCustomPrompt="1"/>
          </p:nvPr>
        </p:nvSpPr>
        <p:spPr>
          <a:xfrm>
            <a:off x="8395637" y="2775343"/>
            <a:ext cx="2703057" cy="3633562"/>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Bullet</a:t>
            </a:r>
          </a:p>
        </p:txBody>
      </p:sp>
      <p:cxnSp>
        <p:nvCxnSpPr>
          <p:cNvPr id="22" name="Straight Connector 21">
            <a:extLst>
              <a:ext uri="{FF2B5EF4-FFF2-40B4-BE49-F238E27FC236}">
                <a16:creationId xmlns:a16="http://schemas.microsoft.com/office/drawing/2014/main" id="{C3F5C751-E087-E244-93B8-FC84E66F76BE}"/>
              </a:ext>
            </a:extLst>
          </p:cNvPr>
          <p:cNvCxnSpPr>
            <a:cxnSpLocks/>
          </p:cNvCxnSpPr>
          <p:nvPr userDrawn="1"/>
        </p:nvCxnSpPr>
        <p:spPr>
          <a:xfrm>
            <a:off x="8395638" y="2517685"/>
            <a:ext cx="270305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2A9A884-CE18-FA41-AC54-BAB6581503A9}"/>
              </a:ext>
            </a:extLst>
          </p:cNvPr>
          <p:cNvSpPr>
            <a:spLocks noGrp="1"/>
          </p:cNvSpPr>
          <p:nvPr>
            <p:ph type="body" sz="quarter" idx="14" hasCustomPrompt="1"/>
          </p:nvPr>
        </p:nvSpPr>
        <p:spPr>
          <a:xfrm>
            <a:off x="1208088" y="2210124"/>
            <a:ext cx="2701925" cy="307561"/>
          </a:xfrm>
        </p:spPr>
        <p:txBody>
          <a:bodyPr>
            <a:normAutofit/>
          </a:bodyPr>
          <a:lstStyle>
            <a:lvl1pPr marL="0" indent="0">
              <a:buNone/>
              <a:defRPr sz="1800" b="1">
                <a:solidFill>
                  <a:schemeClr val="accent6"/>
                </a:solidFill>
              </a:defRPr>
            </a:lvl1pPr>
          </a:lstStyle>
          <a:p>
            <a:pPr lvl="0"/>
            <a:r>
              <a:rPr lang="en-US" dirty="0"/>
              <a:t>HEADING 1</a:t>
            </a:r>
          </a:p>
        </p:txBody>
      </p:sp>
      <p:sp>
        <p:nvSpPr>
          <p:cNvPr id="7" name="Text Placeholder 6">
            <a:extLst>
              <a:ext uri="{FF2B5EF4-FFF2-40B4-BE49-F238E27FC236}">
                <a16:creationId xmlns:a16="http://schemas.microsoft.com/office/drawing/2014/main" id="{CDDF7F86-3AE8-0A4A-8D7D-A13931675272}"/>
              </a:ext>
            </a:extLst>
          </p:cNvPr>
          <p:cNvSpPr>
            <a:spLocks noGrp="1"/>
          </p:cNvSpPr>
          <p:nvPr>
            <p:ph type="body" sz="quarter" idx="15" hasCustomPrompt="1"/>
          </p:nvPr>
        </p:nvSpPr>
        <p:spPr>
          <a:xfrm>
            <a:off x="4802188" y="2210123"/>
            <a:ext cx="2703512" cy="307651"/>
          </a:xfrm>
        </p:spPr>
        <p:txBody>
          <a:bodyPr>
            <a:noAutofit/>
          </a:bodyPr>
          <a:lstStyle>
            <a:lvl1pPr marL="0" indent="0">
              <a:buNone/>
              <a:defRPr sz="1800" b="1">
                <a:solidFill>
                  <a:schemeClr val="accent6"/>
                </a:solidFill>
              </a:defRPr>
            </a:lvl1pPr>
          </a:lstStyle>
          <a:p>
            <a:pPr lvl="0"/>
            <a:r>
              <a:rPr lang="en-US" dirty="0"/>
              <a:t>HEADING 2</a:t>
            </a:r>
          </a:p>
        </p:txBody>
      </p:sp>
      <p:sp>
        <p:nvSpPr>
          <p:cNvPr id="9" name="Text Placeholder 8">
            <a:extLst>
              <a:ext uri="{FF2B5EF4-FFF2-40B4-BE49-F238E27FC236}">
                <a16:creationId xmlns:a16="http://schemas.microsoft.com/office/drawing/2014/main" id="{4E8A2886-F4A4-AF40-BC92-A4633E6519F2}"/>
              </a:ext>
            </a:extLst>
          </p:cNvPr>
          <p:cNvSpPr>
            <a:spLocks noGrp="1"/>
          </p:cNvSpPr>
          <p:nvPr>
            <p:ph type="body" sz="quarter" idx="16" hasCustomPrompt="1"/>
          </p:nvPr>
        </p:nvSpPr>
        <p:spPr>
          <a:xfrm>
            <a:off x="8396288" y="2209800"/>
            <a:ext cx="2701925" cy="307975"/>
          </a:xfrm>
        </p:spPr>
        <p:txBody>
          <a:bodyPr>
            <a:noAutofit/>
          </a:bodyPr>
          <a:lstStyle>
            <a:lvl1pPr marL="0" indent="0">
              <a:buNone/>
              <a:defRPr sz="1800" b="1">
                <a:solidFill>
                  <a:schemeClr val="accent6"/>
                </a:solidFill>
              </a:defRPr>
            </a:lvl1pPr>
          </a:lstStyle>
          <a:p>
            <a:pPr lvl="0"/>
            <a:r>
              <a:rPr lang="en-US" dirty="0"/>
              <a:t>HEADING 3</a:t>
            </a:r>
          </a:p>
        </p:txBody>
      </p:sp>
    </p:spTree>
    <p:extLst>
      <p:ext uri="{BB962C8B-B14F-4D97-AF65-F5344CB8AC3E}">
        <p14:creationId xmlns:p14="http://schemas.microsoft.com/office/powerpoint/2010/main" val="3285919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with 2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6B4E4A01-BA1E-7F43-BA2D-946853D67AD1}"/>
              </a:ext>
            </a:extLst>
          </p:cNvPr>
          <p:cNvSpPr>
            <a:spLocks noGrp="1"/>
          </p:cNvSpPr>
          <p:nvPr>
            <p:ph type="body" sz="quarter" idx="11" hasCustomPrompt="1"/>
          </p:nvPr>
        </p:nvSpPr>
        <p:spPr>
          <a:xfrm>
            <a:off x="7462028" y="3752088"/>
            <a:ext cx="3550949" cy="2524014"/>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Bullet</a:t>
            </a:r>
          </a:p>
        </p:txBody>
      </p:sp>
      <p:sp>
        <p:nvSpPr>
          <p:cNvPr id="18" name="Text Placeholder 7">
            <a:extLst>
              <a:ext uri="{FF2B5EF4-FFF2-40B4-BE49-F238E27FC236}">
                <a16:creationId xmlns:a16="http://schemas.microsoft.com/office/drawing/2014/main" id="{CDF6D50A-CBCD-DE4B-A998-ADC77EE2282F}"/>
              </a:ext>
            </a:extLst>
          </p:cNvPr>
          <p:cNvSpPr>
            <a:spLocks noGrp="1"/>
          </p:cNvSpPr>
          <p:nvPr>
            <p:ph type="body" sz="quarter" idx="12" hasCustomPrompt="1"/>
          </p:nvPr>
        </p:nvSpPr>
        <p:spPr>
          <a:xfrm>
            <a:off x="2766054" y="3752088"/>
            <a:ext cx="3551619" cy="2524014"/>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Bullet</a:t>
            </a:r>
          </a:p>
        </p:txBody>
      </p:sp>
      <p:sp>
        <p:nvSpPr>
          <p:cNvPr id="3" name="Text Placeholder 2">
            <a:extLst>
              <a:ext uri="{FF2B5EF4-FFF2-40B4-BE49-F238E27FC236}">
                <a16:creationId xmlns:a16="http://schemas.microsoft.com/office/drawing/2014/main" id="{82A9A884-CE18-FA41-AC54-BAB6581503A9}"/>
              </a:ext>
            </a:extLst>
          </p:cNvPr>
          <p:cNvSpPr>
            <a:spLocks noGrp="1"/>
          </p:cNvSpPr>
          <p:nvPr>
            <p:ph type="body" sz="quarter" idx="14" hasCustomPrompt="1"/>
          </p:nvPr>
        </p:nvSpPr>
        <p:spPr>
          <a:xfrm>
            <a:off x="2766724" y="2784769"/>
            <a:ext cx="3550949" cy="644231"/>
          </a:xfrm>
        </p:spPr>
        <p:txBody>
          <a:bodyPr>
            <a:normAutofit/>
          </a:bodyPr>
          <a:lstStyle>
            <a:lvl1pPr marL="0" indent="0">
              <a:buNone/>
              <a:defRPr sz="1800" b="1">
                <a:solidFill>
                  <a:schemeClr val="accent6"/>
                </a:solidFill>
              </a:defRPr>
            </a:lvl1pPr>
          </a:lstStyle>
          <a:p>
            <a:pPr lvl="0"/>
            <a:r>
              <a:rPr lang="en-US" dirty="0"/>
              <a:t>INSERT SUBHEADING</a:t>
            </a:r>
            <a:br>
              <a:rPr lang="en-US" dirty="0"/>
            </a:br>
            <a:r>
              <a:rPr lang="en-US" dirty="0"/>
              <a:t>1 HERE</a:t>
            </a:r>
          </a:p>
        </p:txBody>
      </p:sp>
      <p:sp>
        <p:nvSpPr>
          <p:cNvPr id="7" name="Text Placeholder 6">
            <a:extLst>
              <a:ext uri="{FF2B5EF4-FFF2-40B4-BE49-F238E27FC236}">
                <a16:creationId xmlns:a16="http://schemas.microsoft.com/office/drawing/2014/main" id="{CDDF7F86-3AE8-0A4A-8D7D-A13931675272}"/>
              </a:ext>
            </a:extLst>
          </p:cNvPr>
          <p:cNvSpPr>
            <a:spLocks noGrp="1"/>
          </p:cNvSpPr>
          <p:nvPr>
            <p:ph type="body" sz="quarter" idx="15" hasCustomPrompt="1"/>
          </p:nvPr>
        </p:nvSpPr>
        <p:spPr>
          <a:xfrm>
            <a:off x="7462259" y="2784770"/>
            <a:ext cx="3550949" cy="644232"/>
          </a:xfrm>
        </p:spPr>
        <p:txBody>
          <a:bodyPr>
            <a:noAutofit/>
          </a:bodyPr>
          <a:lstStyle>
            <a:lvl1pPr marL="0" indent="0">
              <a:buNone/>
              <a:defRPr sz="1800" b="1">
                <a:solidFill>
                  <a:schemeClr val="accent6"/>
                </a:solidFill>
              </a:defRPr>
            </a:lvl1pPr>
          </a:lstStyle>
          <a:p>
            <a:pPr lvl="0"/>
            <a:r>
              <a:rPr lang="en-US" dirty="0"/>
              <a:t>INSERT SUB HEADING</a:t>
            </a:r>
            <a:br>
              <a:rPr lang="en-US" dirty="0"/>
            </a:br>
            <a:r>
              <a:rPr lang="en-US" dirty="0"/>
              <a:t>2 HERE</a:t>
            </a:r>
          </a:p>
        </p:txBody>
      </p:sp>
      <p:sp>
        <p:nvSpPr>
          <p:cNvPr id="12" name="Text Placeholder 2">
            <a:extLst>
              <a:ext uri="{FF2B5EF4-FFF2-40B4-BE49-F238E27FC236}">
                <a16:creationId xmlns:a16="http://schemas.microsoft.com/office/drawing/2014/main" id="{6AC3D9AD-CFA3-CC41-B1ED-48FAEDC2A005}"/>
              </a:ext>
            </a:extLst>
          </p:cNvPr>
          <p:cNvSpPr>
            <a:spLocks noGrp="1"/>
          </p:cNvSpPr>
          <p:nvPr>
            <p:ph type="body" sz="quarter" idx="16" hasCustomPrompt="1"/>
          </p:nvPr>
        </p:nvSpPr>
        <p:spPr>
          <a:xfrm>
            <a:off x="2008847" y="1724893"/>
            <a:ext cx="6298057" cy="448827"/>
          </a:xfrm>
        </p:spPr>
        <p:txBody>
          <a:bodyPr>
            <a:noAutofit/>
          </a:bodyPr>
          <a:lstStyle>
            <a:lvl1pPr marL="0" indent="0">
              <a:buNone/>
              <a:defRPr sz="2400" b="1">
                <a:solidFill>
                  <a:schemeClr val="tx1"/>
                </a:solidFill>
              </a:defRPr>
            </a:lvl1pPr>
          </a:lstStyle>
          <a:p>
            <a:pPr lvl="0"/>
            <a:r>
              <a:rPr lang="en-US" dirty="0"/>
              <a:t>HEADING</a:t>
            </a:r>
          </a:p>
        </p:txBody>
      </p:sp>
    </p:spTree>
    <p:extLst>
      <p:ext uri="{BB962C8B-B14F-4D97-AF65-F5344CB8AC3E}">
        <p14:creationId xmlns:p14="http://schemas.microsoft.com/office/powerpoint/2010/main" val="351167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agraph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9F3D333-82EC-7346-8CBB-C28CDFCF57AF}"/>
              </a:ext>
            </a:extLst>
          </p:cNvPr>
          <p:cNvCxnSpPr>
            <a:cxnSpLocks/>
          </p:cNvCxnSpPr>
          <p:nvPr userDrawn="1"/>
        </p:nvCxnSpPr>
        <p:spPr>
          <a:xfrm>
            <a:off x="1081295" y="1393078"/>
            <a:ext cx="122047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52C46B8E-F705-A445-AB6F-CA50D737764F}"/>
              </a:ext>
            </a:extLst>
          </p:cNvPr>
          <p:cNvSpPr>
            <a:spLocks noGrp="1"/>
          </p:cNvSpPr>
          <p:nvPr>
            <p:ph type="body" sz="quarter" idx="10" hasCustomPrompt="1"/>
          </p:nvPr>
        </p:nvSpPr>
        <p:spPr>
          <a:xfrm>
            <a:off x="1081295" y="1771943"/>
            <a:ext cx="8304030" cy="2011756"/>
          </a:xfrm>
        </p:spPr>
        <p:txBody>
          <a:bodyPr/>
          <a:lstStyle>
            <a:lvl1pPr marL="0" indent="0">
              <a:buFontTx/>
              <a:buNone/>
              <a:defRPr sz="1400"/>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265F2B31-56A0-6E48-8F8E-E51483DC7B46}"/>
              </a:ext>
            </a:extLst>
          </p:cNvPr>
          <p:cNvSpPr>
            <a:spLocks noGrp="1"/>
          </p:cNvSpPr>
          <p:nvPr>
            <p:ph type="body" sz="quarter" idx="11" hasCustomPrompt="1"/>
          </p:nvPr>
        </p:nvSpPr>
        <p:spPr>
          <a:xfrm>
            <a:off x="1081088" y="922713"/>
            <a:ext cx="8304212" cy="274262"/>
          </a:xfrm>
        </p:spPr>
        <p:txBody>
          <a:bodyPr>
            <a:normAutofit/>
          </a:bodyPr>
          <a:lstStyle>
            <a:lvl1pPr marL="0" indent="0">
              <a:buNone/>
              <a:defRPr sz="1800" b="1">
                <a:solidFill>
                  <a:schemeClr val="accent6"/>
                </a:solidFill>
              </a:defRPr>
            </a:lvl1pPr>
          </a:lstStyle>
          <a:p>
            <a:pPr lvl="0"/>
            <a:r>
              <a:rPr lang="en-US" dirty="0"/>
              <a:t>HEADING</a:t>
            </a:r>
          </a:p>
        </p:txBody>
      </p:sp>
    </p:spTree>
    <p:extLst>
      <p:ext uri="{BB962C8B-B14F-4D97-AF65-F5344CB8AC3E}">
        <p14:creationId xmlns:p14="http://schemas.microsoft.com/office/powerpoint/2010/main" val="2383962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agraph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9F3D333-82EC-7346-8CBB-C28CDFCF57AF}"/>
              </a:ext>
            </a:extLst>
          </p:cNvPr>
          <p:cNvCxnSpPr>
            <a:cxnSpLocks/>
          </p:cNvCxnSpPr>
          <p:nvPr userDrawn="1"/>
        </p:nvCxnSpPr>
        <p:spPr>
          <a:xfrm>
            <a:off x="1081295" y="1393078"/>
            <a:ext cx="122047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52C46B8E-F705-A445-AB6F-CA50D737764F}"/>
              </a:ext>
            </a:extLst>
          </p:cNvPr>
          <p:cNvSpPr>
            <a:spLocks noGrp="1"/>
          </p:cNvSpPr>
          <p:nvPr>
            <p:ph type="body" sz="quarter" idx="10" hasCustomPrompt="1"/>
          </p:nvPr>
        </p:nvSpPr>
        <p:spPr>
          <a:xfrm>
            <a:off x="1081295" y="1771943"/>
            <a:ext cx="8304030" cy="2011756"/>
          </a:xfrm>
        </p:spPr>
        <p:txBody>
          <a:bodyPr/>
          <a:lstStyle>
            <a:lvl1pPr marL="0" indent="0">
              <a:buFontTx/>
              <a:buNone/>
              <a:defRPr sz="1400"/>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CC1307DD-1791-E244-98F5-DC4B9E0345C0}"/>
              </a:ext>
            </a:extLst>
          </p:cNvPr>
          <p:cNvSpPr>
            <a:spLocks noGrp="1"/>
          </p:cNvSpPr>
          <p:nvPr>
            <p:ph type="body" sz="quarter" idx="11" hasCustomPrompt="1"/>
          </p:nvPr>
        </p:nvSpPr>
        <p:spPr>
          <a:xfrm>
            <a:off x="1081270" y="914523"/>
            <a:ext cx="8304212" cy="257374"/>
          </a:xfrm>
        </p:spPr>
        <p:txBody>
          <a:bodyPr>
            <a:normAutofit/>
          </a:bodyPr>
          <a:lstStyle>
            <a:lvl1pPr marL="0" indent="0">
              <a:buNone/>
              <a:defRPr sz="1800" b="1">
                <a:solidFill>
                  <a:schemeClr val="accent6"/>
                </a:solidFill>
              </a:defRPr>
            </a:lvl1pPr>
          </a:lstStyle>
          <a:p>
            <a:pPr lvl="0"/>
            <a:r>
              <a:rPr lang="en-US" dirty="0"/>
              <a:t>HEADING</a:t>
            </a:r>
          </a:p>
        </p:txBody>
      </p:sp>
    </p:spTree>
    <p:extLst>
      <p:ext uri="{BB962C8B-B14F-4D97-AF65-F5344CB8AC3E}">
        <p14:creationId xmlns:p14="http://schemas.microsoft.com/office/powerpoint/2010/main" val="222477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40FB-389B-5B4E-B765-C28F407142A1}"/>
              </a:ext>
            </a:extLst>
          </p:cNvPr>
          <p:cNvSpPr>
            <a:spLocks noGrp="1"/>
          </p:cNvSpPr>
          <p:nvPr>
            <p:ph type="ctrTitle" hasCustomPrompt="1"/>
          </p:nvPr>
        </p:nvSpPr>
        <p:spPr>
          <a:xfrm>
            <a:off x="1732722" y="1757195"/>
            <a:ext cx="2103783" cy="479108"/>
          </a:xfrm>
        </p:spPr>
        <p:txBody>
          <a:bodyPr anchor="b">
            <a:normAutofit/>
          </a:bodyPr>
          <a:lstStyle>
            <a:lvl1pPr algn="l">
              <a:defRPr sz="1400"/>
            </a:lvl1pPr>
          </a:lstStyle>
          <a:p>
            <a:r>
              <a:rPr lang="en-US" dirty="0"/>
              <a:t>INSERT HEADING 1 TEXT HERE</a:t>
            </a:r>
          </a:p>
        </p:txBody>
      </p:sp>
      <p:sp>
        <p:nvSpPr>
          <p:cNvPr id="8" name="Text Placeholder 7">
            <a:extLst>
              <a:ext uri="{FF2B5EF4-FFF2-40B4-BE49-F238E27FC236}">
                <a16:creationId xmlns:a16="http://schemas.microsoft.com/office/drawing/2014/main" id="{7BE85C11-58B4-4E48-BB02-564480466482}"/>
              </a:ext>
            </a:extLst>
          </p:cNvPr>
          <p:cNvSpPr>
            <a:spLocks noGrp="1"/>
          </p:cNvSpPr>
          <p:nvPr>
            <p:ph type="body" sz="quarter" idx="10" hasCustomPrompt="1"/>
          </p:nvPr>
        </p:nvSpPr>
        <p:spPr>
          <a:xfrm>
            <a:off x="1732308" y="2493963"/>
            <a:ext cx="2103438" cy="3578225"/>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0" name="Straight Connector 9">
            <a:extLst>
              <a:ext uri="{FF2B5EF4-FFF2-40B4-BE49-F238E27FC236}">
                <a16:creationId xmlns:a16="http://schemas.microsoft.com/office/drawing/2014/main" id="{DCCA7762-9CF2-D440-9A37-447BBB6D81B1}"/>
              </a:ext>
            </a:extLst>
          </p:cNvPr>
          <p:cNvCxnSpPr/>
          <p:nvPr userDrawn="1"/>
        </p:nvCxnSpPr>
        <p:spPr>
          <a:xfrm>
            <a:off x="1732308" y="2236305"/>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5C268AA6-08A3-BD4B-B3E2-52A3028F8852}"/>
              </a:ext>
            </a:extLst>
          </p:cNvPr>
          <p:cNvSpPr>
            <a:spLocks noGrp="1"/>
          </p:cNvSpPr>
          <p:nvPr>
            <p:ph type="body" sz="quarter" idx="11" hasCustomPrompt="1"/>
          </p:nvPr>
        </p:nvSpPr>
        <p:spPr>
          <a:xfrm>
            <a:off x="4896921" y="2493963"/>
            <a:ext cx="2103438" cy="3578225"/>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3" name="Straight Connector 12">
            <a:extLst>
              <a:ext uri="{FF2B5EF4-FFF2-40B4-BE49-F238E27FC236}">
                <a16:creationId xmlns:a16="http://schemas.microsoft.com/office/drawing/2014/main" id="{E907A9FC-A663-594C-A4FF-D918869E4465}"/>
              </a:ext>
            </a:extLst>
          </p:cNvPr>
          <p:cNvCxnSpPr/>
          <p:nvPr userDrawn="1"/>
        </p:nvCxnSpPr>
        <p:spPr>
          <a:xfrm>
            <a:off x="4896921" y="2236305"/>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E6E329EC-0A61-C94B-A133-1523E9B0273F}"/>
              </a:ext>
            </a:extLst>
          </p:cNvPr>
          <p:cNvSpPr>
            <a:spLocks noGrp="1"/>
          </p:cNvSpPr>
          <p:nvPr>
            <p:ph type="body" sz="quarter" idx="12" hasCustomPrompt="1"/>
          </p:nvPr>
        </p:nvSpPr>
        <p:spPr>
          <a:xfrm>
            <a:off x="8063534" y="2493963"/>
            <a:ext cx="2103438" cy="3647799"/>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6" name="Straight Connector 15">
            <a:extLst>
              <a:ext uri="{FF2B5EF4-FFF2-40B4-BE49-F238E27FC236}">
                <a16:creationId xmlns:a16="http://schemas.microsoft.com/office/drawing/2014/main" id="{A6991806-19A1-054A-B743-6968E6CFEFBA}"/>
              </a:ext>
            </a:extLst>
          </p:cNvPr>
          <p:cNvCxnSpPr/>
          <p:nvPr userDrawn="1"/>
        </p:nvCxnSpPr>
        <p:spPr>
          <a:xfrm>
            <a:off x="8063534" y="2211397"/>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C4C5C33-6C71-B641-A60F-DF3F24A0844C}"/>
              </a:ext>
            </a:extLst>
          </p:cNvPr>
          <p:cNvSpPr>
            <a:spLocks noGrp="1"/>
          </p:cNvSpPr>
          <p:nvPr>
            <p:ph type="body" sz="quarter" idx="13" hasCustomPrompt="1"/>
          </p:nvPr>
        </p:nvSpPr>
        <p:spPr>
          <a:xfrm>
            <a:off x="4897438" y="1757680"/>
            <a:ext cx="2103437" cy="479107"/>
          </a:xfrm>
        </p:spPr>
        <p:txBody>
          <a:bodyPr>
            <a:normAutofit/>
          </a:bodyPr>
          <a:lstStyle>
            <a:lvl1pPr marL="0" indent="0">
              <a:buNone/>
              <a:defRPr sz="1400" b="1">
                <a:solidFill>
                  <a:schemeClr val="accent6"/>
                </a:solidFill>
              </a:defRPr>
            </a:lvl1pPr>
          </a:lstStyle>
          <a:p>
            <a:pPr lvl="0"/>
            <a:r>
              <a:rPr lang="en-US" dirty="0"/>
              <a:t>INSERT HEADING 2 TEXT HERE</a:t>
            </a:r>
          </a:p>
        </p:txBody>
      </p:sp>
      <p:sp>
        <p:nvSpPr>
          <p:cNvPr id="6" name="Text Placeholder 5">
            <a:extLst>
              <a:ext uri="{FF2B5EF4-FFF2-40B4-BE49-F238E27FC236}">
                <a16:creationId xmlns:a16="http://schemas.microsoft.com/office/drawing/2014/main" id="{1E5753A8-6FC9-7242-980C-C19CADAD9144}"/>
              </a:ext>
            </a:extLst>
          </p:cNvPr>
          <p:cNvSpPr>
            <a:spLocks noGrp="1"/>
          </p:cNvSpPr>
          <p:nvPr>
            <p:ph type="body" sz="quarter" idx="14" hasCustomPrompt="1"/>
          </p:nvPr>
        </p:nvSpPr>
        <p:spPr>
          <a:xfrm>
            <a:off x="8062913" y="1734000"/>
            <a:ext cx="2103437" cy="477838"/>
          </a:xfrm>
        </p:spPr>
        <p:txBody>
          <a:bodyPr>
            <a:normAutofit/>
          </a:bodyPr>
          <a:lstStyle>
            <a:lvl1pPr marL="0" indent="0">
              <a:buNone/>
              <a:defRPr sz="1400" b="1">
                <a:solidFill>
                  <a:schemeClr val="accent6"/>
                </a:solidFill>
              </a:defRPr>
            </a:lvl1pPr>
          </a:lstStyle>
          <a:p>
            <a:pPr lvl="0"/>
            <a:r>
              <a:rPr lang="en-US" dirty="0"/>
              <a:t>INSERT HEADING 3 TEXT HERE</a:t>
            </a:r>
          </a:p>
        </p:txBody>
      </p:sp>
      <p:sp>
        <p:nvSpPr>
          <p:cNvPr id="9" name="Picture Placeholder 8">
            <a:extLst>
              <a:ext uri="{FF2B5EF4-FFF2-40B4-BE49-F238E27FC236}">
                <a16:creationId xmlns:a16="http://schemas.microsoft.com/office/drawing/2014/main" id="{C58D8702-D920-3E48-9360-96EF5B539E02}"/>
              </a:ext>
            </a:extLst>
          </p:cNvPr>
          <p:cNvSpPr>
            <a:spLocks noGrp="1"/>
          </p:cNvSpPr>
          <p:nvPr>
            <p:ph type="pic" sz="quarter" idx="15" hasCustomPrompt="1"/>
          </p:nvPr>
        </p:nvSpPr>
        <p:spPr>
          <a:xfrm>
            <a:off x="1732308"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7" name="Picture Placeholder 8">
            <a:extLst>
              <a:ext uri="{FF2B5EF4-FFF2-40B4-BE49-F238E27FC236}">
                <a16:creationId xmlns:a16="http://schemas.microsoft.com/office/drawing/2014/main" id="{26424123-20B2-6F4B-A6B4-E6330E0DE9EF}"/>
              </a:ext>
            </a:extLst>
          </p:cNvPr>
          <p:cNvSpPr>
            <a:spLocks noGrp="1"/>
          </p:cNvSpPr>
          <p:nvPr>
            <p:ph type="pic" sz="quarter" idx="16" hasCustomPrompt="1"/>
          </p:nvPr>
        </p:nvSpPr>
        <p:spPr>
          <a:xfrm>
            <a:off x="4896921"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8" name="Picture Placeholder 8">
            <a:extLst>
              <a:ext uri="{FF2B5EF4-FFF2-40B4-BE49-F238E27FC236}">
                <a16:creationId xmlns:a16="http://schemas.microsoft.com/office/drawing/2014/main" id="{411CDFE0-F1B7-1946-9A6E-DF2B9480819E}"/>
              </a:ext>
            </a:extLst>
          </p:cNvPr>
          <p:cNvSpPr>
            <a:spLocks noGrp="1"/>
          </p:cNvSpPr>
          <p:nvPr>
            <p:ph type="pic" sz="quarter" idx="17" hasCustomPrompt="1"/>
          </p:nvPr>
        </p:nvSpPr>
        <p:spPr>
          <a:xfrm>
            <a:off x="8061534"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Tree>
    <p:extLst>
      <p:ext uri="{BB962C8B-B14F-4D97-AF65-F5344CB8AC3E}">
        <p14:creationId xmlns:p14="http://schemas.microsoft.com/office/powerpoint/2010/main" val="4286583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40FB-389B-5B4E-B765-C28F407142A1}"/>
              </a:ext>
            </a:extLst>
          </p:cNvPr>
          <p:cNvSpPr>
            <a:spLocks noGrp="1"/>
          </p:cNvSpPr>
          <p:nvPr>
            <p:ph type="ctrTitle" hasCustomPrompt="1"/>
          </p:nvPr>
        </p:nvSpPr>
        <p:spPr>
          <a:xfrm>
            <a:off x="616692" y="1757195"/>
            <a:ext cx="2103783" cy="479108"/>
          </a:xfrm>
        </p:spPr>
        <p:txBody>
          <a:bodyPr anchor="b">
            <a:normAutofit/>
          </a:bodyPr>
          <a:lstStyle>
            <a:lvl1pPr algn="l">
              <a:defRPr sz="1400"/>
            </a:lvl1pPr>
          </a:lstStyle>
          <a:p>
            <a:r>
              <a:rPr lang="en-US" dirty="0"/>
              <a:t>INSERT HEADING 1 TEXT HERE</a:t>
            </a:r>
          </a:p>
        </p:txBody>
      </p:sp>
      <p:sp>
        <p:nvSpPr>
          <p:cNvPr id="8" name="Text Placeholder 7">
            <a:extLst>
              <a:ext uri="{FF2B5EF4-FFF2-40B4-BE49-F238E27FC236}">
                <a16:creationId xmlns:a16="http://schemas.microsoft.com/office/drawing/2014/main" id="{7BE85C11-58B4-4E48-BB02-564480466482}"/>
              </a:ext>
            </a:extLst>
          </p:cNvPr>
          <p:cNvSpPr>
            <a:spLocks noGrp="1"/>
          </p:cNvSpPr>
          <p:nvPr>
            <p:ph type="body" sz="quarter" idx="10" hasCustomPrompt="1"/>
          </p:nvPr>
        </p:nvSpPr>
        <p:spPr>
          <a:xfrm>
            <a:off x="616278" y="2493963"/>
            <a:ext cx="2103438" cy="333481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0" name="Straight Connector 9">
            <a:extLst>
              <a:ext uri="{FF2B5EF4-FFF2-40B4-BE49-F238E27FC236}">
                <a16:creationId xmlns:a16="http://schemas.microsoft.com/office/drawing/2014/main" id="{DCCA7762-9CF2-D440-9A37-447BBB6D81B1}"/>
              </a:ext>
            </a:extLst>
          </p:cNvPr>
          <p:cNvCxnSpPr/>
          <p:nvPr userDrawn="1"/>
        </p:nvCxnSpPr>
        <p:spPr>
          <a:xfrm>
            <a:off x="616278" y="2236305"/>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5C268AA6-08A3-BD4B-B3E2-52A3028F8852}"/>
              </a:ext>
            </a:extLst>
          </p:cNvPr>
          <p:cNvSpPr>
            <a:spLocks noGrp="1"/>
          </p:cNvSpPr>
          <p:nvPr>
            <p:ph type="body" sz="quarter" idx="11" hasCustomPrompt="1"/>
          </p:nvPr>
        </p:nvSpPr>
        <p:spPr>
          <a:xfrm>
            <a:off x="3387434" y="2493963"/>
            <a:ext cx="2103438" cy="3334817"/>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3" name="Straight Connector 12">
            <a:extLst>
              <a:ext uri="{FF2B5EF4-FFF2-40B4-BE49-F238E27FC236}">
                <a16:creationId xmlns:a16="http://schemas.microsoft.com/office/drawing/2014/main" id="{E907A9FC-A663-594C-A4FF-D918869E4465}"/>
              </a:ext>
            </a:extLst>
          </p:cNvPr>
          <p:cNvCxnSpPr/>
          <p:nvPr userDrawn="1"/>
        </p:nvCxnSpPr>
        <p:spPr>
          <a:xfrm>
            <a:off x="3387434" y="2236305"/>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E6E329EC-0A61-C94B-A133-1523E9B0273F}"/>
              </a:ext>
            </a:extLst>
          </p:cNvPr>
          <p:cNvSpPr>
            <a:spLocks noGrp="1"/>
          </p:cNvSpPr>
          <p:nvPr>
            <p:ph type="body" sz="quarter" idx="12" hasCustomPrompt="1"/>
          </p:nvPr>
        </p:nvSpPr>
        <p:spPr>
          <a:xfrm>
            <a:off x="6098000" y="2493963"/>
            <a:ext cx="2103438" cy="3334821"/>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16" name="Straight Connector 15">
            <a:extLst>
              <a:ext uri="{FF2B5EF4-FFF2-40B4-BE49-F238E27FC236}">
                <a16:creationId xmlns:a16="http://schemas.microsoft.com/office/drawing/2014/main" id="{A6991806-19A1-054A-B743-6968E6CFEFBA}"/>
              </a:ext>
            </a:extLst>
          </p:cNvPr>
          <p:cNvCxnSpPr/>
          <p:nvPr userDrawn="1"/>
        </p:nvCxnSpPr>
        <p:spPr>
          <a:xfrm>
            <a:off x="6070191" y="2211397"/>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C4C5C33-6C71-B641-A60F-DF3F24A0844C}"/>
              </a:ext>
            </a:extLst>
          </p:cNvPr>
          <p:cNvSpPr>
            <a:spLocks noGrp="1"/>
          </p:cNvSpPr>
          <p:nvPr>
            <p:ph type="body" sz="quarter" idx="13" hasCustomPrompt="1"/>
          </p:nvPr>
        </p:nvSpPr>
        <p:spPr>
          <a:xfrm>
            <a:off x="3387951" y="1757680"/>
            <a:ext cx="2103437" cy="479107"/>
          </a:xfrm>
        </p:spPr>
        <p:txBody>
          <a:bodyPr>
            <a:normAutofit/>
          </a:bodyPr>
          <a:lstStyle>
            <a:lvl1pPr marL="0" indent="0">
              <a:buNone/>
              <a:defRPr sz="1400" b="1">
                <a:solidFill>
                  <a:schemeClr val="accent6"/>
                </a:solidFill>
              </a:defRPr>
            </a:lvl1pPr>
          </a:lstStyle>
          <a:p>
            <a:pPr lvl="0"/>
            <a:r>
              <a:rPr lang="en-US" dirty="0"/>
              <a:t>INSERT HEADING 2 TEXT HERE</a:t>
            </a:r>
          </a:p>
        </p:txBody>
      </p:sp>
      <p:sp>
        <p:nvSpPr>
          <p:cNvPr id="6" name="Text Placeholder 5">
            <a:extLst>
              <a:ext uri="{FF2B5EF4-FFF2-40B4-BE49-F238E27FC236}">
                <a16:creationId xmlns:a16="http://schemas.microsoft.com/office/drawing/2014/main" id="{1E5753A8-6FC9-7242-980C-C19CADAD9144}"/>
              </a:ext>
            </a:extLst>
          </p:cNvPr>
          <p:cNvSpPr>
            <a:spLocks noGrp="1"/>
          </p:cNvSpPr>
          <p:nvPr>
            <p:ph type="body" sz="quarter" idx="14" hasCustomPrompt="1"/>
          </p:nvPr>
        </p:nvSpPr>
        <p:spPr>
          <a:xfrm>
            <a:off x="6081343" y="1734000"/>
            <a:ext cx="2103437" cy="477838"/>
          </a:xfrm>
        </p:spPr>
        <p:txBody>
          <a:bodyPr>
            <a:normAutofit/>
          </a:bodyPr>
          <a:lstStyle>
            <a:lvl1pPr marL="0" indent="0">
              <a:buNone/>
              <a:defRPr sz="1400" b="1">
                <a:solidFill>
                  <a:schemeClr val="accent6"/>
                </a:solidFill>
              </a:defRPr>
            </a:lvl1pPr>
          </a:lstStyle>
          <a:p>
            <a:pPr lvl="0"/>
            <a:r>
              <a:rPr lang="en-US" dirty="0"/>
              <a:t>INSERT HEADING 3 TEXT HERE</a:t>
            </a:r>
          </a:p>
        </p:txBody>
      </p:sp>
      <p:sp>
        <p:nvSpPr>
          <p:cNvPr id="9" name="Picture Placeholder 8">
            <a:extLst>
              <a:ext uri="{FF2B5EF4-FFF2-40B4-BE49-F238E27FC236}">
                <a16:creationId xmlns:a16="http://schemas.microsoft.com/office/drawing/2014/main" id="{C58D8702-D920-3E48-9360-96EF5B539E02}"/>
              </a:ext>
            </a:extLst>
          </p:cNvPr>
          <p:cNvSpPr>
            <a:spLocks noGrp="1"/>
          </p:cNvSpPr>
          <p:nvPr>
            <p:ph type="pic" sz="quarter" idx="15" hasCustomPrompt="1"/>
          </p:nvPr>
        </p:nvSpPr>
        <p:spPr>
          <a:xfrm>
            <a:off x="616278"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7" name="Picture Placeholder 8">
            <a:extLst>
              <a:ext uri="{FF2B5EF4-FFF2-40B4-BE49-F238E27FC236}">
                <a16:creationId xmlns:a16="http://schemas.microsoft.com/office/drawing/2014/main" id="{26424123-20B2-6F4B-A6B4-E6330E0DE9EF}"/>
              </a:ext>
            </a:extLst>
          </p:cNvPr>
          <p:cNvSpPr>
            <a:spLocks noGrp="1"/>
          </p:cNvSpPr>
          <p:nvPr>
            <p:ph type="pic" sz="quarter" idx="16" hasCustomPrompt="1"/>
          </p:nvPr>
        </p:nvSpPr>
        <p:spPr>
          <a:xfrm>
            <a:off x="3387434"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8" name="Picture Placeholder 8">
            <a:extLst>
              <a:ext uri="{FF2B5EF4-FFF2-40B4-BE49-F238E27FC236}">
                <a16:creationId xmlns:a16="http://schemas.microsoft.com/office/drawing/2014/main" id="{411CDFE0-F1B7-1946-9A6E-DF2B9480819E}"/>
              </a:ext>
            </a:extLst>
          </p:cNvPr>
          <p:cNvSpPr>
            <a:spLocks noGrp="1"/>
          </p:cNvSpPr>
          <p:nvPr>
            <p:ph type="pic" sz="quarter" idx="17" hasCustomPrompt="1"/>
          </p:nvPr>
        </p:nvSpPr>
        <p:spPr>
          <a:xfrm>
            <a:off x="6096000"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4" name="Text Placeholder 7">
            <a:extLst>
              <a:ext uri="{FF2B5EF4-FFF2-40B4-BE49-F238E27FC236}">
                <a16:creationId xmlns:a16="http://schemas.microsoft.com/office/drawing/2014/main" id="{B69DACB6-C7F6-AA4A-966E-9FCE32DAAC9E}"/>
              </a:ext>
            </a:extLst>
          </p:cNvPr>
          <p:cNvSpPr>
            <a:spLocks noGrp="1"/>
          </p:cNvSpPr>
          <p:nvPr>
            <p:ph type="body" sz="quarter" idx="18" hasCustomPrompt="1"/>
          </p:nvPr>
        </p:nvSpPr>
        <p:spPr>
          <a:xfrm>
            <a:off x="8796596" y="2493963"/>
            <a:ext cx="2103438" cy="3334821"/>
          </a:xfrm>
        </p:spPr>
        <p:txBody>
          <a:bodyPr/>
          <a:lstStyle>
            <a:lvl1pPr marL="0" indent="0">
              <a:buFontTx/>
              <a:buNone/>
              <a:defRPr sz="1400"/>
            </a:lvl1pPr>
            <a:lvl2pPr marL="457200" indent="0">
              <a:buFontTx/>
              <a:buNone/>
              <a:defRPr sz="1400"/>
            </a:lvl2pPr>
          </a:lstStyle>
          <a:p>
            <a:pPr lvl="0"/>
            <a:r>
              <a:rPr lang="en-US" dirty="0"/>
              <a:t>Text here</a:t>
            </a:r>
          </a:p>
        </p:txBody>
      </p:sp>
      <p:sp>
        <p:nvSpPr>
          <p:cNvPr id="19" name="Text Placeholder 5">
            <a:extLst>
              <a:ext uri="{FF2B5EF4-FFF2-40B4-BE49-F238E27FC236}">
                <a16:creationId xmlns:a16="http://schemas.microsoft.com/office/drawing/2014/main" id="{97977B3E-73C5-3D43-A6FF-4EC7F0DE8D95}"/>
              </a:ext>
            </a:extLst>
          </p:cNvPr>
          <p:cNvSpPr>
            <a:spLocks noGrp="1"/>
          </p:cNvSpPr>
          <p:nvPr>
            <p:ph type="body" sz="quarter" idx="19" hasCustomPrompt="1"/>
          </p:nvPr>
        </p:nvSpPr>
        <p:spPr>
          <a:xfrm>
            <a:off x="8795975" y="1734000"/>
            <a:ext cx="2103437" cy="477838"/>
          </a:xfrm>
        </p:spPr>
        <p:txBody>
          <a:bodyPr>
            <a:normAutofit/>
          </a:bodyPr>
          <a:lstStyle>
            <a:lvl1pPr marL="0" indent="0">
              <a:buNone/>
              <a:defRPr sz="1400" b="1">
                <a:solidFill>
                  <a:schemeClr val="accent6"/>
                </a:solidFill>
              </a:defRPr>
            </a:lvl1pPr>
          </a:lstStyle>
          <a:p>
            <a:pPr lvl="0"/>
            <a:r>
              <a:rPr lang="en-US" dirty="0"/>
              <a:t>INSERT HEADING 4 TEXT HERE</a:t>
            </a:r>
          </a:p>
        </p:txBody>
      </p:sp>
      <p:sp>
        <p:nvSpPr>
          <p:cNvPr id="20" name="Picture Placeholder 8">
            <a:extLst>
              <a:ext uri="{FF2B5EF4-FFF2-40B4-BE49-F238E27FC236}">
                <a16:creationId xmlns:a16="http://schemas.microsoft.com/office/drawing/2014/main" id="{571EA010-FE0A-B044-BB61-F368728A6804}"/>
              </a:ext>
            </a:extLst>
          </p:cNvPr>
          <p:cNvSpPr>
            <a:spLocks noGrp="1"/>
          </p:cNvSpPr>
          <p:nvPr>
            <p:ph type="pic" sz="quarter" idx="20" hasCustomPrompt="1"/>
          </p:nvPr>
        </p:nvSpPr>
        <p:spPr>
          <a:xfrm>
            <a:off x="8794596" y="71396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cxnSp>
        <p:nvCxnSpPr>
          <p:cNvPr id="21" name="Straight Connector 20">
            <a:extLst>
              <a:ext uri="{FF2B5EF4-FFF2-40B4-BE49-F238E27FC236}">
                <a16:creationId xmlns:a16="http://schemas.microsoft.com/office/drawing/2014/main" id="{B820B8C3-83C9-804B-8531-474438EA84BF}"/>
              </a:ext>
            </a:extLst>
          </p:cNvPr>
          <p:cNvCxnSpPr/>
          <p:nvPr userDrawn="1"/>
        </p:nvCxnSpPr>
        <p:spPr>
          <a:xfrm>
            <a:off x="8773671" y="2211397"/>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4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 and 4 Points with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40FB-389B-5B4E-B765-C28F407142A1}"/>
              </a:ext>
            </a:extLst>
          </p:cNvPr>
          <p:cNvSpPr>
            <a:spLocks noGrp="1"/>
          </p:cNvSpPr>
          <p:nvPr>
            <p:ph type="ctrTitle" hasCustomPrompt="1"/>
          </p:nvPr>
        </p:nvSpPr>
        <p:spPr>
          <a:xfrm>
            <a:off x="616692" y="3329517"/>
            <a:ext cx="2103783" cy="479108"/>
          </a:xfrm>
        </p:spPr>
        <p:txBody>
          <a:bodyPr anchor="b">
            <a:normAutofit/>
          </a:bodyPr>
          <a:lstStyle>
            <a:lvl1pPr algn="l">
              <a:defRPr sz="1400"/>
            </a:lvl1pPr>
          </a:lstStyle>
          <a:p>
            <a:r>
              <a:rPr lang="en-US" dirty="0"/>
              <a:t>INSERT SUBHEADING 1 TEXT HERE</a:t>
            </a:r>
          </a:p>
        </p:txBody>
      </p:sp>
      <p:sp>
        <p:nvSpPr>
          <p:cNvPr id="8" name="Text Placeholder 7">
            <a:extLst>
              <a:ext uri="{FF2B5EF4-FFF2-40B4-BE49-F238E27FC236}">
                <a16:creationId xmlns:a16="http://schemas.microsoft.com/office/drawing/2014/main" id="{7BE85C11-58B4-4E48-BB02-564480466482}"/>
              </a:ext>
            </a:extLst>
          </p:cNvPr>
          <p:cNvSpPr>
            <a:spLocks noGrp="1"/>
          </p:cNvSpPr>
          <p:nvPr>
            <p:ph type="body" sz="quarter" idx="10" hasCustomPrompt="1"/>
          </p:nvPr>
        </p:nvSpPr>
        <p:spPr>
          <a:xfrm>
            <a:off x="616278" y="4066285"/>
            <a:ext cx="2103438" cy="2334511"/>
          </a:xfrm>
        </p:spPr>
        <p:txBody>
          <a:bodyPr/>
          <a:lstStyle>
            <a:lvl1pPr marL="285750" indent="-285750">
              <a:buFont typeface="Arial" panose="020B0604020202020204" pitchFamily="34" charset="0"/>
              <a:buChar char="•"/>
              <a:defRPr sz="1400"/>
            </a:lvl1pPr>
            <a:lvl2pPr marL="457200" indent="0">
              <a:buFontTx/>
              <a:buNone/>
              <a:defRPr sz="1400"/>
            </a:lvl2pPr>
          </a:lstStyle>
          <a:p>
            <a:pPr lvl="0"/>
            <a:r>
              <a:rPr lang="en-US" dirty="0"/>
              <a:t>Text here</a:t>
            </a:r>
          </a:p>
        </p:txBody>
      </p:sp>
      <p:cxnSp>
        <p:nvCxnSpPr>
          <p:cNvPr id="10" name="Straight Connector 9">
            <a:extLst>
              <a:ext uri="{FF2B5EF4-FFF2-40B4-BE49-F238E27FC236}">
                <a16:creationId xmlns:a16="http://schemas.microsoft.com/office/drawing/2014/main" id="{DCCA7762-9CF2-D440-9A37-447BBB6D81B1}"/>
              </a:ext>
            </a:extLst>
          </p:cNvPr>
          <p:cNvCxnSpPr/>
          <p:nvPr userDrawn="1"/>
        </p:nvCxnSpPr>
        <p:spPr>
          <a:xfrm>
            <a:off x="616278" y="3808625"/>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5C268AA6-08A3-BD4B-B3E2-52A3028F8852}"/>
              </a:ext>
            </a:extLst>
          </p:cNvPr>
          <p:cNvSpPr>
            <a:spLocks noGrp="1"/>
          </p:cNvSpPr>
          <p:nvPr>
            <p:ph type="body" sz="quarter" idx="11" hasCustomPrompt="1"/>
          </p:nvPr>
        </p:nvSpPr>
        <p:spPr>
          <a:xfrm>
            <a:off x="3387434" y="4066286"/>
            <a:ext cx="2103438" cy="2334514"/>
          </a:xfrm>
        </p:spPr>
        <p:txBody>
          <a:bodyPr/>
          <a:lstStyle>
            <a:lvl1pPr marL="285750" indent="-285750">
              <a:buFont typeface="Arial" panose="020B0604020202020204" pitchFamily="34" charset="0"/>
              <a:buChar char="•"/>
              <a:defRPr sz="1400"/>
            </a:lvl1pPr>
            <a:lvl2pPr marL="457200" indent="0">
              <a:buFontTx/>
              <a:buNone/>
              <a:defRPr sz="1400"/>
            </a:lvl2pPr>
          </a:lstStyle>
          <a:p>
            <a:pPr lvl="0"/>
            <a:r>
              <a:rPr lang="en-US" dirty="0"/>
              <a:t>Text here</a:t>
            </a:r>
          </a:p>
        </p:txBody>
      </p:sp>
      <p:cxnSp>
        <p:nvCxnSpPr>
          <p:cNvPr id="13" name="Straight Connector 12">
            <a:extLst>
              <a:ext uri="{FF2B5EF4-FFF2-40B4-BE49-F238E27FC236}">
                <a16:creationId xmlns:a16="http://schemas.microsoft.com/office/drawing/2014/main" id="{E907A9FC-A663-594C-A4FF-D918869E4465}"/>
              </a:ext>
            </a:extLst>
          </p:cNvPr>
          <p:cNvCxnSpPr/>
          <p:nvPr userDrawn="1"/>
        </p:nvCxnSpPr>
        <p:spPr>
          <a:xfrm>
            <a:off x="3387434" y="3808627"/>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E6E329EC-0A61-C94B-A133-1523E9B0273F}"/>
              </a:ext>
            </a:extLst>
          </p:cNvPr>
          <p:cNvSpPr>
            <a:spLocks noGrp="1"/>
          </p:cNvSpPr>
          <p:nvPr>
            <p:ph type="body" sz="quarter" idx="12" hasCustomPrompt="1"/>
          </p:nvPr>
        </p:nvSpPr>
        <p:spPr>
          <a:xfrm>
            <a:off x="6098000" y="4066285"/>
            <a:ext cx="2103438" cy="2334517"/>
          </a:xfrm>
        </p:spPr>
        <p:txBody>
          <a:bodyPr/>
          <a:lstStyle>
            <a:lvl1pPr marL="285750" indent="-285750">
              <a:buFont typeface="Arial" panose="020B0604020202020204" pitchFamily="34" charset="0"/>
              <a:buChar char="•"/>
              <a:defRPr sz="1400"/>
            </a:lvl1pPr>
            <a:lvl2pPr marL="457200" indent="0">
              <a:buFontTx/>
              <a:buNone/>
              <a:defRPr sz="1400"/>
            </a:lvl2pPr>
          </a:lstStyle>
          <a:p>
            <a:pPr lvl="0"/>
            <a:r>
              <a:rPr lang="en-US" dirty="0"/>
              <a:t>Text here</a:t>
            </a:r>
          </a:p>
        </p:txBody>
      </p:sp>
      <p:cxnSp>
        <p:nvCxnSpPr>
          <p:cNvPr id="16" name="Straight Connector 15">
            <a:extLst>
              <a:ext uri="{FF2B5EF4-FFF2-40B4-BE49-F238E27FC236}">
                <a16:creationId xmlns:a16="http://schemas.microsoft.com/office/drawing/2014/main" id="{A6991806-19A1-054A-B743-6968E6CFEFBA}"/>
              </a:ext>
            </a:extLst>
          </p:cNvPr>
          <p:cNvCxnSpPr/>
          <p:nvPr userDrawn="1"/>
        </p:nvCxnSpPr>
        <p:spPr>
          <a:xfrm>
            <a:off x="6070191" y="3783719"/>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C4C5C33-6C71-B641-A60F-DF3F24A0844C}"/>
              </a:ext>
            </a:extLst>
          </p:cNvPr>
          <p:cNvSpPr>
            <a:spLocks noGrp="1"/>
          </p:cNvSpPr>
          <p:nvPr>
            <p:ph type="body" sz="quarter" idx="13" hasCustomPrompt="1"/>
          </p:nvPr>
        </p:nvSpPr>
        <p:spPr>
          <a:xfrm>
            <a:off x="3387951" y="3330002"/>
            <a:ext cx="2103437" cy="479107"/>
          </a:xfrm>
        </p:spPr>
        <p:txBody>
          <a:bodyPr>
            <a:normAutofit/>
          </a:bodyPr>
          <a:lstStyle>
            <a:lvl1pPr marL="0" indent="0">
              <a:buNone/>
              <a:defRPr sz="1400" b="1">
                <a:solidFill>
                  <a:schemeClr val="accent6"/>
                </a:solidFill>
              </a:defRPr>
            </a:lvl1pPr>
          </a:lstStyle>
          <a:p>
            <a:pPr lvl="0"/>
            <a:r>
              <a:rPr lang="en-US" dirty="0"/>
              <a:t>INSERT SUBHEADING 2 TEXT HERE</a:t>
            </a:r>
          </a:p>
        </p:txBody>
      </p:sp>
      <p:sp>
        <p:nvSpPr>
          <p:cNvPr id="6" name="Text Placeholder 5">
            <a:extLst>
              <a:ext uri="{FF2B5EF4-FFF2-40B4-BE49-F238E27FC236}">
                <a16:creationId xmlns:a16="http://schemas.microsoft.com/office/drawing/2014/main" id="{1E5753A8-6FC9-7242-980C-C19CADAD9144}"/>
              </a:ext>
            </a:extLst>
          </p:cNvPr>
          <p:cNvSpPr>
            <a:spLocks noGrp="1"/>
          </p:cNvSpPr>
          <p:nvPr>
            <p:ph type="body" sz="quarter" idx="14" hasCustomPrompt="1"/>
          </p:nvPr>
        </p:nvSpPr>
        <p:spPr>
          <a:xfrm>
            <a:off x="6081343" y="3306322"/>
            <a:ext cx="2103437" cy="477838"/>
          </a:xfrm>
        </p:spPr>
        <p:txBody>
          <a:bodyPr>
            <a:normAutofit/>
          </a:bodyPr>
          <a:lstStyle>
            <a:lvl1pPr marL="0" indent="0">
              <a:buNone/>
              <a:defRPr sz="1400" b="1">
                <a:solidFill>
                  <a:schemeClr val="accent6"/>
                </a:solidFill>
              </a:defRPr>
            </a:lvl1pPr>
          </a:lstStyle>
          <a:p>
            <a:pPr lvl="0"/>
            <a:r>
              <a:rPr lang="en-US" dirty="0"/>
              <a:t>INSERT SUBHEADING 3 TEXT HERE</a:t>
            </a:r>
          </a:p>
        </p:txBody>
      </p:sp>
      <p:sp>
        <p:nvSpPr>
          <p:cNvPr id="9" name="Picture Placeholder 8">
            <a:extLst>
              <a:ext uri="{FF2B5EF4-FFF2-40B4-BE49-F238E27FC236}">
                <a16:creationId xmlns:a16="http://schemas.microsoft.com/office/drawing/2014/main" id="{C58D8702-D920-3E48-9360-96EF5B539E02}"/>
              </a:ext>
            </a:extLst>
          </p:cNvPr>
          <p:cNvSpPr>
            <a:spLocks noGrp="1"/>
          </p:cNvSpPr>
          <p:nvPr>
            <p:ph type="pic" sz="quarter" idx="15" hasCustomPrompt="1"/>
          </p:nvPr>
        </p:nvSpPr>
        <p:spPr>
          <a:xfrm>
            <a:off x="616278" y="2286289"/>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7" name="Picture Placeholder 8">
            <a:extLst>
              <a:ext uri="{FF2B5EF4-FFF2-40B4-BE49-F238E27FC236}">
                <a16:creationId xmlns:a16="http://schemas.microsoft.com/office/drawing/2014/main" id="{26424123-20B2-6F4B-A6B4-E6330E0DE9EF}"/>
              </a:ext>
            </a:extLst>
          </p:cNvPr>
          <p:cNvSpPr>
            <a:spLocks noGrp="1"/>
          </p:cNvSpPr>
          <p:nvPr>
            <p:ph type="pic" sz="quarter" idx="16" hasCustomPrompt="1"/>
          </p:nvPr>
        </p:nvSpPr>
        <p:spPr>
          <a:xfrm>
            <a:off x="3387434" y="2286289"/>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8" name="Picture Placeholder 8">
            <a:extLst>
              <a:ext uri="{FF2B5EF4-FFF2-40B4-BE49-F238E27FC236}">
                <a16:creationId xmlns:a16="http://schemas.microsoft.com/office/drawing/2014/main" id="{411CDFE0-F1B7-1946-9A6E-DF2B9480819E}"/>
              </a:ext>
            </a:extLst>
          </p:cNvPr>
          <p:cNvSpPr>
            <a:spLocks noGrp="1"/>
          </p:cNvSpPr>
          <p:nvPr>
            <p:ph type="pic" sz="quarter" idx="17" hasCustomPrompt="1"/>
          </p:nvPr>
        </p:nvSpPr>
        <p:spPr>
          <a:xfrm>
            <a:off x="6096000" y="2286289"/>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4" name="Text Placeholder 7">
            <a:extLst>
              <a:ext uri="{FF2B5EF4-FFF2-40B4-BE49-F238E27FC236}">
                <a16:creationId xmlns:a16="http://schemas.microsoft.com/office/drawing/2014/main" id="{B69DACB6-C7F6-AA4A-966E-9FCE32DAAC9E}"/>
              </a:ext>
            </a:extLst>
          </p:cNvPr>
          <p:cNvSpPr>
            <a:spLocks noGrp="1"/>
          </p:cNvSpPr>
          <p:nvPr>
            <p:ph type="body" sz="quarter" idx="18" hasCustomPrompt="1"/>
          </p:nvPr>
        </p:nvSpPr>
        <p:spPr>
          <a:xfrm>
            <a:off x="8796596" y="4066285"/>
            <a:ext cx="2103438" cy="2334517"/>
          </a:xfrm>
        </p:spPr>
        <p:txBody>
          <a:bodyPr/>
          <a:lstStyle>
            <a:lvl1pPr marL="285750" indent="-285750">
              <a:buFont typeface="Arial" panose="020B0604020202020204" pitchFamily="34" charset="0"/>
              <a:buChar char="•"/>
              <a:defRPr sz="1400"/>
            </a:lvl1pPr>
            <a:lvl2pPr marL="457200" indent="0">
              <a:buFontTx/>
              <a:buNone/>
              <a:defRPr sz="1400"/>
            </a:lvl2pPr>
          </a:lstStyle>
          <a:p>
            <a:pPr lvl="0"/>
            <a:r>
              <a:rPr lang="en-US" dirty="0"/>
              <a:t>Text here</a:t>
            </a:r>
          </a:p>
        </p:txBody>
      </p:sp>
      <p:sp>
        <p:nvSpPr>
          <p:cNvPr id="19" name="Text Placeholder 5">
            <a:extLst>
              <a:ext uri="{FF2B5EF4-FFF2-40B4-BE49-F238E27FC236}">
                <a16:creationId xmlns:a16="http://schemas.microsoft.com/office/drawing/2014/main" id="{97977B3E-73C5-3D43-A6FF-4EC7F0DE8D95}"/>
              </a:ext>
            </a:extLst>
          </p:cNvPr>
          <p:cNvSpPr>
            <a:spLocks noGrp="1"/>
          </p:cNvSpPr>
          <p:nvPr>
            <p:ph type="body" sz="quarter" idx="19" hasCustomPrompt="1"/>
          </p:nvPr>
        </p:nvSpPr>
        <p:spPr>
          <a:xfrm>
            <a:off x="8795975" y="3292293"/>
            <a:ext cx="2103437" cy="477838"/>
          </a:xfrm>
        </p:spPr>
        <p:txBody>
          <a:bodyPr>
            <a:normAutofit/>
          </a:bodyPr>
          <a:lstStyle>
            <a:lvl1pPr marL="0" indent="0">
              <a:buNone/>
              <a:defRPr sz="1400" b="1">
                <a:solidFill>
                  <a:schemeClr val="accent6"/>
                </a:solidFill>
              </a:defRPr>
            </a:lvl1pPr>
          </a:lstStyle>
          <a:p>
            <a:pPr lvl="0"/>
            <a:r>
              <a:rPr lang="en-US" dirty="0"/>
              <a:t>INSERT SUBHEADING 4 TEXT HERE</a:t>
            </a:r>
          </a:p>
        </p:txBody>
      </p:sp>
      <p:sp>
        <p:nvSpPr>
          <p:cNvPr id="20" name="Picture Placeholder 8">
            <a:extLst>
              <a:ext uri="{FF2B5EF4-FFF2-40B4-BE49-F238E27FC236}">
                <a16:creationId xmlns:a16="http://schemas.microsoft.com/office/drawing/2014/main" id="{571EA010-FE0A-B044-BB61-F368728A6804}"/>
              </a:ext>
            </a:extLst>
          </p:cNvPr>
          <p:cNvSpPr>
            <a:spLocks noGrp="1"/>
          </p:cNvSpPr>
          <p:nvPr>
            <p:ph type="pic" sz="quarter" idx="20" hasCustomPrompt="1"/>
          </p:nvPr>
        </p:nvSpPr>
        <p:spPr>
          <a:xfrm>
            <a:off x="8804566" y="2286289"/>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cxnSp>
        <p:nvCxnSpPr>
          <p:cNvPr id="21" name="Straight Connector 20">
            <a:extLst>
              <a:ext uri="{FF2B5EF4-FFF2-40B4-BE49-F238E27FC236}">
                <a16:creationId xmlns:a16="http://schemas.microsoft.com/office/drawing/2014/main" id="{B820B8C3-83C9-804B-8531-474438EA84BF}"/>
              </a:ext>
            </a:extLst>
          </p:cNvPr>
          <p:cNvCxnSpPr/>
          <p:nvPr userDrawn="1"/>
        </p:nvCxnSpPr>
        <p:spPr>
          <a:xfrm>
            <a:off x="8773671" y="3783719"/>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C31C2236-4155-0A45-A7B8-4F6E20ADDDBA}"/>
              </a:ext>
            </a:extLst>
          </p:cNvPr>
          <p:cNvSpPr>
            <a:spLocks noGrp="1"/>
          </p:cNvSpPr>
          <p:nvPr>
            <p:ph type="body" sz="quarter" idx="21" hasCustomPrompt="1"/>
          </p:nvPr>
        </p:nvSpPr>
        <p:spPr>
          <a:xfrm>
            <a:off x="616278" y="1037062"/>
            <a:ext cx="10283134" cy="111991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24" name="Straight Connector 23">
            <a:extLst>
              <a:ext uri="{FF2B5EF4-FFF2-40B4-BE49-F238E27FC236}">
                <a16:creationId xmlns:a16="http://schemas.microsoft.com/office/drawing/2014/main" id="{B87BFAA1-84CB-4B4E-823A-187C48FCB3D8}"/>
              </a:ext>
            </a:extLst>
          </p:cNvPr>
          <p:cNvCxnSpPr>
            <a:cxnSpLocks/>
          </p:cNvCxnSpPr>
          <p:nvPr userDrawn="1"/>
        </p:nvCxnSpPr>
        <p:spPr>
          <a:xfrm>
            <a:off x="616278" y="908232"/>
            <a:ext cx="323725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F19F40D-70D1-A84F-8772-8F25533B6A7F}"/>
              </a:ext>
            </a:extLst>
          </p:cNvPr>
          <p:cNvSpPr>
            <a:spLocks noGrp="1"/>
          </p:cNvSpPr>
          <p:nvPr>
            <p:ph type="body" sz="quarter" idx="22" hasCustomPrompt="1"/>
          </p:nvPr>
        </p:nvSpPr>
        <p:spPr>
          <a:xfrm>
            <a:off x="615950" y="457198"/>
            <a:ext cx="10283825" cy="450852"/>
          </a:xfrm>
        </p:spPr>
        <p:txBody>
          <a:bodyPr>
            <a:normAutofit/>
          </a:bodyPr>
          <a:lstStyle>
            <a:lvl1pPr marL="0" indent="0">
              <a:buNone/>
              <a:defRPr sz="2400" b="1">
                <a:solidFill>
                  <a:schemeClr val="tx1"/>
                </a:solidFill>
              </a:defRPr>
            </a:lvl1pPr>
          </a:lstStyle>
          <a:p>
            <a:pPr lvl="0"/>
            <a:r>
              <a:rPr lang="en-US" dirty="0"/>
              <a:t>HEADING </a:t>
            </a:r>
          </a:p>
        </p:txBody>
      </p:sp>
    </p:spTree>
    <p:extLst>
      <p:ext uri="{BB962C8B-B14F-4D97-AF65-F5344CB8AC3E}">
        <p14:creationId xmlns:p14="http://schemas.microsoft.com/office/powerpoint/2010/main" val="1641288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agraph and 6 Points with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840FB-389B-5B4E-B765-C28F407142A1}"/>
              </a:ext>
            </a:extLst>
          </p:cNvPr>
          <p:cNvSpPr>
            <a:spLocks noGrp="1"/>
          </p:cNvSpPr>
          <p:nvPr>
            <p:ph type="ctrTitle" hasCustomPrompt="1"/>
          </p:nvPr>
        </p:nvSpPr>
        <p:spPr>
          <a:xfrm>
            <a:off x="438510" y="3808627"/>
            <a:ext cx="1432824" cy="515005"/>
          </a:xfrm>
        </p:spPr>
        <p:txBody>
          <a:bodyPr anchor="b">
            <a:noAutofit/>
          </a:bodyPr>
          <a:lstStyle>
            <a:lvl1pPr algn="ctr">
              <a:defRPr sz="1400"/>
            </a:lvl1pPr>
          </a:lstStyle>
          <a:p>
            <a:r>
              <a:rPr lang="en-US" dirty="0"/>
              <a:t>INSERT SUBHEADING </a:t>
            </a:r>
          </a:p>
        </p:txBody>
      </p:sp>
      <p:sp>
        <p:nvSpPr>
          <p:cNvPr id="8" name="Text Placeholder 7">
            <a:extLst>
              <a:ext uri="{FF2B5EF4-FFF2-40B4-BE49-F238E27FC236}">
                <a16:creationId xmlns:a16="http://schemas.microsoft.com/office/drawing/2014/main" id="{7BE85C11-58B4-4E48-BB02-564480466482}"/>
              </a:ext>
            </a:extLst>
          </p:cNvPr>
          <p:cNvSpPr>
            <a:spLocks noGrp="1"/>
          </p:cNvSpPr>
          <p:nvPr>
            <p:ph type="body" sz="quarter" idx="10" hasCustomPrompt="1"/>
          </p:nvPr>
        </p:nvSpPr>
        <p:spPr>
          <a:xfrm>
            <a:off x="438095"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0" name="Straight Connector 9">
            <a:extLst>
              <a:ext uri="{FF2B5EF4-FFF2-40B4-BE49-F238E27FC236}">
                <a16:creationId xmlns:a16="http://schemas.microsoft.com/office/drawing/2014/main" id="{DCCA7762-9CF2-D440-9A37-447BBB6D81B1}"/>
              </a:ext>
            </a:extLst>
          </p:cNvPr>
          <p:cNvCxnSpPr>
            <a:cxnSpLocks/>
          </p:cNvCxnSpPr>
          <p:nvPr userDrawn="1"/>
        </p:nvCxnSpPr>
        <p:spPr>
          <a:xfrm>
            <a:off x="438095"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07A9FC-A663-594C-A4FF-D918869E4465}"/>
              </a:ext>
            </a:extLst>
          </p:cNvPr>
          <p:cNvCxnSpPr/>
          <p:nvPr userDrawn="1"/>
        </p:nvCxnSpPr>
        <p:spPr>
          <a:xfrm>
            <a:off x="3387434" y="3808627"/>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991806-19A1-054A-B743-6968E6CFEFBA}"/>
              </a:ext>
            </a:extLst>
          </p:cNvPr>
          <p:cNvCxnSpPr/>
          <p:nvPr userDrawn="1"/>
        </p:nvCxnSpPr>
        <p:spPr>
          <a:xfrm>
            <a:off x="6070191" y="3783719"/>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C58D8702-D920-3E48-9360-96EF5B539E02}"/>
              </a:ext>
            </a:extLst>
          </p:cNvPr>
          <p:cNvSpPr>
            <a:spLocks noGrp="1"/>
          </p:cNvSpPr>
          <p:nvPr>
            <p:ph type="pic" sz="quarter" idx="15" hasCustomPrompt="1"/>
          </p:nvPr>
        </p:nvSpPr>
        <p:spPr>
          <a:xfrm>
            <a:off x="697514"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cxnSp>
        <p:nvCxnSpPr>
          <p:cNvPr id="21" name="Straight Connector 20">
            <a:extLst>
              <a:ext uri="{FF2B5EF4-FFF2-40B4-BE49-F238E27FC236}">
                <a16:creationId xmlns:a16="http://schemas.microsoft.com/office/drawing/2014/main" id="{B820B8C3-83C9-804B-8531-474438EA84BF}"/>
              </a:ext>
            </a:extLst>
          </p:cNvPr>
          <p:cNvCxnSpPr/>
          <p:nvPr userDrawn="1"/>
        </p:nvCxnSpPr>
        <p:spPr>
          <a:xfrm>
            <a:off x="8773671" y="3783719"/>
            <a:ext cx="21034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C31C2236-4155-0A45-A7B8-4F6E20ADDDBA}"/>
              </a:ext>
            </a:extLst>
          </p:cNvPr>
          <p:cNvSpPr>
            <a:spLocks noGrp="1"/>
          </p:cNvSpPr>
          <p:nvPr>
            <p:ph type="body" sz="quarter" idx="21" hasCustomPrompt="1"/>
          </p:nvPr>
        </p:nvSpPr>
        <p:spPr>
          <a:xfrm>
            <a:off x="616278" y="1037062"/>
            <a:ext cx="10918196" cy="111991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24" name="Straight Connector 23">
            <a:extLst>
              <a:ext uri="{FF2B5EF4-FFF2-40B4-BE49-F238E27FC236}">
                <a16:creationId xmlns:a16="http://schemas.microsoft.com/office/drawing/2014/main" id="{B87BFAA1-84CB-4B4E-823A-187C48FCB3D8}"/>
              </a:ext>
            </a:extLst>
          </p:cNvPr>
          <p:cNvCxnSpPr>
            <a:cxnSpLocks/>
          </p:cNvCxnSpPr>
          <p:nvPr userDrawn="1"/>
        </p:nvCxnSpPr>
        <p:spPr>
          <a:xfrm>
            <a:off x="616278" y="908232"/>
            <a:ext cx="3237257"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F19F40D-70D1-A84F-8772-8F25533B6A7F}"/>
              </a:ext>
            </a:extLst>
          </p:cNvPr>
          <p:cNvSpPr>
            <a:spLocks noGrp="1"/>
          </p:cNvSpPr>
          <p:nvPr>
            <p:ph type="body" sz="quarter" idx="22" hasCustomPrompt="1"/>
          </p:nvPr>
        </p:nvSpPr>
        <p:spPr>
          <a:xfrm>
            <a:off x="615950" y="457197"/>
            <a:ext cx="10918196" cy="432465"/>
          </a:xfrm>
        </p:spPr>
        <p:txBody>
          <a:bodyPr>
            <a:normAutofit/>
          </a:bodyPr>
          <a:lstStyle>
            <a:lvl1pPr marL="0" indent="0">
              <a:buNone/>
              <a:defRPr sz="2400" b="1">
                <a:solidFill>
                  <a:schemeClr val="tx1"/>
                </a:solidFill>
              </a:defRPr>
            </a:lvl1pPr>
          </a:lstStyle>
          <a:p>
            <a:pPr lvl="0"/>
            <a:r>
              <a:rPr lang="en-US" dirty="0"/>
              <a:t>HEADING </a:t>
            </a:r>
          </a:p>
        </p:txBody>
      </p:sp>
      <p:sp>
        <p:nvSpPr>
          <p:cNvPr id="121" name="Text Placeholder 7">
            <a:extLst>
              <a:ext uri="{FF2B5EF4-FFF2-40B4-BE49-F238E27FC236}">
                <a16:creationId xmlns:a16="http://schemas.microsoft.com/office/drawing/2014/main" id="{4CDBE904-7F48-6C47-BA8A-206529345D3F}"/>
              </a:ext>
            </a:extLst>
          </p:cNvPr>
          <p:cNvSpPr>
            <a:spLocks noGrp="1"/>
          </p:cNvSpPr>
          <p:nvPr>
            <p:ph type="body" sz="quarter" idx="33" hasCustomPrompt="1"/>
          </p:nvPr>
        </p:nvSpPr>
        <p:spPr>
          <a:xfrm>
            <a:off x="8710530"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22" name="Straight Connector 121">
            <a:extLst>
              <a:ext uri="{FF2B5EF4-FFF2-40B4-BE49-F238E27FC236}">
                <a16:creationId xmlns:a16="http://schemas.microsoft.com/office/drawing/2014/main" id="{F216B4A6-75A9-BB41-B5FA-42AF4A2FFF09}"/>
              </a:ext>
            </a:extLst>
          </p:cNvPr>
          <p:cNvCxnSpPr>
            <a:cxnSpLocks/>
          </p:cNvCxnSpPr>
          <p:nvPr userDrawn="1"/>
        </p:nvCxnSpPr>
        <p:spPr>
          <a:xfrm>
            <a:off x="8710530"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Picture Placeholder 8">
            <a:extLst>
              <a:ext uri="{FF2B5EF4-FFF2-40B4-BE49-F238E27FC236}">
                <a16:creationId xmlns:a16="http://schemas.microsoft.com/office/drawing/2014/main" id="{CD91F516-9A04-FD46-A57B-24BD4F839393}"/>
              </a:ext>
            </a:extLst>
          </p:cNvPr>
          <p:cNvSpPr>
            <a:spLocks noGrp="1"/>
          </p:cNvSpPr>
          <p:nvPr>
            <p:ph type="pic" sz="quarter" idx="34" hasCustomPrompt="1"/>
          </p:nvPr>
        </p:nvSpPr>
        <p:spPr>
          <a:xfrm>
            <a:off x="8969949"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25" name="Text Placeholder 7">
            <a:extLst>
              <a:ext uri="{FF2B5EF4-FFF2-40B4-BE49-F238E27FC236}">
                <a16:creationId xmlns:a16="http://schemas.microsoft.com/office/drawing/2014/main" id="{5F21675D-CAC6-2944-8B8A-547C9E31CE3B}"/>
              </a:ext>
            </a:extLst>
          </p:cNvPr>
          <p:cNvSpPr>
            <a:spLocks noGrp="1"/>
          </p:cNvSpPr>
          <p:nvPr>
            <p:ph type="body" sz="quarter" idx="35" hasCustomPrompt="1"/>
          </p:nvPr>
        </p:nvSpPr>
        <p:spPr>
          <a:xfrm>
            <a:off x="7040412"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26" name="Straight Connector 125">
            <a:extLst>
              <a:ext uri="{FF2B5EF4-FFF2-40B4-BE49-F238E27FC236}">
                <a16:creationId xmlns:a16="http://schemas.microsoft.com/office/drawing/2014/main" id="{4049D831-39E1-684F-99C4-41F0718B6CB5}"/>
              </a:ext>
            </a:extLst>
          </p:cNvPr>
          <p:cNvCxnSpPr>
            <a:cxnSpLocks/>
          </p:cNvCxnSpPr>
          <p:nvPr userDrawn="1"/>
        </p:nvCxnSpPr>
        <p:spPr>
          <a:xfrm>
            <a:off x="7040412"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Picture Placeholder 8">
            <a:extLst>
              <a:ext uri="{FF2B5EF4-FFF2-40B4-BE49-F238E27FC236}">
                <a16:creationId xmlns:a16="http://schemas.microsoft.com/office/drawing/2014/main" id="{1C25920B-4C32-214F-9628-C16E8A2E302C}"/>
              </a:ext>
            </a:extLst>
          </p:cNvPr>
          <p:cNvSpPr>
            <a:spLocks noGrp="1"/>
          </p:cNvSpPr>
          <p:nvPr>
            <p:ph type="pic" sz="quarter" idx="36" hasCustomPrompt="1"/>
          </p:nvPr>
        </p:nvSpPr>
        <p:spPr>
          <a:xfrm>
            <a:off x="7299831"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29" name="Text Placeholder 7">
            <a:extLst>
              <a:ext uri="{FF2B5EF4-FFF2-40B4-BE49-F238E27FC236}">
                <a16:creationId xmlns:a16="http://schemas.microsoft.com/office/drawing/2014/main" id="{0945EFA5-B671-4D4D-8544-2E60255C7154}"/>
              </a:ext>
            </a:extLst>
          </p:cNvPr>
          <p:cNvSpPr>
            <a:spLocks noGrp="1"/>
          </p:cNvSpPr>
          <p:nvPr>
            <p:ph type="body" sz="quarter" idx="37" hasCustomPrompt="1"/>
          </p:nvPr>
        </p:nvSpPr>
        <p:spPr>
          <a:xfrm>
            <a:off x="2080557"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30" name="Straight Connector 129">
            <a:extLst>
              <a:ext uri="{FF2B5EF4-FFF2-40B4-BE49-F238E27FC236}">
                <a16:creationId xmlns:a16="http://schemas.microsoft.com/office/drawing/2014/main" id="{72B3F784-FA73-1240-AD17-DC036B9528D0}"/>
              </a:ext>
            </a:extLst>
          </p:cNvPr>
          <p:cNvCxnSpPr>
            <a:cxnSpLocks/>
          </p:cNvCxnSpPr>
          <p:nvPr userDrawn="1"/>
        </p:nvCxnSpPr>
        <p:spPr>
          <a:xfrm>
            <a:off x="2080557"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Picture Placeholder 8">
            <a:extLst>
              <a:ext uri="{FF2B5EF4-FFF2-40B4-BE49-F238E27FC236}">
                <a16:creationId xmlns:a16="http://schemas.microsoft.com/office/drawing/2014/main" id="{81CE3FA5-A30D-5440-BF82-A6A67FBA901C}"/>
              </a:ext>
            </a:extLst>
          </p:cNvPr>
          <p:cNvSpPr>
            <a:spLocks noGrp="1"/>
          </p:cNvSpPr>
          <p:nvPr>
            <p:ph type="pic" sz="quarter" idx="38" hasCustomPrompt="1"/>
          </p:nvPr>
        </p:nvSpPr>
        <p:spPr>
          <a:xfrm>
            <a:off x="2339976"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33" name="Text Placeholder 7">
            <a:extLst>
              <a:ext uri="{FF2B5EF4-FFF2-40B4-BE49-F238E27FC236}">
                <a16:creationId xmlns:a16="http://schemas.microsoft.com/office/drawing/2014/main" id="{C8ED91DF-30FD-4F40-BD60-64CFD7844E96}"/>
              </a:ext>
            </a:extLst>
          </p:cNvPr>
          <p:cNvSpPr>
            <a:spLocks noGrp="1"/>
          </p:cNvSpPr>
          <p:nvPr>
            <p:ph type="body" sz="quarter" idx="39" hasCustomPrompt="1"/>
          </p:nvPr>
        </p:nvSpPr>
        <p:spPr>
          <a:xfrm>
            <a:off x="3720170"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34" name="Straight Connector 133">
            <a:extLst>
              <a:ext uri="{FF2B5EF4-FFF2-40B4-BE49-F238E27FC236}">
                <a16:creationId xmlns:a16="http://schemas.microsoft.com/office/drawing/2014/main" id="{E084C076-E419-6643-BFF3-42D69BFAD0CE}"/>
              </a:ext>
            </a:extLst>
          </p:cNvPr>
          <p:cNvCxnSpPr>
            <a:cxnSpLocks/>
          </p:cNvCxnSpPr>
          <p:nvPr userDrawn="1"/>
        </p:nvCxnSpPr>
        <p:spPr>
          <a:xfrm>
            <a:off x="3720170"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Picture Placeholder 8">
            <a:extLst>
              <a:ext uri="{FF2B5EF4-FFF2-40B4-BE49-F238E27FC236}">
                <a16:creationId xmlns:a16="http://schemas.microsoft.com/office/drawing/2014/main" id="{C8E71AF8-C58E-B147-A96A-EBF6A525FCA3}"/>
              </a:ext>
            </a:extLst>
          </p:cNvPr>
          <p:cNvSpPr>
            <a:spLocks noGrp="1"/>
          </p:cNvSpPr>
          <p:nvPr>
            <p:ph type="pic" sz="quarter" idx="40" hasCustomPrompt="1"/>
          </p:nvPr>
        </p:nvSpPr>
        <p:spPr>
          <a:xfrm>
            <a:off x="3979589"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37" name="Text Placeholder 7">
            <a:extLst>
              <a:ext uri="{FF2B5EF4-FFF2-40B4-BE49-F238E27FC236}">
                <a16:creationId xmlns:a16="http://schemas.microsoft.com/office/drawing/2014/main" id="{0ACB8095-8D1E-AF48-BC2D-391F298F2612}"/>
              </a:ext>
            </a:extLst>
          </p:cNvPr>
          <p:cNvSpPr>
            <a:spLocks noGrp="1"/>
          </p:cNvSpPr>
          <p:nvPr>
            <p:ph type="body" sz="quarter" idx="41" hasCustomPrompt="1"/>
          </p:nvPr>
        </p:nvSpPr>
        <p:spPr>
          <a:xfrm>
            <a:off x="5370294"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38" name="Straight Connector 137">
            <a:extLst>
              <a:ext uri="{FF2B5EF4-FFF2-40B4-BE49-F238E27FC236}">
                <a16:creationId xmlns:a16="http://schemas.microsoft.com/office/drawing/2014/main" id="{A567693C-E134-2D44-BCE5-C98982BAED41}"/>
              </a:ext>
            </a:extLst>
          </p:cNvPr>
          <p:cNvCxnSpPr>
            <a:cxnSpLocks/>
          </p:cNvCxnSpPr>
          <p:nvPr userDrawn="1"/>
        </p:nvCxnSpPr>
        <p:spPr>
          <a:xfrm>
            <a:off x="5370294"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Picture Placeholder 8">
            <a:extLst>
              <a:ext uri="{FF2B5EF4-FFF2-40B4-BE49-F238E27FC236}">
                <a16:creationId xmlns:a16="http://schemas.microsoft.com/office/drawing/2014/main" id="{8568D1FC-E2C7-EC4D-83F5-B20C6AB0C202}"/>
              </a:ext>
            </a:extLst>
          </p:cNvPr>
          <p:cNvSpPr>
            <a:spLocks noGrp="1"/>
          </p:cNvSpPr>
          <p:nvPr>
            <p:ph type="pic" sz="quarter" idx="42" hasCustomPrompt="1"/>
          </p:nvPr>
        </p:nvSpPr>
        <p:spPr>
          <a:xfrm>
            <a:off x="5629713"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45" name="Text Placeholder 7">
            <a:extLst>
              <a:ext uri="{FF2B5EF4-FFF2-40B4-BE49-F238E27FC236}">
                <a16:creationId xmlns:a16="http://schemas.microsoft.com/office/drawing/2014/main" id="{07C5EB7E-2683-8B48-9C66-5255AA49F21A}"/>
              </a:ext>
            </a:extLst>
          </p:cNvPr>
          <p:cNvSpPr>
            <a:spLocks noGrp="1"/>
          </p:cNvSpPr>
          <p:nvPr>
            <p:ph type="body" sz="quarter" idx="43" hasCustomPrompt="1"/>
          </p:nvPr>
        </p:nvSpPr>
        <p:spPr>
          <a:xfrm>
            <a:off x="10360655" y="4574218"/>
            <a:ext cx="1433239" cy="1936361"/>
          </a:xfrm>
        </p:spPr>
        <p:txBody>
          <a:bodyPr>
            <a:normAutofit/>
          </a:bodyPr>
          <a:lstStyle>
            <a:lvl1pPr marL="0" indent="0" algn="ctr">
              <a:buFont typeface="Arial" panose="020B0604020202020204" pitchFamily="34" charset="0"/>
              <a:buNone/>
              <a:defRPr sz="1200"/>
            </a:lvl1pPr>
            <a:lvl2pPr marL="457200" indent="0">
              <a:buFontTx/>
              <a:buNone/>
              <a:defRPr sz="1400"/>
            </a:lvl2pPr>
          </a:lstStyle>
          <a:p>
            <a:pPr lvl="0"/>
            <a:r>
              <a:rPr lang="en-US" dirty="0"/>
              <a:t>Text here</a:t>
            </a:r>
          </a:p>
        </p:txBody>
      </p:sp>
      <p:cxnSp>
        <p:nvCxnSpPr>
          <p:cNvPr id="146" name="Straight Connector 145">
            <a:extLst>
              <a:ext uri="{FF2B5EF4-FFF2-40B4-BE49-F238E27FC236}">
                <a16:creationId xmlns:a16="http://schemas.microsoft.com/office/drawing/2014/main" id="{71F02999-989F-8844-AE8F-448BE626C30C}"/>
              </a:ext>
            </a:extLst>
          </p:cNvPr>
          <p:cNvCxnSpPr>
            <a:cxnSpLocks/>
          </p:cNvCxnSpPr>
          <p:nvPr userDrawn="1"/>
        </p:nvCxnSpPr>
        <p:spPr>
          <a:xfrm>
            <a:off x="10360655" y="4323632"/>
            <a:ext cx="143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Picture Placeholder 8">
            <a:extLst>
              <a:ext uri="{FF2B5EF4-FFF2-40B4-BE49-F238E27FC236}">
                <a16:creationId xmlns:a16="http://schemas.microsoft.com/office/drawing/2014/main" id="{77F0A838-4110-A649-96DC-4D6E51F9D41B}"/>
              </a:ext>
            </a:extLst>
          </p:cNvPr>
          <p:cNvSpPr>
            <a:spLocks noGrp="1"/>
          </p:cNvSpPr>
          <p:nvPr>
            <p:ph type="pic" sz="quarter" idx="44" hasCustomPrompt="1"/>
          </p:nvPr>
        </p:nvSpPr>
        <p:spPr>
          <a:xfrm>
            <a:off x="10620074" y="2592907"/>
            <a:ext cx="914400" cy="914400"/>
          </a:xfrm>
        </p:spPr>
        <p:txBody>
          <a:bodyPr anchor="ctr">
            <a:normAutofit/>
          </a:bodyPr>
          <a:lstStyle>
            <a:lvl1pPr marL="0" indent="0" algn="ctr">
              <a:buFontTx/>
              <a:buNone/>
              <a:defRPr sz="1000">
                <a:solidFill>
                  <a:schemeClr val="tx1"/>
                </a:solidFill>
              </a:defRPr>
            </a:lvl1pPr>
          </a:lstStyle>
          <a:p>
            <a:r>
              <a:rPr lang="en-US" sz="1000" dirty="0"/>
              <a:t>INSERT ICON</a:t>
            </a:r>
            <a:endParaRPr lang="en-US" dirty="0"/>
          </a:p>
        </p:txBody>
      </p:sp>
      <p:sp>
        <p:nvSpPr>
          <p:cNvPr id="12" name="Text Placeholder 11">
            <a:extLst>
              <a:ext uri="{FF2B5EF4-FFF2-40B4-BE49-F238E27FC236}">
                <a16:creationId xmlns:a16="http://schemas.microsoft.com/office/drawing/2014/main" id="{2FA30948-932E-6C41-B6FF-4FB5A17598BE}"/>
              </a:ext>
            </a:extLst>
          </p:cNvPr>
          <p:cNvSpPr>
            <a:spLocks noGrp="1"/>
          </p:cNvSpPr>
          <p:nvPr>
            <p:ph type="body" sz="quarter" idx="45" hasCustomPrompt="1"/>
          </p:nvPr>
        </p:nvSpPr>
        <p:spPr>
          <a:xfrm>
            <a:off x="2081213"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
        <p:nvSpPr>
          <p:cNvPr id="37" name="Text Placeholder 11">
            <a:extLst>
              <a:ext uri="{FF2B5EF4-FFF2-40B4-BE49-F238E27FC236}">
                <a16:creationId xmlns:a16="http://schemas.microsoft.com/office/drawing/2014/main" id="{B44CB612-C45C-F04D-B988-67AB6DBAD860}"/>
              </a:ext>
            </a:extLst>
          </p:cNvPr>
          <p:cNvSpPr>
            <a:spLocks noGrp="1"/>
          </p:cNvSpPr>
          <p:nvPr>
            <p:ph type="body" sz="quarter" idx="46" hasCustomPrompt="1"/>
          </p:nvPr>
        </p:nvSpPr>
        <p:spPr>
          <a:xfrm>
            <a:off x="3714070"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
        <p:nvSpPr>
          <p:cNvPr id="38" name="Text Placeholder 11">
            <a:extLst>
              <a:ext uri="{FF2B5EF4-FFF2-40B4-BE49-F238E27FC236}">
                <a16:creationId xmlns:a16="http://schemas.microsoft.com/office/drawing/2014/main" id="{38DC4FA4-2B8E-FD4D-8BB2-373DF27F3EC2}"/>
              </a:ext>
            </a:extLst>
          </p:cNvPr>
          <p:cNvSpPr>
            <a:spLocks noGrp="1"/>
          </p:cNvSpPr>
          <p:nvPr>
            <p:ph type="body" sz="quarter" idx="47" hasCustomPrompt="1"/>
          </p:nvPr>
        </p:nvSpPr>
        <p:spPr>
          <a:xfrm>
            <a:off x="5379584"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
        <p:nvSpPr>
          <p:cNvPr id="39" name="Text Placeholder 11">
            <a:extLst>
              <a:ext uri="{FF2B5EF4-FFF2-40B4-BE49-F238E27FC236}">
                <a16:creationId xmlns:a16="http://schemas.microsoft.com/office/drawing/2014/main" id="{AA5E1BD6-D584-7843-9357-96C7307FFC55}"/>
              </a:ext>
            </a:extLst>
          </p:cNvPr>
          <p:cNvSpPr>
            <a:spLocks noGrp="1"/>
          </p:cNvSpPr>
          <p:nvPr>
            <p:ph type="body" sz="quarter" idx="48" hasCustomPrompt="1"/>
          </p:nvPr>
        </p:nvSpPr>
        <p:spPr>
          <a:xfrm>
            <a:off x="7034213"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
        <p:nvSpPr>
          <p:cNvPr id="40" name="Text Placeholder 11">
            <a:extLst>
              <a:ext uri="{FF2B5EF4-FFF2-40B4-BE49-F238E27FC236}">
                <a16:creationId xmlns:a16="http://schemas.microsoft.com/office/drawing/2014/main" id="{2C434D9E-274C-0D4E-8435-F0B84DCC58E1}"/>
              </a:ext>
            </a:extLst>
          </p:cNvPr>
          <p:cNvSpPr>
            <a:spLocks noGrp="1"/>
          </p:cNvSpPr>
          <p:nvPr>
            <p:ph type="body" sz="quarter" idx="49" hasCustomPrompt="1"/>
          </p:nvPr>
        </p:nvSpPr>
        <p:spPr>
          <a:xfrm>
            <a:off x="8710613"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
        <p:nvSpPr>
          <p:cNvPr id="41" name="Text Placeholder 11">
            <a:extLst>
              <a:ext uri="{FF2B5EF4-FFF2-40B4-BE49-F238E27FC236}">
                <a16:creationId xmlns:a16="http://schemas.microsoft.com/office/drawing/2014/main" id="{DAF2F51E-9F7E-5540-B2E4-83A9D6A950D9}"/>
              </a:ext>
            </a:extLst>
          </p:cNvPr>
          <p:cNvSpPr>
            <a:spLocks noGrp="1"/>
          </p:cNvSpPr>
          <p:nvPr>
            <p:ph type="body" sz="quarter" idx="50" hasCustomPrompt="1"/>
          </p:nvPr>
        </p:nvSpPr>
        <p:spPr>
          <a:xfrm>
            <a:off x="10365241" y="3783719"/>
            <a:ext cx="1431925" cy="540631"/>
          </a:xfrm>
        </p:spPr>
        <p:txBody>
          <a:bodyPr>
            <a:normAutofit/>
          </a:bodyPr>
          <a:lstStyle>
            <a:lvl1pPr marL="0" indent="0" algn="ctr">
              <a:buNone/>
              <a:defRPr sz="1400" b="1" i="0">
                <a:solidFill>
                  <a:schemeClr val="accent6"/>
                </a:solidFill>
                <a:latin typeface="Azo Sans" panose="020B0603030303020204" pitchFamily="34" charset="77"/>
              </a:defRPr>
            </a:lvl1pPr>
          </a:lstStyle>
          <a:p>
            <a:pPr lvl="0"/>
            <a:r>
              <a:rPr lang="en-US" dirty="0"/>
              <a:t>INSERT SUBHEADING</a:t>
            </a:r>
          </a:p>
        </p:txBody>
      </p:sp>
    </p:spTree>
    <p:extLst>
      <p:ext uri="{BB962C8B-B14F-4D97-AF65-F5344CB8AC3E}">
        <p14:creationId xmlns:p14="http://schemas.microsoft.com/office/powerpoint/2010/main" val="246770473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rilog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E1AEA140-527D-EF41-84B0-85D8FEAEC463}"/>
              </a:ext>
            </a:extLst>
          </p:cNvPr>
          <p:cNvPicPr>
            <a:picLocks noChangeAspect="1"/>
          </p:cNvPicPr>
          <p:nvPr userDrawn="1"/>
        </p:nvPicPr>
        <p:blipFill>
          <a:blip r:embed="rId3"/>
          <a:stretch>
            <a:fillRect/>
          </a:stretch>
        </p:blipFill>
        <p:spPr>
          <a:xfrm>
            <a:off x="2758127" y="2068768"/>
            <a:ext cx="7308584" cy="1576361"/>
          </a:xfrm>
          <a:prstGeom prst="rect">
            <a:avLst/>
          </a:prstGeom>
        </p:spPr>
      </p:pic>
    </p:spTree>
    <p:extLst>
      <p:ext uri="{BB962C8B-B14F-4D97-AF65-F5344CB8AC3E}">
        <p14:creationId xmlns:p14="http://schemas.microsoft.com/office/powerpoint/2010/main" val="21688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with Bullete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93AD728-49DE-3A42-9A35-7C1A7A4BF48C}"/>
              </a:ext>
            </a:extLst>
          </p:cNvPr>
          <p:cNvSpPr>
            <a:spLocks noGrp="1"/>
          </p:cNvSpPr>
          <p:nvPr>
            <p:ph type="body" sz="quarter" idx="10" hasCustomPrompt="1"/>
          </p:nvPr>
        </p:nvSpPr>
        <p:spPr>
          <a:xfrm>
            <a:off x="1589635" y="491250"/>
            <a:ext cx="9012730" cy="1778985"/>
          </a:xfrm>
        </p:spPr>
        <p:txBody>
          <a:bodyPr>
            <a:noAutofit/>
          </a:bodyPr>
          <a:lstStyle>
            <a:lvl1pPr marL="0" indent="0" algn="l">
              <a:buFontTx/>
              <a:buNone/>
              <a:defRPr sz="6000" b="1" i="0">
                <a:solidFill>
                  <a:schemeClr val="bg1"/>
                </a:solidFill>
                <a:latin typeface="Azo Sans" panose="020B0603030303020204" pitchFamily="34" charset="77"/>
              </a:defRPr>
            </a:lvl1pPr>
          </a:lstStyle>
          <a:p>
            <a:pPr lvl="0"/>
            <a:r>
              <a:rPr lang="en-US" dirty="0"/>
              <a:t>INSERT STATEMENT</a:t>
            </a:r>
          </a:p>
          <a:p>
            <a:pPr lvl="0"/>
            <a:r>
              <a:rPr lang="en-US" dirty="0"/>
              <a:t>TEXT HERE</a:t>
            </a:r>
          </a:p>
        </p:txBody>
      </p:sp>
      <p:cxnSp>
        <p:nvCxnSpPr>
          <p:cNvPr id="6" name="Straight Connector 5">
            <a:extLst>
              <a:ext uri="{FF2B5EF4-FFF2-40B4-BE49-F238E27FC236}">
                <a16:creationId xmlns:a16="http://schemas.microsoft.com/office/drawing/2014/main" id="{63BC8446-A662-9642-B75C-1D00A51400C5}"/>
              </a:ext>
            </a:extLst>
          </p:cNvPr>
          <p:cNvCxnSpPr>
            <a:cxnSpLocks/>
          </p:cNvCxnSpPr>
          <p:nvPr userDrawn="1"/>
        </p:nvCxnSpPr>
        <p:spPr>
          <a:xfrm>
            <a:off x="1743447" y="2286458"/>
            <a:ext cx="122047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E6BB23B-0328-9041-9C6C-CC25F374807A}"/>
              </a:ext>
            </a:extLst>
          </p:cNvPr>
          <p:cNvSpPr>
            <a:spLocks noGrp="1"/>
          </p:cNvSpPr>
          <p:nvPr>
            <p:ph type="body" sz="quarter" idx="11" hasCustomPrompt="1"/>
          </p:nvPr>
        </p:nvSpPr>
        <p:spPr>
          <a:xfrm>
            <a:off x="1967719" y="3469812"/>
            <a:ext cx="8634645" cy="997086"/>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12" name="Text Placeholder 7">
            <a:extLst>
              <a:ext uri="{FF2B5EF4-FFF2-40B4-BE49-F238E27FC236}">
                <a16:creationId xmlns:a16="http://schemas.microsoft.com/office/drawing/2014/main" id="{08E5F5BA-E0C5-8E47-858A-598A7233A1C5}"/>
              </a:ext>
            </a:extLst>
          </p:cNvPr>
          <p:cNvSpPr>
            <a:spLocks noGrp="1"/>
          </p:cNvSpPr>
          <p:nvPr>
            <p:ph type="body" sz="quarter" idx="12" hasCustomPrompt="1"/>
          </p:nvPr>
        </p:nvSpPr>
        <p:spPr>
          <a:xfrm>
            <a:off x="1967719" y="5267081"/>
            <a:ext cx="8634645" cy="997086"/>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E12FE169-145A-254F-BF0A-7534CB8B1043}"/>
              </a:ext>
            </a:extLst>
          </p:cNvPr>
          <p:cNvSpPr>
            <a:spLocks noGrp="1"/>
          </p:cNvSpPr>
          <p:nvPr>
            <p:ph type="body" sz="quarter" idx="13" hasCustomPrompt="1"/>
          </p:nvPr>
        </p:nvSpPr>
        <p:spPr>
          <a:xfrm>
            <a:off x="1579563" y="2925763"/>
            <a:ext cx="9023350" cy="291262"/>
          </a:xfrm>
        </p:spPr>
        <p:txBody>
          <a:bodyPr>
            <a:normAutofit/>
          </a:bodyPr>
          <a:lstStyle>
            <a:lvl1pPr marL="228600" indent="-228600">
              <a:buClr>
                <a:schemeClr val="accent6"/>
              </a:buClr>
              <a:buFont typeface="STIXGeneral-Regular" pitchFamily="2" charset="2"/>
              <a:buChar char="⏤"/>
              <a:defRPr sz="1600" b="1">
                <a:solidFill>
                  <a:schemeClr val="bg1"/>
                </a:solidFill>
              </a:defRPr>
            </a:lvl1pPr>
          </a:lstStyle>
          <a:p>
            <a:pPr lvl="0"/>
            <a:r>
              <a:rPr lang="en-US" dirty="0"/>
              <a:t> SUBHEADING 1</a:t>
            </a:r>
          </a:p>
        </p:txBody>
      </p:sp>
      <p:sp>
        <p:nvSpPr>
          <p:cNvPr id="10" name="Text Placeholder 2">
            <a:extLst>
              <a:ext uri="{FF2B5EF4-FFF2-40B4-BE49-F238E27FC236}">
                <a16:creationId xmlns:a16="http://schemas.microsoft.com/office/drawing/2014/main" id="{970B3A92-9F3E-0D40-9F84-3460798D03A6}"/>
              </a:ext>
            </a:extLst>
          </p:cNvPr>
          <p:cNvSpPr>
            <a:spLocks noGrp="1"/>
          </p:cNvSpPr>
          <p:nvPr>
            <p:ph type="body" sz="quarter" idx="14" hasCustomPrompt="1"/>
          </p:nvPr>
        </p:nvSpPr>
        <p:spPr>
          <a:xfrm>
            <a:off x="1579563" y="4719685"/>
            <a:ext cx="9023350" cy="291262"/>
          </a:xfrm>
        </p:spPr>
        <p:txBody>
          <a:bodyPr>
            <a:normAutofit/>
          </a:bodyPr>
          <a:lstStyle>
            <a:lvl1pPr marL="228600" indent="-228600">
              <a:buClr>
                <a:schemeClr val="accent6"/>
              </a:buClr>
              <a:buFont typeface="STIXGeneral-Regular" pitchFamily="2" charset="2"/>
              <a:buChar char="⏤"/>
              <a:defRPr sz="1600" b="1">
                <a:solidFill>
                  <a:schemeClr val="bg1"/>
                </a:solidFill>
              </a:defRPr>
            </a:lvl1pPr>
          </a:lstStyle>
          <a:p>
            <a:pPr lvl="0"/>
            <a:r>
              <a:rPr lang="en-US" dirty="0"/>
              <a:t> SUBHEADING 2</a:t>
            </a:r>
          </a:p>
        </p:txBody>
      </p:sp>
    </p:spTree>
    <p:extLst>
      <p:ext uri="{BB962C8B-B14F-4D97-AF65-F5344CB8AC3E}">
        <p14:creationId xmlns:p14="http://schemas.microsoft.com/office/powerpoint/2010/main" val="1822418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with Bulleted Lis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93AD728-49DE-3A42-9A35-7C1A7A4BF48C}"/>
              </a:ext>
            </a:extLst>
          </p:cNvPr>
          <p:cNvSpPr>
            <a:spLocks noGrp="1"/>
          </p:cNvSpPr>
          <p:nvPr>
            <p:ph type="body" sz="quarter" idx="10" hasCustomPrompt="1"/>
          </p:nvPr>
        </p:nvSpPr>
        <p:spPr>
          <a:xfrm>
            <a:off x="1589635" y="491250"/>
            <a:ext cx="9012730" cy="1778985"/>
          </a:xfrm>
        </p:spPr>
        <p:txBody>
          <a:bodyPr>
            <a:noAutofit/>
          </a:bodyPr>
          <a:lstStyle>
            <a:lvl1pPr marL="0" indent="0" algn="l">
              <a:buFontTx/>
              <a:buNone/>
              <a:defRPr sz="6000" b="1" i="0">
                <a:solidFill>
                  <a:schemeClr val="bg1"/>
                </a:solidFill>
                <a:latin typeface="Azo Sans" panose="020B0603030303020204" pitchFamily="34" charset="77"/>
              </a:defRPr>
            </a:lvl1pPr>
          </a:lstStyle>
          <a:p>
            <a:pPr lvl="0"/>
            <a:r>
              <a:rPr lang="en-US" dirty="0"/>
              <a:t>INSERT STATEMENT</a:t>
            </a:r>
          </a:p>
          <a:p>
            <a:pPr lvl="0"/>
            <a:r>
              <a:rPr lang="en-US" dirty="0"/>
              <a:t>TEXT HERE</a:t>
            </a:r>
          </a:p>
        </p:txBody>
      </p:sp>
      <p:cxnSp>
        <p:nvCxnSpPr>
          <p:cNvPr id="6" name="Straight Connector 5">
            <a:extLst>
              <a:ext uri="{FF2B5EF4-FFF2-40B4-BE49-F238E27FC236}">
                <a16:creationId xmlns:a16="http://schemas.microsoft.com/office/drawing/2014/main" id="{63BC8446-A662-9642-B75C-1D00A51400C5}"/>
              </a:ext>
            </a:extLst>
          </p:cNvPr>
          <p:cNvCxnSpPr>
            <a:cxnSpLocks/>
          </p:cNvCxnSpPr>
          <p:nvPr userDrawn="1"/>
        </p:nvCxnSpPr>
        <p:spPr>
          <a:xfrm>
            <a:off x="1743447" y="2286458"/>
            <a:ext cx="122047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AE6BB23B-0328-9041-9C6C-CC25F374807A}"/>
              </a:ext>
            </a:extLst>
          </p:cNvPr>
          <p:cNvSpPr>
            <a:spLocks noGrp="1"/>
          </p:cNvSpPr>
          <p:nvPr>
            <p:ph type="body" sz="quarter" idx="11" hasCustomPrompt="1"/>
          </p:nvPr>
        </p:nvSpPr>
        <p:spPr>
          <a:xfrm>
            <a:off x="1967719" y="3469812"/>
            <a:ext cx="8634645" cy="997086"/>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12" name="Text Placeholder 7">
            <a:extLst>
              <a:ext uri="{FF2B5EF4-FFF2-40B4-BE49-F238E27FC236}">
                <a16:creationId xmlns:a16="http://schemas.microsoft.com/office/drawing/2014/main" id="{08E5F5BA-E0C5-8E47-858A-598A7233A1C5}"/>
              </a:ext>
            </a:extLst>
          </p:cNvPr>
          <p:cNvSpPr>
            <a:spLocks noGrp="1"/>
          </p:cNvSpPr>
          <p:nvPr>
            <p:ph type="body" sz="quarter" idx="12" hasCustomPrompt="1"/>
          </p:nvPr>
        </p:nvSpPr>
        <p:spPr>
          <a:xfrm>
            <a:off x="1967719" y="5267081"/>
            <a:ext cx="8634645" cy="997086"/>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9" name="Text Placeholder 2">
            <a:extLst>
              <a:ext uri="{FF2B5EF4-FFF2-40B4-BE49-F238E27FC236}">
                <a16:creationId xmlns:a16="http://schemas.microsoft.com/office/drawing/2014/main" id="{5578A38B-6689-9344-B9C5-83EB5354EA49}"/>
              </a:ext>
            </a:extLst>
          </p:cNvPr>
          <p:cNvSpPr>
            <a:spLocks noGrp="1"/>
          </p:cNvSpPr>
          <p:nvPr>
            <p:ph type="body" sz="quarter" idx="13" hasCustomPrompt="1"/>
          </p:nvPr>
        </p:nvSpPr>
        <p:spPr>
          <a:xfrm>
            <a:off x="1579563" y="2925763"/>
            <a:ext cx="9023350" cy="291262"/>
          </a:xfrm>
        </p:spPr>
        <p:txBody>
          <a:bodyPr>
            <a:normAutofit/>
          </a:bodyPr>
          <a:lstStyle>
            <a:lvl1pPr marL="228600" indent="-228600">
              <a:buClr>
                <a:schemeClr val="accent6"/>
              </a:buClr>
              <a:buFont typeface="STIXGeneral-Regular" pitchFamily="2" charset="2"/>
              <a:buChar char="⏤"/>
              <a:defRPr sz="1600" b="1">
                <a:solidFill>
                  <a:schemeClr val="bg1"/>
                </a:solidFill>
              </a:defRPr>
            </a:lvl1pPr>
          </a:lstStyle>
          <a:p>
            <a:pPr lvl="0"/>
            <a:r>
              <a:rPr lang="en-US" dirty="0"/>
              <a:t> SUBHEADING 1</a:t>
            </a:r>
          </a:p>
        </p:txBody>
      </p:sp>
      <p:sp>
        <p:nvSpPr>
          <p:cNvPr id="10" name="Text Placeholder 2">
            <a:extLst>
              <a:ext uri="{FF2B5EF4-FFF2-40B4-BE49-F238E27FC236}">
                <a16:creationId xmlns:a16="http://schemas.microsoft.com/office/drawing/2014/main" id="{8CA6C249-DA6B-F34E-8DC2-83630EDB9331}"/>
              </a:ext>
            </a:extLst>
          </p:cNvPr>
          <p:cNvSpPr>
            <a:spLocks noGrp="1"/>
          </p:cNvSpPr>
          <p:nvPr>
            <p:ph type="body" sz="quarter" idx="14" hasCustomPrompt="1"/>
          </p:nvPr>
        </p:nvSpPr>
        <p:spPr>
          <a:xfrm>
            <a:off x="1579563" y="4719685"/>
            <a:ext cx="9023350" cy="291262"/>
          </a:xfrm>
        </p:spPr>
        <p:txBody>
          <a:bodyPr>
            <a:normAutofit/>
          </a:bodyPr>
          <a:lstStyle>
            <a:lvl1pPr marL="228600" indent="-228600">
              <a:buClr>
                <a:schemeClr val="accent6"/>
              </a:buClr>
              <a:buFont typeface="STIXGeneral-Regular" pitchFamily="2" charset="2"/>
              <a:buChar char="⏤"/>
              <a:defRPr sz="1600" b="1">
                <a:solidFill>
                  <a:schemeClr val="bg1"/>
                </a:solidFill>
              </a:defRPr>
            </a:lvl1pPr>
          </a:lstStyle>
          <a:p>
            <a:pPr lvl="0"/>
            <a:r>
              <a:rPr lang="en-US" dirty="0"/>
              <a:t> SUBHEADING 2</a:t>
            </a:r>
          </a:p>
        </p:txBody>
      </p:sp>
    </p:spTree>
    <p:extLst>
      <p:ext uri="{BB962C8B-B14F-4D97-AF65-F5344CB8AC3E}">
        <p14:creationId xmlns:p14="http://schemas.microsoft.com/office/powerpoint/2010/main" val="4000215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C5512F6-F37B-A24E-B025-E0EE41188D19}"/>
              </a:ext>
            </a:extLst>
          </p:cNvPr>
          <p:cNvSpPr>
            <a:spLocks noGrp="1"/>
          </p:cNvSpPr>
          <p:nvPr>
            <p:ph type="body" sz="quarter" idx="12" hasCustomPrompt="1"/>
          </p:nvPr>
        </p:nvSpPr>
        <p:spPr>
          <a:xfrm>
            <a:off x="1585791" y="1850432"/>
            <a:ext cx="3890099" cy="1407775"/>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Text here</a:t>
            </a:r>
          </a:p>
        </p:txBody>
      </p:sp>
      <p:sp>
        <p:nvSpPr>
          <p:cNvPr id="16" name="Text Placeholder 7">
            <a:extLst>
              <a:ext uri="{FF2B5EF4-FFF2-40B4-BE49-F238E27FC236}">
                <a16:creationId xmlns:a16="http://schemas.microsoft.com/office/drawing/2014/main" id="{1E45BDD5-DBA7-DE4D-9F3C-92FE29DD5751}"/>
              </a:ext>
            </a:extLst>
          </p:cNvPr>
          <p:cNvSpPr>
            <a:spLocks noGrp="1"/>
          </p:cNvSpPr>
          <p:nvPr>
            <p:ph type="body" sz="quarter" idx="13" hasCustomPrompt="1"/>
          </p:nvPr>
        </p:nvSpPr>
        <p:spPr>
          <a:xfrm>
            <a:off x="1585791" y="4478018"/>
            <a:ext cx="3890099" cy="1407775"/>
          </a:xfrm>
        </p:spPr>
        <p:txBody>
          <a:bodyPr/>
          <a:lstStyle>
            <a:lvl1pPr marL="285750" indent="-285750">
              <a:buFont typeface="Arial" panose="020B0604020202020204" pitchFamily="34" charset="0"/>
              <a:buChar char="•"/>
              <a:defRPr sz="1400">
                <a:solidFill>
                  <a:schemeClr val="tx1"/>
                </a:solidFill>
              </a:defRPr>
            </a:lvl1pPr>
            <a:lvl2pPr marL="457200" indent="0">
              <a:buFontTx/>
              <a:buNone/>
              <a:defRPr sz="1400"/>
            </a:lvl2pPr>
          </a:lstStyle>
          <a:p>
            <a:pPr lvl="0"/>
            <a:r>
              <a:rPr lang="en-US" dirty="0"/>
              <a:t>Text here</a:t>
            </a:r>
          </a:p>
        </p:txBody>
      </p:sp>
      <p:sp>
        <p:nvSpPr>
          <p:cNvPr id="19" name="Text Placeholder 7">
            <a:extLst>
              <a:ext uri="{FF2B5EF4-FFF2-40B4-BE49-F238E27FC236}">
                <a16:creationId xmlns:a16="http://schemas.microsoft.com/office/drawing/2014/main" id="{573616B7-0277-1D49-A8F9-87AA877D947F}"/>
              </a:ext>
            </a:extLst>
          </p:cNvPr>
          <p:cNvSpPr>
            <a:spLocks noGrp="1"/>
          </p:cNvSpPr>
          <p:nvPr>
            <p:ph type="body" sz="quarter" idx="14" hasCustomPrompt="1"/>
          </p:nvPr>
        </p:nvSpPr>
        <p:spPr>
          <a:xfrm>
            <a:off x="7881488" y="1850432"/>
            <a:ext cx="3890099" cy="1407775"/>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22" name="Text Placeholder 7">
            <a:extLst>
              <a:ext uri="{FF2B5EF4-FFF2-40B4-BE49-F238E27FC236}">
                <a16:creationId xmlns:a16="http://schemas.microsoft.com/office/drawing/2014/main" id="{70D6580A-F2C4-A545-B71B-3B8842902707}"/>
              </a:ext>
            </a:extLst>
          </p:cNvPr>
          <p:cNvSpPr>
            <a:spLocks noGrp="1"/>
          </p:cNvSpPr>
          <p:nvPr>
            <p:ph type="body" sz="quarter" idx="15" hasCustomPrompt="1"/>
          </p:nvPr>
        </p:nvSpPr>
        <p:spPr>
          <a:xfrm>
            <a:off x="7881488" y="4478018"/>
            <a:ext cx="3890099" cy="1407775"/>
          </a:xfrm>
        </p:spPr>
        <p:txBody>
          <a:bodyPr/>
          <a:lstStyle>
            <a:lvl1pPr marL="285750" indent="-285750">
              <a:buFont typeface="Arial" panose="020B0604020202020204" pitchFamily="34" charset="0"/>
              <a:buChar char="•"/>
              <a:defRPr sz="1400">
                <a:solidFill>
                  <a:schemeClr val="bg1"/>
                </a:solidFill>
              </a:defRPr>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FF84C5AA-9DDB-CE46-90AA-8D393D08E1B3}"/>
              </a:ext>
            </a:extLst>
          </p:cNvPr>
          <p:cNvSpPr>
            <a:spLocks noGrp="1"/>
          </p:cNvSpPr>
          <p:nvPr>
            <p:ph type="body" sz="quarter" idx="16" hasCustomPrompt="1"/>
          </p:nvPr>
        </p:nvSpPr>
        <p:spPr>
          <a:xfrm>
            <a:off x="1585791" y="1231958"/>
            <a:ext cx="3889375" cy="242892"/>
          </a:xfrm>
        </p:spPr>
        <p:txBody>
          <a:bodyPr>
            <a:normAutofit/>
          </a:bodyPr>
          <a:lstStyle>
            <a:lvl1pPr marL="0" indent="0">
              <a:buNone/>
              <a:defRPr sz="1600" b="1">
                <a:solidFill>
                  <a:schemeClr val="accent6"/>
                </a:solidFill>
              </a:defRPr>
            </a:lvl1pPr>
          </a:lstStyle>
          <a:p>
            <a:pPr lvl="0"/>
            <a:r>
              <a:rPr lang="en-US" dirty="0"/>
              <a:t>HEADING 1</a:t>
            </a:r>
          </a:p>
        </p:txBody>
      </p:sp>
      <p:sp>
        <p:nvSpPr>
          <p:cNvPr id="24" name="Text Placeholder 2">
            <a:extLst>
              <a:ext uri="{FF2B5EF4-FFF2-40B4-BE49-F238E27FC236}">
                <a16:creationId xmlns:a16="http://schemas.microsoft.com/office/drawing/2014/main" id="{39BA040E-A976-7445-8ED7-CCC53387D6B8}"/>
              </a:ext>
            </a:extLst>
          </p:cNvPr>
          <p:cNvSpPr>
            <a:spLocks noGrp="1"/>
          </p:cNvSpPr>
          <p:nvPr>
            <p:ph type="body" sz="quarter" idx="17" hasCustomPrompt="1"/>
          </p:nvPr>
        </p:nvSpPr>
        <p:spPr>
          <a:xfrm>
            <a:off x="1585791" y="3867093"/>
            <a:ext cx="3889375" cy="242892"/>
          </a:xfrm>
        </p:spPr>
        <p:txBody>
          <a:bodyPr>
            <a:normAutofit/>
          </a:bodyPr>
          <a:lstStyle>
            <a:lvl1pPr marL="0" indent="0">
              <a:buNone/>
              <a:defRPr sz="1600" b="1">
                <a:solidFill>
                  <a:schemeClr val="accent6"/>
                </a:solidFill>
              </a:defRPr>
            </a:lvl1pPr>
          </a:lstStyle>
          <a:p>
            <a:pPr lvl="0"/>
            <a:r>
              <a:rPr lang="en-US" dirty="0"/>
              <a:t>HEADING 2</a:t>
            </a:r>
          </a:p>
        </p:txBody>
      </p:sp>
      <p:sp>
        <p:nvSpPr>
          <p:cNvPr id="25" name="Text Placeholder 2">
            <a:extLst>
              <a:ext uri="{FF2B5EF4-FFF2-40B4-BE49-F238E27FC236}">
                <a16:creationId xmlns:a16="http://schemas.microsoft.com/office/drawing/2014/main" id="{539AF8BD-F082-AB47-A134-3A0C3A253AA0}"/>
              </a:ext>
            </a:extLst>
          </p:cNvPr>
          <p:cNvSpPr>
            <a:spLocks noGrp="1"/>
          </p:cNvSpPr>
          <p:nvPr>
            <p:ph type="body" sz="quarter" idx="18" hasCustomPrompt="1"/>
          </p:nvPr>
        </p:nvSpPr>
        <p:spPr>
          <a:xfrm>
            <a:off x="7853588" y="1231958"/>
            <a:ext cx="3889375" cy="242892"/>
          </a:xfrm>
        </p:spPr>
        <p:txBody>
          <a:bodyPr>
            <a:normAutofit/>
          </a:bodyPr>
          <a:lstStyle>
            <a:lvl1pPr marL="0" indent="0">
              <a:buNone/>
              <a:defRPr sz="1600" b="1">
                <a:solidFill>
                  <a:schemeClr val="bg1"/>
                </a:solidFill>
              </a:defRPr>
            </a:lvl1pPr>
          </a:lstStyle>
          <a:p>
            <a:pPr lvl="0"/>
            <a:r>
              <a:rPr lang="en-US" dirty="0"/>
              <a:t>HEADING 3</a:t>
            </a:r>
          </a:p>
        </p:txBody>
      </p:sp>
      <p:sp>
        <p:nvSpPr>
          <p:cNvPr id="26" name="Text Placeholder 2">
            <a:extLst>
              <a:ext uri="{FF2B5EF4-FFF2-40B4-BE49-F238E27FC236}">
                <a16:creationId xmlns:a16="http://schemas.microsoft.com/office/drawing/2014/main" id="{2409D003-9DC0-1D47-933D-A9DF0E0880FB}"/>
              </a:ext>
            </a:extLst>
          </p:cNvPr>
          <p:cNvSpPr>
            <a:spLocks noGrp="1"/>
          </p:cNvSpPr>
          <p:nvPr>
            <p:ph type="body" sz="quarter" idx="19" hasCustomPrompt="1"/>
          </p:nvPr>
        </p:nvSpPr>
        <p:spPr>
          <a:xfrm>
            <a:off x="7853588" y="3875405"/>
            <a:ext cx="3889375" cy="242892"/>
          </a:xfrm>
        </p:spPr>
        <p:txBody>
          <a:bodyPr>
            <a:normAutofit/>
          </a:bodyPr>
          <a:lstStyle>
            <a:lvl1pPr marL="0" indent="0">
              <a:buNone/>
              <a:defRPr sz="1600" b="1">
                <a:solidFill>
                  <a:schemeClr val="bg1"/>
                </a:solidFill>
              </a:defRPr>
            </a:lvl1pPr>
          </a:lstStyle>
          <a:p>
            <a:pPr lvl="0"/>
            <a:r>
              <a:rPr lang="en-US" dirty="0"/>
              <a:t>HEADING 4</a:t>
            </a:r>
          </a:p>
        </p:txBody>
      </p:sp>
    </p:spTree>
    <p:extLst>
      <p:ext uri="{BB962C8B-B14F-4D97-AF65-F5344CB8AC3E}">
        <p14:creationId xmlns:p14="http://schemas.microsoft.com/office/powerpoint/2010/main" val="4194834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251DC4-7D7B-4743-BF09-D2BD6C5AA645}"/>
              </a:ext>
            </a:extLst>
          </p:cNvPr>
          <p:cNvSpPr>
            <a:spLocks noGrp="1"/>
          </p:cNvSpPr>
          <p:nvPr>
            <p:ph type="pic" idx="1" hasCustomPrompt="1"/>
          </p:nvPr>
        </p:nvSpPr>
        <p:spPr>
          <a:xfrm>
            <a:off x="5183188" y="457201"/>
            <a:ext cx="6172200" cy="5155323"/>
          </a:xfrm>
        </p:spPr>
        <p:txBody>
          <a:bodyPr anchor="ctr">
            <a:normAutofit/>
          </a:bodyPr>
          <a:lstStyle>
            <a:lvl1pPr marL="0" indent="0" algn="ct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a:t>
            </a:r>
          </a:p>
        </p:txBody>
      </p:sp>
      <p:sp>
        <p:nvSpPr>
          <p:cNvPr id="10" name="Picture Placeholder 9">
            <a:extLst>
              <a:ext uri="{FF2B5EF4-FFF2-40B4-BE49-F238E27FC236}">
                <a16:creationId xmlns:a16="http://schemas.microsoft.com/office/drawing/2014/main" id="{E02160C6-7445-BB43-9AB9-EEC8288CE00C}"/>
              </a:ext>
            </a:extLst>
          </p:cNvPr>
          <p:cNvSpPr>
            <a:spLocks noGrp="1"/>
          </p:cNvSpPr>
          <p:nvPr>
            <p:ph type="pic" sz="quarter" idx="10" hasCustomPrompt="1"/>
          </p:nvPr>
        </p:nvSpPr>
        <p:spPr>
          <a:xfrm>
            <a:off x="704850" y="1030288"/>
            <a:ext cx="4003675" cy="2204818"/>
          </a:xfrm>
        </p:spPr>
        <p:txBody>
          <a:bodyPr anchor="ctr">
            <a:normAutofit/>
          </a:bodyPr>
          <a:lstStyle>
            <a:lvl1pPr marL="0" indent="0" algn="ctr">
              <a:buNone/>
              <a:defRPr sz="1200">
                <a:solidFill>
                  <a:schemeClr val="tx1"/>
                </a:solidFill>
              </a:defRPr>
            </a:lvl1pPr>
          </a:lstStyle>
          <a:p>
            <a:r>
              <a:rPr lang="en-US" dirty="0"/>
              <a:t>INSERT PICTURE</a:t>
            </a:r>
          </a:p>
        </p:txBody>
      </p:sp>
      <p:sp>
        <p:nvSpPr>
          <p:cNvPr id="11" name="Picture Placeholder 9">
            <a:extLst>
              <a:ext uri="{FF2B5EF4-FFF2-40B4-BE49-F238E27FC236}">
                <a16:creationId xmlns:a16="http://schemas.microsoft.com/office/drawing/2014/main" id="{F9DAC693-1DFE-3846-ADA3-CBDD5C57BF77}"/>
              </a:ext>
            </a:extLst>
          </p:cNvPr>
          <p:cNvSpPr>
            <a:spLocks noGrp="1"/>
          </p:cNvSpPr>
          <p:nvPr>
            <p:ph type="pic" sz="quarter" idx="11" hasCustomPrompt="1"/>
          </p:nvPr>
        </p:nvSpPr>
        <p:spPr>
          <a:xfrm>
            <a:off x="704850" y="3429000"/>
            <a:ext cx="4003675" cy="2204819"/>
          </a:xfrm>
        </p:spPr>
        <p:txBody>
          <a:bodyPr anchor="ctr">
            <a:normAutofit/>
          </a:bodyPr>
          <a:lstStyle>
            <a:lvl1pPr marL="0" indent="0" algn="ctr">
              <a:buNone/>
              <a:defRPr sz="1200"/>
            </a:lvl1pPr>
          </a:lstStyle>
          <a:p>
            <a:r>
              <a:rPr lang="en-US" dirty="0"/>
              <a:t>INSERT PICTURE</a:t>
            </a:r>
          </a:p>
        </p:txBody>
      </p:sp>
      <p:sp>
        <p:nvSpPr>
          <p:cNvPr id="4" name="Text Placeholder 3">
            <a:extLst>
              <a:ext uri="{FF2B5EF4-FFF2-40B4-BE49-F238E27FC236}">
                <a16:creationId xmlns:a16="http://schemas.microsoft.com/office/drawing/2014/main" id="{7BAB3667-0F4A-144B-A838-2ED045A9D1FB}"/>
              </a:ext>
            </a:extLst>
          </p:cNvPr>
          <p:cNvSpPr>
            <a:spLocks noGrp="1"/>
          </p:cNvSpPr>
          <p:nvPr>
            <p:ph type="body" sz="quarter" idx="12" hasCustomPrompt="1"/>
          </p:nvPr>
        </p:nvSpPr>
        <p:spPr>
          <a:xfrm>
            <a:off x="704850" y="473827"/>
            <a:ext cx="4003675" cy="266007"/>
          </a:xfrm>
        </p:spPr>
        <p:txBody>
          <a:bodyPr>
            <a:normAutofit/>
          </a:bodyPr>
          <a:lstStyle>
            <a:lvl1pPr marL="0" indent="0">
              <a:buNone/>
              <a:defRPr sz="1600" b="1">
                <a:solidFill>
                  <a:schemeClr val="accent6"/>
                </a:solidFill>
              </a:defRPr>
            </a:lvl1pPr>
          </a:lstStyle>
          <a:p>
            <a:pPr lvl="0"/>
            <a:r>
              <a:rPr lang="en-US" dirty="0"/>
              <a:t>HEADING</a:t>
            </a:r>
          </a:p>
        </p:txBody>
      </p:sp>
    </p:spTree>
    <p:extLst>
      <p:ext uri="{BB962C8B-B14F-4D97-AF65-F5344CB8AC3E}">
        <p14:creationId xmlns:p14="http://schemas.microsoft.com/office/powerpoint/2010/main" val="1338437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251DC4-7D7B-4743-BF09-D2BD6C5AA645}"/>
              </a:ext>
            </a:extLst>
          </p:cNvPr>
          <p:cNvSpPr>
            <a:spLocks noGrp="1"/>
          </p:cNvSpPr>
          <p:nvPr>
            <p:ph type="pic" idx="1" hasCustomPrompt="1"/>
          </p:nvPr>
        </p:nvSpPr>
        <p:spPr>
          <a:xfrm>
            <a:off x="704850" y="947652"/>
            <a:ext cx="4374226" cy="5155323"/>
          </a:xfrm>
        </p:spPr>
        <p:txBody>
          <a:bodyPr anchor="ctr">
            <a:normAutofit/>
          </a:bodyPr>
          <a:lstStyle>
            <a:lvl1pPr marL="0" indent="0" algn="ct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a:t>
            </a:r>
          </a:p>
        </p:txBody>
      </p:sp>
      <p:sp>
        <p:nvSpPr>
          <p:cNvPr id="4" name="Text Placeholder 3">
            <a:extLst>
              <a:ext uri="{FF2B5EF4-FFF2-40B4-BE49-F238E27FC236}">
                <a16:creationId xmlns:a16="http://schemas.microsoft.com/office/drawing/2014/main" id="{7BAB3667-0F4A-144B-A838-2ED045A9D1FB}"/>
              </a:ext>
            </a:extLst>
          </p:cNvPr>
          <p:cNvSpPr>
            <a:spLocks noGrp="1"/>
          </p:cNvSpPr>
          <p:nvPr>
            <p:ph type="body" sz="quarter" idx="12" hasCustomPrompt="1"/>
          </p:nvPr>
        </p:nvSpPr>
        <p:spPr>
          <a:xfrm>
            <a:off x="704850" y="473827"/>
            <a:ext cx="9178983" cy="266007"/>
          </a:xfrm>
        </p:spPr>
        <p:txBody>
          <a:bodyPr>
            <a:normAutofit/>
          </a:bodyPr>
          <a:lstStyle>
            <a:lvl1pPr marL="0" indent="0">
              <a:buNone/>
              <a:defRPr sz="1600" b="1">
                <a:solidFill>
                  <a:schemeClr val="accent6"/>
                </a:solidFill>
              </a:defRPr>
            </a:lvl1pPr>
          </a:lstStyle>
          <a:p>
            <a:pPr lvl="0"/>
            <a:r>
              <a:rPr lang="en-US" dirty="0"/>
              <a:t>HEADING</a:t>
            </a:r>
          </a:p>
        </p:txBody>
      </p:sp>
      <p:sp>
        <p:nvSpPr>
          <p:cNvPr id="8" name="Picture Placeholder 2">
            <a:extLst>
              <a:ext uri="{FF2B5EF4-FFF2-40B4-BE49-F238E27FC236}">
                <a16:creationId xmlns:a16="http://schemas.microsoft.com/office/drawing/2014/main" id="{16C6512E-4417-6A4F-9B3C-D45635A12840}"/>
              </a:ext>
            </a:extLst>
          </p:cNvPr>
          <p:cNvSpPr>
            <a:spLocks noGrp="1"/>
          </p:cNvSpPr>
          <p:nvPr>
            <p:ph type="pic" idx="13" hasCustomPrompt="1"/>
          </p:nvPr>
        </p:nvSpPr>
        <p:spPr>
          <a:xfrm>
            <a:off x="5509607" y="947652"/>
            <a:ext cx="4374226" cy="5155323"/>
          </a:xfrm>
        </p:spPr>
        <p:txBody>
          <a:bodyPr anchor="ctr">
            <a:normAutofit/>
          </a:bodyPr>
          <a:lstStyle>
            <a:lvl1pPr marL="0" indent="0" algn="ctr">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PICTURE</a:t>
            </a:r>
          </a:p>
        </p:txBody>
      </p:sp>
    </p:spTree>
    <p:extLst>
      <p:ext uri="{BB962C8B-B14F-4D97-AF65-F5344CB8AC3E}">
        <p14:creationId xmlns:p14="http://schemas.microsoft.com/office/powerpoint/2010/main" val="3297990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ABADBC8E-DADB-FB4F-9535-E5E1421F9847}"/>
              </a:ext>
            </a:extLst>
          </p:cNvPr>
          <p:cNvSpPr>
            <a:spLocks noGrp="1"/>
          </p:cNvSpPr>
          <p:nvPr>
            <p:ph type="body" sz="quarter" idx="10" hasCustomPrompt="1"/>
          </p:nvPr>
        </p:nvSpPr>
        <p:spPr>
          <a:xfrm>
            <a:off x="1589635" y="1812974"/>
            <a:ext cx="9012730" cy="1778985"/>
          </a:xfrm>
        </p:spPr>
        <p:txBody>
          <a:bodyPr>
            <a:noAutofit/>
          </a:bodyPr>
          <a:lstStyle>
            <a:lvl1pPr marL="0" indent="0" algn="ctr">
              <a:buFontTx/>
              <a:buNone/>
              <a:defRPr sz="6000" b="1" i="0">
                <a:solidFill>
                  <a:schemeClr val="bg1"/>
                </a:solidFill>
                <a:latin typeface="Azo Sans" panose="020B0603030303020204" pitchFamily="34" charset="77"/>
              </a:defRPr>
            </a:lvl1pPr>
          </a:lstStyle>
          <a:p>
            <a:pPr lvl="0"/>
            <a:r>
              <a:rPr lang="en-US" dirty="0"/>
              <a:t>INSERT STATEMENT</a:t>
            </a:r>
          </a:p>
          <a:p>
            <a:pPr lvl="0"/>
            <a:r>
              <a:rPr lang="en-US" dirty="0"/>
              <a:t>TEXT HERE</a:t>
            </a:r>
          </a:p>
        </p:txBody>
      </p:sp>
    </p:spTree>
    <p:extLst>
      <p:ext uri="{BB962C8B-B14F-4D97-AF65-F5344CB8AC3E}">
        <p14:creationId xmlns:p14="http://schemas.microsoft.com/office/powerpoint/2010/main" val="726967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 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F401A5-0C59-7643-9C6D-BD607E63787B}"/>
              </a:ext>
            </a:extLst>
          </p:cNvPr>
          <p:cNvSpPr>
            <a:spLocks noGrp="1"/>
          </p:cNvSpPr>
          <p:nvPr>
            <p:ph type="body" sz="quarter" idx="10" hasCustomPrompt="1"/>
          </p:nvPr>
        </p:nvSpPr>
        <p:spPr>
          <a:xfrm>
            <a:off x="3865418" y="2301962"/>
            <a:ext cx="2094807" cy="225107"/>
          </a:xfrm>
        </p:spPr>
        <p:txBody>
          <a:bodyPr anchor="t">
            <a:noAutofit/>
          </a:bodyPr>
          <a:lstStyle>
            <a:lvl1pPr marL="0" indent="0" algn="ctr">
              <a:buNone/>
              <a:defRPr sz="1200">
                <a:solidFill>
                  <a:schemeClr val="bg1"/>
                </a:solidFill>
              </a:defRPr>
            </a:lvl1pPr>
          </a:lstStyle>
          <a:p>
            <a:r>
              <a:rPr lang="en-US" dirty="0">
                <a:effectLst/>
                <a:latin typeface="Azo Sans" panose="020B0603030303020204" pitchFamily="34" charset="77"/>
              </a:rPr>
              <a:t>601.427.5988</a:t>
            </a:r>
          </a:p>
        </p:txBody>
      </p:sp>
      <p:sp>
        <p:nvSpPr>
          <p:cNvPr id="5" name="Text Placeholder 3">
            <a:extLst>
              <a:ext uri="{FF2B5EF4-FFF2-40B4-BE49-F238E27FC236}">
                <a16:creationId xmlns:a16="http://schemas.microsoft.com/office/drawing/2014/main" id="{21F84BFA-89D5-5B46-9D9A-C724B2EF47CE}"/>
              </a:ext>
            </a:extLst>
          </p:cNvPr>
          <p:cNvSpPr>
            <a:spLocks noGrp="1"/>
          </p:cNvSpPr>
          <p:nvPr>
            <p:ph type="body" sz="quarter" idx="11" hasCustomPrompt="1"/>
          </p:nvPr>
        </p:nvSpPr>
        <p:spPr>
          <a:xfrm>
            <a:off x="6201295" y="2301962"/>
            <a:ext cx="2094807" cy="225107"/>
          </a:xfrm>
        </p:spPr>
        <p:txBody>
          <a:bodyPr anchor="t">
            <a:noAutofit/>
          </a:bodyPr>
          <a:lstStyle>
            <a:lvl1pPr marL="0" indent="0" algn="ctr">
              <a:buNone/>
              <a:defRPr sz="1200">
                <a:solidFill>
                  <a:schemeClr val="bg1"/>
                </a:solidFill>
              </a:defRPr>
            </a:lvl1pPr>
          </a:lstStyle>
          <a:p>
            <a:r>
              <a:rPr lang="en-US" dirty="0" err="1">
                <a:effectLst/>
                <a:latin typeface="Azo Sans" panose="020B0603030303020204" pitchFamily="34" charset="77"/>
              </a:rPr>
              <a:t>info@trilogy-health.com</a:t>
            </a:r>
            <a:endParaRPr lang="en-US" dirty="0">
              <a:effectLst/>
              <a:latin typeface="Azo Sans" panose="020B0603030303020204" pitchFamily="34" charset="77"/>
            </a:endParaRPr>
          </a:p>
        </p:txBody>
      </p:sp>
      <p:sp>
        <p:nvSpPr>
          <p:cNvPr id="6" name="Text Placeholder 3">
            <a:extLst>
              <a:ext uri="{FF2B5EF4-FFF2-40B4-BE49-F238E27FC236}">
                <a16:creationId xmlns:a16="http://schemas.microsoft.com/office/drawing/2014/main" id="{91BA84DF-4425-DD4B-8C08-9BC58057F569}"/>
              </a:ext>
            </a:extLst>
          </p:cNvPr>
          <p:cNvSpPr>
            <a:spLocks noGrp="1"/>
          </p:cNvSpPr>
          <p:nvPr>
            <p:ph type="body" sz="quarter" idx="12" hasCustomPrompt="1"/>
          </p:nvPr>
        </p:nvSpPr>
        <p:spPr>
          <a:xfrm>
            <a:off x="3865418" y="4413395"/>
            <a:ext cx="2094807" cy="225107"/>
          </a:xfrm>
        </p:spPr>
        <p:txBody>
          <a:bodyPr anchor="t">
            <a:noAutofit/>
          </a:bodyPr>
          <a:lstStyle>
            <a:lvl1pPr marL="0" indent="0" algn="ctr">
              <a:buNone/>
              <a:defRPr sz="1200">
                <a:solidFill>
                  <a:schemeClr val="bg1"/>
                </a:solidFill>
              </a:defRPr>
            </a:lvl1pPr>
          </a:lstStyle>
          <a:p>
            <a:r>
              <a:rPr lang="en-US" dirty="0">
                <a:effectLst/>
                <a:latin typeface="Azo Sans" panose="020B0603030303020204" pitchFamily="34" charset="77"/>
              </a:rPr>
              <a:t>trilogy-</a:t>
            </a:r>
            <a:r>
              <a:rPr lang="en-US" dirty="0" err="1">
                <a:effectLst/>
                <a:latin typeface="Azo Sans" panose="020B0603030303020204" pitchFamily="34" charset="77"/>
              </a:rPr>
              <a:t>health.com</a:t>
            </a:r>
            <a:endParaRPr lang="en-US" dirty="0">
              <a:effectLst/>
              <a:latin typeface="Azo Sans" panose="020B0603030303020204" pitchFamily="34" charset="77"/>
            </a:endParaRPr>
          </a:p>
        </p:txBody>
      </p:sp>
      <p:sp>
        <p:nvSpPr>
          <p:cNvPr id="7" name="Text Placeholder 3">
            <a:extLst>
              <a:ext uri="{FF2B5EF4-FFF2-40B4-BE49-F238E27FC236}">
                <a16:creationId xmlns:a16="http://schemas.microsoft.com/office/drawing/2014/main" id="{A5A36B80-F7B0-664B-B3EF-605ED4088E6A}"/>
              </a:ext>
            </a:extLst>
          </p:cNvPr>
          <p:cNvSpPr>
            <a:spLocks noGrp="1"/>
          </p:cNvSpPr>
          <p:nvPr>
            <p:ph type="body" sz="quarter" idx="13" hasCustomPrompt="1"/>
          </p:nvPr>
        </p:nvSpPr>
        <p:spPr>
          <a:xfrm>
            <a:off x="6201295" y="4413395"/>
            <a:ext cx="2094807" cy="457864"/>
          </a:xfrm>
        </p:spPr>
        <p:txBody>
          <a:bodyPr anchor="t">
            <a:noAutofit/>
          </a:bodyPr>
          <a:lstStyle>
            <a:lvl1pPr marL="0" indent="0" algn="ctr">
              <a:lnSpc>
                <a:spcPct val="100000"/>
              </a:lnSpc>
              <a:spcBef>
                <a:spcPts val="0"/>
              </a:spcBef>
              <a:buNone/>
              <a:defRPr sz="1200">
                <a:solidFill>
                  <a:schemeClr val="bg1"/>
                </a:solidFill>
              </a:defRPr>
            </a:lvl1pPr>
          </a:lstStyle>
          <a:p>
            <a:r>
              <a:rPr lang="en-US" dirty="0">
                <a:effectLst/>
                <a:latin typeface="Azo Sans" panose="020B0603030303020204" pitchFamily="34" charset="77"/>
              </a:rPr>
              <a:t>911 Flynt Drive</a:t>
            </a:r>
          </a:p>
          <a:p>
            <a:r>
              <a:rPr lang="en-US" dirty="0" err="1">
                <a:effectLst/>
                <a:latin typeface="Azo Sans" panose="020B0603030303020204" pitchFamily="34" charset="77"/>
              </a:rPr>
              <a:t>Flowood</a:t>
            </a:r>
            <a:r>
              <a:rPr lang="en-US" dirty="0">
                <a:effectLst/>
                <a:latin typeface="Azo Sans" panose="020B0603030303020204" pitchFamily="34" charset="77"/>
              </a:rPr>
              <a:t>, MS 39232</a:t>
            </a:r>
          </a:p>
          <a:p>
            <a:pPr lvl="0"/>
            <a:endParaRPr lang="en-US" dirty="0"/>
          </a:p>
        </p:txBody>
      </p:sp>
    </p:spTree>
    <p:extLst>
      <p:ext uri="{BB962C8B-B14F-4D97-AF65-F5344CB8AC3E}">
        <p14:creationId xmlns:p14="http://schemas.microsoft.com/office/powerpoint/2010/main" val="47589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Healthcar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CBE11A93-1CD3-4347-AF03-5EAAE3FE1BDB}"/>
              </a:ext>
            </a:extLst>
          </p:cNvPr>
          <p:cNvPicPr>
            <a:picLocks noChangeAspect="1"/>
          </p:cNvPicPr>
          <p:nvPr userDrawn="1"/>
        </p:nvPicPr>
        <p:blipFill>
          <a:blip r:embed="rId3"/>
          <a:stretch>
            <a:fillRect/>
          </a:stretch>
        </p:blipFill>
        <p:spPr>
          <a:xfrm>
            <a:off x="2285034" y="1325291"/>
            <a:ext cx="7621932" cy="2836863"/>
          </a:xfrm>
          <a:prstGeom prst="rect">
            <a:avLst/>
          </a:prstGeom>
        </p:spPr>
      </p:pic>
    </p:spTree>
    <p:extLst>
      <p:ext uri="{BB962C8B-B14F-4D97-AF65-F5344CB8AC3E}">
        <p14:creationId xmlns:p14="http://schemas.microsoft.com/office/powerpoint/2010/main" val="219123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pulation Heal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E57D2DA-8E7A-6B47-A3C9-BCD2E508E894}"/>
              </a:ext>
            </a:extLst>
          </p:cNvPr>
          <p:cNvPicPr>
            <a:picLocks noChangeAspect="1"/>
          </p:cNvPicPr>
          <p:nvPr userDrawn="1"/>
        </p:nvPicPr>
        <p:blipFill>
          <a:blip r:embed="rId3"/>
          <a:stretch>
            <a:fillRect/>
          </a:stretch>
        </p:blipFill>
        <p:spPr>
          <a:xfrm>
            <a:off x="2768628" y="1299736"/>
            <a:ext cx="6654744" cy="2907073"/>
          </a:xfrm>
          <a:prstGeom prst="rect">
            <a:avLst/>
          </a:prstGeom>
        </p:spPr>
      </p:pic>
    </p:spTree>
    <p:extLst>
      <p:ext uri="{BB962C8B-B14F-4D97-AF65-F5344CB8AC3E}">
        <p14:creationId xmlns:p14="http://schemas.microsoft.com/office/powerpoint/2010/main" val="389329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Revenue Cyc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7987A1E-F483-864B-92EF-077CE48BF209}"/>
              </a:ext>
            </a:extLst>
          </p:cNvPr>
          <p:cNvPicPr>
            <a:picLocks noChangeAspect="1"/>
          </p:cNvPicPr>
          <p:nvPr userDrawn="1"/>
        </p:nvPicPr>
        <p:blipFill>
          <a:blip r:embed="rId3"/>
          <a:stretch>
            <a:fillRect/>
          </a:stretch>
        </p:blipFill>
        <p:spPr>
          <a:xfrm>
            <a:off x="3003745" y="1486345"/>
            <a:ext cx="6184509" cy="2820408"/>
          </a:xfrm>
          <a:prstGeom prst="rect">
            <a:avLst/>
          </a:prstGeom>
        </p:spPr>
      </p:pic>
    </p:spTree>
    <p:extLst>
      <p:ext uri="{BB962C8B-B14F-4D97-AF65-F5344CB8AC3E}">
        <p14:creationId xmlns:p14="http://schemas.microsoft.com/office/powerpoint/2010/main" val="195887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Vision Valu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D8AE4E-D0F8-804B-BD40-697D8509D57F}"/>
              </a:ext>
            </a:extLst>
          </p:cNvPr>
          <p:cNvSpPr>
            <a:spLocks noGrp="1"/>
          </p:cNvSpPr>
          <p:nvPr>
            <p:ph type="body" sz="quarter" idx="10" hasCustomPrompt="1"/>
          </p:nvPr>
        </p:nvSpPr>
        <p:spPr>
          <a:xfrm>
            <a:off x="5001469" y="1141322"/>
            <a:ext cx="5908641" cy="94497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20" name="Straight Connector 19">
            <a:extLst>
              <a:ext uri="{FF2B5EF4-FFF2-40B4-BE49-F238E27FC236}">
                <a16:creationId xmlns:a16="http://schemas.microsoft.com/office/drawing/2014/main" id="{8BBDDD14-C8C1-3645-962F-14A9430845EF}"/>
              </a:ext>
            </a:extLst>
          </p:cNvPr>
          <p:cNvCxnSpPr>
            <a:cxnSpLocks/>
          </p:cNvCxnSpPr>
          <p:nvPr userDrawn="1"/>
        </p:nvCxnSpPr>
        <p:spPr>
          <a:xfrm>
            <a:off x="4412974" y="2464904"/>
            <a:ext cx="7086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BE90039F-A0DC-0E44-A689-2FB8C96F7064}"/>
              </a:ext>
            </a:extLst>
          </p:cNvPr>
          <p:cNvSpPr txBox="1">
            <a:spLocks/>
          </p:cNvSpPr>
          <p:nvPr userDrawn="1"/>
        </p:nvSpPr>
        <p:spPr>
          <a:xfrm>
            <a:off x="4893403" y="2850858"/>
            <a:ext cx="5909610" cy="2282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400" b="1" i="0" kern="1200">
                <a:solidFill>
                  <a:schemeClr val="accent6"/>
                </a:solidFill>
                <a:latin typeface="Azo Sans" panose="020B0603030303020204" pitchFamily="34" charset="77"/>
                <a:ea typeface="+mj-ea"/>
                <a:cs typeface="+mj-cs"/>
              </a:defRPr>
            </a:lvl1pPr>
          </a:lstStyle>
          <a:p>
            <a:r>
              <a:rPr lang="en-US" sz="1400" dirty="0"/>
              <a:t>OUR VISION</a:t>
            </a:r>
          </a:p>
        </p:txBody>
      </p:sp>
      <p:sp>
        <p:nvSpPr>
          <p:cNvPr id="30" name="Text Placeholder 7">
            <a:extLst>
              <a:ext uri="{FF2B5EF4-FFF2-40B4-BE49-F238E27FC236}">
                <a16:creationId xmlns:a16="http://schemas.microsoft.com/office/drawing/2014/main" id="{10332CBE-2558-F149-A1B0-617CA2591A23}"/>
              </a:ext>
            </a:extLst>
          </p:cNvPr>
          <p:cNvSpPr>
            <a:spLocks noGrp="1"/>
          </p:cNvSpPr>
          <p:nvPr>
            <p:ph type="body" sz="quarter" idx="11" hasCustomPrompt="1"/>
          </p:nvPr>
        </p:nvSpPr>
        <p:spPr>
          <a:xfrm>
            <a:off x="5001469" y="3178843"/>
            <a:ext cx="5908641" cy="94497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31" name="Straight Connector 30">
            <a:extLst>
              <a:ext uri="{FF2B5EF4-FFF2-40B4-BE49-F238E27FC236}">
                <a16:creationId xmlns:a16="http://schemas.microsoft.com/office/drawing/2014/main" id="{852B6270-CBA6-2644-9B6C-FD65CC4898CE}"/>
              </a:ext>
            </a:extLst>
          </p:cNvPr>
          <p:cNvCxnSpPr>
            <a:cxnSpLocks/>
          </p:cNvCxnSpPr>
          <p:nvPr userDrawn="1"/>
        </p:nvCxnSpPr>
        <p:spPr>
          <a:xfrm>
            <a:off x="4412974" y="4522304"/>
            <a:ext cx="7086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9A1B6D0-5159-884B-BBAB-4B62DF60C85B}"/>
              </a:ext>
            </a:extLst>
          </p:cNvPr>
          <p:cNvSpPr txBox="1">
            <a:spLocks/>
          </p:cNvSpPr>
          <p:nvPr userDrawn="1"/>
        </p:nvSpPr>
        <p:spPr>
          <a:xfrm>
            <a:off x="4893403" y="4908258"/>
            <a:ext cx="5909610" cy="2282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400" b="1" i="0" kern="1200">
                <a:solidFill>
                  <a:schemeClr val="accent6"/>
                </a:solidFill>
                <a:latin typeface="Azo Sans" panose="020B0603030303020204" pitchFamily="34" charset="77"/>
                <a:ea typeface="+mj-ea"/>
                <a:cs typeface="+mj-cs"/>
              </a:defRPr>
            </a:lvl1pPr>
          </a:lstStyle>
          <a:p>
            <a:r>
              <a:rPr lang="en-US" sz="1400" dirty="0"/>
              <a:t>OUR VALUES</a:t>
            </a:r>
          </a:p>
        </p:txBody>
      </p:sp>
      <p:sp>
        <p:nvSpPr>
          <p:cNvPr id="33" name="Text Placeholder 7">
            <a:extLst>
              <a:ext uri="{FF2B5EF4-FFF2-40B4-BE49-F238E27FC236}">
                <a16:creationId xmlns:a16="http://schemas.microsoft.com/office/drawing/2014/main" id="{74085DD9-D7F0-6649-BCBD-3229376820B7}"/>
              </a:ext>
            </a:extLst>
          </p:cNvPr>
          <p:cNvSpPr>
            <a:spLocks noGrp="1"/>
          </p:cNvSpPr>
          <p:nvPr>
            <p:ph type="body" sz="quarter" idx="12" hasCustomPrompt="1"/>
          </p:nvPr>
        </p:nvSpPr>
        <p:spPr>
          <a:xfrm>
            <a:off x="5001469" y="5236243"/>
            <a:ext cx="5908641" cy="944973"/>
          </a:xfrm>
        </p:spPr>
        <p:txBody>
          <a:bodyPr/>
          <a:lstStyle>
            <a:lvl1pPr marL="0" indent="0">
              <a:buFontTx/>
              <a:buNone/>
              <a:defRPr sz="1400"/>
            </a:lvl1pPr>
            <a:lvl2pPr marL="457200" indent="0">
              <a:buFontTx/>
              <a:buNone/>
              <a:defRPr sz="1400"/>
            </a:lvl2pPr>
          </a:lstStyle>
          <a:p>
            <a:pPr lvl="0"/>
            <a:r>
              <a:rPr lang="en-US" dirty="0"/>
              <a:t>Text here</a:t>
            </a:r>
          </a:p>
        </p:txBody>
      </p:sp>
      <p:pic>
        <p:nvPicPr>
          <p:cNvPr id="3" name="Picture 2" descr="Icon&#10;&#10;Description automatically generated">
            <a:extLst>
              <a:ext uri="{FF2B5EF4-FFF2-40B4-BE49-F238E27FC236}">
                <a16:creationId xmlns:a16="http://schemas.microsoft.com/office/drawing/2014/main" id="{C60A0A58-8F2B-8E43-9635-CC03D1648D07}"/>
              </a:ext>
            </a:extLst>
          </p:cNvPr>
          <p:cNvPicPr>
            <a:picLocks noChangeAspect="1"/>
          </p:cNvPicPr>
          <p:nvPr userDrawn="1"/>
        </p:nvPicPr>
        <p:blipFill>
          <a:blip r:embed="rId3"/>
          <a:stretch>
            <a:fillRect/>
          </a:stretch>
        </p:blipFill>
        <p:spPr>
          <a:xfrm>
            <a:off x="4398999" y="640252"/>
            <a:ext cx="492757" cy="492757"/>
          </a:xfrm>
          <a:prstGeom prst="rect">
            <a:avLst/>
          </a:prstGeom>
        </p:spPr>
      </p:pic>
      <p:pic>
        <p:nvPicPr>
          <p:cNvPr id="5" name="Picture 4" descr="Logo&#10;&#10;Description automatically generated">
            <a:extLst>
              <a:ext uri="{FF2B5EF4-FFF2-40B4-BE49-F238E27FC236}">
                <a16:creationId xmlns:a16="http://schemas.microsoft.com/office/drawing/2014/main" id="{9BADAA9C-501D-5E43-8513-5B3F51F89913}"/>
              </a:ext>
            </a:extLst>
          </p:cNvPr>
          <p:cNvPicPr>
            <a:picLocks noChangeAspect="1"/>
          </p:cNvPicPr>
          <p:nvPr userDrawn="1"/>
        </p:nvPicPr>
        <p:blipFill>
          <a:blip r:embed="rId4"/>
          <a:stretch>
            <a:fillRect/>
          </a:stretch>
        </p:blipFill>
        <p:spPr>
          <a:xfrm>
            <a:off x="4385025" y="2672112"/>
            <a:ext cx="506731" cy="506731"/>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14B90BFA-EFBB-B344-9BAE-4C07D12886B3}"/>
              </a:ext>
            </a:extLst>
          </p:cNvPr>
          <p:cNvPicPr>
            <a:picLocks noChangeAspect="1"/>
          </p:cNvPicPr>
          <p:nvPr userDrawn="1"/>
        </p:nvPicPr>
        <p:blipFill>
          <a:blip r:embed="rId5"/>
          <a:stretch>
            <a:fillRect/>
          </a:stretch>
        </p:blipFill>
        <p:spPr>
          <a:xfrm>
            <a:off x="4412974" y="4735767"/>
            <a:ext cx="506731" cy="506731"/>
          </a:xfrm>
          <a:prstGeom prst="rect">
            <a:avLst/>
          </a:prstGeom>
        </p:spPr>
      </p:pic>
      <p:sp>
        <p:nvSpPr>
          <p:cNvPr id="16" name="Title 1">
            <a:extLst>
              <a:ext uri="{FF2B5EF4-FFF2-40B4-BE49-F238E27FC236}">
                <a16:creationId xmlns:a16="http://schemas.microsoft.com/office/drawing/2014/main" id="{F7E087AA-5754-404F-A856-1047F9C82BD2}"/>
              </a:ext>
            </a:extLst>
          </p:cNvPr>
          <p:cNvSpPr txBox="1">
            <a:spLocks/>
          </p:cNvSpPr>
          <p:nvPr userDrawn="1"/>
        </p:nvSpPr>
        <p:spPr>
          <a:xfrm>
            <a:off x="4893403" y="823695"/>
            <a:ext cx="5909610" cy="2282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1400" b="1" i="0" kern="1200">
                <a:solidFill>
                  <a:schemeClr val="accent6"/>
                </a:solidFill>
                <a:latin typeface="Azo Sans" panose="020B0603030303020204" pitchFamily="34" charset="77"/>
                <a:ea typeface="+mj-ea"/>
                <a:cs typeface="+mj-cs"/>
              </a:defRPr>
            </a:lvl1pPr>
          </a:lstStyle>
          <a:p>
            <a:r>
              <a:rPr lang="en-US" sz="1400" dirty="0"/>
              <a:t>OUR MISSION</a:t>
            </a:r>
          </a:p>
        </p:txBody>
      </p:sp>
    </p:spTree>
    <p:extLst>
      <p:ext uri="{BB962C8B-B14F-4D97-AF65-F5344CB8AC3E}">
        <p14:creationId xmlns:p14="http://schemas.microsoft.com/office/powerpoint/2010/main" val="10145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aragraphs with Ic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193FD6-AFF2-7540-8B3D-B196D8BD5D1B}"/>
              </a:ext>
            </a:extLst>
          </p:cNvPr>
          <p:cNvSpPr>
            <a:spLocks noGrp="1"/>
          </p:cNvSpPr>
          <p:nvPr>
            <p:ph type="ctrTitle" hasCustomPrompt="1"/>
          </p:nvPr>
        </p:nvSpPr>
        <p:spPr>
          <a:xfrm>
            <a:off x="4976531" y="813337"/>
            <a:ext cx="5909610" cy="228254"/>
          </a:xfrm>
        </p:spPr>
        <p:txBody>
          <a:bodyPr anchor="b">
            <a:normAutofit/>
          </a:bodyPr>
          <a:lstStyle>
            <a:lvl1pPr algn="l">
              <a:defRPr sz="1400"/>
            </a:lvl1pPr>
          </a:lstStyle>
          <a:p>
            <a:r>
              <a:rPr lang="en-US" dirty="0"/>
              <a:t>HEADING 1</a:t>
            </a:r>
          </a:p>
        </p:txBody>
      </p:sp>
      <p:sp>
        <p:nvSpPr>
          <p:cNvPr id="8" name="Text Placeholder 7">
            <a:extLst>
              <a:ext uri="{FF2B5EF4-FFF2-40B4-BE49-F238E27FC236}">
                <a16:creationId xmlns:a16="http://schemas.microsoft.com/office/drawing/2014/main" id="{7FD8AE4E-D0F8-804B-BD40-697D8509D57F}"/>
              </a:ext>
            </a:extLst>
          </p:cNvPr>
          <p:cNvSpPr>
            <a:spLocks noGrp="1"/>
          </p:cNvSpPr>
          <p:nvPr>
            <p:ph type="body" sz="quarter" idx="10" hasCustomPrompt="1"/>
          </p:nvPr>
        </p:nvSpPr>
        <p:spPr>
          <a:xfrm>
            <a:off x="5001469" y="1141322"/>
            <a:ext cx="5908641" cy="94497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20" name="Straight Connector 19">
            <a:extLst>
              <a:ext uri="{FF2B5EF4-FFF2-40B4-BE49-F238E27FC236}">
                <a16:creationId xmlns:a16="http://schemas.microsoft.com/office/drawing/2014/main" id="{8BBDDD14-C8C1-3645-962F-14A9430845EF}"/>
              </a:ext>
            </a:extLst>
          </p:cNvPr>
          <p:cNvCxnSpPr>
            <a:cxnSpLocks/>
          </p:cNvCxnSpPr>
          <p:nvPr userDrawn="1"/>
        </p:nvCxnSpPr>
        <p:spPr>
          <a:xfrm>
            <a:off x="4412974" y="2464904"/>
            <a:ext cx="7086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10332CBE-2558-F149-A1B0-617CA2591A23}"/>
              </a:ext>
            </a:extLst>
          </p:cNvPr>
          <p:cNvSpPr>
            <a:spLocks noGrp="1"/>
          </p:cNvSpPr>
          <p:nvPr>
            <p:ph type="body" sz="quarter" idx="11" hasCustomPrompt="1"/>
          </p:nvPr>
        </p:nvSpPr>
        <p:spPr>
          <a:xfrm>
            <a:off x="5001469" y="3178843"/>
            <a:ext cx="5908641" cy="944973"/>
          </a:xfrm>
        </p:spPr>
        <p:txBody>
          <a:bodyPr/>
          <a:lstStyle>
            <a:lvl1pPr marL="0" indent="0">
              <a:buFontTx/>
              <a:buNone/>
              <a:defRPr sz="1400"/>
            </a:lvl1pPr>
            <a:lvl2pPr marL="457200" indent="0">
              <a:buFontTx/>
              <a:buNone/>
              <a:defRPr sz="1400"/>
            </a:lvl2pPr>
          </a:lstStyle>
          <a:p>
            <a:pPr lvl="0"/>
            <a:r>
              <a:rPr lang="en-US" dirty="0"/>
              <a:t>Text here</a:t>
            </a:r>
          </a:p>
        </p:txBody>
      </p:sp>
      <p:cxnSp>
        <p:nvCxnSpPr>
          <p:cNvPr id="31" name="Straight Connector 30">
            <a:extLst>
              <a:ext uri="{FF2B5EF4-FFF2-40B4-BE49-F238E27FC236}">
                <a16:creationId xmlns:a16="http://schemas.microsoft.com/office/drawing/2014/main" id="{852B6270-CBA6-2644-9B6C-FD65CC4898CE}"/>
              </a:ext>
            </a:extLst>
          </p:cNvPr>
          <p:cNvCxnSpPr>
            <a:cxnSpLocks/>
          </p:cNvCxnSpPr>
          <p:nvPr userDrawn="1"/>
        </p:nvCxnSpPr>
        <p:spPr>
          <a:xfrm>
            <a:off x="4412974" y="4522304"/>
            <a:ext cx="7086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7">
            <a:extLst>
              <a:ext uri="{FF2B5EF4-FFF2-40B4-BE49-F238E27FC236}">
                <a16:creationId xmlns:a16="http://schemas.microsoft.com/office/drawing/2014/main" id="{74085DD9-D7F0-6649-BCBD-3229376820B7}"/>
              </a:ext>
            </a:extLst>
          </p:cNvPr>
          <p:cNvSpPr>
            <a:spLocks noGrp="1"/>
          </p:cNvSpPr>
          <p:nvPr>
            <p:ph type="body" sz="quarter" idx="12" hasCustomPrompt="1"/>
          </p:nvPr>
        </p:nvSpPr>
        <p:spPr>
          <a:xfrm>
            <a:off x="5001469" y="5236243"/>
            <a:ext cx="5908641" cy="944973"/>
          </a:xfrm>
        </p:spPr>
        <p:txBody>
          <a:bodyPr/>
          <a:lstStyle>
            <a:lvl1pPr marL="0" indent="0">
              <a:buFontTx/>
              <a:buNone/>
              <a:defRPr sz="1400"/>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8E3A2229-3316-CB44-8D8E-312AC4F92B29}"/>
              </a:ext>
            </a:extLst>
          </p:cNvPr>
          <p:cNvSpPr>
            <a:spLocks noGrp="1"/>
          </p:cNvSpPr>
          <p:nvPr>
            <p:ph type="body" sz="quarter" idx="13" hasCustomPrompt="1"/>
          </p:nvPr>
        </p:nvSpPr>
        <p:spPr>
          <a:xfrm>
            <a:off x="4993900" y="2779713"/>
            <a:ext cx="5908675" cy="304800"/>
          </a:xfrm>
        </p:spPr>
        <p:txBody>
          <a:bodyPr>
            <a:noAutofit/>
          </a:bodyPr>
          <a:lstStyle>
            <a:lvl1pPr marL="0" indent="0">
              <a:buNone/>
              <a:defRPr sz="1400" b="1">
                <a:solidFill>
                  <a:schemeClr val="accent6"/>
                </a:solidFill>
              </a:defRPr>
            </a:lvl1pPr>
          </a:lstStyle>
          <a:p>
            <a:pPr lvl="0"/>
            <a:r>
              <a:rPr lang="en-US" dirty="0"/>
              <a:t>HEADING 2</a:t>
            </a:r>
          </a:p>
        </p:txBody>
      </p:sp>
      <p:sp>
        <p:nvSpPr>
          <p:cNvPr id="6" name="Text Placeholder 5">
            <a:extLst>
              <a:ext uri="{FF2B5EF4-FFF2-40B4-BE49-F238E27FC236}">
                <a16:creationId xmlns:a16="http://schemas.microsoft.com/office/drawing/2014/main" id="{025C7BB8-0505-4543-A649-0B6B8ADF858C}"/>
              </a:ext>
            </a:extLst>
          </p:cNvPr>
          <p:cNvSpPr>
            <a:spLocks noGrp="1"/>
          </p:cNvSpPr>
          <p:nvPr>
            <p:ph type="body" sz="quarter" idx="14" hasCustomPrompt="1"/>
          </p:nvPr>
        </p:nvSpPr>
        <p:spPr>
          <a:xfrm>
            <a:off x="4976530" y="4827595"/>
            <a:ext cx="5934357" cy="307334"/>
          </a:xfrm>
        </p:spPr>
        <p:txBody>
          <a:bodyPr>
            <a:noAutofit/>
          </a:bodyPr>
          <a:lstStyle>
            <a:lvl1pPr marL="0" indent="0">
              <a:buNone/>
              <a:defRPr sz="1400" b="1">
                <a:solidFill>
                  <a:schemeClr val="accent6"/>
                </a:solidFill>
              </a:defRPr>
            </a:lvl1pPr>
          </a:lstStyle>
          <a:p>
            <a:pPr lvl="0"/>
            <a:r>
              <a:rPr lang="en-US" dirty="0"/>
              <a:t>HEADING 3</a:t>
            </a:r>
          </a:p>
        </p:txBody>
      </p:sp>
      <p:sp>
        <p:nvSpPr>
          <p:cNvPr id="16" name="Picture Placeholder 8">
            <a:extLst>
              <a:ext uri="{FF2B5EF4-FFF2-40B4-BE49-F238E27FC236}">
                <a16:creationId xmlns:a16="http://schemas.microsoft.com/office/drawing/2014/main" id="{FEDA3A74-E14A-DD4A-8F4D-1CFB9084EF34}"/>
              </a:ext>
            </a:extLst>
          </p:cNvPr>
          <p:cNvSpPr>
            <a:spLocks noGrp="1"/>
          </p:cNvSpPr>
          <p:nvPr>
            <p:ph type="pic" sz="quarter" idx="15" hasCustomPrompt="1"/>
          </p:nvPr>
        </p:nvSpPr>
        <p:spPr>
          <a:xfrm>
            <a:off x="4412974" y="691124"/>
            <a:ext cx="457200" cy="457200"/>
          </a:xfrm>
        </p:spPr>
        <p:txBody>
          <a:bodyPr anchor="ctr">
            <a:noAutofit/>
          </a:bodyPr>
          <a:lstStyle>
            <a:lvl1pPr marL="0" indent="0" algn="ctr">
              <a:buFontTx/>
              <a:buNone/>
              <a:defRPr sz="800">
                <a:solidFill>
                  <a:schemeClr val="tx1"/>
                </a:solidFill>
              </a:defRPr>
            </a:lvl1pPr>
          </a:lstStyle>
          <a:p>
            <a:r>
              <a:rPr lang="en-US" sz="1000" dirty="0"/>
              <a:t>icon</a:t>
            </a:r>
            <a:endParaRPr lang="en-US" dirty="0"/>
          </a:p>
        </p:txBody>
      </p:sp>
      <p:sp>
        <p:nvSpPr>
          <p:cNvPr id="17" name="Picture Placeholder 8">
            <a:extLst>
              <a:ext uri="{FF2B5EF4-FFF2-40B4-BE49-F238E27FC236}">
                <a16:creationId xmlns:a16="http://schemas.microsoft.com/office/drawing/2014/main" id="{90FEF3AB-3D2B-D247-B376-108FAA454C90}"/>
              </a:ext>
            </a:extLst>
          </p:cNvPr>
          <p:cNvSpPr>
            <a:spLocks noGrp="1"/>
          </p:cNvSpPr>
          <p:nvPr>
            <p:ph type="pic" sz="quarter" idx="16" hasCustomPrompt="1"/>
          </p:nvPr>
        </p:nvSpPr>
        <p:spPr>
          <a:xfrm>
            <a:off x="4412974" y="2677868"/>
            <a:ext cx="457200" cy="457200"/>
          </a:xfrm>
        </p:spPr>
        <p:txBody>
          <a:bodyPr anchor="ctr">
            <a:noAutofit/>
          </a:bodyPr>
          <a:lstStyle>
            <a:lvl1pPr marL="0" indent="0" algn="ctr">
              <a:buFontTx/>
              <a:buNone/>
              <a:defRPr sz="800">
                <a:solidFill>
                  <a:schemeClr val="tx1"/>
                </a:solidFill>
              </a:defRPr>
            </a:lvl1pPr>
          </a:lstStyle>
          <a:p>
            <a:r>
              <a:rPr lang="en-US" sz="1000" dirty="0"/>
              <a:t>icon</a:t>
            </a:r>
            <a:endParaRPr lang="en-US" dirty="0"/>
          </a:p>
        </p:txBody>
      </p:sp>
      <p:sp>
        <p:nvSpPr>
          <p:cNvPr id="18" name="Picture Placeholder 8">
            <a:extLst>
              <a:ext uri="{FF2B5EF4-FFF2-40B4-BE49-F238E27FC236}">
                <a16:creationId xmlns:a16="http://schemas.microsoft.com/office/drawing/2014/main" id="{71E5BDED-5D34-D041-A142-CB6CFA5AEBB5}"/>
              </a:ext>
            </a:extLst>
          </p:cNvPr>
          <p:cNvSpPr>
            <a:spLocks noGrp="1"/>
          </p:cNvSpPr>
          <p:nvPr>
            <p:ph type="pic" sz="quarter" idx="17" hasCustomPrompt="1"/>
          </p:nvPr>
        </p:nvSpPr>
        <p:spPr>
          <a:xfrm>
            <a:off x="4412974" y="4731111"/>
            <a:ext cx="457200" cy="457200"/>
          </a:xfrm>
        </p:spPr>
        <p:txBody>
          <a:bodyPr anchor="ctr">
            <a:noAutofit/>
          </a:bodyPr>
          <a:lstStyle>
            <a:lvl1pPr marL="0" indent="0" algn="ctr">
              <a:buFontTx/>
              <a:buNone/>
              <a:defRPr sz="800">
                <a:solidFill>
                  <a:schemeClr val="tx1"/>
                </a:solidFill>
              </a:defRPr>
            </a:lvl1pPr>
          </a:lstStyle>
          <a:p>
            <a:r>
              <a:rPr lang="en-US" sz="1000" dirty="0"/>
              <a:t>icon</a:t>
            </a:r>
            <a:endParaRPr lang="en-US" dirty="0"/>
          </a:p>
        </p:txBody>
      </p:sp>
    </p:spTree>
    <p:extLst>
      <p:ext uri="{BB962C8B-B14F-4D97-AF65-F5344CB8AC3E}">
        <p14:creationId xmlns:p14="http://schemas.microsoft.com/office/powerpoint/2010/main" val="12725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Paragraph with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193FD6-AFF2-7540-8B3D-B196D8BD5D1B}"/>
              </a:ext>
            </a:extLst>
          </p:cNvPr>
          <p:cNvSpPr>
            <a:spLocks noGrp="1"/>
          </p:cNvSpPr>
          <p:nvPr>
            <p:ph type="ctrTitle" hasCustomPrompt="1"/>
          </p:nvPr>
        </p:nvSpPr>
        <p:spPr>
          <a:xfrm>
            <a:off x="4975562" y="2419108"/>
            <a:ext cx="5909610" cy="303956"/>
          </a:xfrm>
        </p:spPr>
        <p:txBody>
          <a:bodyPr anchor="b">
            <a:noAutofit/>
          </a:bodyPr>
          <a:lstStyle>
            <a:lvl1pPr algn="l">
              <a:defRPr sz="1600"/>
            </a:lvl1pPr>
          </a:lstStyle>
          <a:p>
            <a:r>
              <a:rPr lang="en-US" dirty="0"/>
              <a:t>HEADING 1</a:t>
            </a:r>
          </a:p>
        </p:txBody>
      </p:sp>
      <p:sp>
        <p:nvSpPr>
          <p:cNvPr id="8" name="Text Placeholder 7">
            <a:extLst>
              <a:ext uri="{FF2B5EF4-FFF2-40B4-BE49-F238E27FC236}">
                <a16:creationId xmlns:a16="http://schemas.microsoft.com/office/drawing/2014/main" id="{7FD8AE4E-D0F8-804B-BD40-697D8509D57F}"/>
              </a:ext>
            </a:extLst>
          </p:cNvPr>
          <p:cNvSpPr>
            <a:spLocks noGrp="1"/>
          </p:cNvSpPr>
          <p:nvPr>
            <p:ph type="body" sz="quarter" idx="10" hasCustomPrompt="1"/>
          </p:nvPr>
        </p:nvSpPr>
        <p:spPr>
          <a:xfrm>
            <a:off x="5001469" y="2880669"/>
            <a:ext cx="5908641" cy="2973478"/>
          </a:xfrm>
        </p:spPr>
        <p:txBody>
          <a:bodyPr/>
          <a:lstStyle>
            <a:lvl1pPr marL="0" indent="0">
              <a:buFontTx/>
              <a:buNone/>
              <a:defRPr sz="1400"/>
            </a:lvl1pPr>
            <a:lvl2pPr marL="457200" indent="0">
              <a:buFontTx/>
              <a:buNone/>
              <a:defRPr sz="1400"/>
            </a:lvl2pPr>
          </a:lstStyle>
          <a:p>
            <a:pPr lvl="0"/>
            <a:r>
              <a:rPr lang="en-US" dirty="0"/>
              <a:t>Text here</a:t>
            </a:r>
          </a:p>
        </p:txBody>
      </p:sp>
      <p:sp>
        <p:nvSpPr>
          <p:cNvPr id="16" name="Picture Placeholder 8">
            <a:extLst>
              <a:ext uri="{FF2B5EF4-FFF2-40B4-BE49-F238E27FC236}">
                <a16:creationId xmlns:a16="http://schemas.microsoft.com/office/drawing/2014/main" id="{FEDA3A74-E14A-DD4A-8F4D-1CFB9084EF34}"/>
              </a:ext>
            </a:extLst>
          </p:cNvPr>
          <p:cNvSpPr>
            <a:spLocks noGrp="1"/>
          </p:cNvSpPr>
          <p:nvPr>
            <p:ph type="pic" sz="quarter" idx="15" hasCustomPrompt="1"/>
          </p:nvPr>
        </p:nvSpPr>
        <p:spPr>
          <a:xfrm>
            <a:off x="4976531" y="1347107"/>
            <a:ext cx="914400" cy="914400"/>
          </a:xfrm>
        </p:spPr>
        <p:txBody>
          <a:bodyPr anchor="ctr">
            <a:noAutofit/>
          </a:bodyPr>
          <a:lstStyle>
            <a:lvl1pPr marL="0" indent="0" algn="ctr">
              <a:buFontTx/>
              <a:buNone/>
              <a:defRPr sz="800">
                <a:solidFill>
                  <a:schemeClr val="tx1"/>
                </a:solidFill>
              </a:defRPr>
            </a:lvl1pPr>
          </a:lstStyle>
          <a:p>
            <a:r>
              <a:rPr lang="en-US" sz="1000" dirty="0"/>
              <a:t>icon</a:t>
            </a:r>
            <a:endParaRPr lang="en-US" dirty="0"/>
          </a:p>
        </p:txBody>
      </p:sp>
    </p:spTree>
    <p:extLst>
      <p:ext uri="{BB962C8B-B14F-4D97-AF65-F5344CB8AC3E}">
        <p14:creationId xmlns:p14="http://schemas.microsoft.com/office/powerpoint/2010/main" val="273779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AC446C-B7AD-D84B-9834-8079227BFCEC}"/>
              </a:ext>
            </a:extLst>
          </p:cNvPr>
          <p:cNvSpPr>
            <a:spLocks noGrp="1"/>
          </p:cNvSpPr>
          <p:nvPr>
            <p:ph type="ctrTitle" hasCustomPrompt="1"/>
          </p:nvPr>
        </p:nvSpPr>
        <p:spPr>
          <a:xfrm>
            <a:off x="917300" y="585650"/>
            <a:ext cx="5572538" cy="626923"/>
          </a:xfrm>
        </p:spPr>
        <p:txBody>
          <a:bodyPr anchor="b">
            <a:noAutofit/>
          </a:bodyPr>
          <a:lstStyle>
            <a:lvl1pPr algn="l">
              <a:defRPr sz="2400">
                <a:solidFill>
                  <a:schemeClr val="bg1"/>
                </a:solidFill>
              </a:defRPr>
            </a:lvl1pPr>
          </a:lstStyle>
          <a:p>
            <a:r>
              <a:rPr lang="en-US" dirty="0"/>
              <a:t>HEADING</a:t>
            </a:r>
          </a:p>
        </p:txBody>
      </p:sp>
      <p:cxnSp>
        <p:nvCxnSpPr>
          <p:cNvPr id="8" name="Straight Connector 7">
            <a:extLst>
              <a:ext uri="{FF2B5EF4-FFF2-40B4-BE49-F238E27FC236}">
                <a16:creationId xmlns:a16="http://schemas.microsoft.com/office/drawing/2014/main" id="{11305A2A-97AA-994A-98FF-6E3E5F1A1D13}"/>
              </a:ext>
            </a:extLst>
          </p:cNvPr>
          <p:cNvCxnSpPr>
            <a:cxnSpLocks/>
          </p:cNvCxnSpPr>
          <p:nvPr userDrawn="1"/>
        </p:nvCxnSpPr>
        <p:spPr>
          <a:xfrm>
            <a:off x="917300" y="1212573"/>
            <a:ext cx="323725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C8C2306D-1A04-9D44-9B5A-18F50FAE2ADF}"/>
              </a:ext>
            </a:extLst>
          </p:cNvPr>
          <p:cNvSpPr>
            <a:spLocks noGrp="1"/>
          </p:cNvSpPr>
          <p:nvPr>
            <p:ph type="body" sz="quarter" idx="10" hasCustomPrompt="1"/>
          </p:nvPr>
        </p:nvSpPr>
        <p:spPr>
          <a:xfrm>
            <a:off x="1305895" y="1909828"/>
            <a:ext cx="5909610" cy="1101730"/>
          </a:xfrm>
        </p:spPr>
        <p:txBody>
          <a:bodyPr/>
          <a:lstStyle>
            <a:lvl1pPr marL="0" indent="0">
              <a:buFontTx/>
              <a:buNone/>
              <a:defRPr sz="1400">
                <a:solidFill>
                  <a:schemeClr val="bg1"/>
                </a:solidFill>
              </a:defRPr>
            </a:lvl1pPr>
            <a:lvl2pPr marL="457200" indent="0">
              <a:buFontTx/>
              <a:buNone/>
              <a:defRPr sz="1400"/>
            </a:lvl2pPr>
          </a:lstStyle>
          <a:p>
            <a:pPr lvl="0"/>
            <a:r>
              <a:rPr lang="en-US" dirty="0"/>
              <a:t>Text here</a:t>
            </a:r>
          </a:p>
        </p:txBody>
      </p:sp>
      <p:sp>
        <p:nvSpPr>
          <p:cNvPr id="21" name="Text Placeholder 7">
            <a:extLst>
              <a:ext uri="{FF2B5EF4-FFF2-40B4-BE49-F238E27FC236}">
                <a16:creationId xmlns:a16="http://schemas.microsoft.com/office/drawing/2014/main" id="{64DECB1D-E801-BC45-B3BB-1401C1BBCE94}"/>
              </a:ext>
            </a:extLst>
          </p:cNvPr>
          <p:cNvSpPr>
            <a:spLocks noGrp="1"/>
          </p:cNvSpPr>
          <p:nvPr>
            <p:ph type="body" sz="quarter" idx="11" hasCustomPrompt="1"/>
          </p:nvPr>
        </p:nvSpPr>
        <p:spPr>
          <a:xfrm>
            <a:off x="1305895" y="3728689"/>
            <a:ext cx="5909610" cy="1101730"/>
          </a:xfrm>
        </p:spPr>
        <p:txBody>
          <a:bodyPr/>
          <a:lstStyle>
            <a:lvl1pPr marL="0" indent="0">
              <a:buFontTx/>
              <a:buNone/>
              <a:defRPr sz="1400">
                <a:solidFill>
                  <a:schemeClr val="bg1"/>
                </a:solidFill>
              </a:defRPr>
            </a:lvl1pPr>
            <a:lvl2pPr marL="457200" indent="0">
              <a:buFontTx/>
              <a:buNone/>
              <a:defRPr sz="1400"/>
            </a:lvl2pPr>
          </a:lstStyle>
          <a:p>
            <a:pPr lvl="0"/>
            <a:r>
              <a:rPr lang="en-US" dirty="0"/>
              <a:t>Text here</a:t>
            </a:r>
          </a:p>
        </p:txBody>
      </p:sp>
      <p:sp>
        <p:nvSpPr>
          <p:cNvPr id="23" name="Text Placeholder 7">
            <a:extLst>
              <a:ext uri="{FF2B5EF4-FFF2-40B4-BE49-F238E27FC236}">
                <a16:creationId xmlns:a16="http://schemas.microsoft.com/office/drawing/2014/main" id="{C8A23416-F470-034E-BCCA-5BD0339E32C5}"/>
              </a:ext>
            </a:extLst>
          </p:cNvPr>
          <p:cNvSpPr>
            <a:spLocks noGrp="1"/>
          </p:cNvSpPr>
          <p:nvPr>
            <p:ph type="body" sz="quarter" idx="12" hasCustomPrompt="1"/>
          </p:nvPr>
        </p:nvSpPr>
        <p:spPr>
          <a:xfrm>
            <a:off x="1305895" y="5507794"/>
            <a:ext cx="5909610" cy="873476"/>
          </a:xfrm>
        </p:spPr>
        <p:txBody>
          <a:bodyPr/>
          <a:lstStyle>
            <a:lvl1pPr marL="0" indent="0">
              <a:buFontTx/>
              <a:buNone/>
              <a:defRPr sz="1400">
                <a:solidFill>
                  <a:schemeClr val="bg1"/>
                </a:solidFill>
              </a:defRPr>
            </a:lvl1pPr>
            <a:lvl2pPr marL="457200" indent="0">
              <a:buFontTx/>
              <a:buNone/>
              <a:defRPr sz="1400"/>
            </a:lvl2pPr>
          </a:lstStyle>
          <a:p>
            <a:pPr lvl="0"/>
            <a:r>
              <a:rPr lang="en-US" dirty="0"/>
              <a:t>Text here</a:t>
            </a:r>
          </a:p>
        </p:txBody>
      </p:sp>
      <p:sp>
        <p:nvSpPr>
          <p:cNvPr id="3" name="Text Placeholder 2">
            <a:extLst>
              <a:ext uri="{FF2B5EF4-FFF2-40B4-BE49-F238E27FC236}">
                <a16:creationId xmlns:a16="http://schemas.microsoft.com/office/drawing/2014/main" id="{3CA77C77-4136-674C-8400-A468185F861C}"/>
              </a:ext>
            </a:extLst>
          </p:cNvPr>
          <p:cNvSpPr>
            <a:spLocks noGrp="1"/>
          </p:cNvSpPr>
          <p:nvPr>
            <p:ph type="body" sz="quarter" idx="13" hasCustomPrompt="1"/>
          </p:nvPr>
        </p:nvSpPr>
        <p:spPr>
          <a:xfrm>
            <a:off x="1055628" y="1531931"/>
            <a:ext cx="6209755" cy="315879"/>
          </a:xfrm>
        </p:spPr>
        <p:txBody>
          <a:bodyPr>
            <a:normAutofit/>
          </a:bodyPr>
          <a:lstStyle>
            <a:lvl1pPr marL="228600" indent="-228600">
              <a:buClr>
                <a:schemeClr val="bg2"/>
              </a:buClr>
              <a:buFont typeface="Arial" panose="020B0604020202020204" pitchFamily="34" charset="0"/>
              <a:buChar char="•"/>
              <a:defRPr sz="1400" b="1">
                <a:solidFill>
                  <a:schemeClr val="bg2"/>
                </a:solidFill>
              </a:defRPr>
            </a:lvl1pPr>
          </a:lstStyle>
          <a:p>
            <a:pPr lvl="0"/>
            <a:r>
              <a:rPr lang="en-US" dirty="0"/>
              <a:t>SUB HEADING 1</a:t>
            </a:r>
          </a:p>
        </p:txBody>
      </p:sp>
      <p:sp>
        <p:nvSpPr>
          <p:cNvPr id="5" name="Text Placeholder 4">
            <a:extLst>
              <a:ext uri="{FF2B5EF4-FFF2-40B4-BE49-F238E27FC236}">
                <a16:creationId xmlns:a16="http://schemas.microsoft.com/office/drawing/2014/main" id="{6B122EF1-7343-1C4A-9624-C96D892D2174}"/>
              </a:ext>
            </a:extLst>
          </p:cNvPr>
          <p:cNvSpPr>
            <a:spLocks noGrp="1"/>
          </p:cNvSpPr>
          <p:nvPr>
            <p:ph type="body" sz="quarter" idx="14" hasCustomPrompt="1"/>
          </p:nvPr>
        </p:nvSpPr>
        <p:spPr>
          <a:xfrm>
            <a:off x="1056353" y="3350376"/>
            <a:ext cx="6208713" cy="315879"/>
          </a:xfrm>
        </p:spPr>
        <p:txBody>
          <a:bodyPr>
            <a:normAutofit/>
          </a:bodyPr>
          <a:lstStyle>
            <a:lvl1pPr marL="228600" indent="-228600">
              <a:buClr>
                <a:schemeClr val="bg2"/>
              </a:buClr>
              <a:buFont typeface="Arial" panose="020B0604020202020204" pitchFamily="34" charset="0"/>
              <a:buChar char="•"/>
              <a:defRPr sz="1400" b="1">
                <a:solidFill>
                  <a:schemeClr val="bg2"/>
                </a:solidFill>
              </a:defRPr>
            </a:lvl1pPr>
          </a:lstStyle>
          <a:p>
            <a:pPr lvl="0"/>
            <a:r>
              <a:rPr lang="en-US" dirty="0"/>
              <a:t>SUB HEADING 2</a:t>
            </a:r>
          </a:p>
        </p:txBody>
      </p:sp>
      <p:sp>
        <p:nvSpPr>
          <p:cNvPr id="9" name="Text Placeholder 8">
            <a:extLst>
              <a:ext uri="{FF2B5EF4-FFF2-40B4-BE49-F238E27FC236}">
                <a16:creationId xmlns:a16="http://schemas.microsoft.com/office/drawing/2014/main" id="{CDAF4A74-36B4-E946-97FB-8ECD30D4DCF2}"/>
              </a:ext>
            </a:extLst>
          </p:cNvPr>
          <p:cNvSpPr>
            <a:spLocks noGrp="1"/>
          </p:cNvSpPr>
          <p:nvPr>
            <p:ph type="body" sz="quarter" idx="15" hasCustomPrompt="1"/>
          </p:nvPr>
        </p:nvSpPr>
        <p:spPr>
          <a:xfrm>
            <a:off x="1055688" y="5111750"/>
            <a:ext cx="6159500" cy="325438"/>
          </a:xfrm>
        </p:spPr>
        <p:txBody>
          <a:bodyPr>
            <a:normAutofit/>
          </a:bodyPr>
          <a:lstStyle>
            <a:lvl1pPr marL="228600" indent="-228600">
              <a:buClr>
                <a:schemeClr val="bg2"/>
              </a:buClr>
              <a:buFont typeface="Arial" panose="020B0604020202020204" pitchFamily="34" charset="0"/>
              <a:buChar char="•"/>
              <a:defRPr sz="1400" b="1">
                <a:solidFill>
                  <a:schemeClr val="bg2"/>
                </a:solidFill>
              </a:defRPr>
            </a:lvl1pPr>
          </a:lstStyle>
          <a:p>
            <a:pPr lvl="0"/>
            <a:r>
              <a:rPr lang="en-US" dirty="0"/>
              <a:t>SUB HEADING 3</a:t>
            </a:r>
          </a:p>
        </p:txBody>
      </p:sp>
    </p:spTree>
    <p:extLst>
      <p:ext uri="{BB962C8B-B14F-4D97-AF65-F5344CB8AC3E}">
        <p14:creationId xmlns:p14="http://schemas.microsoft.com/office/powerpoint/2010/main" val="9136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F106AD-FCDD-884E-BC9A-0F775A8F1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82B9AD-6FE9-7F41-AF2E-C55BE7BB2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0309129"/>
      </p:ext>
    </p:extLst>
  </p:cSld>
  <p:clrMap bg1="lt1" tx1="dk1" bg2="lt2" tx2="dk2" accent1="accent1" accent2="accent2" accent3="accent3" accent4="accent4" accent5="accent5" accent6="accent6" hlink="hlink" folHlink="folHlink"/>
  <p:sldLayoutIdLst>
    <p:sldLayoutId id="2147483659" r:id="rId1"/>
    <p:sldLayoutId id="2147483664" r:id="rId2"/>
    <p:sldLayoutId id="2147483662" r:id="rId3"/>
    <p:sldLayoutId id="2147483663" r:id="rId4"/>
    <p:sldLayoutId id="2147483661" r:id="rId5"/>
    <p:sldLayoutId id="2147483650" r:id="rId6"/>
    <p:sldLayoutId id="2147483668" r:id="rId7"/>
    <p:sldLayoutId id="2147483671" r:id="rId8"/>
    <p:sldLayoutId id="2147483651" r:id="rId9"/>
    <p:sldLayoutId id="2147483652" r:id="rId10"/>
    <p:sldLayoutId id="2147483667" r:id="rId11"/>
    <p:sldLayoutId id="2147483653" r:id="rId12"/>
    <p:sldLayoutId id="2147483674" r:id="rId13"/>
    <p:sldLayoutId id="2147483654" r:id="rId14"/>
    <p:sldLayoutId id="2147483665" r:id="rId15"/>
    <p:sldLayoutId id="2147483649" r:id="rId16"/>
    <p:sldLayoutId id="2147483672" r:id="rId17"/>
    <p:sldLayoutId id="2147483673" r:id="rId18"/>
    <p:sldLayoutId id="2147483675" r:id="rId19"/>
    <p:sldLayoutId id="2147483655" r:id="rId20"/>
    <p:sldLayoutId id="2147483666" r:id="rId21"/>
    <p:sldLayoutId id="2147483656" r:id="rId22"/>
    <p:sldLayoutId id="2147483657" r:id="rId23"/>
    <p:sldLayoutId id="2147483669" r:id="rId24"/>
    <p:sldLayoutId id="2147483658" r:id="rId25"/>
    <p:sldLayoutId id="2147483670" r:id="rId26"/>
  </p:sldLayoutIdLst>
  <p:txStyles>
    <p:titleStyle>
      <a:lvl1pPr algn="l" defTabSz="914400" rtl="0" eaLnBrk="1" latinLnBrk="0" hangingPunct="1">
        <a:lnSpc>
          <a:spcPct val="90000"/>
        </a:lnSpc>
        <a:spcBef>
          <a:spcPct val="0"/>
        </a:spcBef>
        <a:buNone/>
        <a:defRPr sz="4400" b="1" i="0" kern="1200">
          <a:solidFill>
            <a:schemeClr val="accent6"/>
          </a:solidFill>
          <a:latin typeface="Azo Sans" panose="020B06030303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zo Sans" panose="020B06030303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zo Sans" panose="020B06030303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zo Sans" panose="020B06030303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zo Sans" panose="020B06030303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zo Sans" panose="020B0603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2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customXml" Target="../ink/ink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customXml" Target="../ink/ink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15.xml"/><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45.png"/><Relationship Id="rId2" Type="http://schemas.openxmlformats.org/officeDocument/2006/relationships/image" Target="../media/image40.png"/><Relationship Id="rId16"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image" Target="../media/image42.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customXml" Target="../ink/ink13.xml"/><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48.pn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customXml" Target="../ink/ink18.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customXml" Target="../ink/ink20.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customXml" Target="../ink/ink2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image" Target="../media/image57.pn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customXml" Target="../ink/ink23.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58.emf"/><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customXml" Target="../ink/ink26.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customXml" Target="../ink/ink27.xml"/><Relationship Id="rId7" Type="http://schemas.openxmlformats.org/officeDocument/2006/relationships/customXml" Target="../ink/ink29.xml"/><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customXml" Target="../ink/ink2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69.png"/><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customXml" Target="../ink/ink31.xml"/><Relationship Id="rId7" Type="http://schemas.openxmlformats.org/officeDocument/2006/relationships/customXml" Target="../ink/ink33.xml"/><Relationship Id="rId12" Type="http://schemas.openxmlformats.org/officeDocument/2006/relationships/image" Target="../media/image76.png"/><Relationship Id="rId2" Type="http://schemas.openxmlformats.org/officeDocument/2006/relationships/image" Target="../media/image71.emf"/><Relationship Id="rId1" Type="http://schemas.openxmlformats.org/officeDocument/2006/relationships/slideLayout" Target="../slideLayouts/slideLayout24.xml"/><Relationship Id="rId6" Type="http://schemas.openxmlformats.org/officeDocument/2006/relationships/image" Target="../media/image73.png"/><Relationship Id="rId11" Type="http://schemas.openxmlformats.org/officeDocument/2006/relationships/customXml" Target="../ink/ink35.xml"/><Relationship Id="rId5" Type="http://schemas.openxmlformats.org/officeDocument/2006/relationships/customXml" Target="../ink/ink32.xml"/><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customXml" Target="../ink/ink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image" Target="../media/image77.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customXml" Target="../ink/ink37.xml"/><Relationship Id="rId7" Type="http://schemas.openxmlformats.org/officeDocument/2006/relationships/customXml" Target="../ink/ink39.xml"/><Relationship Id="rId2"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customXml" Target="../ink/ink38.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83.png"/><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customXml" Target="../ink/ink41.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93.png"/><Relationship Id="rId18" Type="http://schemas.openxmlformats.org/officeDocument/2006/relationships/customXml" Target="../ink/ink49.xml"/><Relationship Id="rId3" Type="http://schemas.openxmlformats.org/officeDocument/2006/relationships/image" Target="../media/image88.png"/><Relationship Id="rId7" Type="http://schemas.openxmlformats.org/officeDocument/2006/relationships/image" Target="../media/image90.png"/><Relationship Id="rId12" Type="http://schemas.openxmlformats.org/officeDocument/2006/relationships/customXml" Target="../ink/ink46.xml"/><Relationship Id="rId17" Type="http://schemas.openxmlformats.org/officeDocument/2006/relationships/image" Target="../media/image95.png"/><Relationship Id="rId2" Type="http://schemas.openxmlformats.org/officeDocument/2006/relationships/image" Target="../media/image87.png"/><Relationship Id="rId16" Type="http://schemas.openxmlformats.org/officeDocument/2006/relationships/customXml" Target="../ink/ink48.xml"/><Relationship Id="rId1" Type="http://schemas.openxmlformats.org/officeDocument/2006/relationships/slideLayout" Target="../slideLayouts/slideLayout24.xml"/><Relationship Id="rId6" Type="http://schemas.openxmlformats.org/officeDocument/2006/relationships/customXml" Target="../ink/ink43.xml"/><Relationship Id="rId11" Type="http://schemas.openxmlformats.org/officeDocument/2006/relationships/image" Target="../media/image92.png"/><Relationship Id="rId5" Type="http://schemas.openxmlformats.org/officeDocument/2006/relationships/image" Target="../media/image89.png"/><Relationship Id="rId15" Type="http://schemas.openxmlformats.org/officeDocument/2006/relationships/image" Target="../media/image94.png"/><Relationship Id="rId10" Type="http://schemas.openxmlformats.org/officeDocument/2006/relationships/customXml" Target="../ink/ink45.xml"/><Relationship Id="rId19" Type="http://schemas.openxmlformats.org/officeDocument/2006/relationships/image" Target="../media/image96.png"/><Relationship Id="rId4" Type="http://schemas.openxmlformats.org/officeDocument/2006/relationships/customXml" Target="../ink/ink42.xml"/><Relationship Id="rId9" Type="http://schemas.openxmlformats.org/officeDocument/2006/relationships/image" Target="../media/image91.png"/><Relationship Id="rId14" Type="http://schemas.openxmlformats.org/officeDocument/2006/relationships/customXml" Target="../ink/ink47.xml"/></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customXml" Target="../ink/ink55.xml"/><Relationship Id="rId3" Type="http://schemas.openxmlformats.org/officeDocument/2006/relationships/customXml" Target="../ink/ink50.xml"/><Relationship Id="rId7" Type="http://schemas.openxmlformats.org/officeDocument/2006/relationships/customXml" Target="../ink/ink52.xml"/><Relationship Id="rId12" Type="http://schemas.openxmlformats.org/officeDocument/2006/relationships/image" Target="../media/image102.png"/><Relationship Id="rId2" Type="http://schemas.openxmlformats.org/officeDocument/2006/relationships/image" Target="../media/image97.png"/><Relationship Id="rId16" Type="http://schemas.openxmlformats.org/officeDocument/2006/relationships/image" Target="../media/image104.png"/><Relationship Id="rId1" Type="http://schemas.openxmlformats.org/officeDocument/2006/relationships/slideLayout" Target="../slideLayouts/slideLayout24.xml"/><Relationship Id="rId6" Type="http://schemas.openxmlformats.org/officeDocument/2006/relationships/image" Target="../media/image99.png"/><Relationship Id="rId11" Type="http://schemas.openxmlformats.org/officeDocument/2006/relationships/customXml" Target="../ink/ink54.xml"/><Relationship Id="rId5" Type="http://schemas.openxmlformats.org/officeDocument/2006/relationships/customXml" Target="../ink/ink51.xml"/><Relationship Id="rId15" Type="http://schemas.openxmlformats.org/officeDocument/2006/relationships/customXml" Target="../ink/ink56.xml"/><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customXml" Target="../ink/ink53.xml"/><Relationship Id="rId14" Type="http://schemas.openxmlformats.org/officeDocument/2006/relationships/image" Target="../media/image10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105.png"/><Relationship Id="rId1" Type="http://schemas.openxmlformats.org/officeDocument/2006/relationships/slideLayout" Target="../slideLayouts/slideLayout24.xml"/><Relationship Id="rId6" Type="http://schemas.openxmlformats.org/officeDocument/2006/relationships/image" Target="../media/image106.png"/><Relationship Id="rId5" Type="http://schemas.openxmlformats.org/officeDocument/2006/relationships/image" Target="../media/image10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mailto:ed@trilogy-health.com" TargetMode="Externa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554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IV. BlueCard</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What is BlueCard?</a:t>
            </a: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How to identify – If there is a suitcase on the card, then the plan participates in BlueCard</a:t>
            </a: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Who to call for Eligibility and Benefits</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Local Plan – When the provider has an agreement with the patient’s specific BlueCross plan.</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BlueCard – When the provider does NOT have an agreement with the patient’s specific BlueCross plan, and the plan participates in BlueCard, call 1.800.676.BLUE (2583) to check benefits and eligibility.</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Home Plan:  When the provider does NOT have an agreement with the patient’s specific BlueCross plan and there is NOT a suitcase on the card</a:t>
            </a:r>
          </a:p>
        </p:txBody>
      </p:sp>
    </p:spTree>
    <p:extLst>
      <p:ext uri="{BB962C8B-B14F-4D97-AF65-F5344CB8AC3E}">
        <p14:creationId xmlns:p14="http://schemas.microsoft.com/office/powerpoint/2010/main" val="408802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IV. BlueCard</a:t>
            </a:r>
          </a:p>
          <a:p>
            <a:pPr marL="457200" marR="0" lvl="1" indent="0">
              <a:lnSpc>
                <a:spcPct val="107000"/>
              </a:lnSpc>
              <a:spcBef>
                <a:spcPts val="0"/>
              </a:spcBef>
              <a:spcAft>
                <a:spcPts val="0"/>
              </a:spcAft>
              <a:buNone/>
            </a:pPr>
            <a:endParaRPr lang="en-US" sz="2000" b="1" u="sng" dirty="0">
              <a:solidFill>
                <a:srgbClr val="000000"/>
              </a:solidFill>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Mississippi does not currently have an HMO product. So, any HMO products are out-of-area.</a:t>
            </a:r>
          </a:p>
          <a:p>
            <a:pPr marR="0" lvl="1">
              <a:lnSpc>
                <a:spcPct val="107000"/>
              </a:lnSpc>
              <a:spcBef>
                <a:spcPts val="0"/>
              </a:spcBef>
              <a:spcAft>
                <a:spcPts val="60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Suitcase – call BlueCard</a:t>
            </a:r>
          </a:p>
          <a:p>
            <a:pPr marR="0" lvl="1">
              <a:lnSpc>
                <a:spcPct val="107000"/>
              </a:lnSpc>
              <a:spcBef>
                <a:spcPts val="0"/>
              </a:spcBef>
              <a:spcAft>
                <a:spcPts val="60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No Suitcase – call Home plan and identify yourself as an OON provider and request benefits as and OON provider</a:t>
            </a:r>
          </a:p>
          <a:p>
            <a:pPr marR="0" lvl="1">
              <a:lnSpc>
                <a:spcPct val="107000"/>
              </a:lnSpc>
              <a:spcBef>
                <a:spcPts val="0"/>
              </a:spcBef>
              <a:spcAft>
                <a:spcPts val="60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Not sure – call BlueCard.  If not a BlueCard account, they will direct you to call the Home plan.</a:t>
            </a:r>
          </a:p>
          <a:p>
            <a:pPr marR="0" lvl="1">
              <a:lnSpc>
                <a:spcPct val="107000"/>
              </a:lnSpc>
              <a:spcBef>
                <a:spcPts val="0"/>
              </a:spcBef>
              <a:spcAft>
                <a:spcPts val="60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Group ID - up to 17 characters with an alpha prefix for positions 1-3 and the remaining characters will be numeric. </a:t>
            </a:r>
          </a:p>
          <a:p>
            <a:pPr marR="0" lvl="2">
              <a:lnSpc>
                <a:spcPct val="107000"/>
              </a:lnSpc>
              <a:spcBef>
                <a:spcPts val="600"/>
              </a:spcBef>
              <a:spcAft>
                <a:spcPts val="800"/>
              </a:spcAft>
              <a:buFont typeface="Courier New" panose="02070309020205020404" pitchFamily="49" charset="0"/>
              <a:buChar char="o"/>
            </a:pPr>
            <a:endParaRPr lang="en-US" dirty="0">
              <a:solidFill>
                <a:srgbClr val="000000"/>
              </a:solidFill>
              <a:effectLst/>
              <a:latin typeface="Azo Sans" panose="020B0603030303020204"/>
              <a:ea typeface="Helvetica Neue"/>
              <a:cs typeface="Times New Roman" panose="02020603050405020304" pitchFamily="18" charset="0"/>
            </a:endParaRPr>
          </a:p>
          <a:p>
            <a:pPr algn="ctr"/>
            <a:endParaRPr lang="en-US" sz="2000" dirty="0"/>
          </a:p>
        </p:txBody>
      </p:sp>
      <p:pic>
        <p:nvPicPr>
          <p:cNvPr id="25" name="Picture 24">
            <a:extLst>
              <a:ext uri="{FF2B5EF4-FFF2-40B4-BE49-F238E27FC236}">
                <a16:creationId xmlns:a16="http://schemas.microsoft.com/office/drawing/2014/main" id="{F1715C5E-65EF-3A4D-ABEF-F3885E7B36F2}"/>
              </a:ext>
            </a:extLst>
          </p:cNvPr>
          <p:cNvPicPr>
            <a:picLocks noChangeAspect="1"/>
          </p:cNvPicPr>
          <p:nvPr/>
        </p:nvPicPr>
        <p:blipFill>
          <a:blip r:embed="rId2"/>
          <a:stretch>
            <a:fillRect/>
          </a:stretch>
        </p:blipFill>
        <p:spPr>
          <a:xfrm>
            <a:off x="2771096" y="4218526"/>
            <a:ext cx="6649807" cy="1402694"/>
          </a:xfrm>
          <a:prstGeom prst="rect">
            <a:avLst/>
          </a:prstGeom>
        </p:spPr>
      </p:pic>
    </p:spTree>
    <p:extLst>
      <p:ext uri="{BB962C8B-B14F-4D97-AF65-F5344CB8AC3E}">
        <p14:creationId xmlns:p14="http://schemas.microsoft.com/office/powerpoint/2010/main" val="2636520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IV. BlueCard</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What is BlueCard?</a:t>
            </a: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How to identify – If there is a suitcase on the card, then the plan participates in BlueCard</a:t>
            </a: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Who to call for Eligibility and Benefits</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Local Plan – When the provider has an agreement with the patient’s specific BlueCross plan.</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BlueCard – When the provider does NOT have an agreement with the patient’s specific BlueCross plan, and the plan participates in BlueCard, call 1.800.676.BLUE (2583) to check benefits and eligibility.</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Home Plan:  When the provider does NOT have an agreement with the patient’s specific BlueCross plan and there is NOT a suitcase on the card</a:t>
            </a:r>
          </a:p>
        </p:txBody>
      </p:sp>
    </p:spTree>
    <p:extLst>
      <p:ext uri="{BB962C8B-B14F-4D97-AF65-F5344CB8AC3E}">
        <p14:creationId xmlns:p14="http://schemas.microsoft.com/office/powerpoint/2010/main" val="1265729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IV. BlueCard</a:t>
            </a:r>
          </a:p>
          <a:p>
            <a:pPr marL="457200" marR="0" lvl="1" indent="0">
              <a:lnSpc>
                <a:spcPct val="107000"/>
              </a:lnSpc>
              <a:spcBef>
                <a:spcPts val="0"/>
              </a:spcBef>
              <a:spcAft>
                <a:spcPts val="600"/>
              </a:spcAft>
              <a:buNone/>
            </a:pPr>
            <a:endParaRPr lang="en-US" sz="2000" dirty="0">
              <a:effectLst/>
              <a:latin typeface="Azo Sans" panose="020B0603030303020204"/>
              <a:ea typeface="Helvetica Neue"/>
              <a:cs typeface="Times New Roman" panose="02020603050405020304" pitchFamily="18" charset="0"/>
            </a:endParaRPr>
          </a:p>
          <a:p>
            <a:pPr marR="0" lvl="2">
              <a:lnSpc>
                <a:spcPct val="150000"/>
              </a:lnSpc>
              <a:spcBef>
                <a:spcPts val="0"/>
              </a:spcBef>
              <a:spcAft>
                <a:spcPts val="6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BCBS of Mississippi Card - Call BCBS of Mississippi</a:t>
            </a:r>
          </a:p>
          <a:p>
            <a:pPr marR="0" lvl="2">
              <a:lnSpc>
                <a:spcPct val="150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Suitcase – call BlueCard</a:t>
            </a:r>
          </a:p>
          <a:p>
            <a:pPr marR="0" lvl="2">
              <a:lnSpc>
                <a:spcPct val="150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No Suitcase – call the Home plan and </a:t>
            </a:r>
            <a:r>
              <a:rPr lang="en-US" sz="2000" i="1" u="sng" dirty="0">
                <a:effectLst/>
                <a:latin typeface="Azo Sans" panose="020B0603030303020204"/>
                <a:ea typeface="Helvetica Neue"/>
                <a:cs typeface="Times New Roman" panose="02020603050405020304" pitchFamily="18" charset="0"/>
              </a:rPr>
              <a:t>identify yourself as an OON provider and request benefits as and OON provider</a:t>
            </a:r>
            <a:r>
              <a:rPr lang="en-US" sz="2000" dirty="0">
                <a:effectLst/>
                <a:latin typeface="Azo Sans" panose="020B0603030303020204"/>
                <a:ea typeface="Helvetica Neue"/>
                <a:cs typeface="Times New Roman" panose="02020603050405020304" pitchFamily="18" charset="0"/>
              </a:rPr>
              <a:t>. </a:t>
            </a:r>
          </a:p>
          <a:p>
            <a:pPr marR="0" lvl="2">
              <a:lnSpc>
                <a:spcPct val="150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Not sure – call BlueCard.  If not a BlueCard account, they will direct you to call the Home plan.</a:t>
            </a:r>
          </a:p>
          <a:p>
            <a:pPr marR="0" lvl="2">
              <a:lnSpc>
                <a:spcPct val="150000"/>
              </a:lnSpc>
              <a:spcBef>
                <a:spcPts val="0"/>
              </a:spcBef>
              <a:spcAft>
                <a:spcPts val="600"/>
              </a:spcAft>
              <a:buFont typeface="Courier New" panose="02070309020205020404" pitchFamily="49" charset="0"/>
              <a:buChar char="o"/>
            </a:pPr>
            <a:r>
              <a:rPr lang="en-US" sz="2000" dirty="0">
                <a:latin typeface="Azo Sans" panose="020B0603030303020204"/>
                <a:ea typeface="Helvetica Neue"/>
                <a:cs typeface="Times New Roman" panose="02020603050405020304" pitchFamily="18" charset="0"/>
              </a:rPr>
              <a:t>HMO Products – BCBS of Mississippi doesn’t have an HMO product.  So, any HMO product, the member is out-of-area. </a:t>
            </a:r>
            <a:endParaRPr lang="en-US" sz="2000"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spTree>
    <p:extLst>
      <p:ext uri="{BB962C8B-B14F-4D97-AF65-F5344CB8AC3E}">
        <p14:creationId xmlns:p14="http://schemas.microsoft.com/office/powerpoint/2010/main" val="327954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Federal – no suitcase.  Has an “R” for the group #.  Notice there is NO suitcase.  Instead, there is a map of the US.  The “Basic” tells you which benefit plan they purchased.</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Table&#10;&#10;Description automatically generated with medium confidence">
            <a:extLst>
              <a:ext uri="{FF2B5EF4-FFF2-40B4-BE49-F238E27FC236}">
                <a16:creationId xmlns:a16="http://schemas.microsoft.com/office/drawing/2014/main" id="{1E060BC5-0779-CBBB-218D-8E26A4D46EFE}"/>
              </a:ext>
            </a:extLst>
          </p:cNvPr>
          <p:cNvPicPr>
            <a:picLocks noChangeAspect="1"/>
          </p:cNvPicPr>
          <p:nvPr/>
        </p:nvPicPr>
        <p:blipFill>
          <a:blip r:embed="rId2"/>
          <a:stretch>
            <a:fillRect/>
          </a:stretch>
        </p:blipFill>
        <p:spPr>
          <a:xfrm>
            <a:off x="2484783" y="1964500"/>
            <a:ext cx="6957390" cy="394178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DBF6C13-4EFA-270C-D20B-72A48584A84B}"/>
                  </a:ext>
                </a:extLst>
              </p14:cNvPr>
              <p14:cNvContentPartPr/>
              <p14:nvPr/>
            </p14:nvContentPartPr>
            <p14:xfrm>
              <a:off x="7990539" y="2450546"/>
              <a:ext cx="983160" cy="269640"/>
            </p14:xfrm>
          </p:contentPart>
        </mc:Choice>
        <mc:Fallback xmlns="">
          <p:pic>
            <p:nvPicPr>
              <p:cNvPr id="4" name="Ink 3">
                <a:extLst>
                  <a:ext uri="{FF2B5EF4-FFF2-40B4-BE49-F238E27FC236}">
                    <a16:creationId xmlns:a16="http://schemas.microsoft.com/office/drawing/2014/main" id="{6DBF6C13-4EFA-270C-D20B-72A48584A84B}"/>
                  </a:ext>
                </a:extLst>
              </p:cNvPr>
              <p:cNvPicPr/>
              <p:nvPr/>
            </p:nvPicPr>
            <p:blipFill>
              <a:blip r:embed="rId4"/>
              <a:stretch>
                <a:fillRect/>
              </a:stretch>
            </p:blipFill>
            <p:spPr>
              <a:xfrm>
                <a:off x="7900899" y="2270546"/>
                <a:ext cx="1162800" cy="62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B81E7C8-BFBC-018D-7BC2-2B895D723C81}"/>
                  </a:ext>
                </a:extLst>
              </p14:cNvPr>
              <p14:cNvContentPartPr/>
              <p14:nvPr/>
            </p14:nvContentPartPr>
            <p14:xfrm>
              <a:off x="6029259" y="2370626"/>
              <a:ext cx="1216800" cy="69120"/>
            </p14:xfrm>
          </p:contentPart>
        </mc:Choice>
        <mc:Fallback xmlns="">
          <p:pic>
            <p:nvPicPr>
              <p:cNvPr id="5" name="Ink 4">
                <a:extLst>
                  <a:ext uri="{FF2B5EF4-FFF2-40B4-BE49-F238E27FC236}">
                    <a16:creationId xmlns:a16="http://schemas.microsoft.com/office/drawing/2014/main" id="{9B81E7C8-BFBC-018D-7BC2-2B895D723C81}"/>
                  </a:ext>
                </a:extLst>
              </p:cNvPr>
              <p:cNvPicPr/>
              <p:nvPr/>
            </p:nvPicPr>
            <p:blipFill>
              <a:blip r:embed="rId6"/>
              <a:stretch>
                <a:fillRect/>
              </a:stretch>
            </p:blipFill>
            <p:spPr>
              <a:xfrm>
                <a:off x="5939619" y="2190626"/>
                <a:ext cx="1396440" cy="428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ABC736CD-7879-FF62-48ED-4E71881BF715}"/>
                  </a:ext>
                </a:extLst>
              </p14:cNvPr>
              <p14:cNvContentPartPr/>
              <p14:nvPr/>
            </p14:nvContentPartPr>
            <p14:xfrm>
              <a:off x="6016299" y="2635946"/>
              <a:ext cx="1416600" cy="54000"/>
            </p14:xfrm>
          </p:contentPart>
        </mc:Choice>
        <mc:Fallback xmlns="">
          <p:pic>
            <p:nvPicPr>
              <p:cNvPr id="6" name="Ink 5">
                <a:extLst>
                  <a:ext uri="{FF2B5EF4-FFF2-40B4-BE49-F238E27FC236}">
                    <a16:creationId xmlns:a16="http://schemas.microsoft.com/office/drawing/2014/main" id="{ABC736CD-7879-FF62-48ED-4E71881BF715}"/>
                  </a:ext>
                </a:extLst>
              </p:cNvPr>
              <p:cNvPicPr/>
              <p:nvPr/>
            </p:nvPicPr>
            <p:blipFill>
              <a:blip r:embed="rId8"/>
              <a:stretch>
                <a:fillRect/>
              </a:stretch>
            </p:blipFill>
            <p:spPr>
              <a:xfrm>
                <a:off x="5926299" y="2455946"/>
                <a:ext cx="1596240"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040E574E-60BB-45C9-500C-D686EA224E90}"/>
                  </a:ext>
                </a:extLst>
              </p14:cNvPr>
              <p14:cNvContentPartPr/>
              <p14:nvPr/>
            </p14:nvContentPartPr>
            <p14:xfrm>
              <a:off x="2862339" y="2981186"/>
              <a:ext cx="2423880" cy="360"/>
            </p14:xfrm>
          </p:contentPart>
        </mc:Choice>
        <mc:Fallback xmlns="">
          <p:pic>
            <p:nvPicPr>
              <p:cNvPr id="7" name="Ink 6">
                <a:extLst>
                  <a:ext uri="{FF2B5EF4-FFF2-40B4-BE49-F238E27FC236}">
                    <a16:creationId xmlns:a16="http://schemas.microsoft.com/office/drawing/2014/main" id="{040E574E-60BB-45C9-500C-D686EA224E90}"/>
                  </a:ext>
                </a:extLst>
              </p:cNvPr>
              <p:cNvPicPr/>
              <p:nvPr/>
            </p:nvPicPr>
            <p:blipFill>
              <a:blip r:embed="rId10"/>
              <a:stretch>
                <a:fillRect/>
              </a:stretch>
            </p:blipFill>
            <p:spPr>
              <a:xfrm>
                <a:off x="2772339" y="2801186"/>
                <a:ext cx="26035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A83C8477-C8DD-4FB0-FE8D-9CC7CA39C98B}"/>
                  </a:ext>
                </a:extLst>
              </p14:cNvPr>
              <p14:cNvContentPartPr/>
              <p14:nvPr/>
            </p14:nvContentPartPr>
            <p14:xfrm>
              <a:off x="2663259" y="4292306"/>
              <a:ext cx="507600" cy="28080"/>
            </p14:xfrm>
          </p:contentPart>
        </mc:Choice>
        <mc:Fallback xmlns="">
          <p:pic>
            <p:nvPicPr>
              <p:cNvPr id="8" name="Ink 7">
                <a:extLst>
                  <a:ext uri="{FF2B5EF4-FFF2-40B4-BE49-F238E27FC236}">
                    <a16:creationId xmlns:a16="http://schemas.microsoft.com/office/drawing/2014/main" id="{A83C8477-C8DD-4FB0-FE8D-9CC7CA39C98B}"/>
                  </a:ext>
                </a:extLst>
              </p:cNvPr>
              <p:cNvPicPr/>
              <p:nvPr/>
            </p:nvPicPr>
            <p:blipFill>
              <a:blip r:embed="rId12"/>
              <a:stretch>
                <a:fillRect/>
              </a:stretch>
            </p:blipFill>
            <p:spPr>
              <a:xfrm>
                <a:off x="2573619" y="4112306"/>
                <a:ext cx="687240" cy="387720"/>
              </a:xfrm>
              <a:prstGeom prst="rect">
                <a:avLst/>
              </a:prstGeom>
            </p:spPr>
          </p:pic>
        </mc:Fallback>
      </mc:AlternateContent>
    </p:spTree>
    <p:extLst>
      <p:ext uri="{BB962C8B-B14F-4D97-AF65-F5344CB8AC3E}">
        <p14:creationId xmlns:p14="http://schemas.microsoft.com/office/powerpoint/2010/main" val="425443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lvl="1">
              <a:lnSpc>
                <a:spcPct val="107000"/>
              </a:lnSpc>
              <a:spcBef>
                <a:spcPts val="0"/>
              </a:spcBef>
              <a:spcAft>
                <a:spcPts val="600"/>
              </a:spcAft>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Mississippi – Cards actually say “Mississippi” on the front.  Suitcase indicates BlueCard if member travels outside Mississippi.</a:t>
            </a:r>
          </a:p>
          <a:p>
            <a:pPr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9" name="Picture 8" descr="Text, letter&#10;&#10;Description automatically generated">
            <a:extLst>
              <a:ext uri="{FF2B5EF4-FFF2-40B4-BE49-F238E27FC236}">
                <a16:creationId xmlns:a16="http://schemas.microsoft.com/office/drawing/2014/main" id="{0295780A-3BB1-C4A5-F766-ABC88C15F7D6}"/>
              </a:ext>
            </a:extLst>
          </p:cNvPr>
          <p:cNvPicPr>
            <a:picLocks noChangeAspect="1"/>
          </p:cNvPicPr>
          <p:nvPr/>
        </p:nvPicPr>
        <p:blipFill>
          <a:blip r:embed="rId2"/>
          <a:stretch>
            <a:fillRect/>
          </a:stretch>
        </p:blipFill>
        <p:spPr>
          <a:xfrm>
            <a:off x="2902225" y="1853024"/>
            <a:ext cx="6692348" cy="4151304"/>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D1783D38-FC69-C5D0-AFC9-EC643D5A2828}"/>
                  </a:ext>
                </a:extLst>
              </p14:cNvPr>
              <p14:cNvContentPartPr/>
              <p14:nvPr/>
            </p14:nvContentPartPr>
            <p14:xfrm>
              <a:off x="7937619" y="3828626"/>
              <a:ext cx="1102320" cy="428040"/>
            </p14:xfrm>
          </p:contentPart>
        </mc:Choice>
        <mc:Fallback xmlns="">
          <p:pic>
            <p:nvPicPr>
              <p:cNvPr id="10" name="Ink 9">
                <a:extLst>
                  <a:ext uri="{FF2B5EF4-FFF2-40B4-BE49-F238E27FC236}">
                    <a16:creationId xmlns:a16="http://schemas.microsoft.com/office/drawing/2014/main" id="{D1783D38-FC69-C5D0-AFC9-EC643D5A2828}"/>
                  </a:ext>
                </a:extLst>
              </p:cNvPr>
              <p:cNvPicPr/>
              <p:nvPr/>
            </p:nvPicPr>
            <p:blipFill>
              <a:blip r:embed="rId4"/>
              <a:stretch>
                <a:fillRect/>
              </a:stretch>
            </p:blipFill>
            <p:spPr>
              <a:xfrm>
                <a:off x="7847619" y="3648986"/>
                <a:ext cx="1281960" cy="78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517CE48-8E6B-4506-5181-F0E619A19749}"/>
                  </a:ext>
                </a:extLst>
              </p14:cNvPr>
              <p14:cNvContentPartPr/>
              <p14:nvPr/>
            </p14:nvContentPartPr>
            <p14:xfrm>
              <a:off x="5154819" y="2649986"/>
              <a:ext cx="1550880" cy="360"/>
            </p14:xfrm>
          </p:contentPart>
        </mc:Choice>
        <mc:Fallback xmlns="">
          <p:pic>
            <p:nvPicPr>
              <p:cNvPr id="11" name="Ink 10">
                <a:extLst>
                  <a:ext uri="{FF2B5EF4-FFF2-40B4-BE49-F238E27FC236}">
                    <a16:creationId xmlns:a16="http://schemas.microsoft.com/office/drawing/2014/main" id="{1517CE48-8E6B-4506-5181-F0E619A19749}"/>
                  </a:ext>
                </a:extLst>
              </p:cNvPr>
              <p:cNvPicPr/>
              <p:nvPr/>
            </p:nvPicPr>
            <p:blipFill>
              <a:blip r:embed="rId6"/>
              <a:stretch>
                <a:fillRect/>
              </a:stretch>
            </p:blipFill>
            <p:spPr>
              <a:xfrm>
                <a:off x="5064819" y="2470346"/>
                <a:ext cx="1730520" cy="360000"/>
              </a:xfrm>
              <a:prstGeom prst="rect">
                <a:avLst/>
              </a:prstGeom>
            </p:spPr>
          </p:pic>
        </mc:Fallback>
      </mc:AlternateContent>
    </p:spTree>
    <p:extLst>
      <p:ext uri="{BB962C8B-B14F-4D97-AF65-F5344CB8AC3E}">
        <p14:creationId xmlns:p14="http://schemas.microsoft.com/office/powerpoint/2010/main" val="424331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marL="1600200" marR="0" lvl="3" indent="-228600">
              <a:lnSpc>
                <a:spcPct val="107000"/>
              </a:lnSpc>
              <a:spcBef>
                <a:spcPts val="0"/>
              </a:spcBef>
              <a:spcAft>
                <a:spcPts val="800"/>
              </a:spcAft>
              <a:buFont typeface="+mj-lt"/>
              <a:buAutoNum type="arabicPeriod"/>
            </a:pPr>
            <a:r>
              <a:rPr lang="en-US" sz="1800" dirty="0">
                <a:effectLst/>
                <a:latin typeface="Cambria Math" panose="02040503050406030204" pitchFamily="18" charset="0"/>
                <a:ea typeface="Helvetica Neue"/>
                <a:cs typeface="Times New Roman" panose="02020603050405020304" pitchFamily="18" charset="0"/>
              </a:rPr>
              <a:t>Louisiana – Suitcase so participates in BlueCard.  However, given this is an HMO it is likely that benefits are very limited outside of Louisiana other than mandated benefits such as emergency services and out-of-area dialysis, etc.</a:t>
            </a:r>
            <a:endParaRPr lang="en-US" sz="1800" dirty="0">
              <a:effectLst/>
              <a:latin typeface="Helvetica Neue"/>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9" name="Picture 8" descr="Graphical user interface, text&#10;&#10;Description automatically generated">
            <a:extLst>
              <a:ext uri="{FF2B5EF4-FFF2-40B4-BE49-F238E27FC236}">
                <a16:creationId xmlns:a16="http://schemas.microsoft.com/office/drawing/2014/main" id="{7F5984B6-4A28-F37C-20ED-7BF5037172FA}"/>
              </a:ext>
            </a:extLst>
          </p:cNvPr>
          <p:cNvPicPr>
            <a:picLocks noChangeAspect="1"/>
          </p:cNvPicPr>
          <p:nvPr/>
        </p:nvPicPr>
        <p:blipFill>
          <a:blip r:embed="rId2"/>
          <a:stretch>
            <a:fillRect/>
          </a:stretch>
        </p:blipFill>
        <p:spPr>
          <a:xfrm>
            <a:off x="2931985" y="2474368"/>
            <a:ext cx="6746920" cy="3909805"/>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F3872EAA-A826-BC0A-6CBD-257A76B2267E}"/>
                  </a:ext>
                </a:extLst>
              </p14:cNvPr>
              <p14:cNvContentPartPr/>
              <p14:nvPr/>
            </p14:nvContentPartPr>
            <p14:xfrm>
              <a:off x="3962139" y="3020259"/>
              <a:ext cx="2106000" cy="15480"/>
            </p14:xfrm>
          </p:contentPart>
        </mc:Choice>
        <mc:Fallback xmlns="">
          <p:pic>
            <p:nvPicPr>
              <p:cNvPr id="10" name="Ink 9">
                <a:extLst>
                  <a:ext uri="{FF2B5EF4-FFF2-40B4-BE49-F238E27FC236}">
                    <a16:creationId xmlns:a16="http://schemas.microsoft.com/office/drawing/2014/main" id="{F3872EAA-A826-BC0A-6CBD-257A76B2267E}"/>
                  </a:ext>
                </a:extLst>
              </p:cNvPr>
              <p:cNvPicPr/>
              <p:nvPr/>
            </p:nvPicPr>
            <p:blipFill>
              <a:blip r:embed="rId4"/>
              <a:stretch>
                <a:fillRect/>
              </a:stretch>
            </p:blipFill>
            <p:spPr>
              <a:xfrm>
                <a:off x="3872499" y="2840619"/>
                <a:ext cx="228564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E6F9D90D-D991-ACAC-52A1-D9DFF15B0C37}"/>
                  </a:ext>
                </a:extLst>
              </p14:cNvPr>
              <p14:cNvContentPartPr/>
              <p14:nvPr/>
            </p14:nvContentPartPr>
            <p14:xfrm>
              <a:off x="8049988" y="5750703"/>
              <a:ext cx="729000" cy="360"/>
            </p14:xfrm>
          </p:contentPart>
        </mc:Choice>
        <mc:Fallback xmlns="">
          <p:pic>
            <p:nvPicPr>
              <p:cNvPr id="11" name="Ink 10">
                <a:extLst>
                  <a:ext uri="{FF2B5EF4-FFF2-40B4-BE49-F238E27FC236}">
                    <a16:creationId xmlns:a16="http://schemas.microsoft.com/office/drawing/2014/main" id="{E6F9D90D-D991-ACAC-52A1-D9DFF15B0C37}"/>
                  </a:ext>
                </a:extLst>
              </p:cNvPr>
              <p:cNvPicPr/>
              <p:nvPr/>
            </p:nvPicPr>
            <p:blipFill>
              <a:blip r:embed="rId6"/>
              <a:stretch>
                <a:fillRect/>
              </a:stretch>
            </p:blipFill>
            <p:spPr>
              <a:xfrm>
                <a:off x="7960348" y="5571063"/>
                <a:ext cx="908640" cy="360000"/>
              </a:xfrm>
              <a:prstGeom prst="rect">
                <a:avLst/>
              </a:prstGeom>
            </p:spPr>
          </p:pic>
        </mc:Fallback>
      </mc:AlternateContent>
    </p:spTree>
    <p:extLst>
      <p:ext uri="{BB962C8B-B14F-4D97-AF65-F5344CB8AC3E}">
        <p14:creationId xmlns:p14="http://schemas.microsoft.com/office/powerpoint/2010/main" val="161816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marL="457200" lvl="1" indent="0">
              <a:lnSpc>
                <a:spcPct val="107000"/>
              </a:lnSpc>
              <a:spcBef>
                <a:spcPts val="0"/>
              </a:spcBef>
              <a:spcAft>
                <a:spcPts val="600"/>
              </a:spcAft>
              <a:buNone/>
            </a:pPr>
            <a:r>
              <a:rPr lang="en-US" sz="2000" dirty="0">
                <a:effectLst/>
                <a:latin typeface="Azo Sans" panose="020B0603030303020204"/>
                <a:ea typeface="Helvetica Neue"/>
                <a:cs typeface="Times New Roman" panose="02020603050405020304" pitchFamily="18" charset="0"/>
              </a:rPr>
              <a:t>Arkansas – Notice Arkansas is NOT prominent.  Have to look for clues on the back.  Suitcase indicates BlueCard.</a:t>
            </a:r>
          </a:p>
          <a:p>
            <a:pPr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9" name="Picture 8" descr="Text, letter&#10;&#10;Description automatically generated">
            <a:extLst>
              <a:ext uri="{FF2B5EF4-FFF2-40B4-BE49-F238E27FC236}">
                <a16:creationId xmlns:a16="http://schemas.microsoft.com/office/drawing/2014/main" id="{842AE7F1-801E-2C4F-0726-FF3BA5FD3466}"/>
              </a:ext>
            </a:extLst>
          </p:cNvPr>
          <p:cNvPicPr>
            <a:picLocks noChangeAspect="1"/>
          </p:cNvPicPr>
          <p:nvPr/>
        </p:nvPicPr>
        <p:blipFill>
          <a:blip r:embed="rId2"/>
          <a:stretch>
            <a:fillRect/>
          </a:stretch>
        </p:blipFill>
        <p:spPr>
          <a:xfrm>
            <a:off x="1187974" y="2026567"/>
            <a:ext cx="4452035" cy="3062268"/>
          </a:xfrm>
          <a:prstGeom prst="rect">
            <a:avLst/>
          </a:prstGeom>
        </p:spPr>
      </p:pic>
      <p:pic>
        <p:nvPicPr>
          <p:cNvPr id="10" name="Picture 9" descr="Text, application&#10;&#10;Description automatically generated">
            <a:extLst>
              <a:ext uri="{FF2B5EF4-FFF2-40B4-BE49-F238E27FC236}">
                <a16:creationId xmlns:a16="http://schemas.microsoft.com/office/drawing/2014/main" id="{21BA63EE-AA31-2834-CF6A-54A56878C6A5}"/>
              </a:ext>
            </a:extLst>
          </p:cNvPr>
          <p:cNvPicPr>
            <a:picLocks noChangeAspect="1"/>
          </p:cNvPicPr>
          <p:nvPr/>
        </p:nvPicPr>
        <p:blipFill>
          <a:blip r:embed="rId3"/>
          <a:stretch>
            <a:fillRect/>
          </a:stretch>
        </p:blipFill>
        <p:spPr>
          <a:xfrm>
            <a:off x="6081013" y="1868558"/>
            <a:ext cx="4900119" cy="3220278"/>
          </a:xfrm>
          <a:prstGeom prst="rect">
            <a:avLst/>
          </a:prstGeom>
        </p:spPr>
      </p:pic>
    </p:spTree>
    <p:extLst>
      <p:ext uri="{BB962C8B-B14F-4D97-AF65-F5344CB8AC3E}">
        <p14:creationId xmlns:p14="http://schemas.microsoft.com/office/powerpoint/2010/main" val="67695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marL="914400" marR="0" lvl="2" indent="0">
              <a:lnSpc>
                <a:spcPct val="107000"/>
              </a:lnSpc>
              <a:spcBef>
                <a:spcPts val="0"/>
              </a:spcBef>
              <a:spcAft>
                <a:spcPts val="0"/>
              </a:spcAft>
              <a:buNone/>
            </a:pPr>
            <a:r>
              <a:rPr lang="en-US" dirty="0">
                <a:effectLst/>
                <a:latin typeface="Azo Sans" panose="020B0603030303020204"/>
                <a:ea typeface="Helvetica Neue"/>
                <a:cs typeface="Times New Roman" panose="02020603050405020304" pitchFamily="18" charset="0"/>
              </a:rPr>
              <a:t>Non-BlueCard Sample</a:t>
            </a:r>
          </a:p>
          <a:p>
            <a:pPr marL="914400" marR="0" lvl="2" indent="0">
              <a:lnSpc>
                <a:spcPct val="107000"/>
              </a:lnSpc>
              <a:spcBef>
                <a:spcPts val="0"/>
              </a:spcBef>
              <a:spcAft>
                <a:spcPts val="0"/>
              </a:spcAft>
              <a:buNone/>
            </a:pPr>
            <a:r>
              <a:rPr lang="en-US" sz="2000" dirty="0">
                <a:effectLst/>
                <a:latin typeface="Azo Sans" panose="020B0603030303020204"/>
                <a:ea typeface="Helvetica Neue"/>
                <a:cs typeface="Times New Roman" panose="02020603050405020304" pitchFamily="18" charset="0"/>
              </a:rPr>
              <a:t>1.  </a:t>
            </a:r>
            <a:r>
              <a:rPr lang="en-US" sz="2000" dirty="0">
                <a:latin typeface="Azo Sans" panose="020B0603030303020204"/>
                <a:ea typeface="Helvetica Neue"/>
                <a:cs typeface="Times New Roman" panose="02020603050405020304" pitchFamily="18" charset="0"/>
              </a:rPr>
              <a:t>Louisiana</a:t>
            </a:r>
            <a:r>
              <a:rPr lang="en-US" sz="2000" dirty="0">
                <a:effectLst/>
                <a:latin typeface="Azo Sans" panose="020B0603030303020204"/>
                <a:ea typeface="Helvetica Neue"/>
                <a:cs typeface="Times New Roman" panose="02020603050405020304" pitchFamily="18" charset="0"/>
              </a:rPr>
              <a:t> – Medicaid (AKA Healthy Blue):  Notice NO Suitcase. So, NOT BlueCard.</a:t>
            </a:r>
          </a:p>
          <a:p>
            <a:pPr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Graphical user interface, text, application&#10;&#10;Description automatically generated">
            <a:extLst>
              <a:ext uri="{FF2B5EF4-FFF2-40B4-BE49-F238E27FC236}">
                <a16:creationId xmlns:a16="http://schemas.microsoft.com/office/drawing/2014/main" id="{BAB6461C-8F38-30A7-CD0F-F40D6BB1808D}"/>
              </a:ext>
            </a:extLst>
          </p:cNvPr>
          <p:cNvPicPr>
            <a:picLocks noChangeAspect="1"/>
          </p:cNvPicPr>
          <p:nvPr/>
        </p:nvPicPr>
        <p:blipFill>
          <a:blip r:embed="rId2"/>
          <a:stretch>
            <a:fillRect/>
          </a:stretch>
        </p:blipFill>
        <p:spPr>
          <a:xfrm>
            <a:off x="278296" y="1971205"/>
            <a:ext cx="11711751" cy="38597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551DF31-78A4-C6A5-1BE7-360DDB6F71F6}"/>
                  </a:ext>
                </a:extLst>
              </p14:cNvPr>
              <p14:cNvContentPartPr/>
              <p14:nvPr/>
            </p14:nvContentPartPr>
            <p14:xfrm>
              <a:off x="4425819" y="2860946"/>
              <a:ext cx="1258200" cy="41400"/>
            </p14:xfrm>
          </p:contentPart>
        </mc:Choice>
        <mc:Fallback xmlns="">
          <p:pic>
            <p:nvPicPr>
              <p:cNvPr id="4" name="Ink 3">
                <a:extLst>
                  <a:ext uri="{FF2B5EF4-FFF2-40B4-BE49-F238E27FC236}">
                    <a16:creationId xmlns:a16="http://schemas.microsoft.com/office/drawing/2014/main" id="{5551DF31-78A4-C6A5-1BE7-360DDB6F71F6}"/>
                  </a:ext>
                </a:extLst>
              </p:cNvPr>
              <p:cNvPicPr/>
              <p:nvPr/>
            </p:nvPicPr>
            <p:blipFill>
              <a:blip r:embed="rId4"/>
              <a:stretch>
                <a:fillRect/>
              </a:stretch>
            </p:blipFill>
            <p:spPr>
              <a:xfrm>
                <a:off x="4336179" y="2680946"/>
                <a:ext cx="1437840" cy="401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CFCCAC7-2297-FA23-6D6D-E91D42530200}"/>
                  </a:ext>
                </a:extLst>
              </p14:cNvPr>
              <p14:cNvContentPartPr/>
              <p14:nvPr/>
            </p14:nvContentPartPr>
            <p14:xfrm>
              <a:off x="1576419" y="2914946"/>
              <a:ext cx="1442520" cy="27360"/>
            </p14:xfrm>
          </p:contentPart>
        </mc:Choice>
        <mc:Fallback xmlns="">
          <p:pic>
            <p:nvPicPr>
              <p:cNvPr id="5" name="Ink 4">
                <a:extLst>
                  <a:ext uri="{FF2B5EF4-FFF2-40B4-BE49-F238E27FC236}">
                    <a16:creationId xmlns:a16="http://schemas.microsoft.com/office/drawing/2014/main" id="{2CFCCAC7-2297-FA23-6D6D-E91D42530200}"/>
                  </a:ext>
                </a:extLst>
              </p:cNvPr>
              <p:cNvPicPr/>
              <p:nvPr/>
            </p:nvPicPr>
            <p:blipFill>
              <a:blip r:embed="rId6"/>
              <a:stretch>
                <a:fillRect/>
              </a:stretch>
            </p:blipFill>
            <p:spPr>
              <a:xfrm>
                <a:off x="1486779" y="2735306"/>
                <a:ext cx="162216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D36D8EE-D87E-99C5-C3FB-E21A0B0AA935}"/>
                  </a:ext>
                </a:extLst>
              </p14:cNvPr>
              <p14:cNvContentPartPr/>
              <p14:nvPr/>
            </p14:nvContentPartPr>
            <p14:xfrm>
              <a:off x="10323339" y="4568786"/>
              <a:ext cx="979560" cy="16560"/>
            </p14:xfrm>
          </p:contentPart>
        </mc:Choice>
        <mc:Fallback xmlns="">
          <p:pic>
            <p:nvPicPr>
              <p:cNvPr id="7" name="Ink 6">
                <a:extLst>
                  <a:ext uri="{FF2B5EF4-FFF2-40B4-BE49-F238E27FC236}">
                    <a16:creationId xmlns:a16="http://schemas.microsoft.com/office/drawing/2014/main" id="{0D36D8EE-D87E-99C5-C3FB-E21A0B0AA935}"/>
                  </a:ext>
                </a:extLst>
              </p:cNvPr>
              <p:cNvPicPr/>
              <p:nvPr/>
            </p:nvPicPr>
            <p:blipFill>
              <a:blip r:embed="rId8"/>
              <a:stretch>
                <a:fillRect/>
              </a:stretch>
            </p:blipFill>
            <p:spPr>
              <a:xfrm>
                <a:off x="10269339" y="4461146"/>
                <a:ext cx="10872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48B0D4D-990E-BCAF-BB95-0D61997561AD}"/>
                  </a:ext>
                </a:extLst>
              </p14:cNvPr>
              <p14:cNvContentPartPr/>
              <p14:nvPr/>
            </p14:nvContentPartPr>
            <p14:xfrm>
              <a:off x="9355659" y="4889546"/>
              <a:ext cx="635040" cy="360"/>
            </p14:xfrm>
          </p:contentPart>
        </mc:Choice>
        <mc:Fallback xmlns="">
          <p:pic>
            <p:nvPicPr>
              <p:cNvPr id="8" name="Ink 7">
                <a:extLst>
                  <a:ext uri="{FF2B5EF4-FFF2-40B4-BE49-F238E27FC236}">
                    <a16:creationId xmlns:a16="http://schemas.microsoft.com/office/drawing/2014/main" id="{C48B0D4D-990E-BCAF-BB95-0D61997561AD}"/>
                  </a:ext>
                </a:extLst>
              </p:cNvPr>
              <p:cNvPicPr/>
              <p:nvPr/>
            </p:nvPicPr>
            <p:blipFill>
              <a:blip r:embed="rId10"/>
              <a:stretch>
                <a:fillRect/>
              </a:stretch>
            </p:blipFill>
            <p:spPr>
              <a:xfrm>
                <a:off x="9301659" y="4781546"/>
                <a:ext cx="742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8FF488BC-05D5-D9EC-32B4-D48FD9C654F8}"/>
                  </a:ext>
                </a:extLst>
              </p14:cNvPr>
              <p14:cNvContentPartPr/>
              <p14:nvPr/>
            </p14:nvContentPartPr>
            <p14:xfrm>
              <a:off x="9355659" y="5048306"/>
              <a:ext cx="1642320" cy="41040"/>
            </p14:xfrm>
          </p:contentPart>
        </mc:Choice>
        <mc:Fallback xmlns="">
          <p:pic>
            <p:nvPicPr>
              <p:cNvPr id="12" name="Ink 11">
                <a:extLst>
                  <a:ext uri="{FF2B5EF4-FFF2-40B4-BE49-F238E27FC236}">
                    <a16:creationId xmlns:a16="http://schemas.microsoft.com/office/drawing/2014/main" id="{8FF488BC-05D5-D9EC-32B4-D48FD9C654F8}"/>
                  </a:ext>
                </a:extLst>
              </p:cNvPr>
              <p:cNvPicPr/>
              <p:nvPr/>
            </p:nvPicPr>
            <p:blipFill>
              <a:blip r:embed="rId12"/>
              <a:stretch>
                <a:fillRect/>
              </a:stretch>
            </p:blipFill>
            <p:spPr>
              <a:xfrm>
                <a:off x="9301659" y="4940666"/>
                <a:ext cx="174996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1708131-D955-BC51-3F15-3093BC5678EF}"/>
                  </a:ext>
                </a:extLst>
              </p14:cNvPr>
              <p14:cNvContentPartPr/>
              <p14:nvPr/>
            </p14:nvContentPartPr>
            <p14:xfrm>
              <a:off x="9355659" y="5318306"/>
              <a:ext cx="2150280" cy="62640"/>
            </p14:xfrm>
          </p:contentPart>
        </mc:Choice>
        <mc:Fallback xmlns="">
          <p:pic>
            <p:nvPicPr>
              <p:cNvPr id="13" name="Ink 12">
                <a:extLst>
                  <a:ext uri="{FF2B5EF4-FFF2-40B4-BE49-F238E27FC236}">
                    <a16:creationId xmlns:a16="http://schemas.microsoft.com/office/drawing/2014/main" id="{B1708131-D955-BC51-3F15-3093BC5678EF}"/>
                  </a:ext>
                </a:extLst>
              </p:cNvPr>
              <p:cNvPicPr/>
              <p:nvPr/>
            </p:nvPicPr>
            <p:blipFill>
              <a:blip r:embed="rId14"/>
              <a:stretch>
                <a:fillRect/>
              </a:stretch>
            </p:blipFill>
            <p:spPr>
              <a:xfrm>
                <a:off x="9301659" y="5210666"/>
                <a:ext cx="225792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F866C86-7373-0DE8-2F9C-7484587F81F6}"/>
                  </a:ext>
                </a:extLst>
              </p14:cNvPr>
              <p14:cNvContentPartPr/>
              <p14:nvPr/>
            </p14:nvContentPartPr>
            <p14:xfrm>
              <a:off x="9368979" y="5445746"/>
              <a:ext cx="1508760" cy="54000"/>
            </p14:xfrm>
          </p:contentPart>
        </mc:Choice>
        <mc:Fallback xmlns="">
          <p:pic>
            <p:nvPicPr>
              <p:cNvPr id="14" name="Ink 13">
                <a:extLst>
                  <a:ext uri="{FF2B5EF4-FFF2-40B4-BE49-F238E27FC236}">
                    <a16:creationId xmlns:a16="http://schemas.microsoft.com/office/drawing/2014/main" id="{3F866C86-7373-0DE8-2F9C-7484587F81F6}"/>
                  </a:ext>
                </a:extLst>
              </p:cNvPr>
              <p:cNvPicPr/>
              <p:nvPr/>
            </p:nvPicPr>
            <p:blipFill>
              <a:blip r:embed="rId16"/>
              <a:stretch>
                <a:fillRect/>
              </a:stretch>
            </p:blipFill>
            <p:spPr>
              <a:xfrm>
                <a:off x="9315339" y="5338106"/>
                <a:ext cx="1616400" cy="269640"/>
              </a:xfrm>
              <a:prstGeom prst="rect">
                <a:avLst/>
              </a:prstGeom>
            </p:spPr>
          </p:pic>
        </mc:Fallback>
      </mc:AlternateContent>
    </p:spTree>
    <p:extLst>
      <p:ext uri="{BB962C8B-B14F-4D97-AF65-F5344CB8AC3E}">
        <p14:creationId xmlns:p14="http://schemas.microsoft.com/office/powerpoint/2010/main" val="156305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marL="1371600" lvl="3" indent="0">
              <a:lnSpc>
                <a:spcPct val="107000"/>
              </a:lnSpc>
              <a:spcBef>
                <a:spcPts val="0"/>
              </a:spcBef>
              <a:spcAft>
                <a:spcPts val="800"/>
              </a:spcAft>
              <a:buNone/>
            </a:pPr>
            <a:endParaRPr lang="en-US" sz="2000" dirty="0">
              <a:effectLst/>
              <a:latin typeface="Azo Sans" panose="020B0603030303020204"/>
              <a:ea typeface="Helvetica Neue"/>
              <a:cs typeface="Times New Roman" panose="02020603050405020304" pitchFamily="18" charset="0"/>
            </a:endParaRPr>
          </a:p>
          <a:p>
            <a:pPr marL="137160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2.  Tennessee – Medicaid (AKA Healthy Blue):  Notice NO Suitcase. So, NOT BlueCard.</a:t>
            </a:r>
          </a:p>
          <a:p>
            <a:pPr marL="457200" marR="0" lvl="1" indent="0">
              <a:lnSpc>
                <a:spcPct val="107000"/>
              </a:lnSpc>
              <a:spcBef>
                <a:spcPts val="0"/>
              </a:spcBef>
              <a:spcAft>
                <a:spcPts val="600"/>
              </a:spcAft>
              <a:buNone/>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CCC8AA72-22F3-E2DF-0FC9-B259A7466131}"/>
              </a:ext>
            </a:extLst>
          </p:cNvPr>
          <p:cNvPicPr>
            <a:picLocks noChangeAspect="1"/>
          </p:cNvPicPr>
          <p:nvPr/>
        </p:nvPicPr>
        <p:blipFill>
          <a:blip r:embed="rId2"/>
          <a:stretch>
            <a:fillRect/>
          </a:stretch>
        </p:blipFill>
        <p:spPr>
          <a:xfrm>
            <a:off x="121862" y="2252870"/>
            <a:ext cx="11892999" cy="3339547"/>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6526F4D4-A024-6323-3065-BBD9A80C6DCD}"/>
                  </a:ext>
                </a:extLst>
              </p14:cNvPr>
              <p14:cNvContentPartPr/>
              <p14:nvPr/>
            </p14:nvContentPartPr>
            <p14:xfrm>
              <a:off x="1073139" y="2822066"/>
              <a:ext cx="939600" cy="29520"/>
            </p14:xfrm>
          </p:contentPart>
        </mc:Choice>
        <mc:Fallback xmlns="">
          <p:pic>
            <p:nvPicPr>
              <p:cNvPr id="6" name="Ink 5">
                <a:extLst>
                  <a:ext uri="{FF2B5EF4-FFF2-40B4-BE49-F238E27FC236}">
                    <a16:creationId xmlns:a16="http://schemas.microsoft.com/office/drawing/2014/main" id="{6526F4D4-A024-6323-3065-BBD9A80C6DCD}"/>
                  </a:ext>
                </a:extLst>
              </p:cNvPr>
              <p:cNvPicPr/>
              <p:nvPr/>
            </p:nvPicPr>
            <p:blipFill>
              <a:blip r:embed="rId4"/>
              <a:stretch>
                <a:fillRect/>
              </a:stretch>
            </p:blipFill>
            <p:spPr>
              <a:xfrm>
                <a:off x="1019499" y="2714066"/>
                <a:ext cx="104724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55A550E-DB7B-3A03-AE94-F0F91DF3C066}"/>
                  </a:ext>
                </a:extLst>
              </p14:cNvPr>
              <p14:cNvContentPartPr/>
              <p14:nvPr/>
            </p14:nvContentPartPr>
            <p14:xfrm>
              <a:off x="2901939" y="3752306"/>
              <a:ext cx="727920" cy="37440"/>
            </p14:xfrm>
          </p:contentPart>
        </mc:Choice>
        <mc:Fallback xmlns="">
          <p:pic>
            <p:nvPicPr>
              <p:cNvPr id="7" name="Ink 6">
                <a:extLst>
                  <a:ext uri="{FF2B5EF4-FFF2-40B4-BE49-F238E27FC236}">
                    <a16:creationId xmlns:a16="http://schemas.microsoft.com/office/drawing/2014/main" id="{655A550E-DB7B-3A03-AE94-F0F91DF3C066}"/>
                  </a:ext>
                </a:extLst>
              </p:cNvPr>
              <p:cNvPicPr/>
              <p:nvPr/>
            </p:nvPicPr>
            <p:blipFill>
              <a:blip r:embed="rId6"/>
              <a:stretch>
                <a:fillRect/>
              </a:stretch>
            </p:blipFill>
            <p:spPr>
              <a:xfrm>
                <a:off x="2847939" y="3644666"/>
                <a:ext cx="835560" cy="253080"/>
              </a:xfrm>
              <a:prstGeom prst="rect">
                <a:avLst/>
              </a:prstGeom>
            </p:spPr>
          </p:pic>
        </mc:Fallback>
      </mc:AlternateContent>
    </p:spTree>
    <p:extLst>
      <p:ext uri="{BB962C8B-B14F-4D97-AF65-F5344CB8AC3E}">
        <p14:creationId xmlns:p14="http://schemas.microsoft.com/office/powerpoint/2010/main" val="3185629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2782956" y="473827"/>
            <a:ext cx="6506817" cy="5688434"/>
          </a:xfrm>
        </p:spPr>
        <p:txBody>
          <a:bodyPr>
            <a:noAutofit/>
          </a:bodyPr>
          <a:lstStyle/>
          <a:p>
            <a:pPr algn="ctr"/>
            <a:r>
              <a:rPr lang="en-US" sz="4400" dirty="0"/>
              <a:t>AGENDA</a:t>
            </a:r>
          </a:p>
          <a:p>
            <a:pPr marL="400050" indent="-400050">
              <a:buAutoNum type="romanUcPeriod"/>
            </a:pPr>
            <a:endParaRPr lang="en-US" sz="1800" dirty="0"/>
          </a:p>
          <a:p>
            <a:pPr marL="400050" indent="-400050">
              <a:buAutoNum type="romanUcPeriod"/>
            </a:pPr>
            <a:r>
              <a:rPr lang="en-US" sz="3200" dirty="0"/>
              <a:t> Membership Card Information</a:t>
            </a:r>
          </a:p>
          <a:p>
            <a:pPr marL="400050" indent="-400050">
              <a:buAutoNum type="romanUcPeriod"/>
            </a:pPr>
            <a:r>
              <a:rPr lang="en-US" sz="3200" dirty="0"/>
              <a:t> Medicare Advantage</a:t>
            </a:r>
          </a:p>
          <a:p>
            <a:pPr marL="400050" indent="-400050">
              <a:buAutoNum type="romanUcPeriod"/>
            </a:pPr>
            <a:r>
              <a:rPr lang="en-US" sz="3200" dirty="0"/>
              <a:t> TriCare </a:t>
            </a:r>
          </a:p>
          <a:p>
            <a:pPr marL="400050" indent="-400050">
              <a:buAutoNum type="romanUcPeriod"/>
            </a:pPr>
            <a:r>
              <a:rPr lang="en-US" sz="3200" dirty="0"/>
              <a:t> BlueCard</a:t>
            </a:r>
          </a:p>
          <a:p>
            <a:pPr marL="400050" indent="-400050">
              <a:buAutoNum type="romanUcPeriod"/>
            </a:pPr>
            <a:r>
              <a:rPr lang="en-US" sz="3200" dirty="0"/>
              <a:t>  Sample Cards</a:t>
            </a:r>
          </a:p>
          <a:p>
            <a:pPr marL="400050" indent="-400050">
              <a:buAutoNum type="romanUcPeriod"/>
            </a:pPr>
            <a:r>
              <a:rPr lang="en-US" sz="3200" dirty="0"/>
              <a:t> Problems</a:t>
            </a:r>
          </a:p>
          <a:p>
            <a:pPr marL="400050" indent="-400050" algn="ctr">
              <a:buAutoNum type="romanUcPeriod"/>
            </a:pPr>
            <a:endParaRPr lang="en-US" sz="1800" dirty="0"/>
          </a:p>
          <a:p>
            <a:pPr algn="ctr"/>
            <a:endParaRPr lang="en-US" sz="4400" dirty="0"/>
          </a:p>
        </p:txBody>
      </p:sp>
    </p:spTree>
    <p:extLst>
      <p:ext uri="{BB962C8B-B14F-4D97-AF65-F5344CB8AC3E}">
        <p14:creationId xmlns:p14="http://schemas.microsoft.com/office/powerpoint/2010/main" val="2380026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BCBS</a:t>
            </a: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Louisiana – Suitcase so participates in BlueCard.  However, given this is an HMO it is likely that benefits are very limited outside of Louisiana other than mandated benefits such as emergency services and out-of-area dialysis, etc.</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9" name="Picture 8" descr="Graphical user interface, text&#10;&#10;Description automatically generated">
            <a:extLst>
              <a:ext uri="{FF2B5EF4-FFF2-40B4-BE49-F238E27FC236}">
                <a16:creationId xmlns:a16="http://schemas.microsoft.com/office/drawing/2014/main" id="{7F5984B6-4A28-F37C-20ED-7BF5037172FA}"/>
              </a:ext>
            </a:extLst>
          </p:cNvPr>
          <p:cNvPicPr>
            <a:picLocks noChangeAspect="1"/>
          </p:cNvPicPr>
          <p:nvPr/>
        </p:nvPicPr>
        <p:blipFill>
          <a:blip r:embed="rId2"/>
          <a:stretch>
            <a:fillRect/>
          </a:stretch>
        </p:blipFill>
        <p:spPr>
          <a:xfrm>
            <a:off x="2931985" y="2146512"/>
            <a:ext cx="6609580" cy="3830217"/>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F3872EAA-A826-BC0A-6CBD-257A76B2267E}"/>
                  </a:ext>
                </a:extLst>
              </p14:cNvPr>
              <p14:cNvContentPartPr/>
              <p14:nvPr/>
            </p14:nvContentPartPr>
            <p14:xfrm>
              <a:off x="3962139" y="2635946"/>
              <a:ext cx="2106000" cy="15480"/>
            </p14:xfrm>
          </p:contentPart>
        </mc:Choice>
        <mc:Fallback xmlns="">
          <p:pic>
            <p:nvPicPr>
              <p:cNvPr id="10" name="Ink 9">
                <a:extLst>
                  <a:ext uri="{FF2B5EF4-FFF2-40B4-BE49-F238E27FC236}">
                    <a16:creationId xmlns:a16="http://schemas.microsoft.com/office/drawing/2014/main" id="{F3872EAA-A826-BC0A-6CBD-257A76B2267E}"/>
                  </a:ext>
                </a:extLst>
              </p:cNvPr>
              <p:cNvPicPr/>
              <p:nvPr/>
            </p:nvPicPr>
            <p:blipFill>
              <a:blip r:embed="rId4"/>
              <a:stretch>
                <a:fillRect/>
              </a:stretch>
            </p:blipFill>
            <p:spPr>
              <a:xfrm>
                <a:off x="3872499" y="2456306"/>
                <a:ext cx="228564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E6F9D90D-D991-ACAC-52A1-D9DFF15B0C37}"/>
                  </a:ext>
                </a:extLst>
              </p14:cNvPr>
              <p14:cNvContentPartPr/>
              <p14:nvPr/>
            </p14:nvContentPartPr>
            <p14:xfrm>
              <a:off x="8017179" y="5406146"/>
              <a:ext cx="729000" cy="360"/>
            </p14:xfrm>
          </p:contentPart>
        </mc:Choice>
        <mc:Fallback xmlns="">
          <p:pic>
            <p:nvPicPr>
              <p:cNvPr id="11" name="Ink 10">
                <a:extLst>
                  <a:ext uri="{FF2B5EF4-FFF2-40B4-BE49-F238E27FC236}">
                    <a16:creationId xmlns:a16="http://schemas.microsoft.com/office/drawing/2014/main" id="{E6F9D90D-D991-ACAC-52A1-D9DFF15B0C37}"/>
                  </a:ext>
                </a:extLst>
              </p:cNvPr>
              <p:cNvPicPr/>
              <p:nvPr/>
            </p:nvPicPr>
            <p:blipFill>
              <a:blip r:embed="rId6"/>
              <a:stretch>
                <a:fillRect/>
              </a:stretch>
            </p:blipFill>
            <p:spPr>
              <a:xfrm>
                <a:off x="7927539" y="5226506"/>
                <a:ext cx="908640" cy="360000"/>
              </a:xfrm>
              <a:prstGeom prst="rect">
                <a:avLst/>
              </a:prstGeom>
            </p:spPr>
          </p:pic>
        </mc:Fallback>
      </mc:AlternateContent>
    </p:spTree>
    <p:extLst>
      <p:ext uri="{BB962C8B-B14F-4D97-AF65-F5344CB8AC3E}">
        <p14:creationId xmlns:p14="http://schemas.microsoft.com/office/powerpoint/2010/main" val="607244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United</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Health Insurance Exchange (HIE)</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12" name="Picture 11" descr="Text&#10;&#10;Description automatically generated">
            <a:extLst>
              <a:ext uri="{FF2B5EF4-FFF2-40B4-BE49-F238E27FC236}">
                <a16:creationId xmlns:a16="http://schemas.microsoft.com/office/drawing/2014/main" id="{2C91392D-FBFC-9843-1BAB-7577EA17F364}"/>
              </a:ext>
            </a:extLst>
          </p:cNvPr>
          <p:cNvPicPr>
            <a:picLocks noChangeAspect="1"/>
          </p:cNvPicPr>
          <p:nvPr/>
        </p:nvPicPr>
        <p:blipFill>
          <a:blip r:embed="rId2"/>
          <a:stretch>
            <a:fillRect/>
          </a:stretch>
        </p:blipFill>
        <p:spPr>
          <a:xfrm>
            <a:off x="2936990" y="1884707"/>
            <a:ext cx="6318019" cy="3619059"/>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D41EB73F-D352-9159-A723-74D5B8FCA179}"/>
              </a:ext>
            </a:extLst>
          </p:cNvPr>
          <p:cNvPicPr>
            <a:picLocks noChangeAspect="1"/>
          </p:cNvPicPr>
          <p:nvPr/>
        </p:nvPicPr>
        <p:blipFill>
          <a:blip r:embed="rId3"/>
          <a:stretch>
            <a:fillRect/>
          </a:stretch>
        </p:blipFill>
        <p:spPr>
          <a:xfrm>
            <a:off x="4133850" y="5658161"/>
            <a:ext cx="3352800" cy="658495"/>
          </a:xfrm>
          <a:prstGeom prst="rect">
            <a:avLst/>
          </a:prstGeom>
        </p:spPr>
      </p:pic>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B986D9B7-CE22-4BD9-73BA-F69E52955184}"/>
                  </a:ext>
                </a:extLst>
              </p14:cNvPr>
              <p14:cNvContentPartPr/>
              <p14:nvPr/>
            </p14:nvContentPartPr>
            <p14:xfrm>
              <a:off x="6042939" y="5060906"/>
              <a:ext cx="2079720" cy="42120"/>
            </p14:xfrm>
          </p:contentPart>
        </mc:Choice>
        <mc:Fallback xmlns="">
          <p:pic>
            <p:nvPicPr>
              <p:cNvPr id="14" name="Ink 13">
                <a:extLst>
                  <a:ext uri="{FF2B5EF4-FFF2-40B4-BE49-F238E27FC236}">
                    <a16:creationId xmlns:a16="http://schemas.microsoft.com/office/drawing/2014/main" id="{B986D9B7-CE22-4BD9-73BA-F69E52955184}"/>
                  </a:ext>
                </a:extLst>
              </p:cNvPr>
              <p:cNvPicPr/>
              <p:nvPr/>
            </p:nvPicPr>
            <p:blipFill>
              <a:blip r:embed="rId5"/>
              <a:stretch>
                <a:fillRect/>
              </a:stretch>
            </p:blipFill>
            <p:spPr>
              <a:xfrm>
                <a:off x="5988939" y="4953266"/>
                <a:ext cx="2187360" cy="257760"/>
              </a:xfrm>
              <a:prstGeom prst="rect">
                <a:avLst/>
              </a:prstGeom>
            </p:spPr>
          </p:pic>
        </mc:Fallback>
      </mc:AlternateContent>
    </p:spTree>
    <p:extLst>
      <p:ext uri="{BB962C8B-B14F-4D97-AF65-F5344CB8AC3E}">
        <p14:creationId xmlns:p14="http://schemas.microsoft.com/office/powerpoint/2010/main" val="121907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United</a:t>
            </a: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Commercial</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4" name="Picture 3" descr="Graphical user interface, text, application&#10;&#10;Description automatically generated">
            <a:extLst>
              <a:ext uri="{FF2B5EF4-FFF2-40B4-BE49-F238E27FC236}">
                <a16:creationId xmlns:a16="http://schemas.microsoft.com/office/drawing/2014/main" id="{B6544E0A-B9CF-089F-A811-FE1A42849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095" y="1473929"/>
            <a:ext cx="6814930" cy="4910244"/>
          </a:xfrm>
          <a:prstGeom prst="rect">
            <a:avLst/>
          </a:prstGeom>
        </p:spPr>
      </p:pic>
    </p:spTree>
    <p:extLst>
      <p:ext uri="{BB962C8B-B14F-4D97-AF65-F5344CB8AC3E}">
        <p14:creationId xmlns:p14="http://schemas.microsoft.com/office/powerpoint/2010/main" val="1138803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United</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Medicare Advantage</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4" name="Picture 3">
            <a:extLst>
              <a:ext uri="{FF2B5EF4-FFF2-40B4-BE49-F238E27FC236}">
                <a16:creationId xmlns:a16="http://schemas.microsoft.com/office/drawing/2014/main" id="{75D3D9E7-FD83-EEF6-BCCB-035872BE57B6}"/>
              </a:ext>
            </a:extLst>
          </p:cNvPr>
          <p:cNvPicPr>
            <a:picLocks noChangeAspect="1"/>
          </p:cNvPicPr>
          <p:nvPr/>
        </p:nvPicPr>
        <p:blipFill>
          <a:blip r:embed="rId2"/>
          <a:stretch>
            <a:fillRect/>
          </a:stretch>
        </p:blipFill>
        <p:spPr>
          <a:xfrm>
            <a:off x="2713392" y="2030852"/>
            <a:ext cx="6765216" cy="4293748"/>
          </a:xfrm>
          <a:prstGeom prst="rect">
            <a:avLst/>
          </a:prstGeom>
        </p:spPr>
      </p:pic>
    </p:spTree>
    <p:extLst>
      <p:ext uri="{BB962C8B-B14F-4D97-AF65-F5344CB8AC3E}">
        <p14:creationId xmlns:p14="http://schemas.microsoft.com/office/powerpoint/2010/main" val="3426001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United</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Medicare Advantage</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4" name="Picture 3">
            <a:extLst>
              <a:ext uri="{FF2B5EF4-FFF2-40B4-BE49-F238E27FC236}">
                <a16:creationId xmlns:a16="http://schemas.microsoft.com/office/drawing/2014/main" id="{34D17D25-6F1C-B1F0-6760-39C2056F7555}"/>
              </a:ext>
            </a:extLst>
          </p:cNvPr>
          <p:cNvPicPr>
            <a:picLocks noChangeAspect="1"/>
          </p:cNvPicPr>
          <p:nvPr/>
        </p:nvPicPr>
        <p:blipFill>
          <a:blip r:embed="rId2"/>
          <a:stretch>
            <a:fillRect/>
          </a:stretch>
        </p:blipFill>
        <p:spPr>
          <a:xfrm>
            <a:off x="1528525" y="1923373"/>
            <a:ext cx="8900936" cy="4147028"/>
          </a:xfrm>
          <a:prstGeom prst="rect">
            <a:avLst/>
          </a:prstGeom>
        </p:spPr>
      </p:pic>
    </p:spTree>
    <p:extLst>
      <p:ext uri="{BB962C8B-B14F-4D97-AF65-F5344CB8AC3E}">
        <p14:creationId xmlns:p14="http://schemas.microsoft.com/office/powerpoint/2010/main" val="2536164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United</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914400" marR="0" lvl="2" indent="0">
              <a:lnSpc>
                <a:spcPct val="107000"/>
              </a:lnSpc>
              <a:spcBef>
                <a:spcPts val="0"/>
              </a:spcBef>
              <a:spcAft>
                <a:spcPts val="0"/>
              </a:spcAft>
              <a:buNone/>
            </a:pPr>
            <a:r>
              <a:rPr lang="en-US" dirty="0">
                <a:effectLst/>
                <a:latin typeface="Azo Sans" panose="020B0603030303020204"/>
                <a:ea typeface="Helvetica Neue"/>
                <a:cs typeface="Times New Roman" panose="02020603050405020304" pitchFamily="18" charset="0"/>
              </a:rPr>
              <a:t>Community Plan – Plan name for United’s Medicaid and CHIPs products.</a:t>
            </a:r>
          </a:p>
          <a:p>
            <a:pPr marL="1600200" marR="0" lvl="3" indent="-228600">
              <a:lnSpc>
                <a:spcPct val="107000"/>
              </a:lnSpc>
              <a:spcBef>
                <a:spcPts val="0"/>
              </a:spcBef>
              <a:spcAft>
                <a:spcPts val="800"/>
              </a:spcAft>
              <a:buFont typeface="+mj-lt"/>
              <a:buAutoNum type="arabicPeriod"/>
            </a:pPr>
            <a:r>
              <a:rPr lang="en-US" sz="2000" dirty="0">
                <a:effectLst/>
                <a:latin typeface="Azo Sans" panose="020B0603030303020204"/>
                <a:ea typeface="Helvetica Neue"/>
                <a:cs typeface="Times New Roman" panose="02020603050405020304" pitchFamily="18" charset="0"/>
              </a:rPr>
              <a:t>  MSCHIP</a:t>
            </a:r>
          </a:p>
          <a:p>
            <a:pPr lvl="1">
              <a:lnSpc>
                <a:spcPct val="107000"/>
              </a:lnSpc>
              <a:spcBef>
                <a:spcPts val="0"/>
              </a:spcBef>
              <a:spcAft>
                <a:spcPts val="600"/>
              </a:spcAft>
              <a:buFont typeface="Courier New" panose="02070309020205020404" pitchFamily="49" charset="0"/>
              <a:buChar char="o"/>
            </a:pPr>
            <a:endParaRPr lang="en-US" sz="1800" dirty="0">
              <a:effectLst/>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effectLst/>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effectLst/>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effectLst/>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latin typeface="Cambria Math" panose="02040503050406030204" pitchFamily="18" charset="0"/>
              <a:ea typeface="Helvetica Neue"/>
              <a:cs typeface="Times New Roman" panose="02020603050405020304" pitchFamily="18" charset="0"/>
            </a:endParaRPr>
          </a:p>
          <a:p>
            <a:pPr lvl="1">
              <a:lnSpc>
                <a:spcPct val="107000"/>
              </a:lnSpc>
              <a:spcBef>
                <a:spcPts val="0"/>
              </a:spcBef>
              <a:spcAft>
                <a:spcPts val="600"/>
              </a:spcAft>
              <a:buFont typeface="Courier New" panose="02070309020205020404" pitchFamily="49" charset="0"/>
              <a:buChar char="o"/>
            </a:pPr>
            <a:endParaRPr lang="en-US" sz="1800" dirty="0">
              <a:latin typeface="Cambria Math" panose="02040503050406030204" pitchFamily="18" charset="0"/>
              <a:ea typeface="Helvetica Neue"/>
              <a:cs typeface="Times New Roman" panose="02020603050405020304" pitchFamily="18" charset="0"/>
            </a:endParaRPr>
          </a:p>
          <a:p>
            <a:pPr marL="457200" lvl="1" indent="0">
              <a:lnSpc>
                <a:spcPct val="107000"/>
              </a:lnSpc>
              <a:spcBef>
                <a:spcPts val="0"/>
              </a:spcBef>
              <a:spcAft>
                <a:spcPts val="600"/>
              </a:spcAft>
              <a:buNone/>
            </a:pPr>
            <a:r>
              <a:rPr lang="en-US" sz="1800" dirty="0">
                <a:effectLst/>
                <a:latin typeface="Cambria Math" panose="02040503050406030204" pitchFamily="18" charset="0"/>
                <a:ea typeface="Helvetica Neue"/>
                <a:cs typeface="Times New Roman" panose="02020603050405020304" pitchFamily="18" charset="0"/>
              </a:rPr>
              <a:t>	        2. MSCAN – Will look like the MSCHIP but will have “MSCAN” on the card instead of “MSCHIP”.</a:t>
            </a:r>
            <a:endParaRPr lang="en-US" sz="1800" dirty="0">
              <a:effectLst/>
              <a:latin typeface="Helvetica Neue"/>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Text, letter&#10;&#10;Description automatically generated">
            <a:extLst>
              <a:ext uri="{FF2B5EF4-FFF2-40B4-BE49-F238E27FC236}">
                <a16:creationId xmlns:a16="http://schemas.microsoft.com/office/drawing/2014/main" id="{DDE47A24-C40F-146B-D10B-F6B9075A73F5}"/>
              </a:ext>
            </a:extLst>
          </p:cNvPr>
          <p:cNvPicPr>
            <a:picLocks noChangeAspect="1"/>
          </p:cNvPicPr>
          <p:nvPr/>
        </p:nvPicPr>
        <p:blipFill>
          <a:blip r:embed="rId2"/>
          <a:stretch>
            <a:fillRect/>
          </a:stretch>
        </p:blipFill>
        <p:spPr>
          <a:xfrm>
            <a:off x="3892645" y="2007148"/>
            <a:ext cx="5318176" cy="347925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7B81317-F9E3-41D4-7BF8-1D591DCB525E}"/>
                  </a:ext>
                </a:extLst>
              </p14:cNvPr>
              <p14:cNvContentPartPr/>
              <p14:nvPr/>
            </p14:nvContentPartPr>
            <p14:xfrm>
              <a:off x="8255499" y="3126986"/>
              <a:ext cx="724320" cy="27000"/>
            </p14:xfrm>
          </p:contentPart>
        </mc:Choice>
        <mc:Fallback xmlns="">
          <p:pic>
            <p:nvPicPr>
              <p:cNvPr id="4" name="Ink 3">
                <a:extLst>
                  <a:ext uri="{FF2B5EF4-FFF2-40B4-BE49-F238E27FC236}">
                    <a16:creationId xmlns:a16="http://schemas.microsoft.com/office/drawing/2014/main" id="{17B81317-F9E3-41D4-7BF8-1D591DCB525E}"/>
                  </a:ext>
                </a:extLst>
              </p:cNvPr>
              <p:cNvPicPr/>
              <p:nvPr/>
            </p:nvPicPr>
            <p:blipFill>
              <a:blip r:embed="rId4"/>
              <a:stretch>
                <a:fillRect/>
              </a:stretch>
            </p:blipFill>
            <p:spPr>
              <a:xfrm>
                <a:off x="8201859" y="3018986"/>
                <a:ext cx="83196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F14B68C5-62F9-A714-85B7-B9BE855AEABB}"/>
                  </a:ext>
                </a:extLst>
              </p14:cNvPr>
              <p14:cNvContentPartPr/>
              <p14:nvPr/>
            </p14:nvContentPartPr>
            <p14:xfrm>
              <a:off x="6360819" y="2397266"/>
              <a:ext cx="993960" cy="81360"/>
            </p14:xfrm>
          </p:contentPart>
        </mc:Choice>
        <mc:Fallback xmlns="">
          <p:pic>
            <p:nvPicPr>
              <p:cNvPr id="5" name="Ink 4">
                <a:extLst>
                  <a:ext uri="{FF2B5EF4-FFF2-40B4-BE49-F238E27FC236}">
                    <a16:creationId xmlns:a16="http://schemas.microsoft.com/office/drawing/2014/main" id="{F14B68C5-62F9-A714-85B7-B9BE855AEABB}"/>
                  </a:ext>
                </a:extLst>
              </p:cNvPr>
              <p:cNvPicPr/>
              <p:nvPr/>
            </p:nvPicPr>
            <p:blipFill>
              <a:blip r:embed="rId6"/>
              <a:stretch>
                <a:fillRect/>
              </a:stretch>
            </p:blipFill>
            <p:spPr>
              <a:xfrm>
                <a:off x="6307179" y="2289266"/>
                <a:ext cx="110160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340D95B-FCD5-D329-9872-3982C3FD7662}"/>
                  </a:ext>
                </a:extLst>
              </p14:cNvPr>
              <p14:cNvContentPartPr/>
              <p14:nvPr/>
            </p14:nvContentPartPr>
            <p14:xfrm>
              <a:off x="6294219" y="2543786"/>
              <a:ext cx="465480" cy="12600"/>
            </p14:xfrm>
          </p:contentPart>
        </mc:Choice>
        <mc:Fallback xmlns="">
          <p:pic>
            <p:nvPicPr>
              <p:cNvPr id="6" name="Ink 5">
                <a:extLst>
                  <a:ext uri="{FF2B5EF4-FFF2-40B4-BE49-F238E27FC236}">
                    <a16:creationId xmlns:a16="http://schemas.microsoft.com/office/drawing/2014/main" id="{8340D95B-FCD5-D329-9872-3982C3FD7662}"/>
                  </a:ext>
                </a:extLst>
              </p:cNvPr>
              <p:cNvPicPr/>
              <p:nvPr/>
            </p:nvPicPr>
            <p:blipFill>
              <a:blip r:embed="rId8"/>
              <a:stretch>
                <a:fillRect/>
              </a:stretch>
            </p:blipFill>
            <p:spPr>
              <a:xfrm>
                <a:off x="6240579" y="2436146"/>
                <a:ext cx="573120" cy="228240"/>
              </a:xfrm>
              <a:prstGeom prst="rect">
                <a:avLst/>
              </a:prstGeom>
            </p:spPr>
          </p:pic>
        </mc:Fallback>
      </mc:AlternateContent>
    </p:spTree>
    <p:extLst>
      <p:ext uri="{BB962C8B-B14F-4D97-AF65-F5344CB8AC3E}">
        <p14:creationId xmlns:p14="http://schemas.microsoft.com/office/powerpoint/2010/main" val="305216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Magnolia (Centene)</a:t>
            </a:r>
          </a:p>
          <a:p>
            <a:pPr marL="1371600" marR="0" lvl="3" indent="0">
              <a:lnSpc>
                <a:spcPct val="107000"/>
              </a:lnSpc>
              <a:spcBef>
                <a:spcPts val="0"/>
              </a:spcBef>
              <a:spcAft>
                <a:spcPts val="800"/>
              </a:spcAft>
              <a:buNone/>
            </a:pPr>
            <a:endParaRPr lang="en-US" sz="18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1800" dirty="0">
                <a:effectLst/>
                <a:latin typeface="Azo Sans" panose="020B0603030303020204"/>
                <a:ea typeface="Helvetica Neue"/>
                <a:cs typeface="Times New Roman" panose="02020603050405020304" pitchFamily="18" charset="0"/>
              </a:rPr>
              <a:t>Health Insurance Exchange (HIE) - </a:t>
            </a:r>
            <a:r>
              <a:rPr lang="en-US" sz="1800" dirty="0">
                <a:effectLst/>
                <a:latin typeface="Cambria Math" panose="02040503050406030204" pitchFamily="18" charset="0"/>
                <a:ea typeface="Helvetica Neue"/>
                <a:cs typeface="Times New Roman" panose="02020603050405020304" pitchFamily="18" charset="0"/>
              </a:rPr>
              <a:t>Look for the “ambetter” logo.  Also notice the “IN NETWORK COVERAGE ONLY”.</a:t>
            </a:r>
            <a:endParaRPr lang="en-US" sz="1800"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4" name="Picture 3">
            <a:extLst>
              <a:ext uri="{FF2B5EF4-FFF2-40B4-BE49-F238E27FC236}">
                <a16:creationId xmlns:a16="http://schemas.microsoft.com/office/drawing/2014/main" id="{D318B14B-37BE-2806-1CB2-3F0225B4A3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3443" y="2119629"/>
            <a:ext cx="6427305" cy="4302956"/>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801793B1-F602-5D2B-CCAF-54991EEB49B4}"/>
                  </a:ext>
                </a:extLst>
              </p14:cNvPr>
              <p14:cNvContentPartPr/>
              <p14:nvPr/>
            </p14:nvContentPartPr>
            <p14:xfrm>
              <a:off x="2899059" y="2371346"/>
              <a:ext cx="970920" cy="599760"/>
            </p14:xfrm>
          </p:contentPart>
        </mc:Choice>
        <mc:Fallback xmlns="">
          <p:pic>
            <p:nvPicPr>
              <p:cNvPr id="5" name="Ink 4">
                <a:extLst>
                  <a:ext uri="{FF2B5EF4-FFF2-40B4-BE49-F238E27FC236}">
                    <a16:creationId xmlns:a16="http://schemas.microsoft.com/office/drawing/2014/main" id="{801793B1-F602-5D2B-CCAF-54991EEB49B4}"/>
                  </a:ext>
                </a:extLst>
              </p:cNvPr>
              <p:cNvPicPr/>
              <p:nvPr/>
            </p:nvPicPr>
            <p:blipFill>
              <a:blip r:embed="rId4"/>
              <a:stretch>
                <a:fillRect/>
              </a:stretch>
            </p:blipFill>
            <p:spPr>
              <a:xfrm>
                <a:off x="2809059" y="2191706"/>
                <a:ext cx="1150560" cy="95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FAE8BBD-CA54-FDA5-6D83-956315D3E39B}"/>
                  </a:ext>
                </a:extLst>
              </p14:cNvPr>
              <p14:cNvContentPartPr/>
              <p14:nvPr/>
            </p14:nvContentPartPr>
            <p14:xfrm>
              <a:off x="6387459" y="2795786"/>
              <a:ext cx="1535400" cy="40680"/>
            </p14:xfrm>
          </p:contentPart>
        </mc:Choice>
        <mc:Fallback xmlns="">
          <p:pic>
            <p:nvPicPr>
              <p:cNvPr id="6" name="Ink 5">
                <a:extLst>
                  <a:ext uri="{FF2B5EF4-FFF2-40B4-BE49-F238E27FC236}">
                    <a16:creationId xmlns:a16="http://schemas.microsoft.com/office/drawing/2014/main" id="{4FAE8BBD-CA54-FDA5-6D83-956315D3E39B}"/>
                  </a:ext>
                </a:extLst>
              </p:cNvPr>
              <p:cNvPicPr/>
              <p:nvPr/>
            </p:nvPicPr>
            <p:blipFill>
              <a:blip r:embed="rId6"/>
              <a:stretch>
                <a:fillRect/>
              </a:stretch>
            </p:blipFill>
            <p:spPr>
              <a:xfrm>
                <a:off x="6297459" y="2615786"/>
                <a:ext cx="1715040" cy="400320"/>
              </a:xfrm>
              <a:prstGeom prst="rect">
                <a:avLst/>
              </a:prstGeom>
            </p:spPr>
          </p:pic>
        </mc:Fallback>
      </mc:AlternateContent>
    </p:spTree>
    <p:extLst>
      <p:ext uri="{BB962C8B-B14F-4D97-AF65-F5344CB8AC3E}">
        <p14:creationId xmlns:p14="http://schemas.microsoft.com/office/powerpoint/2010/main" val="623101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Humana</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Medicare Advantage - The newer cards say PFFS, PPO or HMO.  </a:t>
            </a: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54C84344-AE44-1DC3-84BC-8EA59E83A88B}"/>
              </a:ext>
            </a:extLst>
          </p:cNvPr>
          <p:cNvPicPr>
            <a:picLocks noChangeAspect="1"/>
          </p:cNvPicPr>
          <p:nvPr/>
        </p:nvPicPr>
        <p:blipFill>
          <a:blip r:embed="rId2"/>
          <a:stretch>
            <a:fillRect/>
          </a:stretch>
        </p:blipFill>
        <p:spPr>
          <a:xfrm>
            <a:off x="2994991" y="1997527"/>
            <a:ext cx="6632423" cy="422384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D7071EE-2D74-8EE1-5F78-8F4F76515001}"/>
                  </a:ext>
                </a:extLst>
              </p14:cNvPr>
              <p14:cNvContentPartPr/>
              <p14:nvPr/>
            </p14:nvContentPartPr>
            <p14:xfrm>
              <a:off x="5897139" y="2755466"/>
              <a:ext cx="542160" cy="40680"/>
            </p14:xfrm>
          </p:contentPart>
        </mc:Choice>
        <mc:Fallback xmlns="">
          <p:pic>
            <p:nvPicPr>
              <p:cNvPr id="5" name="Ink 4">
                <a:extLst>
                  <a:ext uri="{FF2B5EF4-FFF2-40B4-BE49-F238E27FC236}">
                    <a16:creationId xmlns:a16="http://schemas.microsoft.com/office/drawing/2014/main" id="{2D7071EE-2D74-8EE1-5F78-8F4F76515001}"/>
                  </a:ext>
                </a:extLst>
              </p:cNvPr>
              <p:cNvPicPr/>
              <p:nvPr/>
            </p:nvPicPr>
            <p:blipFill>
              <a:blip r:embed="rId4"/>
              <a:stretch>
                <a:fillRect/>
              </a:stretch>
            </p:blipFill>
            <p:spPr>
              <a:xfrm>
                <a:off x="5807139" y="2575826"/>
                <a:ext cx="721800" cy="400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45CBDBF5-2AAB-754F-1672-7495B410E979}"/>
                  </a:ext>
                </a:extLst>
              </p14:cNvPr>
              <p14:cNvContentPartPr/>
              <p14:nvPr/>
            </p14:nvContentPartPr>
            <p14:xfrm>
              <a:off x="3564339" y="2994506"/>
              <a:ext cx="1761120" cy="40320"/>
            </p14:xfrm>
          </p:contentPart>
        </mc:Choice>
        <mc:Fallback xmlns="">
          <p:pic>
            <p:nvPicPr>
              <p:cNvPr id="6" name="Ink 5">
                <a:extLst>
                  <a:ext uri="{FF2B5EF4-FFF2-40B4-BE49-F238E27FC236}">
                    <a16:creationId xmlns:a16="http://schemas.microsoft.com/office/drawing/2014/main" id="{45CBDBF5-2AAB-754F-1672-7495B410E979}"/>
                  </a:ext>
                </a:extLst>
              </p:cNvPr>
              <p:cNvPicPr/>
              <p:nvPr/>
            </p:nvPicPr>
            <p:blipFill>
              <a:blip r:embed="rId6"/>
              <a:stretch>
                <a:fillRect/>
              </a:stretch>
            </p:blipFill>
            <p:spPr>
              <a:xfrm>
                <a:off x="3474699" y="2814866"/>
                <a:ext cx="194076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36A171CA-2000-4466-864B-FCF7DD00675A}"/>
                  </a:ext>
                </a:extLst>
              </p14:cNvPr>
              <p14:cNvContentPartPr/>
              <p14:nvPr/>
            </p14:nvContentPartPr>
            <p14:xfrm>
              <a:off x="7447299" y="6015266"/>
              <a:ext cx="1775160" cy="81360"/>
            </p14:xfrm>
          </p:contentPart>
        </mc:Choice>
        <mc:Fallback xmlns="">
          <p:pic>
            <p:nvPicPr>
              <p:cNvPr id="7" name="Ink 6">
                <a:extLst>
                  <a:ext uri="{FF2B5EF4-FFF2-40B4-BE49-F238E27FC236}">
                    <a16:creationId xmlns:a16="http://schemas.microsoft.com/office/drawing/2014/main" id="{36A171CA-2000-4466-864B-FCF7DD00675A}"/>
                  </a:ext>
                </a:extLst>
              </p:cNvPr>
              <p:cNvPicPr/>
              <p:nvPr/>
            </p:nvPicPr>
            <p:blipFill>
              <a:blip r:embed="rId8"/>
              <a:stretch>
                <a:fillRect/>
              </a:stretch>
            </p:blipFill>
            <p:spPr>
              <a:xfrm>
                <a:off x="7357299" y="5835266"/>
                <a:ext cx="1954800" cy="441000"/>
              </a:xfrm>
              <a:prstGeom prst="rect">
                <a:avLst/>
              </a:prstGeom>
            </p:spPr>
          </p:pic>
        </mc:Fallback>
      </mc:AlternateContent>
    </p:spTree>
    <p:extLst>
      <p:ext uri="{BB962C8B-B14F-4D97-AF65-F5344CB8AC3E}">
        <p14:creationId xmlns:p14="http://schemas.microsoft.com/office/powerpoint/2010/main" val="2066256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Medicaid</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2000" dirty="0">
                <a:effectLst/>
                <a:latin typeface="Azo Sans" panose="020B0603030303020204"/>
                <a:ea typeface="Helvetica Neue"/>
                <a:cs typeface="Times New Roman" panose="02020603050405020304" pitchFamily="18" charset="0"/>
              </a:rPr>
              <a:t>Alabama</a:t>
            </a:r>
          </a:p>
          <a:p>
            <a:pPr marR="0" lvl="1">
              <a:lnSpc>
                <a:spcPct val="107000"/>
              </a:lnSpc>
              <a:spcBef>
                <a:spcPts val="0"/>
              </a:spcBef>
              <a:spcAft>
                <a:spcPts val="6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5" name="Picture 4" descr="Graphical user interface, text&#10;&#10;Description automatically generated">
            <a:extLst>
              <a:ext uri="{FF2B5EF4-FFF2-40B4-BE49-F238E27FC236}">
                <a16:creationId xmlns:a16="http://schemas.microsoft.com/office/drawing/2014/main" id="{3CF1CE30-E2C3-66CE-FB6F-D8D5F2659EE4}"/>
              </a:ext>
            </a:extLst>
          </p:cNvPr>
          <p:cNvPicPr>
            <a:picLocks noChangeAspect="1"/>
          </p:cNvPicPr>
          <p:nvPr/>
        </p:nvPicPr>
        <p:blipFill>
          <a:blip r:embed="rId2"/>
          <a:stretch>
            <a:fillRect/>
          </a:stretch>
        </p:blipFill>
        <p:spPr>
          <a:xfrm>
            <a:off x="2064836" y="2041567"/>
            <a:ext cx="8391129" cy="3749634"/>
          </a:xfrm>
          <a:prstGeom prst="rect">
            <a:avLst/>
          </a:prstGeom>
        </p:spPr>
      </p:pic>
    </p:spTree>
    <p:extLst>
      <p:ext uri="{BB962C8B-B14F-4D97-AF65-F5344CB8AC3E}">
        <p14:creationId xmlns:p14="http://schemas.microsoft.com/office/powerpoint/2010/main" val="3805749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Medicare</a:t>
            </a:r>
          </a:p>
          <a:p>
            <a:pPr marL="1371600" marR="0" lvl="3" indent="0">
              <a:lnSpc>
                <a:spcPct val="107000"/>
              </a:lnSpc>
              <a:spcBef>
                <a:spcPts val="0"/>
              </a:spcBef>
              <a:spcAft>
                <a:spcPts val="800"/>
              </a:spcAft>
              <a:buNone/>
            </a:pPr>
            <a:endParaRPr lang="en-US" sz="1800" dirty="0">
              <a:effectLst/>
              <a:latin typeface="Cambria Math" panose="02040503050406030204" pitchFamily="18" charset="0"/>
              <a:ea typeface="Helvetica Neue"/>
              <a:cs typeface="Times New Roman" panose="02020603050405020304" pitchFamily="18" charset="0"/>
            </a:endParaRPr>
          </a:p>
          <a:p>
            <a:pPr marL="1371600" marR="0" lvl="3" indent="0">
              <a:lnSpc>
                <a:spcPct val="107000"/>
              </a:lnSpc>
              <a:spcBef>
                <a:spcPts val="0"/>
              </a:spcBef>
              <a:spcAft>
                <a:spcPts val="800"/>
              </a:spcAft>
              <a:buNone/>
            </a:pPr>
            <a:r>
              <a:rPr lang="en-US" sz="1800" dirty="0">
                <a:effectLst/>
                <a:latin typeface="Cambria Math" panose="02040503050406030204" pitchFamily="18" charset="0"/>
                <a:ea typeface="Helvetica Neue"/>
                <a:cs typeface="Times New Roman" panose="02020603050405020304" pitchFamily="18" charset="0"/>
              </a:rPr>
              <a:t>Part A only – Only covers inpatient.  So, if the card does not say Part B then the member does not have outpatient hospital or physician benefits.</a:t>
            </a:r>
          </a:p>
          <a:p>
            <a:pPr marL="1371600" marR="0" lvl="3" indent="0">
              <a:lnSpc>
                <a:spcPct val="107000"/>
              </a:lnSpc>
              <a:spcBef>
                <a:spcPts val="0"/>
              </a:spcBef>
              <a:spcAft>
                <a:spcPts val="800"/>
              </a:spcAft>
              <a:buNone/>
            </a:pPr>
            <a:r>
              <a:rPr lang="en-US" sz="1800" dirty="0">
                <a:effectLst/>
                <a:latin typeface="Cambria Math" panose="02040503050406030204" pitchFamily="18" charset="0"/>
                <a:ea typeface="Helvetica Neue"/>
                <a:cs typeface="Times New Roman" panose="02020603050405020304" pitchFamily="18" charset="0"/>
              </a:rPr>
              <a:t>Part A and B – This member has inpatient hospital benefits (Part A) and outpatient hospital and physician benefits (Part B).</a:t>
            </a:r>
          </a:p>
          <a:p>
            <a:pPr marL="1371600" marR="0" lvl="3" indent="0">
              <a:lnSpc>
                <a:spcPct val="107000"/>
              </a:lnSpc>
              <a:spcBef>
                <a:spcPts val="0"/>
              </a:spcBef>
              <a:spcAft>
                <a:spcPts val="800"/>
              </a:spcAft>
              <a:buNone/>
            </a:pPr>
            <a:endParaRPr lang="en-US" b="1" u="sng" dirty="0">
              <a:latin typeface="Cambria Math" panose="02040503050406030204" pitchFamily="18" charset="0"/>
              <a:ea typeface="Helvetica Neue"/>
              <a:cs typeface="Times New Roman" panose="02020603050405020304" pitchFamily="18" charset="0"/>
            </a:endParaRPr>
          </a:p>
          <a:p>
            <a:pPr marL="1371600" marR="0" lvl="3" indent="0">
              <a:lnSpc>
                <a:spcPct val="107000"/>
              </a:lnSpc>
              <a:spcBef>
                <a:spcPts val="0"/>
              </a:spcBef>
              <a:spcAft>
                <a:spcPts val="800"/>
              </a:spcAft>
              <a:buNone/>
            </a:pPr>
            <a:endParaRPr lang="en-US" sz="2000" b="1" u="sng" dirty="0">
              <a:effectLst/>
              <a:latin typeface="Azo Sans" panose="020B0603030303020204"/>
              <a:ea typeface="Helvetica Neue"/>
              <a:cs typeface="Times New Roman" panose="02020603050405020304" pitchFamily="18" charset="0"/>
            </a:endParaRPr>
          </a:p>
        </p:txBody>
      </p:sp>
      <p:pic>
        <p:nvPicPr>
          <p:cNvPr id="10" name="Picture 9" descr="Diagram, text&#10;&#10;Description automatically generated">
            <a:extLst>
              <a:ext uri="{FF2B5EF4-FFF2-40B4-BE49-F238E27FC236}">
                <a16:creationId xmlns:a16="http://schemas.microsoft.com/office/drawing/2014/main" id="{952830AB-6D60-5D36-F802-25D663C77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1143" y="2809462"/>
            <a:ext cx="5732729" cy="3826358"/>
          </a:xfrm>
          <a:prstGeom prst="rect">
            <a:avLst/>
          </a:prstGeom>
        </p:spPr>
      </p:pic>
    </p:spTree>
    <p:extLst>
      <p:ext uri="{BB962C8B-B14F-4D97-AF65-F5344CB8AC3E}">
        <p14:creationId xmlns:p14="http://schemas.microsoft.com/office/powerpoint/2010/main" val="217496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6"/>
            <a:ext cx="11198086" cy="6006487"/>
          </a:xfrm>
        </p:spPr>
        <p:txBody>
          <a:bodyPr>
            <a:noAutofit/>
          </a:bodyPr>
          <a:lstStyle/>
          <a:p>
            <a:pPr algn="ctr"/>
            <a:r>
              <a:rPr lang="en-US" sz="4400" dirty="0"/>
              <a:t>I. Membership Card</a:t>
            </a:r>
          </a:p>
          <a:p>
            <a:pPr marL="457200" marR="0" lvl="1" indent="0">
              <a:lnSpc>
                <a:spcPct val="107000"/>
              </a:lnSpc>
              <a:spcBef>
                <a:spcPts val="0"/>
              </a:spcBef>
              <a:spcAft>
                <a:spcPts val="0"/>
              </a:spcAft>
              <a:buNone/>
            </a:pPr>
            <a:r>
              <a:rPr lang="en-US" sz="2800" b="1" u="sng" dirty="0">
                <a:effectLst/>
                <a:latin typeface="Azo Sans" panose="020B0603030303020204"/>
                <a:ea typeface="Helvetica Neue"/>
                <a:cs typeface="Times New Roman" panose="02020603050405020304" pitchFamily="18" charset="0"/>
              </a:rPr>
              <a:t>Front Typically</a:t>
            </a: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Insurance Company / PPO Network Name</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Payor ID:  #####</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Group Name and/or Number</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Employer</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MSCAN / CHIP / Medicaid</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Product Name</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Product Type</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PFFS (Medicare Advantage)</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PPO</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HMO</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Limited Benefit Plans</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Pharmacy Benefit</a:t>
            </a:r>
          </a:p>
          <a:p>
            <a:pPr algn="ctr"/>
            <a:endParaRPr lang="en-US" sz="4400" dirty="0"/>
          </a:p>
        </p:txBody>
      </p:sp>
    </p:spTree>
    <p:extLst>
      <p:ext uri="{BB962C8B-B14F-4D97-AF65-F5344CB8AC3E}">
        <p14:creationId xmlns:p14="http://schemas.microsoft.com/office/powerpoint/2010/main" val="268728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Medicare Supplements</a:t>
            </a:r>
          </a:p>
          <a:p>
            <a:pPr marL="1371600" marR="0" lvl="3" indent="0">
              <a:lnSpc>
                <a:spcPct val="107000"/>
              </a:lnSpc>
              <a:spcBef>
                <a:spcPts val="0"/>
              </a:spcBef>
              <a:spcAft>
                <a:spcPts val="800"/>
              </a:spcAft>
              <a:buNone/>
            </a:pPr>
            <a:endParaRPr lang="en-US" sz="1800" dirty="0">
              <a:effectLst/>
              <a:latin typeface="Cambria Math" panose="02040503050406030204" pitchFamily="18" charset="0"/>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Pay after primary Medicare insurance pays</a:t>
            </a:r>
            <a:endParaRPr lang="en-US" sz="1800" dirty="0">
              <a:effectLst/>
              <a:latin typeface="Helvetica Neue"/>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Look for “Medicare Supplement” on the card</a:t>
            </a:r>
            <a:endParaRPr lang="en-US" sz="1800" dirty="0">
              <a:effectLst/>
              <a:latin typeface="Helvetica Neue"/>
              <a:ea typeface="Helvetica Neue"/>
              <a:cs typeface="Times New Roman" panose="02020603050405020304" pitchFamily="18" charset="0"/>
            </a:endParaRPr>
          </a:p>
          <a:p>
            <a:pPr marL="1371600" marR="0" lvl="3" indent="0">
              <a:lnSpc>
                <a:spcPct val="107000"/>
              </a:lnSpc>
              <a:spcBef>
                <a:spcPts val="0"/>
              </a:spcBef>
              <a:spcAft>
                <a:spcPts val="800"/>
              </a:spcAft>
              <a:buNone/>
            </a:pPr>
            <a:endParaRPr lang="en-US" b="1" u="sng" dirty="0">
              <a:latin typeface="Cambria Math" panose="02040503050406030204" pitchFamily="18" charset="0"/>
              <a:ea typeface="Helvetica Neue"/>
              <a:cs typeface="Times New Roman" panose="02020603050405020304" pitchFamily="18" charset="0"/>
            </a:endParaRPr>
          </a:p>
          <a:p>
            <a:pPr marL="1371600" marR="0" lvl="3" indent="0">
              <a:lnSpc>
                <a:spcPct val="107000"/>
              </a:lnSpc>
              <a:spcBef>
                <a:spcPts val="0"/>
              </a:spcBef>
              <a:spcAft>
                <a:spcPts val="800"/>
              </a:spcAft>
              <a:buNone/>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descr="Text, letter&#10;&#10;Description automatically generated">
            <a:extLst>
              <a:ext uri="{FF2B5EF4-FFF2-40B4-BE49-F238E27FC236}">
                <a16:creationId xmlns:a16="http://schemas.microsoft.com/office/drawing/2014/main" id="{D1F4B379-775E-8CD9-DCEC-414F60B65608}"/>
              </a:ext>
            </a:extLst>
          </p:cNvPr>
          <p:cNvPicPr>
            <a:picLocks noChangeAspect="1"/>
          </p:cNvPicPr>
          <p:nvPr/>
        </p:nvPicPr>
        <p:blipFill>
          <a:blip r:embed="rId2"/>
          <a:stretch>
            <a:fillRect/>
          </a:stretch>
        </p:blipFill>
        <p:spPr>
          <a:xfrm rot="21417201">
            <a:off x="2936374" y="2406973"/>
            <a:ext cx="6020354" cy="381991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038960F-FF47-0A16-14B2-20110E07DED2}"/>
                  </a:ext>
                </a:extLst>
              </p14:cNvPr>
              <p14:cNvContentPartPr/>
              <p14:nvPr/>
            </p14:nvContentPartPr>
            <p14:xfrm>
              <a:off x="4982379" y="4875506"/>
              <a:ext cx="2689920" cy="68040"/>
            </p14:xfrm>
          </p:contentPart>
        </mc:Choice>
        <mc:Fallback xmlns="">
          <p:pic>
            <p:nvPicPr>
              <p:cNvPr id="4" name="Ink 3">
                <a:extLst>
                  <a:ext uri="{FF2B5EF4-FFF2-40B4-BE49-F238E27FC236}">
                    <a16:creationId xmlns:a16="http://schemas.microsoft.com/office/drawing/2014/main" id="{A038960F-FF47-0A16-14B2-20110E07DED2}"/>
                  </a:ext>
                </a:extLst>
              </p:cNvPr>
              <p:cNvPicPr/>
              <p:nvPr/>
            </p:nvPicPr>
            <p:blipFill>
              <a:blip r:embed="rId4"/>
              <a:stretch>
                <a:fillRect/>
              </a:stretch>
            </p:blipFill>
            <p:spPr>
              <a:xfrm>
                <a:off x="4892739" y="4695866"/>
                <a:ext cx="2869560" cy="427680"/>
              </a:xfrm>
              <a:prstGeom prst="rect">
                <a:avLst/>
              </a:prstGeom>
            </p:spPr>
          </p:pic>
        </mc:Fallback>
      </mc:AlternateContent>
    </p:spTree>
    <p:extLst>
      <p:ext uri="{BB962C8B-B14F-4D97-AF65-F5344CB8AC3E}">
        <p14:creationId xmlns:p14="http://schemas.microsoft.com/office/powerpoint/2010/main" val="3712996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 Card Samples – CHAMPVA (VA)</a:t>
            </a:r>
          </a:p>
          <a:p>
            <a:pPr marL="1371600" marR="0" lvl="3" indent="0">
              <a:lnSpc>
                <a:spcPct val="107000"/>
              </a:lnSpc>
              <a:spcBef>
                <a:spcPts val="0"/>
              </a:spcBef>
              <a:spcAft>
                <a:spcPts val="800"/>
              </a:spcAft>
              <a:buNone/>
            </a:pPr>
            <a:endParaRPr lang="en-US" sz="1800" dirty="0">
              <a:effectLst/>
              <a:latin typeface="Cambria Math" panose="02040503050406030204" pitchFamily="18" charset="0"/>
              <a:ea typeface="Helvetica Neue"/>
              <a:cs typeface="Times New Roman" panose="02020603050405020304" pitchFamily="18" charset="0"/>
            </a:endParaRPr>
          </a:p>
          <a:p>
            <a:pPr lvl="2">
              <a:lnSpc>
                <a:spcPct val="107000"/>
              </a:lnSpc>
              <a:spcBef>
                <a:spcPts val="0"/>
              </a:spcBef>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Pays secondary except pays before Medicaid</a:t>
            </a:r>
            <a:endParaRPr lang="en-US" sz="1800" dirty="0">
              <a:effectLst/>
              <a:latin typeface="Helvetica Neue"/>
              <a:ea typeface="Helvetica Neue"/>
              <a:cs typeface="Times New Roman" panose="02020603050405020304" pitchFamily="18" charset="0"/>
            </a:endParaRPr>
          </a:p>
          <a:p>
            <a:pPr lvl="2">
              <a:lnSpc>
                <a:spcPct val="107000"/>
              </a:lnSpc>
              <a:spcBef>
                <a:spcPts val="0"/>
              </a:spcBef>
              <a:buFont typeface="Courier New" panose="02070309020205020404" pitchFamily="49" charset="0"/>
              <a:buChar char="o"/>
            </a:pPr>
            <a:r>
              <a:rPr lang="en-US" sz="1800" dirty="0">
                <a:latin typeface="Cambria Math" panose="02040503050406030204" pitchFamily="18" charset="0"/>
                <a:ea typeface="Helvetica Neue"/>
                <a:cs typeface="Times New Roman" panose="02020603050405020304" pitchFamily="18" charset="0"/>
              </a:rPr>
              <a:t>Patient </a:t>
            </a:r>
            <a:r>
              <a:rPr lang="en-US" sz="1800" dirty="0">
                <a:effectLst/>
                <a:latin typeface="Cambria Math" panose="02040503050406030204" pitchFamily="18" charset="0"/>
                <a:ea typeface="Helvetica Neue"/>
                <a:cs typeface="Times New Roman" panose="02020603050405020304" pitchFamily="18" charset="0"/>
              </a:rPr>
              <a:t>should have another insurance card</a:t>
            </a:r>
            <a:endParaRPr lang="en-US" sz="1800" dirty="0">
              <a:effectLst/>
              <a:latin typeface="Helvetica Neue"/>
              <a:ea typeface="Helvetica Neue"/>
              <a:cs typeface="Times New Roman" panose="02020603050405020304" pitchFamily="18" charset="0"/>
            </a:endParaRPr>
          </a:p>
          <a:p>
            <a:pPr lvl="2">
              <a:lnSpc>
                <a:spcPct val="107000"/>
              </a:lnSpc>
              <a:spcBef>
                <a:spcPts val="0"/>
              </a:spcBef>
              <a:spcAft>
                <a:spcPts val="800"/>
              </a:spcAft>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Instructions on the back states this</a:t>
            </a:r>
            <a:endParaRPr lang="en-US" sz="1800" dirty="0">
              <a:effectLst/>
              <a:latin typeface="Helvetica Neue"/>
              <a:ea typeface="Helvetica Neue"/>
              <a:cs typeface="Times New Roman" panose="02020603050405020304" pitchFamily="18" charset="0"/>
            </a:endParaRPr>
          </a:p>
          <a:p>
            <a:pPr marL="1371600" marR="0" lvl="3" indent="0">
              <a:lnSpc>
                <a:spcPct val="107000"/>
              </a:lnSpc>
              <a:spcBef>
                <a:spcPts val="0"/>
              </a:spcBef>
              <a:spcAft>
                <a:spcPts val="800"/>
              </a:spcAft>
              <a:buNone/>
            </a:pPr>
            <a:endParaRPr lang="en-US" b="1" u="sng" dirty="0">
              <a:latin typeface="Cambria Math" panose="02040503050406030204" pitchFamily="18" charset="0"/>
              <a:ea typeface="Helvetica Neue"/>
              <a:cs typeface="Times New Roman" panose="02020603050405020304" pitchFamily="18" charset="0"/>
            </a:endParaRPr>
          </a:p>
          <a:p>
            <a:pPr marL="1371600" marR="0" lvl="3" indent="0">
              <a:lnSpc>
                <a:spcPct val="107000"/>
              </a:lnSpc>
              <a:spcBef>
                <a:spcPts val="0"/>
              </a:spcBef>
              <a:spcAft>
                <a:spcPts val="800"/>
              </a:spcAft>
              <a:buNone/>
            </a:pPr>
            <a:endParaRPr lang="en-US" sz="2000" b="1" u="sng" dirty="0">
              <a:effectLst/>
              <a:latin typeface="Azo Sans" panose="020B0603030303020204"/>
              <a:ea typeface="Helvetica Neue"/>
              <a:cs typeface="Times New Roman" panose="02020603050405020304" pitchFamily="18" charset="0"/>
            </a:endParaRPr>
          </a:p>
        </p:txBody>
      </p:sp>
      <p:pic>
        <p:nvPicPr>
          <p:cNvPr id="4" name="Picture 3" descr="Text, letter&#10;&#10;Description automatically generated">
            <a:extLst>
              <a:ext uri="{FF2B5EF4-FFF2-40B4-BE49-F238E27FC236}">
                <a16:creationId xmlns:a16="http://schemas.microsoft.com/office/drawing/2014/main" id="{FEC212E6-D133-59A7-3FB4-0352F4542838}"/>
              </a:ext>
            </a:extLst>
          </p:cNvPr>
          <p:cNvPicPr>
            <a:picLocks noChangeAspect="1"/>
          </p:cNvPicPr>
          <p:nvPr/>
        </p:nvPicPr>
        <p:blipFill>
          <a:blip r:embed="rId2"/>
          <a:stretch>
            <a:fillRect/>
          </a:stretch>
        </p:blipFill>
        <p:spPr>
          <a:xfrm rot="21444895">
            <a:off x="2900691" y="2301132"/>
            <a:ext cx="6193861" cy="4067834"/>
          </a:xfrm>
          <a:prstGeom prst="rect">
            <a:avLst/>
          </a:prstGeom>
        </p:spPr>
      </p:pic>
    </p:spTree>
    <p:extLst>
      <p:ext uri="{BB962C8B-B14F-4D97-AF65-F5344CB8AC3E}">
        <p14:creationId xmlns:p14="http://schemas.microsoft.com/office/powerpoint/2010/main" val="3101573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Pharmacy Cards</a:t>
            </a:r>
          </a:p>
          <a:p>
            <a:pPr marR="0" lvl="3">
              <a:lnSpc>
                <a:spcPct val="107000"/>
              </a:lnSpc>
              <a:spcBef>
                <a:spcPts val="0"/>
              </a:spcBef>
              <a:spcAft>
                <a:spcPts val="800"/>
              </a:spcAft>
              <a:buFont typeface="Courier New" panose="02070309020205020404" pitchFamily="49" charset="0"/>
              <a:buChar char="o"/>
            </a:pPr>
            <a:endParaRPr lang="en-US" sz="2000" dirty="0">
              <a:effectLst/>
              <a:latin typeface="Azo Sans" panose="020B0603030303020204"/>
              <a:ea typeface="Helvetica Neue"/>
              <a:cs typeface="Times New Roman" panose="02020603050405020304" pitchFamily="18" charset="0"/>
            </a:endParaRPr>
          </a:p>
          <a:p>
            <a:pPr lvl="2">
              <a:lnSpc>
                <a:spcPct val="107000"/>
              </a:lnSpc>
              <a:spcBef>
                <a:spcPts val="0"/>
              </a:spcBef>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Card will reference Rx or Pharmacy.  No mention of medical benefits.</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CVS/Walgreens</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Medicare Advantage Part D such as Humana Medicare Part D</a:t>
            </a:r>
          </a:p>
          <a:p>
            <a:pPr marR="0"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Cigna Sample – Notice all the text references Rx.  The Medicare Rx logo says underneath “Prescription Drug Coverage.”  There is nothing on this card mentioning medical benefits.</a:t>
            </a:r>
          </a:p>
          <a:p>
            <a:pPr marR="0" lvl="3">
              <a:lnSpc>
                <a:spcPct val="107000"/>
              </a:lnSpc>
              <a:spcBef>
                <a:spcPts val="0"/>
              </a:spcBef>
              <a:spcAft>
                <a:spcPts val="800"/>
              </a:spcAft>
              <a:buFont typeface="Courier New" panose="02070309020205020404" pitchFamily="49" charset="0"/>
              <a:buChar char="o"/>
            </a:pPr>
            <a:endParaRPr lang="en-US" sz="2000" b="1" u="sng" dirty="0">
              <a:effectLst/>
              <a:latin typeface="Azo Sans" panose="020B0603030303020204"/>
              <a:ea typeface="Helvetica Neue"/>
              <a:cs typeface="Times New Roman" panose="02020603050405020304" pitchFamily="18" charset="0"/>
            </a:endParaRPr>
          </a:p>
        </p:txBody>
      </p:sp>
      <p:pic>
        <p:nvPicPr>
          <p:cNvPr id="2" name="Picture 1">
            <a:extLst>
              <a:ext uri="{FF2B5EF4-FFF2-40B4-BE49-F238E27FC236}">
                <a16:creationId xmlns:a16="http://schemas.microsoft.com/office/drawing/2014/main" id="{8267E63A-C0FD-4FB1-B5BF-74B9B74450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518" y="3207089"/>
            <a:ext cx="8921791" cy="2862408"/>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2E4ABE0-4636-B490-971F-5E7E081DAD62}"/>
                  </a:ext>
                </a:extLst>
              </p14:cNvPr>
              <p14:cNvContentPartPr/>
              <p14:nvPr/>
            </p14:nvContentPartPr>
            <p14:xfrm>
              <a:off x="3948819" y="5472386"/>
              <a:ext cx="1170000" cy="27360"/>
            </p14:xfrm>
          </p:contentPart>
        </mc:Choice>
        <mc:Fallback xmlns="">
          <p:pic>
            <p:nvPicPr>
              <p:cNvPr id="4" name="Ink 3">
                <a:extLst>
                  <a:ext uri="{FF2B5EF4-FFF2-40B4-BE49-F238E27FC236}">
                    <a16:creationId xmlns:a16="http://schemas.microsoft.com/office/drawing/2014/main" id="{92E4ABE0-4636-B490-971F-5E7E081DAD62}"/>
                  </a:ext>
                </a:extLst>
              </p:cNvPr>
              <p:cNvPicPr/>
              <p:nvPr/>
            </p:nvPicPr>
            <p:blipFill>
              <a:blip r:embed="rId4"/>
              <a:stretch>
                <a:fillRect/>
              </a:stretch>
            </p:blipFill>
            <p:spPr>
              <a:xfrm>
                <a:off x="3858819" y="5292386"/>
                <a:ext cx="13496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B5399F3-F8F6-3DC0-0222-E97E39CC73CF}"/>
                  </a:ext>
                </a:extLst>
              </p14:cNvPr>
              <p14:cNvContentPartPr/>
              <p14:nvPr/>
            </p14:nvContentPartPr>
            <p14:xfrm>
              <a:off x="6373779" y="4569506"/>
              <a:ext cx="1126080" cy="16200"/>
            </p14:xfrm>
          </p:contentPart>
        </mc:Choice>
        <mc:Fallback xmlns="">
          <p:pic>
            <p:nvPicPr>
              <p:cNvPr id="5" name="Ink 4">
                <a:extLst>
                  <a:ext uri="{FF2B5EF4-FFF2-40B4-BE49-F238E27FC236}">
                    <a16:creationId xmlns:a16="http://schemas.microsoft.com/office/drawing/2014/main" id="{1B5399F3-F8F6-3DC0-0222-E97E39CC73CF}"/>
                  </a:ext>
                </a:extLst>
              </p:cNvPr>
              <p:cNvPicPr/>
              <p:nvPr/>
            </p:nvPicPr>
            <p:blipFill>
              <a:blip r:embed="rId6"/>
              <a:stretch>
                <a:fillRect/>
              </a:stretch>
            </p:blipFill>
            <p:spPr>
              <a:xfrm>
                <a:off x="6284139" y="4389866"/>
                <a:ext cx="13057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27960D3-25E9-9553-1569-DF8BBE4625AB}"/>
                  </a:ext>
                </a:extLst>
              </p14:cNvPr>
              <p14:cNvContentPartPr/>
              <p14:nvPr/>
            </p14:nvContentPartPr>
            <p14:xfrm>
              <a:off x="6373779" y="4730066"/>
              <a:ext cx="1161720" cy="40320"/>
            </p14:xfrm>
          </p:contentPart>
        </mc:Choice>
        <mc:Fallback xmlns="">
          <p:pic>
            <p:nvPicPr>
              <p:cNvPr id="6" name="Ink 5">
                <a:extLst>
                  <a:ext uri="{FF2B5EF4-FFF2-40B4-BE49-F238E27FC236}">
                    <a16:creationId xmlns:a16="http://schemas.microsoft.com/office/drawing/2014/main" id="{627960D3-25E9-9553-1569-DF8BBE4625AB}"/>
                  </a:ext>
                </a:extLst>
              </p:cNvPr>
              <p:cNvPicPr/>
              <p:nvPr/>
            </p:nvPicPr>
            <p:blipFill>
              <a:blip r:embed="rId8"/>
              <a:stretch>
                <a:fillRect/>
              </a:stretch>
            </p:blipFill>
            <p:spPr>
              <a:xfrm>
                <a:off x="6284139" y="4550066"/>
                <a:ext cx="134136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1DDB57F6-8E0E-731B-272C-CB30E1FF15F0}"/>
                  </a:ext>
                </a:extLst>
              </p14:cNvPr>
              <p14:cNvContentPartPr/>
              <p14:nvPr/>
            </p14:nvContentPartPr>
            <p14:xfrm>
              <a:off x="1550139" y="5194106"/>
              <a:ext cx="513360" cy="40320"/>
            </p14:xfrm>
          </p:contentPart>
        </mc:Choice>
        <mc:Fallback xmlns="">
          <p:pic>
            <p:nvPicPr>
              <p:cNvPr id="7" name="Ink 6">
                <a:extLst>
                  <a:ext uri="{FF2B5EF4-FFF2-40B4-BE49-F238E27FC236}">
                    <a16:creationId xmlns:a16="http://schemas.microsoft.com/office/drawing/2014/main" id="{1DDB57F6-8E0E-731B-272C-CB30E1FF15F0}"/>
                  </a:ext>
                </a:extLst>
              </p:cNvPr>
              <p:cNvPicPr/>
              <p:nvPr/>
            </p:nvPicPr>
            <p:blipFill>
              <a:blip r:embed="rId10"/>
              <a:stretch>
                <a:fillRect/>
              </a:stretch>
            </p:blipFill>
            <p:spPr>
              <a:xfrm>
                <a:off x="1460139" y="5014106"/>
                <a:ext cx="69300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D2FC4BCC-C914-2184-3232-A6F187B74017}"/>
                  </a:ext>
                </a:extLst>
              </p14:cNvPr>
              <p14:cNvContentPartPr/>
              <p14:nvPr/>
            </p14:nvContentPartPr>
            <p14:xfrm>
              <a:off x="1496859" y="5484986"/>
              <a:ext cx="568800" cy="14760"/>
            </p14:xfrm>
          </p:contentPart>
        </mc:Choice>
        <mc:Fallback xmlns="">
          <p:pic>
            <p:nvPicPr>
              <p:cNvPr id="8" name="Ink 7">
                <a:extLst>
                  <a:ext uri="{FF2B5EF4-FFF2-40B4-BE49-F238E27FC236}">
                    <a16:creationId xmlns:a16="http://schemas.microsoft.com/office/drawing/2014/main" id="{D2FC4BCC-C914-2184-3232-A6F187B74017}"/>
                  </a:ext>
                </a:extLst>
              </p:cNvPr>
              <p:cNvPicPr/>
              <p:nvPr/>
            </p:nvPicPr>
            <p:blipFill>
              <a:blip r:embed="rId12"/>
              <a:stretch>
                <a:fillRect/>
              </a:stretch>
            </p:blipFill>
            <p:spPr>
              <a:xfrm>
                <a:off x="1407219" y="5304986"/>
                <a:ext cx="748440" cy="374400"/>
              </a:xfrm>
              <a:prstGeom prst="rect">
                <a:avLst/>
              </a:prstGeom>
            </p:spPr>
          </p:pic>
        </mc:Fallback>
      </mc:AlternateContent>
    </p:spTree>
    <p:extLst>
      <p:ext uri="{BB962C8B-B14F-4D97-AF65-F5344CB8AC3E}">
        <p14:creationId xmlns:p14="http://schemas.microsoft.com/office/powerpoint/2010/main" val="425925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Limited Benefits</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Limited Benefits</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How to identify – Look for somewhere on the card the words “Limited Benefits” or “Limited Benefit Plan.” </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These are NOT insurance.  They only pay a specified amount.  And, may pay little to none for many services.  They often only pay a token amount for IP stays and result in the patient owing most of the bill.</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Cards may print what they pay, not what patient owes. </a:t>
            </a: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They are supposed to print “Limited Benefits” on the card.  Sometimes it is in the small print on the back of the card.</a:t>
            </a:r>
          </a:p>
          <a:p>
            <a:pPr marR="0"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Card examples</a:t>
            </a:r>
          </a:p>
        </p:txBody>
      </p:sp>
    </p:spTree>
    <p:extLst>
      <p:ext uri="{BB962C8B-B14F-4D97-AF65-F5344CB8AC3E}">
        <p14:creationId xmlns:p14="http://schemas.microsoft.com/office/powerpoint/2010/main" val="4037072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Limited Benefits</a:t>
            </a: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Card examples</a:t>
            </a:r>
          </a:p>
          <a:p>
            <a:pPr marR="0" lvl="2">
              <a:lnSpc>
                <a:spcPct val="107000"/>
              </a:lnSpc>
              <a:spcBef>
                <a:spcPts val="0"/>
              </a:spcBef>
              <a:spcAft>
                <a:spcPts val="800"/>
              </a:spcAft>
              <a:buFont typeface="Courier New" panose="02070309020205020404" pitchFamily="49" charset="0"/>
              <a:buChar char="o"/>
            </a:pPr>
            <a:endParaRPr lang="en-US"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pic>
        <p:nvPicPr>
          <p:cNvPr id="2" name="image17.png" descr="Table&#10;&#10;Description automatically generated">
            <a:extLst>
              <a:ext uri="{FF2B5EF4-FFF2-40B4-BE49-F238E27FC236}">
                <a16:creationId xmlns:a16="http://schemas.microsoft.com/office/drawing/2014/main" id="{56350850-4894-7907-1F38-2924C8723414}"/>
              </a:ext>
            </a:extLst>
          </p:cNvPr>
          <p:cNvPicPr>
            <a:picLocks noChangeAspect="1"/>
          </p:cNvPicPr>
          <p:nvPr/>
        </p:nvPicPr>
        <p:blipFill>
          <a:blip r:embed="rId2" cstate="print"/>
          <a:stretch>
            <a:fillRect/>
          </a:stretch>
        </p:blipFill>
        <p:spPr>
          <a:xfrm>
            <a:off x="3174746" y="2025484"/>
            <a:ext cx="5842508" cy="369945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AA47478-2E98-82E2-42BF-2506E87E5E20}"/>
                  </a:ext>
                </a:extLst>
              </p14:cNvPr>
              <p14:cNvContentPartPr/>
              <p14:nvPr/>
            </p14:nvContentPartPr>
            <p14:xfrm>
              <a:off x="6095499" y="5446466"/>
              <a:ext cx="2983680" cy="67320"/>
            </p14:xfrm>
          </p:contentPart>
        </mc:Choice>
        <mc:Fallback xmlns="">
          <p:pic>
            <p:nvPicPr>
              <p:cNvPr id="4" name="Ink 3">
                <a:extLst>
                  <a:ext uri="{FF2B5EF4-FFF2-40B4-BE49-F238E27FC236}">
                    <a16:creationId xmlns:a16="http://schemas.microsoft.com/office/drawing/2014/main" id="{0AA47478-2E98-82E2-42BF-2506E87E5E20}"/>
                  </a:ext>
                </a:extLst>
              </p:cNvPr>
              <p:cNvPicPr/>
              <p:nvPr/>
            </p:nvPicPr>
            <p:blipFill>
              <a:blip r:embed="rId4"/>
              <a:stretch>
                <a:fillRect/>
              </a:stretch>
            </p:blipFill>
            <p:spPr>
              <a:xfrm>
                <a:off x="6005499" y="5266466"/>
                <a:ext cx="3163320" cy="426960"/>
              </a:xfrm>
              <a:prstGeom prst="rect">
                <a:avLst/>
              </a:prstGeom>
            </p:spPr>
          </p:pic>
        </mc:Fallback>
      </mc:AlternateContent>
    </p:spTree>
    <p:extLst>
      <p:ext uri="{BB962C8B-B14F-4D97-AF65-F5344CB8AC3E}">
        <p14:creationId xmlns:p14="http://schemas.microsoft.com/office/powerpoint/2010/main" val="1254228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Reference Based Pricing</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L="457200" lvl="1" indent="0">
              <a:lnSpc>
                <a:spcPct val="107000"/>
              </a:lnSpc>
              <a:spcBef>
                <a:spcPts val="0"/>
              </a:spcBef>
              <a:buNone/>
            </a:pPr>
            <a:endParaRPr lang="en-US" sz="2000" dirty="0">
              <a:effectLst/>
              <a:latin typeface="Azo Sans" panose="020B0603030303020204"/>
              <a:ea typeface="Helvetica Neue"/>
              <a:cs typeface="Times New Roman" panose="02020603050405020304" pitchFamily="18" charset="0"/>
            </a:endParaRPr>
          </a:p>
          <a:p>
            <a:pPr lvl="2">
              <a:lnSpc>
                <a:spcPct val="107000"/>
              </a:lnSpc>
              <a:spcBef>
                <a:spcPts val="0"/>
              </a:spcBef>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Plan pays a fee schedule and patient is responsible for the difference between the fee schedule and the allowed/charge amount</a:t>
            </a:r>
          </a:p>
          <a:p>
            <a:pPr marL="914400" lvl="2" indent="0">
              <a:lnSpc>
                <a:spcPct val="107000"/>
              </a:lnSpc>
              <a:spcBef>
                <a:spcPts val="0"/>
              </a:spcBef>
              <a:buNone/>
            </a:pPr>
            <a:endParaRPr lang="en-US" dirty="0">
              <a:effectLst/>
              <a:latin typeface="Azo Sans" panose="020B0603030303020204"/>
              <a:ea typeface="Helvetica Neue"/>
              <a:cs typeface="Times New Roman" panose="02020603050405020304" pitchFamily="18" charset="0"/>
            </a:endParaRPr>
          </a:p>
          <a:p>
            <a:pPr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Popular now to base fee schedule off Medicare</a:t>
            </a:r>
          </a:p>
        </p:txBody>
      </p:sp>
    </p:spTree>
    <p:extLst>
      <p:ext uri="{BB962C8B-B14F-4D97-AF65-F5344CB8AC3E}">
        <p14:creationId xmlns:p14="http://schemas.microsoft.com/office/powerpoint/2010/main" val="4063227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Commercial Secondary</a:t>
            </a:r>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solidFill>
                  <a:srgbClr val="000000"/>
                </a:solidFill>
                <a:effectLst/>
                <a:latin typeface="Azo Sans" panose="020B0603030303020204"/>
                <a:ea typeface="Helvetica Neue"/>
                <a:cs typeface="Times New Roman" panose="02020603050405020304" pitchFamily="18" charset="0"/>
              </a:rPr>
              <a:t>Pared with another Medical Insurance.  The secondary plan covers some or all of the patient responsibility that is patient balance from the Primary Plan.  These are typically used in conjunction with a Major Medical Plan that has high deductibles or other large balances rolled to the patient.</a:t>
            </a:r>
          </a:p>
          <a:p>
            <a:pPr marR="0" lvl="2">
              <a:lnSpc>
                <a:spcPct val="107000"/>
              </a:lnSpc>
              <a:spcBef>
                <a:spcPts val="0"/>
              </a:spcBef>
              <a:spcAft>
                <a:spcPts val="800"/>
              </a:spcAft>
              <a:buFont typeface="Courier New" panose="02070309020205020404" pitchFamily="49" charset="0"/>
              <a:buChar char="o"/>
            </a:pPr>
            <a:endParaRPr lang="en-US" dirty="0">
              <a:solidFill>
                <a:srgbClr val="000000"/>
              </a:solidFill>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spTree>
    <p:extLst>
      <p:ext uri="{BB962C8B-B14F-4D97-AF65-F5344CB8AC3E}">
        <p14:creationId xmlns:p14="http://schemas.microsoft.com/office/powerpoint/2010/main" val="3559166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Commercial Secondary</a:t>
            </a:r>
          </a:p>
          <a:p>
            <a:pPr marR="0" lvl="2">
              <a:lnSpc>
                <a:spcPct val="107000"/>
              </a:lnSpc>
              <a:spcBef>
                <a:spcPts val="0"/>
              </a:spcBef>
              <a:spcAft>
                <a:spcPts val="0"/>
              </a:spcAft>
              <a:buFont typeface="Courier New" panose="02070309020205020404" pitchFamily="49" charset="0"/>
              <a:buChar char="o"/>
            </a:pPr>
            <a:r>
              <a:rPr lang="en-US" dirty="0">
                <a:solidFill>
                  <a:srgbClr val="000000"/>
                </a:solidFill>
                <a:effectLst/>
                <a:latin typeface="Azo Sans" panose="020B0603030303020204"/>
                <a:ea typeface="Helvetica Neue"/>
                <a:cs typeface="Times New Roman" panose="02020603050405020304" pitchFamily="18" charset="0"/>
              </a:rPr>
              <a:t>Sample – Two sections of this card help identify it as a commercial secondary</a:t>
            </a:r>
          </a:p>
          <a:p>
            <a:pPr marL="1714500" marR="0" indent="-342900">
              <a:lnSpc>
                <a:spcPct val="107000"/>
              </a:lnSpc>
              <a:spcBef>
                <a:spcPts val="0"/>
              </a:spcBef>
              <a:spcAft>
                <a:spcPts val="800"/>
              </a:spcAft>
              <a:buFont typeface="Courier New" panose="02070309020205020404" pitchFamily="49" charset="0"/>
              <a:buChar char="o"/>
            </a:pPr>
            <a:r>
              <a:rPr lang="en-US" sz="2000" b="0" dirty="0">
                <a:solidFill>
                  <a:srgbClr val="000000"/>
                </a:solidFill>
                <a:effectLst/>
                <a:latin typeface="Azo Sans" panose="020B0603030303020204"/>
                <a:ea typeface="Helvetica Neue"/>
                <a:cs typeface="Times New Roman" panose="02020603050405020304" pitchFamily="18" charset="0"/>
              </a:rPr>
              <a:t>Plan.  First, the section of the card that says “Secondary Medical Plan.”  Second, the small print at the bottom states “This plan is a Secondary Payer to the member’s Major Medical plan.”</a:t>
            </a: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pic>
        <p:nvPicPr>
          <p:cNvPr id="2" name="Picture 1" descr="Graphical user interface, text&#10;&#10;Description automatically generated">
            <a:extLst>
              <a:ext uri="{FF2B5EF4-FFF2-40B4-BE49-F238E27FC236}">
                <a16:creationId xmlns:a16="http://schemas.microsoft.com/office/drawing/2014/main" id="{E5622C45-BF56-A829-DCA7-8E2B5689B2D5}"/>
              </a:ext>
            </a:extLst>
          </p:cNvPr>
          <p:cNvPicPr>
            <a:picLocks noChangeAspect="1"/>
          </p:cNvPicPr>
          <p:nvPr/>
        </p:nvPicPr>
        <p:blipFill>
          <a:blip r:embed="rId2"/>
          <a:stretch>
            <a:fillRect/>
          </a:stretch>
        </p:blipFill>
        <p:spPr>
          <a:xfrm>
            <a:off x="3259620" y="2474852"/>
            <a:ext cx="5950641" cy="390932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63441D-29CE-0434-66B3-69CB023D53EB}"/>
                  </a:ext>
                </a:extLst>
              </p14:cNvPr>
              <p14:cNvContentPartPr/>
              <p14:nvPr/>
            </p14:nvContentPartPr>
            <p14:xfrm>
              <a:off x="3617619" y="4863266"/>
              <a:ext cx="1986480" cy="93600"/>
            </p14:xfrm>
          </p:contentPart>
        </mc:Choice>
        <mc:Fallback xmlns="">
          <p:pic>
            <p:nvPicPr>
              <p:cNvPr id="4" name="Ink 3">
                <a:extLst>
                  <a:ext uri="{FF2B5EF4-FFF2-40B4-BE49-F238E27FC236}">
                    <a16:creationId xmlns:a16="http://schemas.microsoft.com/office/drawing/2014/main" id="{AD63441D-29CE-0434-66B3-69CB023D53EB}"/>
                  </a:ext>
                </a:extLst>
              </p:cNvPr>
              <p:cNvPicPr/>
              <p:nvPr/>
            </p:nvPicPr>
            <p:blipFill>
              <a:blip r:embed="rId4"/>
              <a:stretch>
                <a:fillRect/>
              </a:stretch>
            </p:blipFill>
            <p:spPr>
              <a:xfrm>
                <a:off x="3527619" y="4683626"/>
                <a:ext cx="2166120" cy="453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EE62183-EC8E-59EE-9FD3-86568DECFA6F}"/>
                  </a:ext>
                </a:extLst>
              </p14:cNvPr>
              <p14:cNvContentPartPr/>
              <p14:nvPr/>
            </p14:nvContentPartPr>
            <p14:xfrm>
              <a:off x="7076139" y="6015986"/>
              <a:ext cx="1656000" cy="360"/>
            </p14:xfrm>
          </p:contentPart>
        </mc:Choice>
        <mc:Fallback xmlns="">
          <p:pic>
            <p:nvPicPr>
              <p:cNvPr id="5" name="Ink 4">
                <a:extLst>
                  <a:ext uri="{FF2B5EF4-FFF2-40B4-BE49-F238E27FC236}">
                    <a16:creationId xmlns:a16="http://schemas.microsoft.com/office/drawing/2014/main" id="{1EE62183-EC8E-59EE-9FD3-86568DECFA6F}"/>
                  </a:ext>
                </a:extLst>
              </p:cNvPr>
              <p:cNvPicPr/>
              <p:nvPr/>
            </p:nvPicPr>
            <p:blipFill>
              <a:blip r:embed="rId6"/>
              <a:stretch>
                <a:fillRect/>
              </a:stretch>
            </p:blipFill>
            <p:spPr>
              <a:xfrm>
                <a:off x="6986139" y="5835986"/>
                <a:ext cx="18356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7504D122-63C1-964C-7472-F0F96E99C174}"/>
                  </a:ext>
                </a:extLst>
              </p14:cNvPr>
              <p14:cNvContentPartPr/>
              <p14:nvPr/>
            </p14:nvContentPartPr>
            <p14:xfrm>
              <a:off x="3696819" y="6148466"/>
              <a:ext cx="1761840" cy="27720"/>
            </p14:xfrm>
          </p:contentPart>
        </mc:Choice>
        <mc:Fallback xmlns="">
          <p:pic>
            <p:nvPicPr>
              <p:cNvPr id="6" name="Ink 5">
                <a:extLst>
                  <a:ext uri="{FF2B5EF4-FFF2-40B4-BE49-F238E27FC236}">
                    <a16:creationId xmlns:a16="http://schemas.microsoft.com/office/drawing/2014/main" id="{7504D122-63C1-964C-7472-F0F96E99C174}"/>
                  </a:ext>
                </a:extLst>
              </p:cNvPr>
              <p:cNvPicPr/>
              <p:nvPr/>
            </p:nvPicPr>
            <p:blipFill>
              <a:blip r:embed="rId8"/>
              <a:stretch>
                <a:fillRect/>
              </a:stretch>
            </p:blipFill>
            <p:spPr>
              <a:xfrm>
                <a:off x="3606819" y="5968826"/>
                <a:ext cx="1941480" cy="387360"/>
              </a:xfrm>
              <a:prstGeom prst="rect">
                <a:avLst/>
              </a:prstGeom>
            </p:spPr>
          </p:pic>
        </mc:Fallback>
      </mc:AlternateContent>
    </p:spTree>
    <p:extLst>
      <p:ext uri="{BB962C8B-B14F-4D97-AF65-F5344CB8AC3E}">
        <p14:creationId xmlns:p14="http://schemas.microsoft.com/office/powerpoint/2010/main" val="2929013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Commercial Secondary</a:t>
            </a:r>
          </a:p>
          <a:p>
            <a:pPr marR="0" lvl="1">
              <a:lnSpc>
                <a:spcPct val="107000"/>
              </a:lnSpc>
              <a:spcBef>
                <a:spcPts val="0"/>
              </a:spcBef>
              <a:spcAft>
                <a:spcPts val="0"/>
              </a:spcAft>
              <a:buFont typeface="Courier New" panose="02070309020205020404" pitchFamily="49" charset="0"/>
              <a:buChar char="o"/>
            </a:pPr>
            <a:r>
              <a:rPr lang="en-US" sz="2000" dirty="0">
                <a:solidFill>
                  <a:srgbClr val="000000"/>
                </a:solidFill>
                <a:effectLst/>
                <a:latin typeface="Azo Sans" panose="020B0603030303020204"/>
                <a:ea typeface="Helvetica Neue"/>
                <a:cs typeface="Times New Roman" panose="02020603050405020304" pitchFamily="18" charset="0"/>
              </a:rPr>
              <a:t>Commercial Secondary Plans</a:t>
            </a:r>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solidFill>
                  <a:srgbClr val="000000"/>
                </a:solidFill>
                <a:effectLst/>
                <a:latin typeface="Azo Sans" panose="020B0603030303020204"/>
                <a:ea typeface="Helvetica Neue"/>
                <a:cs typeface="Times New Roman" panose="02020603050405020304" pitchFamily="18" charset="0"/>
              </a:rPr>
              <a:t>Sample – Notice on the back it alludes to another insurance existing that is primary.  Since Medicare is NOT mentioned anywhere on the card it can be assumed this is NOT a Medicare Supplement.</a:t>
            </a:r>
            <a:endParaRPr lang="en-US" dirty="0">
              <a:solidFill>
                <a:srgbClr val="000000"/>
              </a:solidFill>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solidFill>
                <a:srgbClr val="000000"/>
              </a:solidFill>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pic>
        <p:nvPicPr>
          <p:cNvPr id="2" name="Picture 1" descr="Text&#10;&#10;Description automatically generated with medium confidence">
            <a:extLst>
              <a:ext uri="{FF2B5EF4-FFF2-40B4-BE49-F238E27FC236}">
                <a16:creationId xmlns:a16="http://schemas.microsoft.com/office/drawing/2014/main" id="{37474650-0647-5080-0445-C17BE8CE0FBB}"/>
              </a:ext>
            </a:extLst>
          </p:cNvPr>
          <p:cNvPicPr>
            <a:picLocks noChangeAspect="1"/>
          </p:cNvPicPr>
          <p:nvPr/>
        </p:nvPicPr>
        <p:blipFill>
          <a:blip r:embed="rId2"/>
          <a:stretch>
            <a:fillRect/>
          </a:stretch>
        </p:blipFill>
        <p:spPr>
          <a:xfrm>
            <a:off x="1490069" y="2862471"/>
            <a:ext cx="9755496" cy="3021494"/>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83B22FA-8D60-E01D-8FB3-D9EFFCF4CDE0}"/>
                  </a:ext>
                </a:extLst>
              </p14:cNvPr>
              <p14:cNvContentPartPr/>
              <p14:nvPr/>
            </p14:nvContentPartPr>
            <p14:xfrm>
              <a:off x="1616739" y="4398866"/>
              <a:ext cx="1904400" cy="27000"/>
            </p14:xfrm>
          </p:contentPart>
        </mc:Choice>
        <mc:Fallback xmlns="">
          <p:pic>
            <p:nvPicPr>
              <p:cNvPr id="4" name="Ink 3">
                <a:extLst>
                  <a:ext uri="{FF2B5EF4-FFF2-40B4-BE49-F238E27FC236}">
                    <a16:creationId xmlns:a16="http://schemas.microsoft.com/office/drawing/2014/main" id="{A83B22FA-8D60-E01D-8FB3-D9EFFCF4CDE0}"/>
                  </a:ext>
                </a:extLst>
              </p:cNvPr>
              <p:cNvPicPr/>
              <p:nvPr/>
            </p:nvPicPr>
            <p:blipFill>
              <a:blip r:embed="rId4"/>
              <a:stretch>
                <a:fillRect/>
              </a:stretch>
            </p:blipFill>
            <p:spPr>
              <a:xfrm>
                <a:off x="1562739" y="4291226"/>
                <a:ext cx="20120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01F952F-7664-669D-C578-FB23177C0ECB}"/>
                  </a:ext>
                </a:extLst>
              </p14:cNvPr>
              <p14:cNvContentPartPr/>
              <p14:nvPr/>
            </p14:nvContentPartPr>
            <p14:xfrm>
              <a:off x="7116099" y="5577866"/>
              <a:ext cx="3775680" cy="120240"/>
            </p14:xfrm>
          </p:contentPart>
        </mc:Choice>
        <mc:Fallback xmlns="">
          <p:pic>
            <p:nvPicPr>
              <p:cNvPr id="5" name="Ink 4">
                <a:extLst>
                  <a:ext uri="{FF2B5EF4-FFF2-40B4-BE49-F238E27FC236}">
                    <a16:creationId xmlns:a16="http://schemas.microsoft.com/office/drawing/2014/main" id="{701F952F-7664-669D-C578-FB23177C0ECB}"/>
                  </a:ext>
                </a:extLst>
              </p:cNvPr>
              <p:cNvPicPr/>
              <p:nvPr/>
            </p:nvPicPr>
            <p:blipFill>
              <a:blip r:embed="rId6"/>
              <a:stretch>
                <a:fillRect/>
              </a:stretch>
            </p:blipFill>
            <p:spPr>
              <a:xfrm>
                <a:off x="7062459" y="5470226"/>
                <a:ext cx="3883320" cy="335880"/>
              </a:xfrm>
              <a:prstGeom prst="rect">
                <a:avLst/>
              </a:prstGeom>
            </p:spPr>
          </p:pic>
        </mc:Fallback>
      </mc:AlternateContent>
    </p:spTree>
    <p:extLst>
      <p:ext uri="{BB962C8B-B14F-4D97-AF65-F5344CB8AC3E}">
        <p14:creationId xmlns:p14="http://schemas.microsoft.com/office/powerpoint/2010/main" val="694942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Discounter</a:t>
            </a:r>
          </a:p>
          <a:p>
            <a:pPr lvl="3">
              <a:lnSpc>
                <a:spcPct val="107000"/>
              </a:lnSpc>
              <a:spcBef>
                <a:spcPts val="0"/>
              </a:spcBef>
              <a:spcAft>
                <a:spcPts val="800"/>
              </a:spcAft>
              <a:buFont typeface="Courier New" panose="02070309020205020404" pitchFamily="49" charset="0"/>
              <a:buChar char="o"/>
            </a:pPr>
            <a:endParaRPr lang="en-US" sz="2000" dirty="0">
              <a:effectLst/>
              <a:latin typeface="Azo Sans" panose="020B0603030303020204"/>
              <a:ea typeface="Helvetica Neue"/>
              <a:cs typeface="Times New Roman" panose="02020603050405020304" pitchFamily="18" charset="0"/>
            </a:endParaRPr>
          </a:p>
          <a:p>
            <a:pPr lvl="2">
              <a:lnSpc>
                <a:spcPct val="107000"/>
              </a:lnSpc>
              <a:spcBef>
                <a:spcPts val="0"/>
              </a:spcBef>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Not insurance – trying to get discounts off</a:t>
            </a:r>
          </a:p>
          <a:p>
            <a:pPr lvl="3">
              <a:lnSpc>
                <a:spcPct val="107000"/>
              </a:lnSpc>
              <a:spcBef>
                <a:spcPts val="0"/>
              </a:spcBef>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OON commercial insurance claims</a:t>
            </a:r>
          </a:p>
          <a:p>
            <a:pPr lvl="3">
              <a:lnSpc>
                <a:spcPct val="107000"/>
              </a:lnSpc>
              <a:spcBef>
                <a:spcPts val="0"/>
              </a:spcBef>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Worker’s Compensation state fee schedule</a:t>
            </a:r>
          </a:p>
          <a:p>
            <a:pPr lvl="3">
              <a:lnSpc>
                <a:spcPct val="107000"/>
              </a:lnSpc>
              <a:spcBef>
                <a:spcPts val="0"/>
              </a:spcBef>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Billed charges for Third Party Liability (TPL) claims such as automobile medical services coverage</a:t>
            </a:r>
          </a:p>
          <a:p>
            <a:pPr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Logo on card along with other logos.  Not the predominate logo.  </a:t>
            </a:r>
          </a:p>
          <a:p>
            <a:pPr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Companies</a:t>
            </a:r>
          </a:p>
          <a:p>
            <a:pPr lvl="3">
              <a:lnSpc>
                <a:spcPct val="107000"/>
              </a:lnSpc>
              <a:spcBef>
                <a:spcPts val="0"/>
              </a:spcBef>
              <a:spcAft>
                <a:spcPts val="8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Multiplan</a:t>
            </a:r>
          </a:p>
          <a:p>
            <a:pPr lvl="3">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Three Rivers </a:t>
            </a:r>
            <a:r>
              <a:rPr lang="en-US" dirty="0">
                <a:latin typeface="Azo Sans" panose="020B0603030303020204"/>
                <a:ea typeface="Helvetica Neue"/>
                <a:cs typeface="Times New Roman" panose="02020603050405020304" pitchFamily="18" charset="0"/>
              </a:rPr>
              <a:t>Provider Network</a:t>
            </a:r>
            <a:endParaRPr lang="en-US" dirty="0">
              <a:effectLst/>
              <a:latin typeface="Azo Sans" panose="020B0603030303020204"/>
              <a:ea typeface="Helvetica Neue"/>
              <a:cs typeface="Times New Roman" panose="02020603050405020304" pitchFamily="18" charset="0"/>
            </a:endParaRPr>
          </a:p>
          <a:p>
            <a:pPr lvl="3">
              <a:lnSpc>
                <a:spcPct val="107000"/>
              </a:lnSpc>
              <a:spcBef>
                <a:spcPts val="0"/>
              </a:spcBef>
              <a:spcAft>
                <a:spcPts val="8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Mitchell</a:t>
            </a:r>
            <a:endParaRPr lang="en-US" dirty="0">
              <a:effectLst/>
              <a:latin typeface="Azo Sans" panose="020B0603030303020204"/>
              <a:ea typeface="Helvetica Neue"/>
              <a:cs typeface="Times New Roman" panose="02020603050405020304" pitchFamily="18" charset="0"/>
            </a:endParaRPr>
          </a:p>
          <a:p>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spTree>
    <p:extLst>
      <p:ext uri="{BB962C8B-B14F-4D97-AF65-F5344CB8AC3E}">
        <p14:creationId xmlns:p14="http://schemas.microsoft.com/office/powerpoint/2010/main" val="30591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 Membership Card</a:t>
            </a:r>
          </a:p>
          <a:p>
            <a:pPr marL="400050" indent="-400050">
              <a:spcAft>
                <a:spcPts val="600"/>
              </a:spcAft>
              <a:buAutoNum type="romanUcPeriod"/>
            </a:pPr>
            <a:endParaRPr lang="en-US" sz="1800" dirty="0"/>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Member Name</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Member ID</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PCP Name </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Effective date of coverage</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Patient Responsibility Information:  Deductible, Co-Pay, Co-Ins, etc.</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Pre-cert/Authorization/referral requirements</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HRA, HSA, FSA – will have a credit card logo, 16-digit credit card number, chip on the front or magnetic strip on the back to process as a credit card</a:t>
            </a:r>
          </a:p>
          <a:p>
            <a:pPr algn="ctr"/>
            <a:endParaRPr lang="en-US" sz="4400" dirty="0"/>
          </a:p>
        </p:txBody>
      </p:sp>
    </p:spTree>
    <p:extLst>
      <p:ext uri="{BB962C8B-B14F-4D97-AF65-F5344CB8AC3E}">
        <p14:creationId xmlns:p14="http://schemas.microsoft.com/office/powerpoint/2010/main" val="3298014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Discounter</a:t>
            </a:r>
          </a:p>
          <a:p>
            <a:pPr algn="ctr"/>
            <a:endParaRPr lang="en-US" sz="4400" dirty="0"/>
          </a:p>
          <a:p>
            <a:pPr marL="1600200" marR="0" lvl="3" indent="-228600">
              <a:lnSpc>
                <a:spcPct val="107000"/>
              </a:lnSpc>
              <a:spcBef>
                <a:spcPts val="0"/>
              </a:spcBef>
              <a:spcAft>
                <a:spcPts val="800"/>
              </a:spcAft>
              <a:buFont typeface="+mj-lt"/>
              <a:buAutoNum type="arabicPeriod"/>
            </a:pPr>
            <a:endParaRPr lang="en-US" sz="2000"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Care Example - MultiPlan</a:t>
            </a:r>
          </a:p>
          <a:p>
            <a:pPr marR="0" lvl="2">
              <a:lnSpc>
                <a:spcPct val="107000"/>
              </a:lnSpc>
              <a:spcBef>
                <a:spcPts val="0"/>
              </a:spcBef>
              <a:spcAft>
                <a:spcPts val="800"/>
              </a:spcAft>
              <a:buFont typeface="Courier New" panose="02070309020205020404" pitchFamily="49" charset="0"/>
              <a:buChar char="o"/>
            </a:pPr>
            <a:endParaRPr lang="en-US"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pic>
        <p:nvPicPr>
          <p:cNvPr id="2" name="Picture 1" descr="Graphical user interface, text, application&#10;&#10;Description automatically generated">
            <a:extLst>
              <a:ext uri="{FF2B5EF4-FFF2-40B4-BE49-F238E27FC236}">
                <a16:creationId xmlns:a16="http://schemas.microsoft.com/office/drawing/2014/main" id="{1DB28EAE-9283-ACD4-3797-D4057012CD7A}"/>
              </a:ext>
            </a:extLst>
          </p:cNvPr>
          <p:cNvPicPr>
            <a:picLocks noChangeAspect="1"/>
          </p:cNvPicPr>
          <p:nvPr/>
        </p:nvPicPr>
        <p:blipFill>
          <a:blip r:embed="rId2"/>
          <a:stretch>
            <a:fillRect/>
          </a:stretch>
        </p:blipFill>
        <p:spPr>
          <a:xfrm>
            <a:off x="3313043" y="1978782"/>
            <a:ext cx="5764695" cy="3895064"/>
          </a:xfrm>
          <a:prstGeom prst="rect">
            <a:avLst/>
          </a:prstGeom>
        </p:spPr>
      </p:pic>
    </p:spTree>
    <p:extLst>
      <p:ext uri="{BB962C8B-B14F-4D97-AF65-F5344CB8AC3E}">
        <p14:creationId xmlns:p14="http://schemas.microsoft.com/office/powerpoint/2010/main" val="295447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Debit Cards</a:t>
            </a:r>
          </a:p>
          <a:p>
            <a:pPr marR="0" lvl="1">
              <a:lnSpc>
                <a:spcPct val="107000"/>
              </a:lnSpc>
              <a:spcBef>
                <a:spcPts val="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Used to access funds in a Healthcare Spending Account, Healthcare Reimbursement Account or a Flexible Spending Account</a:t>
            </a:r>
          </a:p>
          <a:p>
            <a:pPr marR="0" lvl="2">
              <a:lnSpc>
                <a:spcPct val="107000"/>
              </a:lnSpc>
              <a:spcBef>
                <a:spcPts val="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Combined with Medical Insurance – Has insurance information (circled in red) and information that looks like a credit card (highlighted in yellow)</a:t>
            </a:r>
          </a:p>
          <a:p>
            <a:pPr marL="342900" indent="-342900">
              <a:buFont typeface="Courier New" panose="02070309020205020404" pitchFamily="49" charset="0"/>
              <a:buChar char="o"/>
            </a:pPr>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grpSp>
        <p:nvGrpSpPr>
          <p:cNvPr id="2" name="docshapegroup49">
            <a:extLst>
              <a:ext uri="{FF2B5EF4-FFF2-40B4-BE49-F238E27FC236}">
                <a16:creationId xmlns:a16="http://schemas.microsoft.com/office/drawing/2014/main" id="{02A919DC-983F-82B1-4C44-098DF5840665}"/>
              </a:ext>
            </a:extLst>
          </p:cNvPr>
          <p:cNvGrpSpPr>
            <a:grpSpLocks/>
          </p:cNvGrpSpPr>
          <p:nvPr/>
        </p:nvGrpSpPr>
        <p:grpSpPr bwMode="auto">
          <a:xfrm>
            <a:off x="940904" y="2610678"/>
            <a:ext cx="10084905" cy="3357256"/>
            <a:chOff x="1440" y="195"/>
            <a:chExt cx="9800" cy="3004"/>
          </a:xfrm>
        </p:grpSpPr>
        <p:pic>
          <p:nvPicPr>
            <p:cNvPr id="4" name="docshape50">
              <a:extLst>
                <a:ext uri="{FF2B5EF4-FFF2-40B4-BE49-F238E27FC236}">
                  <a16:creationId xmlns:a16="http://schemas.microsoft.com/office/drawing/2014/main" id="{CB03F1E7-1224-D5CA-0DD6-0EB40D6A5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95"/>
              <a:ext cx="9800" cy="3004"/>
            </a:xfrm>
            <a:prstGeom prst="rect">
              <a:avLst/>
            </a:prstGeom>
            <a:noFill/>
            <a:extLst>
              <a:ext uri="{909E8E84-426E-40DD-AFC4-6F175D3DCCD1}">
                <a14:hiddenFill xmlns:a14="http://schemas.microsoft.com/office/drawing/2010/main">
                  <a:solidFill>
                    <a:srgbClr val="FFFFFF"/>
                  </a:solidFill>
                </a14:hiddenFill>
              </a:ext>
            </a:extLst>
          </p:spPr>
        </p:pic>
        <p:pic>
          <p:nvPicPr>
            <p:cNvPr id="5" name="docshape51">
              <a:extLst>
                <a:ext uri="{FF2B5EF4-FFF2-40B4-BE49-F238E27FC236}">
                  <a16:creationId xmlns:a16="http://schemas.microsoft.com/office/drawing/2014/main" id="{FD128C13-06B2-D636-170E-5D7A43600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 y="363"/>
              <a:ext cx="4730" cy="282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AF9724F-2242-23AE-EEDE-60E7BED71755}"/>
                  </a:ext>
                </a:extLst>
              </p14:cNvPr>
              <p14:cNvContentPartPr/>
              <p14:nvPr/>
            </p14:nvContentPartPr>
            <p14:xfrm>
              <a:off x="4982379" y="5086826"/>
              <a:ext cx="661320" cy="28080"/>
            </p14:xfrm>
          </p:contentPart>
        </mc:Choice>
        <mc:Fallback xmlns="">
          <p:pic>
            <p:nvPicPr>
              <p:cNvPr id="6" name="Ink 5">
                <a:extLst>
                  <a:ext uri="{FF2B5EF4-FFF2-40B4-BE49-F238E27FC236}">
                    <a16:creationId xmlns:a16="http://schemas.microsoft.com/office/drawing/2014/main" id="{7AF9724F-2242-23AE-EEDE-60E7BED71755}"/>
                  </a:ext>
                </a:extLst>
              </p:cNvPr>
              <p:cNvPicPr/>
              <p:nvPr/>
            </p:nvPicPr>
            <p:blipFill>
              <a:blip r:embed="rId5"/>
              <a:stretch>
                <a:fillRect/>
              </a:stretch>
            </p:blipFill>
            <p:spPr>
              <a:xfrm>
                <a:off x="4928739" y="4979186"/>
                <a:ext cx="7689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297581F-9AF0-B607-34E8-D927203DCFCD}"/>
                  </a:ext>
                </a:extLst>
              </p14:cNvPr>
              <p14:cNvContentPartPr/>
              <p14:nvPr/>
            </p14:nvContentPartPr>
            <p14:xfrm>
              <a:off x="4518699" y="5445386"/>
              <a:ext cx="1064520" cy="229320"/>
            </p14:xfrm>
          </p:contentPart>
        </mc:Choice>
        <mc:Fallback xmlns="">
          <p:pic>
            <p:nvPicPr>
              <p:cNvPr id="7" name="Ink 6">
                <a:extLst>
                  <a:ext uri="{FF2B5EF4-FFF2-40B4-BE49-F238E27FC236}">
                    <a16:creationId xmlns:a16="http://schemas.microsoft.com/office/drawing/2014/main" id="{B297581F-9AF0-B607-34E8-D927203DCFCD}"/>
                  </a:ext>
                </a:extLst>
              </p:cNvPr>
              <p:cNvPicPr/>
              <p:nvPr/>
            </p:nvPicPr>
            <p:blipFill>
              <a:blip r:embed="rId7"/>
              <a:stretch>
                <a:fillRect/>
              </a:stretch>
            </p:blipFill>
            <p:spPr>
              <a:xfrm>
                <a:off x="4464699" y="5337746"/>
                <a:ext cx="117216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23F87775-1939-1B7A-55F2-8D4CAEAAAB7B}"/>
                  </a:ext>
                </a:extLst>
              </p14:cNvPr>
              <p14:cNvContentPartPr/>
              <p14:nvPr/>
            </p14:nvContentPartPr>
            <p14:xfrm>
              <a:off x="1470219" y="4622066"/>
              <a:ext cx="3789360" cy="43560"/>
            </p14:xfrm>
          </p:contentPart>
        </mc:Choice>
        <mc:Fallback xmlns="">
          <p:pic>
            <p:nvPicPr>
              <p:cNvPr id="8" name="Ink 7">
                <a:extLst>
                  <a:ext uri="{FF2B5EF4-FFF2-40B4-BE49-F238E27FC236}">
                    <a16:creationId xmlns:a16="http://schemas.microsoft.com/office/drawing/2014/main" id="{23F87775-1939-1B7A-55F2-8D4CAEAAAB7B}"/>
                  </a:ext>
                </a:extLst>
              </p:cNvPr>
              <p:cNvPicPr/>
              <p:nvPr/>
            </p:nvPicPr>
            <p:blipFill>
              <a:blip r:embed="rId9"/>
              <a:stretch>
                <a:fillRect/>
              </a:stretch>
            </p:blipFill>
            <p:spPr>
              <a:xfrm>
                <a:off x="1416579" y="4514426"/>
                <a:ext cx="38970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CA779133-3A3A-E8C2-8BAD-CD76CABC5CA8}"/>
                  </a:ext>
                </a:extLst>
              </p14:cNvPr>
              <p14:cNvContentPartPr/>
              <p14:nvPr/>
            </p14:nvContentPartPr>
            <p14:xfrm>
              <a:off x="1338099" y="5114186"/>
              <a:ext cx="993600" cy="28080"/>
            </p14:xfrm>
          </p:contentPart>
        </mc:Choice>
        <mc:Fallback xmlns="">
          <p:pic>
            <p:nvPicPr>
              <p:cNvPr id="9" name="Ink 8">
                <a:extLst>
                  <a:ext uri="{FF2B5EF4-FFF2-40B4-BE49-F238E27FC236}">
                    <a16:creationId xmlns:a16="http://schemas.microsoft.com/office/drawing/2014/main" id="{CA779133-3A3A-E8C2-8BAD-CD76CABC5CA8}"/>
                  </a:ext>
                </a:extLst>
              </p:cNvPr>
              <p:cNvPicPr/>
              <p:nvPr/>
            </p:nvPicPr>
            <p:blipFill>
              <a:blip r:embed="rId11"/>
              <a:stretch>
                <a:fillRect/>
              </a:stretch>
            </p:blipFill>
            <p:spPr>
              <a:xfrm>
                <a:off x="1284459" y="5006546"/>
                <a:ext cx="110124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AF128650-4151-CC65-7B87-FAB264994414}"/>
                  </a:ext>
                </a:extLst>
              </p14:cNvPr>
              <p14:cNvContentPartPr/>
              <p14:nvPr/>
            </p14:nvContentPartPr>
            <p14:xfrm>
              <a:off x="2888979" y="5087906"/>
              <a:ext cx="1005480" cy="27000"/>
            </p14:xfrm>
          </p:contentPart>
        </mc:Choice>
        <mc:Fallback xmlns="">
          <p:pic>
            <p:nvPicPr>
              <p:cNvPr id="10" name="Ink 9">
                <a:extLst>
                  <a:ext uri="{FF2B5EF4-FFF2-40B4-BE49-F238E27FC236}">
                    <a16:creationId xmlns:a16="http://schemas.microsoft.com/office/drawing/2014/main" id="{AF128650-4151-CC65-7B87-FAB264994414}"/>
                  </a:ext>
                </a:extLst>
              </p:cNvPr>
              <p:cNvPicPr/>
              <p:nvPr/>
            </p:nvPicPr>
            <p:blipFill>
              <a:blip r:embed="rId13"/>
              <a:stretch>
                <a:fillRect/>
              </a:stretch>
            </p:blipFill>
            <p:spPr>
              <a:xfrm>
                <a:off x="2834979" y="4980266"/>
                <a:ext cx="11131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DE02E258-7FF1-A686-0290-B0AEEBFEE77A}"/>
                  </a:ext>
                </a:extLst>
              </p14:cNvPr>
              <p14:cNvContentPartPr/>
              <p14:nvPr/>
            </p14:nvContentPartPr>
            <p14:xfrm>
              <a:off x="6313659" y="3006746"/>
              <a:ext cx="4663080" cy="333360"/>
            </p14:xfrm>
          </p:contentPart>
        </mc:Choice>
        <mc:Fallback xmlns="">
          <p:pic>
            <p:nvPicPr>
              <p:cNvPr id="11" name="Ink 10">
                <a:extLst>
                  <a:ext uri="{FF2B5EF4-FFF2-40B4-BE49-F238E27FC236}">
                    <a16:creationId xmlns:a16="http://schemas.microsoft.com/office/drawing/2014/main" id="{DE02E258-7FF1-A686-0290-B0AEEBFEE77A}"/>
                  </a:ext>
                </a:extLst>
              </p:cNvPr>
              <p:cNvPicPr/>
              <p:nvPr/>
            </p:nvPicPr>
            <p:blipFill>
              <a:blip r:embed="rId15"/>
              <a:stretch>
                <a:fillRect/>
              </a:stretch>
            </p:blipFill>
            <p:spPr>
              <a:xfrm>
                <a:off x="6259659" y="2899106"/>
                <a:ext cx="4770720" cy="549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781260DF-750F-4CD3-4168-FE91F3C89808}"/>
                  </a:ext>
                </a:extLst>
              </p14:cNvPr>
              <p14:cNvContentPartPr/>
              <p14:nvPr/>
            </p14:nvContentPartPr>
            <p14:xfrm>
              <a:off x="6332019" y="3788666"/>
              <a:ext cx="3093480" cy="428760"/>
            </p14:xfrm>
          </p:contentPart>
        </mc:Choice>
        <mc:Fallback xmlns="">
          <p:pic>
            <p:nvPicPr>
              <p:cNvPr id="12" name="Ink 11">
                <a:extLst>
                  <a:ext uri="{FF2B5EF4-FFF2-40B4-BE49-F238E27FC236}">
                    <a16:creationId xmlns:a16="http://schemas.microsoft.com/office/drawing/2014/main" id="{781260DF-750F-4CD3-4168-FE91F3C89808}"/>
                  </a:ext>
                </a:extLst>
              </p:cNvPr>
              <p:cNvPicPr/>
              <p:nvPr/>
            </p:nvPicPr>
            <p:blipFill>
              <a:blip r:embed="rId17"/>
              <a:stretch>
                <a:fillRect/>
              </a:stretch>
            </p:blipFill>
            <p:spPr>
              <a:xfrm>
                <a:off x="6278019" y="3680666"/>
                <a:ext cx="3201120" cy="644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53328DA0-76C8-0847-BE96-9EBC97E49E0D}"/>
                  </a:ext>
                </a:extLst>
              </p14:cNvPr>
              <p14:cNvContentPartPr/>
              <p14:nvPr/>
            </p14:nvContentPartPr>
            <p14:xfrm>
              <a:off x="951819" y="3297986"/>
              <a:ext cx="4854240" cy="1049760"/>
            </p14:xfrm>
          </p:contentPart>
        </mc:Choice>
        <mc:Fallback xmlns="">
          <p:pic>
            <p:nvPicPr>
              <p:cNvPr id="14" name="Ink 13">
                <a:extLst>
                  <a:ext uri="{FF2B5EF4-FFF2-40B4-BE49-F238E27FC236}">
                    <a16:creationId xmlns:a16="http://schemas.microsoft.com/office/drawing/2014/main" id="{53328DA0-76C8-0847-BE96-9EBC97E49E0D}"/>
                  </a:ext>
                </a:extLst>
              </p:cNvPr>
              <p:cNvPicPr/>
              <p:nvPr/>
            </p:nvPicPr>
            <p:blipFill>
              <a:blip r:embed="rId19"/>
              <a:stretch>
                <a:fillRect/>
              </a:stretch>
            </p:blipFill>
            <p:spPr>
              <a:xfrm>
                <a:off x="943179" y="3289346"/>
                <a:ext cx="4871880" cy="1067400"/>
              </a:xfrm>
              <a:prstGeom prst="rect">
                <a:avLst/>
              </a:prstGeom>
            </p:spPr>
          </p:pic>
        </mc:Fallback>
      </mc:AlternateContent>
    </p:spTree>
    <p:extLst>
      <p:ext uri="{BB962C8B-B14F-4D97-AF65-F5344CB8AC3E}">
        <p14:creationId xmlns:p14="http://schemas.microsoft.com/office/powerpoint/2010/main" val="4009612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Debit Cards</a:t>
            </a:r>
          </a:p>
          <a:p>
            <a:pPr marR="0" lvl="1">
              <a:lnSpc>
                <a:spcPct val="107000"/>
              </a:lnSpc>
              <a:spcBef>
                <a:spcPts val="0"/>
              </a:spcBef>
              <a:spcAft>
                <a:spcPts val="0"/>
              </a:spcAft>
              <a:buFont typeface="Courier New" panose="02070309020205020404" pitchFamily="49" charset="0"/>
              <a:buChar char="o"/>
            </a:pPr>
            <a:r>
              <a:rPr lang="en-US" sz="1800" dirty="0">
                <a:effectLst/>
                <a:latin typeface="Cambria Math" panose="02040503050406030204" pitchFamily="18" charset="0"/>
                <a:ea typeface="Helvetica Neue"/>
                <a:cs typeface="Times New Roman" panose="02020603050405020304" pitchFamily="18" charset="0"/>
              </a:rPr>
              <a:t>Stand alone Debit Card – notice there is only information that looks like a credit card.  There is no information about insurance such as member number, group / plan number, or information about copays, deductibles, etc.</a:t>
            </a:r>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pic>
        <p:nvPicPr>
          <p:cNvPr id="13" name="image14.png" descr="Graphical user interface, text, application&#10;&#10;Description automatically generated">
            <a:extLst>
              <a:ext uri="{FF2B5EF4-FFF2-40B4-BE49-F238E27FC236}">
                <a16:creationId xmlns:a16="http://schemas.microsoft.com/office/drawing/2014/main" id="{426E30C5-AAD4-6810-26F3-215184626E5B}"/>
              </a:ext>
            </a:extLst>
          </p:cNvPr>
          <p:cNvPicPr>
            <a:picLocks noChangeAspect="1"/>
          </p:cNvPicPr>
          <p:nvPr/>
        </p:nvPicPr>
        <p:blipFill>
          <a:blip r:embed="rId2" cstate="print"/>
          <a:stretch>
            <a:fillRect/>
          </a:stretch>
        </p:blipFill>
        <p:spPr>
          <a:xfrm>
            <a:off x="1379908" y="2633939"/>
            <a:ext cx="9432183" cy="2918722"/>
          </a:xfrm>
          <a:prstGeom prst="rect">
            <a:avLst/>
          </a:prstGeom>
        </p:spPr>
      </p:pic>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742D2430-5E6B-F89E-48A2-40109426244D}"/>
                  </a:ext>
                </a:extLst>
              </p14:cNvPr>
              <p14:cNvContentPartPr/>
              <p14:nvPr/>
            </p14:nvContentPartPr>
            <p14:xfrm>
              <a:off x="1815099" y="4292306"/>
              <a:ext cx="3427200" cy="86400"/>
            </p14:xfrm>
          </p:contentPart>
        </mc:Choice>
        <mc:Fallback xmlns="">
          <p:pic>
            <p:nvPicPr>
              <p:cNvPr id="15" name="Ink 14">
                <a:extLst>
                  <a:ext uri="{FF2B5EF4-FFF2-40B4-BE49-F238E27FC236}">
                    <a16:creationId xmlns:a16="http://schemas.microsoft.com/office/drawing/2014/main" id="{742D2430-5E6B-F89E-48A2-40109426244D}"/>
                  </a:ext>
                </a:extLst>
              </p:cNvPr>
              <p:cNvPicPr/>
              <p:nvPr/>
            </p:nvPicPr>
            <p:blipFill>
              <a:blip r:embed="rId4"/>
              <a:stretch>
                <a:fillRect/>
              </a:stretch>
            </p:blipFill>
            <p:spPr>
              <a:xfrm>
                <a:off x="1761099" y="4184666"/>
                <a:ext cx="353484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34864261-C40B-5562-AA7D-EAF537D4931E}"/>
                  </a:ext>
                </a:extLst>
              </p14:cNvPr>
              <p14:cNvContentPartPr/>
              <p14:nvPr/>
            </p14:nvContentPartPr>
            <p14:xfrm>
              <a:off x="3100659" y="4743386"/>
              <a:ext cx="1033920" cy="40680"/>
            </p14:xfrm>
          </p:contentPart>
        </mc:Choice>
        <mc:Fallback xmlns="">
          <p:pic>
            <p:nvPicPr>
              <p:cNvPr id="16" name="Ink 15">
                <a:extLst>
                  <a:ext uri="{FF2B5EF4-FFF2-40B4-BE49-F238E27FC236}">
                    <a16:creationId xmlns:a16="http://schemas.microsoft.com/office/drawing/2014/main" id="{34864261-C40B-5562-AA7D-EAF537D4931E}"/>
                  </a:ext>
                </a:extLst>
              </p:cNvPr>
              <p:cNvPicPr/>
              <p:nvPr/>
            </p:nvPicPr>
            <p:blipFill>
              <a:blip r:embed="rId6"/>
              <a:stretch>
                <a:fillRect/>
              </a:stretch>
            </p:blipFill>
            <p:spPr>
              <a:xfrm>
                <a:off x="3047019" y="4635386"/>
                <a:ext cx="11415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D4BE327C-4633-9B83-C5FC-8A62D1757584}"/>
                  </a:ext>
                </a:extLst>
              </p14:cNvPr>
              <p14:cNvContentPartPr/>
              <p14:nvPr/>
            </p14:nvContentPartPr>
            <p14:xfrm>
              <a:off x="5141139" y="4768586"/>
              <a:ext cx="582120" cy="28440"/>
            </p14:xfrm>
          </p:contentPart>
        </mc:Choice>
        <mc:Fallback xmlns="">
          <p:pic>
            <p:nvPicPr>
              <p:cNvPr id="17" name="Ink 16">
                <a:extLst>
                  <a:ext uri="{FF2B5EF4-FFF2-40B4-BE49-F238E27FC236}">
                    <a16:creationId xmlns:a16="http://schemas.microsoft.com/office/drawing/2014/main" id="{D4BE327C-4633-9B83-C5FC-8A62D1757584}"/>
                  </a:ext>
                </a:extLst>
              </p:cNvPr>
              <p:cNvPicPr/>
              <p:nvPr/>
            </p:nvPicPr>
            <p:blipFill>
              <a:blip r:embed="rId8"/>
              <a:stretch>
                <a:fillRect/>
              </a:stretch>
            </p:blipFill>
            <p:spPr>
              <a:xfrm>
                <a:off x="5087499" y="4660586"/>
                <a:ext cx="68976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E8FB3296-A9EA-B06D-9B37-7AC0C0D511C6}"/>
                  </a:ext>
                </a:extLst>
              </p14:cNvPr>
              <p14:cNvContentPartPr/>
              <p14:nvPr/>
            </p14:nvContentPartPr>
            <p14:xfrm>
              <a:off x="4645059" y="5048666"/>
              <a:ext cx="960480" cy="253440"/>
            </p14:xfrm>
          </p:contentPart>
        </mc:Choice>
        <mc:Fallback xmlns="">
          <p:pic>
            <p:nvPicPr>
              <p:cNvPr id="18" name="Ink 17">
                <a:extLst>
                  <a:ext uri="{FF2B5EF4-FFF2-40B4-BE49-F238E27FC236}">
                    <a16:creationId xmlns:a16="http://schemas.microsoft.com/office/drawing/2014/main" id="{E8FB3296-A9EA-B06D-9B37-7AC0C0D511C6}"/>
                  </a:ext>
                </a:extLst>
              </p:cNvPr>
              <p:cNvPicPr/>
              <p:nvPr/>
            </p:nvPicPr>
            <p:blipFill>
              <a:blip r:embed="rId10"/>
              <a:stretch>
                <a:fillRect/>
              </a:stretch>
            </p:blipFill>
            <p:spPr>
              <a:xfrm>
                <a:off x="4591419" y="4941026"/>
                <a:ext cx="106812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59AC0AE6-A8D2-771C-FE67-E8FFB1B8CD97}"/>
                  </a:ext>
                </a:extLst>
              </p14:cNvPr>
              <p14:cNvContentPartPr/>
              <p14:nvPr/>
            </p14:nvContentPartPr>
            <p14:xfrm>
              <a:off x="6347499" y="3099626"/>
              <a:ext cx="4714920" cy="67320"/>
            </p14:xfrm>
          </p:contentPart>
        </mc:Choice>
        <mc:Fallback xmlns="">
          <p:pic>
            <p:nvPicPr>
              <p:cNvPr id="19" name="Ink 18">
                <a:extLst>
                  <a:ext uri="{FF2B5EF4-FFF2-40B4-BE49-F238E27FC236}">
                    <a16:creationId xmlns:a16="http://schemas.microsoft.com/office/drawing/2014/main" id="{59AC0AE6-A8D2-771C-FE67-E8FFB1B8CD97}"/>
                  </a:ext>
                </a:extLst>
              </p:cNvPr>
              <p:cNvPicPr/>
              <p:nvPr/>
            </p:nvPicPr>
            <p:blipFill>
              <a:blip r:embed="rId12"/>
              <a:stretch>
                <a:fillRect/>
              </a:stretch>
            </p:blipFill>
            <p:spPr>
              <a:xfrm>
                <a:off x="6293499" y="2991986"/>
                <a:ext cx="482256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35BEE8C-84D3-3AFC-E533-B18B7B9093C1}"/>
                  </a:ext>
                </a:extLst>
              </p14:cNvPr>
              <p14:cNvContentPartPr/>
              <p14:nvPr/>
            </p14:nvContentPartPr>
            <p14:xfrm>
              <a:off x="6400419" y="3947786"/>
              <a:ext cx="3749760" cy="54720"/>
            </p14:xfrm>
          </p:contentPart>
        </mc:Choice>
        <mc:Fallback xmlns="">
          <p:pic>
            <p:nvPicPr>
              <p:cNvPr id="20" name="Ink 19">
                <a:extLst>
                  <a:ext uri="{FF2B5EF4-FFF2-40B4-BE49-F238E27FC236}">
                    <a16:creationId xmlns:a16="http://schemas.microsoft.com/office/drawing/2014/main" id="{A35BEE8C-84D3-3AFC-E533-B18B7B9093C1}"/>
                  </a:ext>
                </a:extLst>
              </p:cNvPr>
              <p:cNvPicPr/>
              <p:nvPr/>
            </p:nvPicPr>
            <p:blipFill>
              <a:blip r:embed="rId14"/>
              <a:stretch>
                <a:fillRect/>
              </a:stretch>
            </p:blipFill>
            <p:spPr>
              <a:xfrm>
                <a:off x="6346419" y="3839786"/>
                <a:ext cx="385740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0C039A21-C059-F302-5730-60AC6128573A}"/>
                  </a:ext>
                </a:extLst>
              </p14:cNvPr>
              <p14:cNvContentPartPr/>
              <p14:nvPr/>
            </p14:nvContentPartPr>
            <p14:xfrm>
              <a:off x="6095499" y="3113306"/>
              <a:ext cx="479880" cy="14400"/>
            </p14:xfrm>
          </p:contentPart>
        </mc:Choice>
        <mc:Fallback xmlns="">
          <p:pic>
            <p:nvPicPr>
              <p:cNvPr id="21" name="Ink 20">
                <a:extLst>
                  <a:ext uri="{FF2B5EF4-FFF2-40B4-BE49-F238E27FC236}">
                    <a16:creationId xmlns:a16="http://schemas.microsoft.com/office/drawing/2014/main" id="{0C039A21-C059-F302-5730-60AC6128573A}"/>
                  </a:ext>
                </a:extLst>
              </p:cNvPr>
              <p:cNvPicPr/>
              <p:nvPr/>
            </p:nvPicPr>
            <p:blipFill>
              <a:blip r:embed="rId16"/>
              <a:stretch>
                <a:fillRect/>
              </a:stretch>
            </p:blipFill>
            <p:spPr>
              <a:xfrm>
                <a:off x="6041499" y="3005306"/>
                <a:ext cx="587520" cy="230040"/>
              </a:xfrm>
              <a:prstGeom prst="rect">
                <a:avLst/>
              </a:prstGeom>
            </p:spPr>
          </p:pic>
        </mc:Fallback>
      </mc:AlternateContent>
    </p:spTree>
    <p:extLst>
      <p:ext uri="{BB962C8B-B14F-4D97-AF65-F5344CB8AC3E}">
        <p14:creationId xmlns:p14="http://schemas.microsoft.com/office/powerpoint/2010/main" val="4220594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Carve Outs</a:t>
            </a:r>
          </a:p>
          <a:p>
            <a:pPr lvl="3">
              <a:lnSpc>
                <a:spcPct val="107000"/>
              </a:lnSpc>
              <a:spcBef>
                <a:spcPts val="0"/>
              </a:spcBef>
              <a:spcAft>
                <a:spcPts val="800"/>
              </a:spcAft>
              <a:buFont typeface="Courier New" panose="02070309020205020404" pitchFamily="49" charset="0"/>
              <a:buChar char="o"/>
            </a:pPr>
            <a:endParaRPr lang="en-US" sz="2000" dirty="0">
              <a:effectLst/>
              <a:latin typeface="Azo Sans" panose="020B0603030303020204"/>
              <a:ea typeface="Helvetica Neue"/>
              <a:cs typeface="Times New Roman" panose="02020603050405020304" pitchFamily="18" charset="0"/>
            </a:endParaRPr>
          </a:p>
          <a:p>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Lab</a:t>
            </a:r>
          </a:p>
          <a:p>
            <a:pPr marR="0" lvl="3">
              <a:lnSpc>
                <a:spcPct val="107000"/>
              </a:lnSpc>
              <a:spcBef>
                <a:spcPts val="0"/>
              </a:spcBef>
              <a:spcAft>
                <a:spcPts val="8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Cigna – Often carves out outpatient and/or reference lab to a national laboratory such as LabCorp or Quest Diagnostic.  There is no reliable logo on a card to know this.  Check with your Managed Care department and ask if contractually Cigna can carve out the lab.  If they can you will have to get clarification when checking benefits if the patient can use your lab or if they have to be referred to a lab vendor.</a:t>
            </a: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spTree>
    <p:extLst>
      <p:ext uri="{BB962C8B-B14F-4D97-AF65-F5344CB8AC3E}">
        <p14:creationId xmlns:p14="http://schemas.microsoft.com/office/powerpoint/2010/main" val="1750922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Carve Outs</a:t>
            </a:r>
          </a:p>
          <a:p>
            <a:endParaRPr lang="en-US" sz="2000" dirty="0">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r>
              <a:rPr lang="en-US" dirty="0">
                <a:solidFill>
                  <a:srgbClr val="000000"/>
                </a:solidFill>
                <a:effectLst/>
                <a:latin typeface="Azo Sans" panose="020B0603030303020204"/>
                <a:ea typeface="Helvetica Neue"/>
                <a:cs typeface="Times New Roman" panose="02020603050405020304" pitchFamily="18" charset="0"/>
              </a:rPr>
              <a:t>Radiology</a:t>
            </a:r>
          </a:p>
          <a:p>
            <a:pPr marR="0" lvl="2">
              <a:lnSpc>
                <a:spcPct val="107000"/>
              </a:lnSpc>
              <a:spcBef>
                <a:spcPts val="0"/>
              </a:spcBef>
              <a:spcAft>
                <a:spcPts val="800"/>
              </a:spcAft>
              <a:buFont typeface="Courier New" panose="02070309020205020404" pitchFamily="49" charset="0"/>
              <a:buChar char="o"/>
            </a:pPr>
            <a:r>
              <a:rPr lang="en-US" sz="2000" b="0" dirty="0">
                <a:solidFill>
                  <a:srgbClr val="000000"/>
                </a:solidFill>
                <a:effectLst/>
                <a:latin typeface="Azo Sans" panose="020B0603030303020204"/>
                <a:ea typeface="Helvetica Neue"/>
                <a:cs typeface="Times New Roman" panose="02020603050405020304" pitchFamily="18" charset="0"/>
              </a:rPr>
              <a:t>United Designated Diagnostic Provider “DDP”.  If you see this logo, the member is required to have outpatient lab done at a provider designated as a DDP to maximize their benefits.  The logo looks like                       </a:t>
            </a:r>
            <a:r>
              <a:rPr lang="en-US" dirty="0">
                <a:solidFill>
                  <a:srgbClr val="000000"/>
                </a:solidFill>
                <a:effectLst/>
                <a:latin typeface="Azo Sans" panose="020B0603030303020204"/>
                <a:ea typeface="Helvetica Neue"/>
                <a:cs typeface="Times New Roman" panose="02020603050405020304" pitchFamily="18" charset="0"/>
              </a:rPr>
              <a:t>and can be on the front or the back of the card.  The logo is typically very small.</a:t>
            </a:r>
            <a:endParaRPr lang="en-US" dirty="0">
              <a:solidFill>
                <a:srgbClr val="000000"/>
              </a:solidFill>
              <a:latin typeface="Azo Sans" panose="020B0603030303020204"/>
              <a:ea typeface="Helvetica Neue"/>
              <a:cs typeface="Times New Roman" panose="02020603050405020304" pitchFamily="18" charset="0"/>
            </a:endParaRPr>
          </a:p>
          <a:p>
            <a:pPr marL="914400" marR="0" lvl="2" indent="0">
              <a:lnSpc>
                <a:spcPct val="107000"/>
              </a:lnSpc>
              <a:spcBef>
                <a:spcPts val="0"/>
              </a:spcBef>
              <a:spcAft>
                <a:spcPts val="800"/>
              </a:spcAft>
              <a:buNone/>
            </a:pPr>
            <a:endParaRPr lang="en-US" dirty="0">
              <a:effectLst/>
              <a:latin typeface="Azo Sans" panose="020B0603030303020204"/>
              <a:ea typeface="Helvetica Neue"/>
              <a:cs typeface="Times New Roman" panose="02020603050405020304" pitchFamily="18" charset="0"/>
            </a:endParaRPr>
          </a:p>
        </p:txBody>
      </p:sp>
      <p:pic>
        <p:nvPicPr>
          <p:cNvPr id="10" name="Picture 9" descr="A picture containing text&#10;&#10;Description automatically generated">
            <a:extLst>
              <a:ext uri="{FF2B5EF4-FFF2-40B4-BE49-F238E27FC236}">
                <a16:creationId xmlns:a16="http://schemas.microsoft.com/office/drawing/2014/main" id="{2BAA8EA3-E47A-3394-CAC1-493FEC880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742" y="3343396"/>
            <a:ext cx="6675910" cy="3011258"/>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9DA98077-C49C-5DF5-EE40-EA390EC0A7EB}"/>
                  </a:ext>
                </a:extLst>
              </p14:cNvPr>
              <p14:cNvContentPartPr/>
              <p14:nvPr/>
            </p14:nvContentPartPr>
            <p14:xfrm>
              <a:off x="5790939" y="5777306"/>
              <a:ext cx="647640" cy="80640"/>
            </p14:xfrm>
          </p:contentPart>
        </mc:Choice>
        <mc:Fallback xmlns="">
          <p:pic>
            <p:nvPicPr>
              <p:cNvPr id="11" name="Ink 10">
                <a:extLst>
                  <a:ext uri="{FF2B5EF4-FFF2-40B4-BE49-F238E27FC236}">
                    <a16:creationId xmlns:a16="http://schemas.microsoft.com/office/drawing/2014/main" id="{9DA98077-C49C-5DF5-EE40-EA390EC0A7EB}"/>
                  </a:ext>
                </a:extLst>
              </p:cNvPr>
              <p:cNvPicPr/>
              <p:nvPr/>
            </p:nvPicPr>
            <p:blipFill>
              <a:blip r:embed="rId5"/>
              <a:stretch>
                <a:fillRect/>
              </a:stretch>
            </p:blipFill>
            <p:spPr>
              <a:xfrm>
                <a:off x="5700939" y="5597666"/>
                <a:ext cx="827280" cy="440280"/>
              </a:xfrm>
              <a:prstGeom prst="rect">
                <a:avLst/>
              </a:prstGeom>
            </p:spPr>
          </p:pic>
        </mc:Fallback>
      </mc:AlternateContent>
      <p:pic>
        <p:nvPicPr>
          <p:cNvPr id="4" name="Picture 3">
            <a:extLst>
              <a:ext uri="{FF2B5EF4-FFF2-40B4-BE49-F238E27FC236}">
                <a16:creationId xmlns:a16="http://schemas.microsoft.com/office/drawing/2014/main" id="{1A141A45-0527-60ED-8F77-E63A41D334A5}"/>
              </a:ext>
            </a:extLst>
          </p:cNvPr>
          <p:cNvPicPr>
            <a:picLocks noChangeAspect="1"/>
          </p:cNvPicPr>
          <p:nvPr/>
        </p:nvPicPr>
        <p:blipFill>
          <a:blip r:embed="rId6"/>
          <a:stretch>
            <a:fillRect/>
          </a:stretch>
        </p:blipFill>
        <p:spPr>
          <a:xfrm>
            <a:off x="3417552" y="2559822"/>
            <a:ext cx="1285876" cy="500063"/>
          </a:xfrm>
          <a:prstGeom prst="rect">
            <a:avLst/>
          </a:prstGeom>
        </p:spPr>
      </p:pic>
    </p:spTree>
    <p:extLst>
      <p:ext uri="{BB962C8B-B14F-4D97-AF65-F5344CB8AC3E}">
        <p14:creationId xmlns:p14="http://schemas.microsoft.com/office/powerpoint/2010/main" val="2254093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VI. Problems – Carve Outs</a:t>
            </a:r>
          </a:p>
          <a:p>
            <a:pPr lvl="3">
              <a:lnSpc>
                <a:spcPct val="107000"/>
              </a:lnSpc>
              <a:spcBef>
                <a:spcPts val="0"/>
              </a:spcBef>
              <a:spcAft>
                <a:spcPts val="800"/>
              </a:spcAft>
              <a:buFont typeface="Courier New" panose="02070309020205020404" pitchFamily="49" charset="0"/>
              <a:buChar char="o"/>
            </a:pPr>
            <a:endParaRPr lang="en-US" sz="2000"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Behavioral Health – Make sure your follow the specific behavioral health instructions on the card.</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Magellan</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Value Options</a:t>
            </a:r>
          </a:p>
          <a:p>
            <a:pPr marR="0" lvl="3">
              <a:lnSpc>
                <a:spcPct val="107000"/>
              </a:lnSpc>
              <a:spcBef>
                <a:spcPts val="0"/>
              </a:spcBef>
              <a:spcAft>
                <a:spcPts val="600"/>
              </a:spcAft>
              <a:buFont typeface="Courier New" panose="02070309020205020404" pitchFamily="49" charset="0"/>
              <a:buChar char="o"/>
            </a:pPr>
            <a:r>
              <a:rPr lang="en-US" sz="2000" dirty="0">
                <a:latin typeface="Azo Sans" panose="020B0603030303020204"/>
                <a:ea typeface="Helvetica Neue"/>
                <a:cs typeface="Times New Roman" panose="02020603050405020304" pitchFamily="18" charset="0"/>
              </a:rPr>
              <a:t>Optum (United company)</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Cigna Behavioral </a:t>
            </a:r>
            <a:r>
              <a:rPr lang="en-US" sz="2000" dirty="0">
                <a:latin typeface="Azo Sans" panose="020B0603030303020204"/>
                <a:ea typeface="Helvetica Neue"/>
                <a:cs typeface="Times New Roman" panose="02020603050405020304" pitchFamily="18" charset="0"/>
              </a:rPr>
              <a:t>Health</a:t>
            </a:r>
            <a:endParaRPr lang="en-US" sz="2000"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8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p:txBody>
      </p:sp>
    </p:spTree>
    <p:extLst>
      <p:ext uri="{BB962C8B-B14F-4D97-AF65-F5344CB8AC3E}">
        <p14:creationId xmlns:p14="http://schemas.microsoft.com/office/powerpoint/2010/main" val="4068389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51272D-F963-76BA-A921-9E72282B2C39}"/>
              </a:ext>
            </a:extLst>
          </p:cNvPr>
          <p:cNvSpPr txBox="1"/>
          <p:nvPr/>
        </p:nvSpPr>
        <p:spPr>
          <a:xfrm>
            <a:off x="1753299" y="302004"/>
            <a:ext cx="8464492" cy="7017306"/>
          </a:xfrm>
          <a:prstGeom prst="rect">
            <a:avLst/>
          </a:prstGeom>
          <a:noFill/>
        </p:spPr>
        <p:txBody>
          <a:bodyPr wrap="square" rtlCol="0">
            <a:spAutoFit/>
          </a:bodyPr>
          <a:lstStyle/>
          <a:p>
            <a:pPr algn="ctr"/>
            <a:endParaRPr lang="en-US" dirty="0"/>
          </a:p>
          <a:p>
            <a:pPr algn="ctr"/>
            <a:r>
              <a:rPr lang="en-US" dirty="0"/>
              <a:t>Questions?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Ed Casteel, CPA</a:t>
            </a:r>
          </a:p>
          <a:p>
            <a:pPr algn="ctr"/>
            <a:r>
              <a:rPr lang="en-US" dirty="0"/>
              <a:t>Partner</a:t>
            </a:r>
          </a:p>
          <a:p>
            <a:pPr algn="ctr"/>
            <a:r>
              <a:rPr lang="en-US" dirty="0">
                <a:hlinkClick r:id="rId2"/>
              </a:rPr>
              <a:t>ed@trilogy-health.com</a:t>
            </a:r>
            <a:endParaRPr lang="en-US" dirty="0"/>
          </a:p>
          <a:p>
            <a:pPr algn="ctr"/>
            <a:r>
              <a:rPr lang="en-US" dirty="0"/>
              <a:t>(601) 427-5988 (office)</a:t>
            </a:r>
          </a:p>
          <a:p>
            <a:pPr algn="ctr"/>
            <a:r>
              <a:rPr lang="en-US" dirty="0"/>
              <a:t>(601) 405-4641 (direct)</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1028" name="Picture 4">
            <a:extLst>
              <a:ext uri="{FF2B5EF4-FFF2-40B4-BE49-F238E27FC236}">
                <a16:creationId xmlns:a16="http://schemas.microsoft.com/office/drawing/2014/main" id="{77D6BF1F-6445-4768-3544-F4167C26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457" y="1143000"/>
            <a:ext cx="2171350" cy="217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84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D0E4D3-A8DF-4034-A9BC-94CC1536242E}"/>
              </a:ext>
            </a:extLst>
          </p:cNvPr>
          <p:cNvSpPr txBox="1"/>
          <p:nvPr/>
        </p:nvSpPr>
        <p:spPr>
          <a:xfrm>
            <a:off x="3048712" y="3246470"/>
            <a:ext cx="6097424"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97779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 Membership Card</a:t>
            </a:r>
          </a:p>
          <a:p>
            <a:pPr marL="457200" marR="0" lvl="1" indent="0">
              <a:lnSpc>
                <a:spcPct val="107000"/>
              </a:lnSpc>
              <a:spcBef>
                <a:spcPts val="0"/>
              </a:spcBef>
              <a:spcAft>
                <a:spcPts val="0"/>
              </a:spcAft>
              <a:buNone/>
            </a:pPr>
            <a:r>
              <a:rPr lang="en-US" sz="2800" b="1" u="sng" dirty="0">
                <a:effectLst/>
                <a:latin typeface="Azo Sans" panose="020B0603030303020204"/>
                <a:ea typeface="Helvetica Neue"/>
                <a:cs typeface="Times New Roman" panose="02020603050405020304" pitchFamily="18" charset="0"/>
              </a:rPr>
              <a:t>Back Typically</a:t>
            </a:r>
          </a:p>
          <a:p>
            <a:pPr marR="0" lvl="2">
              <a:lnSpc>
                <a:spcPct val="107000"/>
              </a:lnSpc>
              <a:spcBef>
                <a:spcPts val="0"/>
              </a:spcBef>
              <a:spcAft>
                <a:spcPts val="60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Contact Information</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Billing Address</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Carve Out Benefit information including contact information</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Behavioral Health</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Outpatient Lab</a:t>
            </a:r>
          </a:p>
          <a:p>
            <a:pPr marR="0" lvl="3">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Outpatient Imaging</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Microprint with information that may be of value.  Always read as it sometimes has valuable information such as might state a “Limited Benefit Plan” if not stated on the front.</a:t>
            </a:r>
          </a:p>
          <a:p>
            <a:pPr algn="ctr"/>
            <a:endParaRPr lang="en-US" sz="4400" dirty="0"/>
          </a:p>
        </p:txBody>
      </p:sp>
    </p:spTree>
    <p:extLst>
      <p:ext uri="{BB962C8B-B14F-4D97-AF65-F5344CB8AC3E}">
        <p14:creationId xmlns:p14="http://schemas.microsoft.com/office/powerpoint/2010/main" val="182353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II. Medicare Advantage</a:t>
            </a:r>
          </a:p>
          <a:p>
            <a:pPr marL="457200" marR="0" lvl="1" indent="0">
              <a:lnSpc>
                <a:spcPct val="107000"/>
              </a:lnSpc>
              <a:spcBef>
                <a:spcPts val="0"/>
              </a:spcBef>
              <a:spcAft>
                <a:spcPts val="0"/>
              </a:spcAft>
              <a:buNone/>
            </a:pPr>
            <a:endParaRPr lang="en-US" sz="2800" b="1" u="sng" dirty="0">
              <a:effectLst/>
              <a:latin typeface="Azo Sans" panose="020B0603030303020204"/>
              <a:ea typeface="Helvetica Neue"/>
              <a:cs typeface="Times New Roman" panose="02020603050405020304" pitchFamily="18" charset="0"/>
            </a:endParaRPr>
          </a:p>
          <a:p>
            <a:pPr marL="457200" marR="0" lvl="1" indent="0">
              <a:lnSpc>
                <a:spcPct val="107000"/>
              </a:lnSpc>
              <a:spcBef>
                <a:spcPts val="0"/>
              </a:spcBef>
              <a:spcAft>
                <a:spcPts val="0"/>
              </a:spcAft>
              <a:buNone/>
            </a:pPr>
            <a:r>
              <a:rPr lang="en-US" sz="2800" b="1" u="sng" dirty="0">
                <a:effectLst/>
                <a:latin typeface="Azo Sans" panose="020B0603030303020204"/>
                <a:ea typeface="Helvetica Neue"/>
                <a:cs typeface="Times New Roman" panose="02020603050405020304" pitchFamily="18" charset="0"/>
              </a:rPr>
              <a:t>Medicare Contract ID and Summary of Benefits </a:t>
            </a:r>
          </a:p>
          <a:p>
            <a:pPr marR="0" lvl="2">
              <a:lnSpc>
                <a:spcPct val="107000"/>
              </a:lnSpc>
              <a:spcBef>
                <a:spcPts val="0"/>
              </a:spcBef>
              <a:spcAft>
                <a:spcPts val="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Contract ID should be on the card. </a:t>
            </a:r>
          </a:p>
          <a:p>
            <a:pPr marR="0" lvl="2">
              <a:lnSpc>
                <a:spcPct val="107000"/>
              </a:lnSpc>
              <a:spcBef>
                <a:spcPts val="0"/>
              </a:spcBef>
              <a:spcAft>
                <a:spcPts val="6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F</a:t>
            </a:r>
            <a:r>
              <a:rPr lang="en-US" dirty="0">
                <a:effectLst/>
                <a:latin typeface="Azo Sans" panose="020B0603030303020204"/>
                <a:ea typeface="Helvetica Neue"/>
                <a:cs typeface="Times New Roman" panose="02020603050405020304" pitchFamily="18" charset="0"/>
              </a:rPr>
              <a:t>ormat is A####-###.  </a:t>
            </a:r>
          </a:p>
          <a:p>
            <a:pPr marR="0" lvl="2">
              <a:lnSpc>
                <a:spcPct val="107000"/>
              </a:lnSpc>
              <a:spcBef>
                <a:spcPts val="0"/>
              </a:spcBef>
              <a:spcAft>
                <a:spcPts val="6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Example:  R0110-001, H5216-160.</a:t>
            </a: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Summary of Benefits - use the code to search the internet or payor website to pull down the detailed benefits in the “Summary of Benefits”.  </a:t>
            </a:r>
          </a:p>
          <a:p>
            <a:pPr algn="ctr"/>
            <a:endParaRPr lang="en-US" sz="2000" dirty="0"/>
          </a:p>
        </p:txBody>
      </p:sp>
    </p:spTree>
    <p:extLst>
      <p:ext uri="{BB962C8B-B14F-4D97-AF65-F5344CB8AC3E}">
        <p14:creationId xmlns:p14="http://schemas.microsoft.com/office/powerpoint/2010/main" val="383548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II. Medicare Advantage</a:t>
            </a:r>
          </a:p>
          <a:p>
            <a:pPr marL="457200" marR="0" lvl="1" indent="0">
              <a:lnSpc>
                <a:spcPct val="107000"/>
              </a:lnSpc>
              <a:spcBef>
                <a:spcPts val="0"/>
              </a:spcBef>
              <a:spcAft>
                <a:spcPts val="0"/>
              </a:spcAft>
              <a:buNone/>
            </a:pPr>
            <a:r>
              <a:rPr lang="en-US" sz="2800" b="1" u="sng" dirty="0">
                <a:effectLst/>
                <a:latin typeface="Azo Sans" panose="020B0603030303020204"/>
                <a:ea typeface="Helvetica Neue"/>
                <a:cs typeface="Times New Roman" panose="02020603050405020304" pitchFamily="18" charset="0"/>
              </a:rPr>
              <a:t>Products </a:t>
            </a:r>
          </a:p>
          <a:p>
            <a:pPr marR="0" lvl="2">
              <a:lnSpc>
                <a:spcPct val="107000"/>
              </a:lnSpc>
              <a:spcBef>
                <a:spcPts val="0"/>
              </a:spcBef>
              <a:spcAft>
                <a:spcPts val="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Regular Medicare Advantage (PFFS, PPO, HMO):  If you don’t see a D-SNP, I-SNP, or C-SNP reference then assume regular Medicare Advantage</a:t>
            </a:r>
          </a:p>
          <a:p>
            <a:pPr marR="0" lvl="2">
              <a:lnSpc>
                <a:spcPct val="107000"/>
              </a:lnSpc>
              <a:spcBef>
                <a:spcPts val="0"/>
              </a:spcBef>
              <a:spcAft>
                <a:spcPts val="0"/>
              </a:spcAft>
              <a:buFont typeface="Courier New" panose="02070309020205020404" pitchFamily="49" charset="0"/>
              <a:buChar char="o"/>
            </a:pPr>
            <a:endParaRPr lang="en-US" dirty="0">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D-SNP – Dual Eligibles (PPO, HMO):  Members that are both Medicare and Medicaid eligible</a:t>
            </a:r>
          </a:p>
          <a:p>
            <a:pPr marR="0" lvl="2">
              <a:lnSpc>
                <a:spcPct val="107000"/>
              </a:lnSpc>
              <a:spcBef>
                <a:spcPts val="0"/>
              </a:spcBef>
              <a:spcAft>
                <a:spcPts val="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I-SNP – Institutionalized (PPO, HMO):  Members that are institutionalized such as in a nursing home</a:t>
            </a:r>
          </a:p>
          <a:p>
            <a:pPr marR="0" lvl="2">
              <a:lnSpc>
                <a:spcPct val="107000"/>
              </a:lnSpc>
              <a:spcBef>
                <a:spcPts val="0"/>
              </a:spcBef>
              <a:spcAft>
                <a:spcPts val="0"/>
              </a:spcAft>
              <a:buFont typeface="Courier New" panose="02070309020205020404" pitchFamily="49" charset="0"/>
              <a:buChar char="o"/>
            </a:pPr>
            <a:endParaRPr lang="en-US" dirty="0">
              <a:effectLst/>
              <a:latin typeface="Azo Sans" panose="020B0603030303020204"/>
              <a:ea typeface="Helvetica Neue"/>
              <a:cs typeface="Times New Roman" panose="02020603050405020304" pitchFamily="18" charset="0"/>
            </a:endParaRPr>
          </a:p>
          <a:p>
            <a:pPr marR="0" lvl="2">
              <a:lnSpc>
                <a:spcPct val="107000"/>
              </a:lnSpc>
              <a:spcBef>
                <a:spcPts val="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C-SNP – Chronic Conditions (PPO, HMO):  Examples: CHF, Dementia, Diabetes, Cancer.</a:t>
            </a:r>
          </a:p>
          <a:p>
            <a:pPr algn="ctr"/>
            <a:endParaRPr lang="en-US" sz="4400" dirty="0"/>
          </a:p>
        </p:txBody>
      </p:sp>
    </p:spTree>
    <p:extLst>
      <p:ext uri="{BB962C8B-B14F-4D97-AF65-F5344CB8AC3E}">
        <p14:creationId xmlns:p14="http://schemas.microsoft.com/office/powerpoint/2010/main" val="257386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III. TriCare / TriCare East / Humana Military</a:t>
            </a:r>
          </a:p>
          <a:p>
            <a:pPr marL="457200" marR="0" lvl="1" indent="0">
              <a:lnSpc>
                <a:spcPct val="107000"/>
              </a:lnSpc>
              <a:spcBef>
                <a:spcPts val="0"/>
              </a:spcBef>
              <a:spcAft>
                <a:spcPts val="0"/>
              </a:spcAft>
              <a:buNone/>
            </a:pPr>
            <a:endParaRPr lang="en-US" sz="2000" b="1" u="sng" dirty="0">
              <a:effectLst/>
              <a:latin typeface="Azo Sans" panose="020B0603030303020204"/>
              <a:ea typeface="Helvetica Neue"/>
              <a:cs typeface="Times New Roman" panose="02020603050405020304" pitchFamily="18" charset="0"/>
            </a:endParaRPr>
          </a:p>
          <a:p>
            <a:pPr marR="0" lvl="1">
              <a:lnSpc>
                <a:spcPct val="107000"/>
              </a:lnSpc>
              <a:spcBef>
                <a:spcPts val="60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Must be “Certified/Authorized” to be paid any amount that is covered</a:t>
            </a:r>
          </a:p>
          <a:p>
            <a:pPr marR="0" lvl="1">
              <a:lnSpc>
                <a:spcPct val="107000"/>
              </a:lnSpc>
              <a:spcBef>
                <a:spcPts val="60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These are insurance products, not benefits.  The VA is a benefits program and separate and apart from TriCare.</a:t>
            </a:r>
          </a:p>
          <a:p>
            <a:pPr marR="0" lvl="1">
              <a:lnSpc>
                <a:spcPct val="107000"/>
              </a:lnSpc>
              <a:spcBef>
                <a:spcPts val="60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Regions</a:t>
            </a:r>
          </a:p>
          <a:p>
            <a:pPr marR="0" lvl="2">
              <a:lnSpc>
                <a:spcPct val="107000"/>
              </a:lnSpc>
              <a:spcBef>
                <a:spcPts val="60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Eastern US:  This is called TriCare East  </a:t>
            </a:r>
          </a:p>
          <a:p>
            <a:pPr marR="0" lvl="2">
              <a:lnSpc>
                <a:spcPct val="107000"/>
              </a:lnSpc>
              <a:spcBef>
                <a:spcPts val="60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Western US:  This is call TriCare West</a:t>
            </a:r>
          </a:p>
          <a:p>
            <a:pPr marR="0" lvl="1">
              <a:lnSpc>
                <a:spcPct val="107000"/>
              </a:lnSpc>
              <a:spcBef>
                <a:spcPts val="600"/>
              </a:spcBef>
              <a:spcAft>
                <a:spcPts val="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Products</a:t>
            </a:r>
          </a:p>
          <a:p>
            <a:pPr marR="0" lvl="2">
              <a:lnSpc>
                <a:spcPct val="107000"/>
              </a:lnSpc>
              <a:spcBef>
                <a:spcPts val="60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TriCare for Life – Medicare Supplement</a:t>
            </a:r>
          </a:p>
          <a:p>
            <a:pPr marR="0" lvl="2">
              <a:lnSpc>
                <a:spcPct val="107000"/>
              </a:lnSpc>
              <a:spcBef>
                <a:spcPts val="600"/>
              </a:spcBef>
              <a:spcAft>
                <a:spcPts val="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Select – PPO</a:t>
            </a:r>
          </a:p>
          <a:p>
            <a:pPr marR="0" lvl="2">
              <a:lnSpc>
                <a:spcPct val="107000"/>
              </a:lnSpc>
              <a:spcBef>
                <a:spcPts val="600"/>
              </a:spcBef>
              <a:spcAft>
                <a:spcPts val="8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Prime – HMO</a:t>
            </a:r>
          </a:p>
          <a:p>
            <a:pPr algn="ctr"/>
            <a:endParaRPr lang="en-US" sz="2000" dirty="0"/>
          </a:p>
        </p:txBody>
      </p:sp>
    </p:spTree>
    <p:extLst>
      <p:ext uri="{BB962C8B-B14F-4D97-AF65-F5344CB8AC3E}">
        <p14:creationId xmlns:p14="http://schemas.microsoft.com/office/powerpoint/2010/main" val="348825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6AC866-D8B0-3F93-DB34-E1806E1E799E}"/>
              </a:ext>
            </a:extLst>
          </p:cNvPr>
          <p:cNvSpPr>
            <a:spLocks noGrp="1"/>
          </p:cNvSpPr>
          <p:nvPr>
            <p:ph type="body" sz="quarter" idx="12"/>
          </p:nvPr>
        </p:nvSpPr>
        <p:spPr>
          <a:xfrm>
            <a:off x="715618" y="473827"/>
            <a:ext cx="11198086" cy="5688434"/>
          </a:xfrm>
        </p:spPr>
        <p:txBody>
          <a:bodyPr>
            <a:noAutofit/>
          </a:bodyPr>
          <a:lstStyle/>
          <a:p>
            <a:pPr algn="ctr"/>
            <a:r>
              <a:rPr lang="en-US" sz="4400" dirty="0"/>
              <a:t>III. TriCare / TriCare East / Humana Military</a:t>
            </a:r>
          </a:p>
          <a:p>
            <a:pPr marL="457200" marR="0" lvl="1" indent="0">
              <a:lnSpc>
                <a:spcPct val="107000"/>
              </a:lnSpc>
              <a:spcBef>
                <a:spcPts val="0"/>
              </a:spcBef>
              <a:spcAft>
                <a:spcPts val="0"/>
              </a:spcAft>
              <a:buNone/>
            </a:pPr>
            <a:endParaRPr lang="en-US" sz="2000" b="1" u="sng" dirty="0">
              <a:effectLst/>
              <a:latin typeface="Azo Sans" panose="020B0603030303020204"/>
              <a:ea typeface="Helvetica Neue"/>
              <a:cs typeface="Times New Roman" panose="02020603050405020304" pitchFamily="18" charset="0"/>
            </a:endParaRPr>
          </a:p>
          <a:p>
            <a:pPr marR="0" lvl="1">
              <a:lnSpc>
                <a:spcPct val="107000"/>
              </a:lnSpc>
              <a:spcBef>
                <a:spcPts val="0"/>
              </a:spcBef>
              <a:spcAft>
                <a:spcPts val="600"/>
              </a:spcAft>
              <a:buFont typeface="Courier New" panose="02070309020205020404" pitchFamily="49" charset="0"/>
              <a:buChar char="o"/>
            </a:pPr>
            <a:r>
              <a:rPr lang="en-US" sz="2000" dirty="0">
                <a:effectLst/>
                <a:latin typeface="Azo Sans" panose="020B0603030303020204"/>
                <a:ea typeface="Helvetica Neue"/>
                <a:cs typeface="Times New Roman" panose="02020603050405020304" pitchFamily="18" charset="0"/>
              </a:rPr>
              <a:t>Obtain copies of the following information</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Insurance card such as Prime, Select or TriCare for Life – copy both sides of the insurance card and place it in the patient’s record.</a:t>
            </a:r>
          </a:p>
          <a:p>
            <a:pPr marR="0" lvl="2">
              <a:lnSpc>
                <a:spcPct val="107000"/>
              </a:lnSpc>
              <a:spcBef>
                <a:spcPts val="0"/>
              </a:spcBef>
              <a:spcAft>
                <a:spcPts val="600"/>
              </a:spcAft>
              <a:buFont typeface="Courier New" panose="02070309020205020404" pitchFamily="49" charset="0"/>
              <a:buChar char="o"/>
            </a:pPr>
            <a:r>
              <a:rPr lang="en-US" dirty="0">
                <a:effectLst/>
                <a:latin typeface="Azo Sans" panose="020B0603030303020204"/>
                <a:ea typeface="Helvetica Neue"/>
                <a:cs typeface="Times New Roman" panose="02020603050405020304" pitchFamily="18" charset="0"/>
              </a:rPr>
              <a:t>Military IDs –used to verify the patient’s identity to check eligibility.  Having one of these forms of IDs does NOT confirm the patient’s eligible or benefits.</a:t>
            </a:r>
          </a:p>
          <a:p>
            <a:pPr marR="0" lvl="2">
              <a:lnSpc>
                <a:spcPct val="107000"/>
              </a:lnSpc>
              <a:spcBef>
                <a:spcPts val="0"/>
              </a:spcBef>
              <a:spcAft>
                <a:spcPts val="600"/>
              </a:spcAft>
              <a:buFont typeface="Courier New" panose="02070309020205020404" pitchFamily="49" charset="0"/>
              <a:buChar char="o"/>
            </a:pPr>
            <a:r>
              <a:rPr lang="en-US" dirty="0">
                <a:latin typeface="Azo Sans" panose="020B0603030303020204"/>
                <a:ea typeface="Helvetica Neue"/>
                <a:cs typeface="Times New Roman" panose="02020603050405020304" pitchFamily="18" charset="0"/>
              </a:rPr>
              <a:t>Refusal to provide/ allow copies of Military ID – Refer to Tricare East Provider Manual (</a:t>
            </a:r>
            <a:r>
              <a:rPr lang="en-US" dirty="0">
                <a:effectLst/>
                <a:latin typeface="Azo Sans" panose="020B0603030303020204"/>
                <a:ea typeface="Helvetica Neue"/>
                <a:cs typeface="Times New Roman" panose="02020603050405020304" pitchFamily="18" charset="0"/>
              </a:rPr>
              <a:t>page 18, 2020 Manual):</a:t>
            </a:r>
            <a:endParaRPr lang="en-US" sz="2000" dirty="0"/>
          </a:p>
        </p:txBody>
      </p:sp>
      <p:pic>
        <p:nvPicPr>
          <p:cNvPr id="7" name="Picture 6" descr="A screenshot of a computer&#10;&#10;Description automatically generated with medium confidence">
            <a:extLst>
              <a:ext uri="{FF2B5EF4-FFF2-40B4-BE49-F238E27FC236}">
                <a16:creationId xmlns:a16="http://schemas.microsoft.com/office/drawing/2014/main" id="{E2E0D2CB-DEB2-703B-936D-FD9608E93236}"/>
              </a:ext>
            </a:extLst>
          </p:cNvPr>
          <p:cNvPicPr>
            <a:picLocks noChangeAspect="1"/>
          </p:cNvPicPr>
          <p:nvPr/>
        </p:nvPicPr>
        <p:blipFill>
          <a:blip r:embed="rId2"/>
          <a:stretch>
            <a:fillRect/>
          </a:stretch>
        </p:blipFill>
        <p:spPr>
          <a:xfrm>
            <a:off x="3750366" y="3614627"/>
            <a:ext cx="6838120" cy="2395838"/>
          </a:xfrm>
          <a:prstGeom prst="rect">
            <a:avLst/>
          </a:prstGeom>
        </p:spPr>
      </p:pic>
    </p:spTree>
    <p:extLst>
      <p:ext uri="{BB962C8B-B14F-4D97-AF65-F5344CB8AC3E}">
        <p14:creationId xmlns:p14="http://schemas.microsoft.com/office/powerpoint/2010/main" val="720090316"/>
      </p:ext>
    </p:extLst>
  </p:cSld>
  <p:clrMapOvr>
    <a:masterClrMapping/>
  </p:clrMapOvr>
</p:sld>
</file>

<file path=ppt/theme/theme1.xml><?xml version="1.0" encoding="utf-8"?>
<a:theme xmlns:a="http://schemas.openxmlformats.org/drawingml/2006/main" name="Trilogy Theme">
  <a:themeElements>
    <a:clrScheme name="Trilogy">
      <a:dk1>
        <a:srgbClr val="002A3A"/>
      </a:dk1>
      <a:lt1>
        <a:srgbClr val="FFFFFF"/>
      </a:lt1>
      <a:dk2>
        <a:srgbClr val="006580"/>
      </a:dk2>
      <a:lt2>
        <a:srgbClr val="65B2BF"/>
      </a:lt2>
      <a:accent1>
        <a:srgbClr val="002A3A"/>
      </a:accent1>
      <a:accent2>
        <a:srgbClr val="335561"/>
      </a:accent2>
      <a:accent3>
        <a:srgbClr val="006580"/>
      </a:accent3>
      <a:accent4>
        <a:srgbClr val="338399"/>
      </a:accent4>
      <a:accent5>
        <a:srgbClr val="66A3B3"/>
      </a:accent5>
      <a:accent6>
        <a:srgbClr val="00A5B5"/>
      </a:accent6>
      <a:hlink>
        <a:srgbClr val="66C9D3"/>
      </a:hlink>
      <a:folHlink>
        <a:srgbClr val="C2E9E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logy Powerpoint Template Working File" id="{7A72F9C0-1ADF-8E4E-B5FA-CEC54FBE6ED0}" vid="{FC08BB30-2571-F747-9B80-6D1FF31787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6AC86FA8F7FE47BE7AE97733D7E6BB" ma:contentTypeVersion="11" ma:contentTypeDescription="Create a new document." ma:contentTypeScope="" ma:versionID="3a0d6c87b24560d3a15ad978e02e0cad">
  <xsd:schema xmlns:xsd="http://www.w3.org/2001/XMLSchema" xmlns:xs="http://www.w3.org/2001/XMLSchema" xmlns:p="http://schemas.microsoft.com/office/2006/metadata/properties" xmlns:ns2="d5f641d3-04a1-42f8-94c3-fcac01237fbf" targetNamespace="http://schemas.microsoft.com/office/2006/metadata/properties" ma:root="true" ma:fieldsID="8d5a786e6acf055e5be257c6e4b26f1c" ns2:_="">
    <xsd:import namespace="d5f641d3-04a1-42f8-94c3-fcac01237f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641d3-04a1-42f8-94c3-fcac01237f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21939F-29FC-4D6C-B38A-F0378063259F}">
  <ds:schemaRefs>
    <ds:schemaRef ds:uri="d5f641d3-04a1-42f8-94c3-fcac01237f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43140D-9D61-4AA8-833E-66D5967CC456}">
  <ds:schemaRefs>
    <ds:schemaRef ds:uri="http://schemas.microsoft.com/sharepoint/v3/contenttype/forms"/>
  </ds:schemaRefs>
</ds:datastoreItem>
</file>

<file path=customXml/itemProps3.xml><?xml version="1.0" encoding="utf-8"?>
<ds:datastoreItem xmlns:ds="http://schemas.openxmlformats.org/officeDocument/2006/customXml" ds:itemID="{D7A191D4-90BD-4212-A9E0-76167D69F583}">
  <ds:schemaRefs>
    <ds:schemaRef ds:uri="http://schemas.openxmlformats.org/package/2006/metadata/core-properties"/>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schemas.microsoft.com/office/2006/metadata/properties"/>
    <ds:schemaRef ds:uri="d5f641d3-04a1-42f8-94c3-fcac01237f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Trilogy Theme</Template>
  <TotalTime>11924</TotalTime>
  <Words>2147</Words>
  <Application>Microsoft Office PowerPoint</Application>
  <PresentationFormat>Widescreen</PresentationFormat>
  <Paragraphs>265</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Azo Sans</vt:lpstr>
      <vt:lpstr>Calibri</vt:lpstr>
      <vt:lpstr>Cambria Math</vt:lpstr>
      <vt:lpstr>Courier New</vt:lpstr>
      <vt:lpstr>Helvetica Neue</vt:lpstr>
      <vt:lpstr>STIXGeneral-Regular</vt:lpstr>
      <vt:lpstr>Trilogy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Raborn</dc:creator>
  <cp:lastModifiedBy>Edwin Casteel</cp:lastModifiedBy>
  <cp:revision>168</cp:revision>
  <cp:lastPrinted>2021-08-16T15:48:12Z</cp:lastPrinted>
  <dcterms:created xsi:type="dcterms:W3CDTF">2021-07-07T20:39:24Z</dcterms:created>
  <dcterms:modified xsi:type="dcterms:W3CDTF">2023-01-16T15:23:15Z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0x010100F56AC86FA8F7FE47BE7AE97733D7E6BB</vt:lpwstr>
  </property>
</Properties>
</file>