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85" r:id="rId5"/>
    <p:sldId id="309" r:id="rId6"/>
    <p:sldId id="395" r:id="rId7"/>
    <p:sldId id="396" r:id="rId8"/>
    <p:sldId id="397" r:id="rId9"/>
    <p:sldId id="398" r:id="rId10"/>
    <p:sldId id="389" r:id="rId11"/>
    <p:sldId id="399" r:id="rId12"/>
    <p:sldId id="393" r:id="rId13"/>
    <p:sldId id="394" r:id="rId14"/>
    <p:sldId id="3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F62"/>
    <a:srgbClr val="E57724"/>
    <a:srgbClr val="00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osada" userId="e90afaa8-f49c-4755-af34-4f8da6e4b915" providerId="ADAL" clId="{0A46C47E-6D44-45D2-B48A-8C0452B7F513}"/>
    <pc:docChg chg="modSld">
      <pc:chgData name="Dan Posada" userId="e90afaa8-f49c-4755-af34-4f8da6e4b915" providerId="ADAL" clId="{0A46C47E-6D44-45D2-B48A-8C0452B7F513}" dt="2022-09-19T13:46:30.195" v="52" actId="20577"/>
      <pc:docMkLst>
        <pc:docMk/>
      </pc:docMkLst>
      <pc:sldChg chg="modSp mod">
        <pc:chgData name="Dan Posada" userId="e90afaa8-f49c-4755-af34-4f8da6e4b915" providerId="ADAL" clId="{0A46C47E-6D44-45D2-B48A-8C0452B7F513}" dt="2022-09-19T13:45:56.267" v="35" actId="20577"/>
        <pc:sldMkLst>
          <pc:docMk/>
          <pc:sldMk cId="1116725088" sldId="385"/>
        </pc:sldMkLst>
        <pc:spChg chg="mod">
          <ac:chgData name="Dan Posada" userId="e90afaa8-f49c-4755-af34-4f8da6e4b915" providerId="ADAL" clId="{0A46C47E-6D44-45D2-B48A-8C0452B7F513}" dt="2022-09-19T13:45:56.267" v="35" actId="20577"/>
          <ac:spMkLst>
            <pc:docMk/>
            <pc:sldMk cId="1116725088" sldId="385"/>
            <ac:spMk id="4" creationId="{5DB88352-B987-42EA-B6DE-530915372A58}"/>
          </ac:spMkLst>
        </pc:spChg>
      </pc:sldChg>
      <pc:sldChg chg="modSp mod">
        <pc:chgData name="Dan Posada" userId="e90afaa8-f49c-4755-af34-4f8da6e4b915" providerId="ADAL" clId="{0A46C47E-6D44-45D2-B48A-8C0452B7F513}" dt="2022-09-19T13:46:30.195" v="52" actId="20577"/>
        <pc:sldMkLst>
          <pc:docMk/>
          <pc:sldMk cId="1367679034" sldId="386"/>
        </pc:sldMkLst>
        <pc:spChg chg="mod">
          <ac:chgData name="Dan Posada" userId="e90afaa8-f49c-4755-af34-4f8da6e4b915" providerId="ADAL" clId="{0A46C47E-6D44-45D2-B48A-8C0452B7F513}" dt="2022-09-19T13:46:30.195" v="52" actId="20577"/>
          <ac:spMkLst>
            <pc:docMk/>
            <pc:sldMk cId="1367679034" sldId="386"/>
            <ac:spMk id="2" creationId="{46AB4901-AB7E-497B-B242-AEF903A58797}"/>
          </ac:spMkLst>
        </pc:spChg>
      </pc:sldChg>
    </pc:docChg>
  </pc:docChgLst>
  <pc:docChgLst>
    <pc:chgData name="Dan Posada" userId="e90afaa8-f49c-4755-af34-4f8da6e4b915" providerId="ADAL" clId="{5F42DAE6-563B-4811-B2BF-2D051B412824}"/>
    <pc:docChg chg="undo custSel modSld">
      <pc:chgData name="Dan Posada" userId="e90afaa8-f49c-4755-af34-4f8da6e4b915" providerId="ADAL" clId="{5F42DAE6-563B-4811-B2BF-2D051B412824}" dt="2022-06-21T15:07:28.839" v="26" actId="27636"/>
      <pc:docMkLst>
        <pc:docMk/>
      </pc:docMkLst>
      <pc:sldChg chg="modSp mod">
        <pc:chgData name="Dan Posada" userId="e90afaa8-f49c-4755-af34-4f8da6e4b915" providerId="ADAL" clId="{5F42DAE6-563B-4811-B2BF-2D051B412824}" dt="2022-06-21T15:06:16.391" v="0" actId="20577"/>
        <pc:sldMkLst>
          <pc:docMk/>
          <pc:sldMk cId="1116725088" sldId="385"/>
        </pc:sldMkLst>
        <pc:spChg chg="mod">
          <ac:chgData name="Dan Posada" userId="e90afaa8-f49c-4755-af34-4f8da6e4b915" providerId="ADAL" clId="{5F42DAE6-563B-4811-B2BF-2D051B412824}" dt="2022-06-21T15:06:16.391" v="0" actId="20577"/>
          <ac:spMkLst>
            <pc:docMk/>
            <pc:sldMk cId="1116725088" sldId="385"/>
            <ac:spMk id="4" creationId="{5DB88352-B987-42EA-B6DE-530915372A58}"/>
          </ac:spMkLst>
        </pc:spChg>
      </pc:sldChg>
      <pc:sldChg chg="addSp delSp modSp mod setBg">
        <pc:chgData name="Dan Posada" userId="e90afaa8-f49c-4755-af34-4f8da6e4b915" providerId="ADAL" clId="{5F42DAE6-563B-4811-B2BF-2D051B412824}" dt="2022-06-21T15:07:28.839" v="26" actId="27636"/>
        <pc:sldMkLst>
          <pc:docMk/>
          <pc:sldMk cId="141035132" sldId="395"/>
        </pc:sldMkLst>
        <pc:spChg chg="mod">
          <ac:chgData name="Dan Posada" userId="e90afaa8-f49c-4755-af34-4f8da6e4b915" providerId="ADAL" clId="{5F42DAE6-563B-4811-B2BF-2D051B412824}" dt="2022-06-21T15:07:05.248" v="8" actId="26606"/>
          <ac:spMkLst>
            <pc:docMk/>
            <pc:sldMk cId="141035132" sldId="395"/>
            <ac:spMk id="2" creationId="{6BC690E5-50BB-42E3-9D91-51CB9ECB09B9}"/>
          </ac:spMkLst>
        </pc:spChg>
        <pc:spChg chg="mod ord">
          <ac:chgData name="Dan Posada" userId="e90afaa8-f49c-4755-af34-4f8da6e4b915" providerId="ADAL" clId="{5F42DAE6-563B-4811-B2BF-2D051B412824}" dt="2022-06-21T15:07:28.839" v="26" actId="27636"/>
          <ac:spMkLst>
            <pc:docMk/>
            <pc:sldMk cId="141035132" sldId="395"/>
            <ac:spMk id="3" creationId="{E9452752-40BC-4F60-9668-B8D6BFA5BF4C}"/>
          </ac:spMkLst>
        </pc:spChg>
        <pc:spChg chg="add del">
          <ac:chgData name="Dan Posada" userId="e90afaa8-f49c-4755-af34-4f8da6e4b915" providerId="ADAL" clId="{5F42DAE6-563B-4811-B2BF-2D051B412824}" dt="2022-06-21T15:06:59.087" v="5" actId="26606"/>
          <ac:spMkLst>
            <pc:docMk/>
            <pc:sldMk cId="141035132" sldId="395"/>
            <ac:spMk id="17" creationId="{F13C74B1-5B17-4795-BED0-7140497B445A}"/>
          </ac:spMkLst>
        </pc:spChg>
        <pc:spChg chg="add del">
          <ac:chgData name="Dan Posada" userId="e90afaa8-f49c-4755-af34-4f8da6e4b915" providerId="ADAL" clId="{5F42DAE6-563B-4811-B2BF-2D051B412824}" dt="2022-06-21T15:06:59.087" v="5" actId="26606"/>
          <ac:spMkLst>
            <pc:docMk/>
            <pc:sldMk cId="141035132" sldId="395"/>
            <ac:spMk id="19" creationId="{D4974D33-8DC5-464E-8C6D-BE58F0669C17}"/>
          </ac:spMkLst>
        </pc:spChg>
        <pc:spChg chg="add del">
          <ac:chgData name="Dan Posada" userId="e90afaa8-f49c-4755-af34-4f8da6e4b915" providerId="ADAL" clId="{5F42DAE6-563B-4811-B2BF-2D051B412824}" dt="2022-06-21T15:07:05.248" v="7" actId="26606"/>
          <ac:spMkLst>
            <pc:docMk/>
            <pc:sldMk cId="141035132" sldId="395"/>
            <ac:spMk id="21" creationId="{B1595A09-E336-4D1B-9B3A-06A2287A54E2}"/>
          </ac:spMkLst>
        </pc:spChg>
        <pc:spChg chg="add del">
          <ac:chgData name="Dan Posada" userId="e90afaa8-f49c-4755-af34-4f8da6e4b915" providerId="ADAL" clId="{5F42DAE6-563B-4811-B2BF-2D051B412824}" dt="2022-06-21T15:07:05.248" v="7" actId="26606"/>
          <ac:spMkLst>
            <pc:docMk/>
            <pc:sldMk cId="141035132" sldId="395"/>
            <ac:spMk id="22" creationId="{3540989C-C7B8-473B-BF87-6F2DA6A90006}"/>
          </ac:spMkLst>
        </pc:spChg>
        <pc:spChg chg="add">
          <ac:chgData name="Dan Posada" userId="e90afaa8-f49c-4755-af34-4f8da6e4b915" providerId="ADAL" clId="{5F42DAE6-563B-4811-B2BF-2D051B412824}" dt="2022-06-21T15:07:05.248" v="8" actId="26606"/>
          <ac:spMkLst>
            <pc:docMk/>
            <pc:sldMk cId="141035132" sldId="395"/>
            <ac:spMk id="24" creationId="{D1A4588A-55D5-49B8-BE41-54ACDCFF2C17}"/>
          </ac:spMkLst>
        </pc:spChg>
        <pc:spChg chg="add">
          <ac:chgData name="Dan Posada" userId="e90afaa8-f49c-4755-af34-4f8da6e4b915" providerId="ADAL" clId="{5F42DAE6-563B-4811-B2BF-2D051B412824}" dt="2022-06-21T15:07:05.248" v="8" actId="26606"/>
          <ac:spMkLst>
            <pc:docMk/>
            <pc:sldMk cId="141035132" sldId="395"/>
            <ac:spMk id="25" creationId="{F97E7EA2-EDCD-47E9-81BC-415C606D1B58}"/>
          </ac:spMkLst>
        </pc:spChg>
        <pc:picChg chg="mod ord">
          <ac:chgData name="Dan Posada" userId="e90afaa8-f49c-4755-af34-4f8da6e4b915" providerId="ADAL" clId="{5F42DAE6-563B-4811-B2BF-2D051B412824}" dt="2022-06-21T15:07:05.248" v="8" actId="26606"/>
          <ac:picMkLst>
            <pc:docMk/>
            <pc:sldMk cId="141035132" sldId="395"/>
            <ac:picMk id="12" creationId="{697E1BB9-D3F5-4F14-85FA-A34A3CC1160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A7CF8-FBAA-43FB-BDAE-2CE2C7FE7A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5DEAD3-04A7-4632-B44F-2BF5D6324432}">
      <dgm:prSet/>
      <dgm:spPr/>
      <dgm:t>
        <a:bodyPr/>
        <a:lstStyle/>
        <a:p>
          <a:r>
            <a:rPr lang="en-US"/>
            <a:t>Team leads</a:t>
          </a:r>
        </a:p>
      </dgm:t>
    </dgm:pt>
    <dgm:pt modelId="{D5A89E42-CB0F-4D25-B90C-361ADDB260AE}" type="parTrans" cxnId="{3043DCC5-A18C-4B1D-AEEC-0A4B456BDA09}">
      <dgm:prSet/>
      <dgm:spPr/>
      <dgm:t>
        <a:bodyPr/>
        <a:lstStyle/>
        <a:p>
          <a:endParaRPr lang="en-US"/>
        </a:p>
      </dgm:t>
    </dgm:pt>
    <dgm:pt modelId="{4091BD2C-E767-4219-8F34-1E669376D732}" type="sibTrans" cxnId="{3043DCC5-A18C-4B1D-AEEC-0A4B456BDA09}">
      <dgm:prSet/>
      <dgm:spPr/>
      <dgm:t>
        <a:bodyPr/>
        <a:lstStyle/>
        <a:p>
          <a:endParaRPr lang="en-US"/>
        </a:p>
      </dgm:t>
    </dgm:pt>
    <dgm:pt modelId="{22F09C51-F6DF-439B-A357-5547EC967F7F}">
      <dgm:prSet/>
      <dgm:spPr/>
      <dgm:t>
        <a:bodyPr/>
        <a:lstStyle/>
        <a:p>
          <a:r>
            <a:rPr lang="en-US"/>
            <a:t>Supervisors</a:t>
          </a:r>
        </a:p>
      </dgm:t>
    </dgm:pt>
    <dgm:pt modelId="{75DDFB3F-0768-4BCE-809A-DC4B8C8F0A0F}" type="parTrans" cxnId="{1B3ED3E7-488E-46EF-B6B3-0F33CC28DB9E}">
      <dgm:prSet/>
      <dgm:spPr/>
      <dgm:t>
        <a:bodyPr/>
        <a:lstStyle/>
        <a:p>
          <a:endParaRPr lang="en-US"/>
        </a:p>
      </dgm:t>
    </dgm:pt>
    <dgm:pt modelId="{97353E6B-53B1-413A-8810-EDA018C43D3F}" type="sibTrans" cxnId="{1B3ED3E7-488E-46EF-B6B3-0F33CC28DB9E}">
      <dgm:prSet/>
      <dgm:spPr/>
      <dgm:t>
        <a:bodyPr/>
        <a:lstStyle/>
        <a:p>
          <a:endParaRPr lang="en-US"/>
        </a:p>
      </dgm:t>
    </dgm:pt>
    <dgm:pt modelId="{3DACB9B2-B244-415E-920D-EE869DCA228D}">
      <dgm:prSet/>
      <dgm:spPr/>
      <dgm:t>
        <a:bodyPr/>
        <a:lstStyle/>
        <a:p>
          <a:r>
            <a:rPr lang="en-US"/>
            <a:t>Managers</a:t>
          </a:r>
        </a:p>
      </dgm:t>
    </dgm:pt>
    <dgm:pt modelId="{D0286777-8E11-41C8-8BED-709311D31105}" type="parTrans" cxnId="{E761C44A-9FA3-40EA-90E8-9E63B0941E09}">
      <dgm:prSet/>
      <dgm:spPr/>
      <dgm:t>
        <a:bodyPr/>
        <a:lstStyle/>
        <a:p>
          <a:endParaRPr lang="en-US"/>
        </a:p>
      </dgm:t>
    </dgm:pt>
    <dgm:pt modelId="{BA9A0104-4AFB-4083-8F50-9F470A4FC8F5}" type="sibTrans" cxnId="{E761C44A-9FA3-40EA-90E8-9E63B0941E09}">
      <dgm:prSet/>
      <dgm:spPr/>
      <dgm:t>
        <a:bodyPr/>
        <a:lstStyle/>
        <a:p>
          <a:endParaRPr lang="en-US"/>
        </a:p>
      </dgm:t>
    </dgm:pt>
    <dgm:pt modelId="{386AA02E-2611-4CBC-991A-31DA136D21BF}">
      <dgm:prSet/>
      <dgm:spPr/>
      <dgm:t>
        <a:bodyPr/>
        <a:lstStyle/>
        <a:p>
          <a:r>
            <a:rPr lang="en-US"/>
            <a:t>Department Heads</a:t>
          </a:r>
        </a:p>
      </dgm:t>
    </dgm:pt>
    <dgm:pt modelId="{DBB968E5-663D-4CD1-B7B1-A0C6093387EF}" type="parTrans" cxnId="{97C3F794-86F6-4612-A28D-F308E0C5139D}">
      <dgm:prSet/>
      <dgm:spPr/>
      <dgm:t>
        <a:bodyPr/>
        <a:lstStyle/>
        <a:p>
          <a:endParaRPr lang="en-US"/>
        </a:p>
      </dgm:t>
    </dgm:pt>
    <dgm:pt modelId="{7EE8AD68-FC11-4E5D-B079-27C1A5378847}" type="sibTrans" cxnId="{97C3F794-86F6-4612-A28D-F308E0C5139D}">
      <dgm:prSet/>
      <dgm:spPr/>
      <dgm:t>
        <a:bodyPr/>
        <a:lstStyle/>
        <a:p>
          <a:endParaRPr lang="en-US"/>
        </a:p>
      </dgm:t>
    </dgm:pt>
    <dgm:pt modelId="{32B5AB5A-ED0F-4FDB-B41D-83139651FCEF}">
      <dgm:prSet/>
      <dgm:spPr/>
      <dgm:t>
        <a:bodyPr/>
        <a:lstStyle/>
        <a:p>
          <a:r>
            <a:rPr lang="en-US"/>
            <a:t>Senior management</a:t>
          </a:r>
        </a:p>
      </dgm:t>
    </dgm:pt>
    <dgm:pt modelId="{2FC2668A-7E22-4E14-8837-39EF3987FF0C}" type="parTrans" cxnId="{86419146-526C-4C7E-80FD-52902D18269B}">
      <dgm:prSet/>
      <dgm:spPr/>
      <dgm:t>
        <a:bodyPr/>
        <a:lstStyle/>
        <a:p>
          <a:endParaRPr lang="en-US"/>
        </a:p>
      </dgm:t>
    </dgm:pt>
    <dgm:pt modelId="{29A8DF8C-5653-4126-9DF7-520F618E5553}" type="sibTrans" cxnId="{86419146-526C-4C7E-80FD-52902D18269B}">
      <dgm:prSet/>
      <dgm:spPr/>
      <dgm:t>
        <a:bodyPr/>
        <a:lstStyle/>
        <a:p>
          <a:endParaRPr lang="en-US"/>
        </a:p>
      </dgm:t>
    </dgm:pt>
    <dgm:pt modelId="{E1124925-0465-45E2-9D6D-0E824E8469AA}">
      <dgm:prSet/>
      <dgm:spPr/>
      <dgm:t>
        <a:bodyPr/>
        <a:lstStyle/>
        <a:p>
          <a:r>
            <a:rPr lang="en-US"/>
            <a:t>Directors</a:t>
          </a:r>
        </a:p>
      </dgm:t>
    </dgm:pt>
    <dgm:pt modelId="{30B476A5-DAC8-42C1-BFDD-65EE3D56E49A}" type="parTrans" cxnId="{818B4482-8CC3-44A6-AB39-6192EB7DD78A}">
      <dgm:prSet/>
      <dgm:spPr/>
      <dgm:t>
        <a:bodyPr/>
        <a:lstStyle/>
        <a:p>
          <a:endParaRPr lang="en-US"/>
        </a:p>
      </dgm:t>
    </dgm:pt>
    <dgm:pt modelId="{5833DA9F-4678-4906-A2A7-3218E5218DD9}" type="sibTrans" cxnId="{818B4482-8CC3-44A6-AB39-6192EB7DD78A}">
      <dgm:prSet/>
      <dgm:spPr/>
      <dgm:t>
        <a:bodyPr/>
        <a:lstStyle/>
        <a:p>
          <a:endParaRPr lang="en-US"/>
        </a:p>
      </dgm:t>
    </dgm:pt>
    <dgm:pt modelId="{4B949065-E70B-4A61-9F3E-83E67B847E0A}">
      <dgm:prSet/>
      <dgm:spPr/>
      <dgm:t>
        <a:bodyPr/>
        <a:lstStyle/>
        <a:p>
          <a:r>
            <a:rPr lang="en-US"/>
            <a:t>Executives</a:t>
          </a:r>
        </a:p>
      </dgm:t>
    </dgm:pt>
    <dgm:pt modelId="{F6744FD4-FD0D-45C9-BA23-860635D920BC}" type="parTrans" cxnId="{E2F3108E-7F31-40B0-A2D6-D37F47425C20}">
      <dgm:prSet/>
      <dgm:spPr/>
      <dgm:t>
        <a:bodyPr/>
        <a:lstStyle/>
        <a:p>
          <a:endParaRPr lang="en-US"/>
        </a:p>
      </dgm:t>
    </dgm:pt>
    <dgm:pt modelId="{F5FAB811-BED5-4F94-B9F2-64F01AC41790}" type="sibTrans" cxnId="{E2F3108E-7F31-40B0-A2D6-D37F47425C20}">
      <dgm:prSet/>
      <dgm:spPr/>
      <dgm:t>
        <a:bodyPr/>
        <a:lstStyle/>
        <a:p>
          <a:endParaRPr lang="en-US"/>
        </a:p>
      </dgm:t>
    </dgm:pt>
    <dgm:pt modelId="{1D806041-B56E-4976-BADF-3162C62B661F}" type="pres">
      <dgm:prSet presAssocID="{957A7CF8-FBAA-43FB-BDAE-2CE2C7FE7AC0}" presName="linear" presStyleCnt="0">
        <dgm:presLayoutVars>
          <dgm:animLvl val="lvl"/>
          <dgm:resizeHandles val="exact"/>
        </dgm:presLayoutVars>
      </dgm:prSet>
      <dgm:spPr/>
    </dgm:pt>
    <dgm:pt modelId="{29BE5098-4050-462D-85FC-803AE5442BB2}" type="pres">
      <dgm:prSet presAssocID="{F45DEAD3-04A7-4632-B44F-2BF5D632443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50843C8-C5AF-45E2-92FA-34C41D9E4C44}" type="pres">
      <dgm:prSet presAssocID="{4091BD2C-E767-4219-8F34-1E669376D732}" presName="spacer" presStyleCnt="0"/>
      <dgm:spPr/>
    </dgm:pt>
    <dgm:pt modelId="{E2523DAE-F337-4179-982A-71DBD366C262}" type="pres">
      <dgm:prSet presAssocID="{22F09C51-F6DF-439B-A357-5547EC967F7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D346D52-84C5-486C-B14C-E54C85A0D7D8}" type="pres">
      <dgm:prSet presAssocID="{97353E6B-53B1-413A-8810-EDA018C43D3F}" presName="spacer" presStyleCnt="0"/>
      <dgm:spPr/>
    </dgm:pt>
    <dgm:pt modelId="{9170CA31-7F25-47BB-9E49-9273564C22EA}" type="pres">
      <dgm:prSet presAssocID="{3DACB9B2-B244-415E-920D-EE869DCA228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4B04D7F-565B-4AE2-A4F1-A18CFBE6EF8D}" type="pres">
      <dgm:prSet presAssocID="{BA9A0104-4AFB-4083-8F50-9F470A4FC8F5}" presName="spacer" presStyleCnt="0"/>
      <dgm:spPr/>
    </dgm:pt>
    <dgm:pt modelId="{6BA2575F-50A5-4EBB-89F9-06C431CD89F3}" type="pres">
      <dgm:prSet presAssocID="{386AA02E-2611-4CBC-991A-31DA136D21B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496C93D-55E2-4FC0-ACF3-BB2453BAFA1E}" type="pres">
      <dgm:prSet presAssocID="{7EE8AD68-FC11-4E5D-B079-27C1A5378847}" presName="spacer" presStyleCnt="0"/>
      <dgm:spPr/>
    </dgm:pt>
    <dgm:pt modelId="{78ED662D-2255-4D69-9DA4-F5EC39C14FEC}" type="pres">
      <dgm:prSet presAssocID="{32B5AB5A-ED0F-4FDB-B41D-83139651FCE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13CD704-1D20-4578-A463-2236B180C5D5}" type="pres">
      <dgm:prSet presAssocID="{29A8DF8C-5653-4126-9DF7-520F618E5553}" presName="spacer" presStyleCnt="0"/>
      <dgm:spPr/>
    </dgm:pt>
    <dgm:pt modelId="{52EA57F0-05E8-4215-A37B-F6376F8C8792}" type="pres">
      <dgm:prSet presAssocID="{E1124925-0465-45E2-9D6D-0E824E8469A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4557F0A-37DB-4ABF-940E-95F4CFE3A8EB}" type="pres">
      <dgm:prSet presAssocID="{5833DA9F-4678-4906-A2A7-3218E5218DD9}" presName="spacer" presStyleCnt="0"/>
      <dgm:spPr/>
    </dgm:pt>
    <dgm:pt modelId="{E9BB332E-4153-4B5D-88D8-4F79B66C8FD3}" type="pres">
      <dgm:prSet presAssocID="{4B949065-E70B-4A61-9F3E-83E67B847E0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D0ACF12-8751-4DE0-9F32-24FB4E0A6095}" type="presOf" srcId="{386AA02E-2611-4CBC-991A-31DA136D21BF}" destId="{6BA2575F-50A5-4EBB-89F9-06C431CD89F3}" srcOrd="0" destOrd="0" presId="urn:microsoft.com/office/officeart/2005/8/layout/vList2"/>
    <dgm:cxn modelId="{8DD3DC3D-22D1-41CF-A07C-DE9F85DD6723}" type="presOf" srcId="{22F09C51-F6DF-439B-A357-5547EC967F7F}" destId="{E2523DAE-F337-4179-982A-71DBD366C262}" srcOrd="0" destOrd="0" presId="urn:microsoft.com/office/officeart/2005/8/layout/vList2"/>
    <dgm:cxn modelId="{86419146-526C-4C7E-80FD-52902D18269B}" srcId="{957A7CF8-FBAA-43FB-BDAE-2CE2C7FE7AC0}" destId="{32B5AB5A-ED0F-4FDB-B41D-83139651FCEF}" srcOrd="4" destOrd="0" parTransId="{2FC2668A-7E22-4E14-8837-39EF3987FF0C}" sibTransId="{29A8DF8C-5653-4126-9DF7-520F618E5553}"/>
    <dgm:cxn modelId="{E2877E68-7C96-4F73-A7ED-F48C09F03A4C}" type="presOf" srcId="{4B949065-E70B-4A61-9F3E-83E67B847E0A}" destId="{E9BB332E-4153-4B5D-88D8-4F79B66C8FD3}" srcOrd="0" destOrd="0" presId="urn:microsoft.com/office/officeart/2005/8/layout/vList2"/>
    <dgm:cxn modelId="{E761C44A-9FA3-40EA-90E8-9E63B0941E09}" srcId="{957A7CF8-FBAA-43FB-BDAE-2CE2C7FE7AC0}" destId="{3DACB9B2-B244-415E-920D-EE869DCA228D}" srcOrd="2" destOrd="0" parTransId="{D0286777-8E11-41C8-8BED-709311D31105}" sibTransId="{BA9A0104-4AFB-4083-8F50-9F470A4FC8F5}"/>
    <dgm:cxn modelId="{A3C0EF7B-6983-4DBB-BB95-52C48D880C47}" type="presOf" srcId="{957A7CF8-FBAA-43FB-BDAE-2CE2C7FE7AC0}" destId="{1D806041-B56E-4976-BADF-3162C62B661F}" srcOrd="0" destOrd="0" presId="urn:microsoft.com/office/officeart/2005/8/layout/vList2"/>
    <dgm:cxn modelId="{818B4482-8CC3-44A6-AB39-6192EB7DD78A}" srcId="{957A7CF8-FBAA-43FB-BDAE-2CE2C7FE7AC0}" destId="{E1124925-0465-45E2-9D6D-0E824E8469AA}" srcOrd="5" destOrd="0" parTransId="{30B476A5-DAC8-42C1-BFDD-65EE3D56E49A}" sibTransId="{5833DA9F-4678-4906-A2A7-3218E5218DD9}"/>
    <dgm:cxn modelId="{E2F3108E-7F31-40B0-A2D6-D37F47425C20}" srcId="{957A7CF8-FBAA-43FB-BDAE-2CE2C7FE7AC0}" destId="{4B949065-E70B-4A61-9F3E-83E67B847E0A}" srcOrd="6" destOrd="0" parTransId="{F6744FD4-FD0D-45C9-BA23-860635D920BC}" sibTransId="{F5FAB811-BED5-4F94-B9F2-64F01AC41790}"/>
    <dgm:cxn modelId="{97C3F794-86F6-4612-A28D-F308E0C5139D}" srcId="{957A7CF8-FBAA-43FB-BDAE-2CE2C7FE7AC0}" destId="{386AA02E-2611-4CBC-991A-31DA136D21BF}" srcOrd="3" destOrd="0" parTransId="{DBB968E5-663D-4CD1-B7B1-A0C6093387EF}" sibTransId="{7EE8AD68-FC11-4E5D-B079-27C1A5378847}"/>
    <dgm:cxn modelId="{6875B5A4-3E0E-4A9C-9E1B-535C412CAE64}" type="presOf" srcId="{32B5AB5A-ED0F-4FDB-B41D-83139651FCEF}" destId="{78ED662D-2255-4D69-9DA4-F5EC39C14FEC}" srcOrd="0" destOrd="0" presId="urn:microsoft.com/office/officeart/2005/8/layout/vList2"/>
    <dgm:cxn modelId="{CADE25C0-4CD4-41FB-8DB6-90392D2212BB}" type="presOf" srcId="{E1124925-0465-45E2-9D6D-0E824E8469AA}" destId="{52EA57F0-05E8-4215-A37B-F6376F8C8792}" srcOrd="0" destOrd="0" presId="urn:microsoft.com/office/officeart/2005/8/layout/vList2"/>
    <dgm:cxn modelId="{3043DCC5-A18C-4B1D-AEEC-0A4B456BDA09}" srcId="{957A7CF8-FBAA-43FB-BDAE-2CE2C7FE7AC0}" destId="{F45DEAD3-04A7-4632-B44F-2BF5D6324432}" srcOrd="0" destOrd="0" parTransId="{D5A89E42-CB0F-4D25-B90C-361ADDB260AE}" sibTransId="{4091BD2C-E767-4219-8F34-1E669376D732}"/>
    <dgm:cxn modelId="{E12C09E5-1295-4EE1-8CA1-310DF780D814}" type="presOf" srcId="{F45DEAD3-04A7-4632-B44F-2BF5D6324432}" destId="{29BE5098-4050-462D-85FC-803AE5442BB2}" srcOrd="0" destOrd="0" presId="urn:microsoft.com/office/officeart/2005/8/layout/vList2"/>
    <dgm:cxn modelId="{1B3ED3E7-488E-46EF-B6B3-0F33CC28DB9E}" srcId="{957A7CF8-FBAA-43FB-BDAE-2CE2C7FE7AC0}" destId="{22F09C51-F6DF-439B-A357-5547EC967F7F}" srcOrd="1" destOrd="0" parTransId="{75DDFB3F-0768-4BCE-809A-DC4B8C8F0A0F}" sibTransId="{97353E6B-53B1-413A-8810-EDA018C43D3F}"/>
    <dgm:cxn modelId="{786E3FF4-C371-4037-A47C-1104B2BDBDBF}" type="presOf" srcId="{3DACB9B2-B244-415E-920D-EE869DCA228D}" destId="{9170CA31-7F25-47BB-9E49-9273564C22EA}" srcOrd="0" destOrd="0" presId="urn:microsoft.com/office/officeart/2005/8/layout/vList2"/>
    <dgm:cxn modelId="{DBA790E3-CF71-42EF-9D4D-1BCA54B93FDE}" type="presParOf" srcId="{1D806041-B56E-4976-BADF-3162C62B661F}" destId="{29BE5098-4050-462D-85FC-803AE5442BB2}" srcOrd="0" destOrd="0" presId="urn:microsoft.com/office/officeart/2005/8/layout/vList2"/>
    <dgm:cxn modelId="{F166DD88-98DF-4B98-9C74-42D3C519E8EA}" type="presParOf" srcId="{1D806041-B56E-4976-BADF-3162C62B661F}" destId="{850843C8-C5AF-45E2-92FA-34C41D9E4C44}" srcOrd="1" destOrd="0" presId="urn:microsoft.com/office/officeart/2005/8/layout/vList2"/>
    <dgm:cxn modelId="{44175F74-8DF9-4B8E-BB46-13A4BBDE7B9F}" type="presParOf" srcId="{1D806041-B56E-4976-BADF-3162C62B661F}" destId="{E2523DAE-F337-4179-982A-71DBD366C262}" srcOrd="2" destOrd="0" presId="urn:microsoft.com/office/officeart/2005/8/layout/vList2"/>
    <dgm:cxn modelId="{ED7C9A5E-4E26-4491-85C6-B8AFDFA07C82}" type="presParOf" srcId="{1D806041-B56E-4976-BADF-3162C62B661F}" destId="{2D346D52-84C5-486C-B14C-E54C85A0D7D8}" srcOrd="3" destOrd="0" presId="urn:microsoft.com/office/officeart/2005/8/layout/vList2"/>
    <dgm:cxn modelId="{05971059-5E23-4CDC-891B-6983619582E3}" type="presParOf" srcId="{1D806041-B56E-4976-BADF-3162C62B661F}" destId="{9170CA31-7F25-47BB-9E49-9273564C22EA}" srcOrd="4" destOrd="0" presId="urn:microsoft.com/office/officeart/2005/8/layout/vList2"/>
    <dgm:cxn modelId="{8E831C26-99EF-4238-AAC5-55CC2B3F4BBE}" type="presParOf" srcId="{1D806041-B56E-4976-BADF-3162C62B661F}" destId="{C4B04D7F-565B-4AE2-A4F1-A18CFBE6EF8D}" srcOrd="5" destOrd="0" presId="urn:microsoft.com/office/officeart/2005/8/layout/vList2"/>
    <dgm:cxn modelId="{99B85C9B-F229-4B3E-BB9B-B1F5A724BD40}" type="presParOf" srcId="{1D806041-B56E-4976-BADF-3162C62B661F}" destId="{6BA2575F-50A5-4EBB-89F9-06C431CD89F3}" srcOrd="6" destOrd="0" presId="urn:microsoft.com/office/officeart/2005/8/layout/vList2"/>
    <dgm:cxn modelId="{C22045A6-45F1-4351-B0C6-97E70BE8D8A7}" type="presParOf" srcId="{1D806041-B56E-4976-BADF-3162C62B661F}" destId="{C496C93D-55E2-4FC0-ACF3-BB2453BAFA1E}" srcOrd="7" destOrd="0" presId="urn:microsoft.com/office/officeart/2005/8/layout/vList2"/>
    <dgm:cxn modelId="{C72E88AD-89E9-4FCF-9781-CE908D72C06B}" type="presParOf" srcId="{1D806041-B56E-4976-BADF-3162C62B661F}" destId="{78ED662D-2255-4D69-9DA4-F5EC39C14FEC}" srcOrd="8" destOrd="0" presId="urn:microsoft.com/office/officeart/2005/8/layout/vList2"/>
    <dgm:cxn modelId="{692937B5-9703-4690-AC4B-81D3875A7E67}" type="presParOf" srcId="{1D806041-B56E-4976-BADF-3162C62B661F}" destId="{A13CD704-1D20-4578-A463-2236B180C5D5}" srcOrd="9" destOrd="0" presId="urn:microsoft.com/office/officeart/2005/8/layout/vList2"/>
    <dgm:cxn modelId="{5E5BCCDC-27AF-4E45-88B9-BA5C11DEC074}" type="presParOf" srcId="{1D806041-B56E-4976-BADF-3162C62B661F}" destId="{52EA57F0-05E8-4215-A37B-F6376F8C8792}" srcOrd="10" destOrd="0" presId="urn:microsoft.com/office/officeart/2005/8/layout/vList2"/>
    <dgm:cxn modelId="{90C0663C-9C7B-4819-9F78-A5E68EB616DE}" type="presParOf" srcId="{1D806041-B56E-4976-BADF-3162C62B661F}" destId="{14557F0A-37DB-4ABF-940E-95F4CFE3A8EB}" srcOrd="11" destOrd="0" presId="urn:microsoft.com/office/officeart/2005/8/layout/vList2"/>
    <dgm:cxn modelId="{1B715BD9-E1ED-4380-A6DC-A2345DF11D62}" type="presParOf" srcId="{1D806041-B56E-4976-BADF-3162C62B661F}" destId="{E9BB332E-4153-4B5D-88D8-4F79B66C8FD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9E00C-E114-458C-9C1A-43A25E34EB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D54EA2-2CE2-453F-AF33-58F7DAADE5E9}">
      <dgm:prSet/>
      <dgm:spPr/>
      <dgm:t>
        <a:bodyPr/>
        <a:lstStyle/>
        <a:p>
          <a:r>
            <a:rPr lang="en-US"/>
            <a:t>Pre-Screening/telephone</a:t>
          </a:r>
        </a:p>
      </dgm:t>
    </dgm:pt>
    <dgm:pt modelId="{D556208F-DAC8-4D84-BB45-E601CE8A4BFC}" type="parTrans" cxnId="{C9090C0A-A8BB-418C-B70A-BC1B967F9F23}">
      <dgm:prSet/>
      <dgm:spPr/>
      <dgm:t>
        <a:bodyPr/>
        <a:lstStyle/>
        <a:p>
          <a:endParaRPr lang="en-US"/>
        </a:p>
      </dgm:t>
    </dgm:pt>
    <dgm:pt modelId="{456450B2-43E1-4E6A-A857-CDA060E27384}" type="sibTrans" cxnId="{C9090C0A-A8BB-418C-B70A-BC1B967F9F23}">
      <dgm:prSet/>
      <dgm:spPr/>
      <dgm:t>
        <a:bodyPr/>
        <a:lstStyle/>
        <a:p>
          <a:endParaRPr lang="en-US"/>
        </a:p>
      </dgm:t>
    </dgm:pt>
    <dgm:pt modelId="{57D09FFB-1427-4F67-A1AA-570077000EEC}">
      <dgm:prSet/>
      <dgm:spPr/>
      <dgm:t>
        <a:bodyPr/>
        <a:lstStyle/>
        <a:p>
          <a:r>
            <a:rPr lang="en-US"/>
            <a:t>Face to face</a:t>
          </a:r>
        </a:p>
      </dgm:t>
    </dgm:pt>
    <dgm:pt modelId="{EED021EA-DCA1-4950-871E-F5A92ED20208}" type="parTrans" cxnId="{6452F796-A56D-4FED-A933-061278F31FC9}">
      <dgm:prSet/>
      <dgm:spPr/>
      <dgm:t>
        <a:bodyPr/>
        <a:lstStyle/>
        <a:p>
          <a:endParaRPr lang="en-US"/>
        </a:p>
      </dgm:t>
    </dgm:pt>
    <dgm:pt modelId="{9DA4EC2E-226A-4C63-907B-DFEC769134DF}" type="sibTrans" cxnId="{6452F796-A56D-4FED-A933-061278F31FC9}">
      <dgm:prSet/>
      <dgm:spPr/>
      <dgm:t>
        <a:bodyPr/>
        <a:lstStyle/>
        <a:p>
          <a:endParaRPr lang="en-US"/>
        </a:p>
      </dgm:t>
    </dgm:pt>
    <dgm:pt modelId="{6C4F4DD6-BBAE-4B37-9610-F0FA0592285F}">
      <dgm:prSet/>
      <dgm:spPr/>
      <dgm:t>
        <a:bodyPr/>
        <a:lstStyle/>
        <a:p>
          <a:r>
            <a:rPr lang="en-US"/>
            <a:t>Interview questions</a:t>
          </a:r>
        </a:p>
      </dgm:t>
    </dgm:pt>
    <dgm:pt modelId="{2AAF6201-89EA-4E60-9BB1-6A7F1836D011}" type="parTrans" cxnId="{B48D6B52-5421-4F83-8B9B-B51FEAE6263D}">
      <dgm:prSet/>
      <dgm:spPr/>
      <dgm:t>
        <a:bodyPr/>
        <a:lstStyle/>
        <a:p>
          <a:endParaRPr lang="en-US"/>
        </a:p>
      </dgm:t>
    </dgm:pt>
    <dgm:pt modelId="{136B989E-6CAC-4F15-BA50-5D4170A89C93}" type="sibTrans" cxnId="{B48D6B52-5421-4F83-8B9B-B51FEAE6263D}">
      <dgm:prSet/>
      <dgm:spPr/>
      <dgm:t>
        <a:bodyPr/>
        <a:lstStyle/>
        <a:p>
          <a:endParaRPr lang="en-US"/>
        </a:p>
      </dgm:t>
    </dgm:pt>
    <dgm:pt modelId="{A5B089A6-4893-4ECC-902D-FE39E907983B}">
      <dgm:prSet/>
      <dgm:spPr/>
      <dgm:t>
        <a:bodyPr/>
        <a:lstStyle/>
        <a:p>
          <a:r>
            <a:rPr lang="en-US"/>
            <a:t>First impressions go both ways</a:t>
          </a:r>
        </a:p>
      </dgm:t>
    </dgm:pt>
    <dgm:pt modelId="{4F6D3EDA-AA8E-494C-ABF6-81F3737CA1C5}" type="parTrans" cxnId="{A0045704-77E3-481E-B39F-ABDA2486B638}">
      <dgm:prSet/>
      <dgm:spPr/>
      <dgm:t>
        <a:bodyPr/>
        <a:lstStyle/>
        <a:p>
          <a:endParaRPr lang="en-US"/>
        </a:p>
      </dgm:t>
    </dgm:pt>
    <dgm:pt modelId="{7B163270-5B43-4089-950B-254691C60E25}" type="sibTrans" cxnId="{A0045704-77E3-481E-B39F-ABDA2486B638}">
      <dgm:prSet/>
      <dgm:spPr/>
      <dgm:t>
        <a:bodyPr/>
        <a:lstStyle/>
        <a:p>
          <a:endParaRPr lang="en-US"/>
        </a:p>
      </dgm:t>
    </dgm:pt>
    <dgm:pt modelId="{C4EA47F3-29EB-44E7-995D-E3284A61C8B2}">
      <dgm:prSet/>
      <dgm:spPr/>
      <dgm:t>
        <a:bodyPr/>
        <a:lstStyle/>
        <a:p>
          <a:r>
            <a:rPr lang="en-US"/>
            <a:t>Distractions</a:t>
          </a:r>
        </a:p>
      </dgm:t>
    </dgm:pt>
    <dgm:pt modelId="{5A1D2296-4ED1-407D-99C1-833886D42D1A}" type="parTrans" cxnId="{008EFBDA-53F2-4573-BFAE-90AA8B7D3BD8}">
      <dgm:prSet/>
      <dgm:spPr/>
      <dgm:t>
        <a:bodyPr/>
        <a:lstStyle/>
        <a:p>
          <a:endParaRPr lang="en-US"/>
        </a:p>
      </dgm:t>
    </dgm:pt>
    <dgm:pt modelId="{D7D92832-696E-47F7-AC26-7D8A14133708}" type="sibTrans" cxnId="{008EFBDA-53F2-4573-BFAE-90AA8B7D3BD8}">
      <dgm:prSet/>
      <dgm:spPr/>
      <dgm:t>
        <a:bodyPr/>
        <a:lstStyle/>
        <a:p>
          <a:endParaRPr lang="en-US"/>
        </a:p>
      </dgm:t>
    </dgm:pt>
    <dgm:pt modelId="{7C58241A-AB2B-46D2-A600-98ED93ECE63A}">
      <dgm:prSet/>
      <dgm:spPr/>
      <dgm:t>
        <a:bodyPr/>
        <a:lstStyle/>
        <a:p>
          <a:r>
            <a:rPr lang="en-US"/>
            <a:t>Avoid verbal contracts</a:t>
          </a:r>
        </a:p>
      </dgm:t>
    </dgm:pt>
    <dgm:pt modelId="{DE57F152-F8DA-48BA-96B3-556BF25A4106}" type="parTrans" cxnId="{2A7AD5B7-027D-4F34-B81E-7203C829058C}">
      <dgm:prSet/>
      <dgm:spPr/>
      <dgm:t>
        <a:bodyPr/>
        <a:lstStyle/>
        <a:p>
          <a:endParaRPr lang="en-US"/>
        </a:p>
      </dgm:t>
    </dgm:pt>
    <dgm:pt modelId="{302E18D4-6996-4065-8BEC-627D3E0C0461}" type="sibTrans" cxnId="{2A7AD5B7-027D-4F34-B81E-7203C829058C}">
      <dgm:prSet/>
      <dgm:spPr/>
      <dgm:t>
        <a:bodyPr/>
        <a:lstStyle/>
        <a:p>
          <a:endParaRPr lang="en-US"/>
        </a:p>
      </dgm:t>
    </dgm:pt>
    <dgm:pt modelId="{04286423-AD62-4E6E-90AB-61FC4BDFE4C0}">
      <dgm:prSet/>
      <dgm:spPr/>
      <dgm:t>
        <a:bodyPr/>
        <a:lstStyle/>
        <a:p>
          <a:r>
            <a:rPr lang="en-US"/>
            <a:t>Discrimination exposures</a:t>
          </a:r>
        </a:p>
      </dgm:t>
    </dgm:pt>
    <dgm:pt modelId="{2C2103AB-B781-4501-8A34-D46096511983}" type="parTrans" cxnId="{4A506794-D5A9-4720-ABF2-2AA2540CB239}">
      <dgm:prSet/>
      <dgm:spPr/>
      <dgm:t>
        <a:bodyPr/>
        <a:lstStyle/>
        <a:p>
          <a:endParaRPr lang="en-US"/>
        </a:p>
      </dgm:t>
    </dgm:pt>
    <dgm:pt modelId="{9C4658F8-A25D-457D-9996-4AF72D314FBB}" type="sibTrans" cxnId="{4A506794-D5A9-4720-ABF2-2AA2540CB239}">
      <dgm:prSet/>
      <dgm:spPr/>
      <dgm:t>
        <a:bodyPr/>
        <a:lstStyle/>
        <a:p>
          <a:endParaRPr lang="en-US"/>
        </a:p>
      </dgm:t>
    </dgm:pt>
    <dgm:pt modelId="{8B57F216-C87F-4C3D-9C6E-6F589CD8DC25}" type="pres">
      <dgm:prSet presAssocID="{3819E00C-E114-458C-9C1A-43A25E34EB13}" presName="vert0" presStyleCnt="0">
        <dgm:presLayoutVars>
          <dgm:dir/>
          <dgm:animOne val="branch"/>
          <dgm:animLvl val="lvl"/>
        </dgm:presLayoutVars>
      </dgm:prSet>
      <dgm:spPr/>
    </dgm:pt>
    <dgm:pt modelId="{3B28C917-9460-466C-B836-4CE9F82E7784}" type="pres">
      <dgm:prSet presAssocID="{A1D54EA2-2CE2-453F-AF33-58F7DAADE5E9}" presName="thickLine" presStyleLbl="alignNode1" presStyleIdx="0" presStyleCnt="7"/>
      <dgm:spPr/>
    </dgm:pt>
    <dgm:pt modelId="{09BC5CEF-F905-4571-AE24-145D7C1BEEB8}" type="pres">
      <dgm:prSet presAssocID="{A1D54EA2-2CE2-453F-AF33-58F7DAADE5E9}" presName="horz1" presStyleCnt="0"/>
      <dgm:spPr/>
    </dgm:pt>
    <dgm:pt modelId="{3BC3A1C6-6408-4EB7-96B2-2F4AE524DB2A}" type="pres">
      <dgm:prSet presAssocID="{A1D54EA2-2CE2-453F-AF33-58F7DAADE5E9}" presName="tx1" presStyleLbl="revTx" presStyleIdx="0" presStyleCnt="7"/>
      <dgm:spPr/>
    </dgm:pt>
    <dgm:pt modelId="{B25F9A7C-BA3A-409C-A5DA-381483A7D806}" type="pres">
      <dgm:prSet presAssocID="{A1D54EA2-2CE2-453F-AF33-58F7DAADE5E9}" presName="vert1" presStyleCnt="0"/>
      <dgm:spPr/>
    </dgm:pt>
    <dgm:pt modelId="{BDE111EE-20A4-452F-AB13-B81BB99228DA}" type="pres">
      <dgm:prSet presAssocID="{57D09FFB-1427-4F67-A1AA-570077000EEC}" presName="thickLine" presStyleLbl="alignNode1" presStyleIdx="1" presStyleCnt="7"/>
      <dgm:spPr/>
    </dgm:pt>
    <dgm:pt modelId="{467B7702-4726-4EA8-8104-A6534F0B9AB5}" type="pres">
      <dgm:prSet presAssocID="{57D09FFB-1427-4F67-A1AA-570077000EEC}" presName="horz1" presStyleCnt="0"/>
      <dgm:spPr/>
    </dgm:pt>
    <dgm:pt modelId="{35AA0DAD-4C8B-4EDB-BCC3-62860A94C294}" type="pres">
      <dgm:prSet presAssocID="{57D09FFB-1427-4F67-A1AA-570077000EEC}" presName="tx1" presStyleLbl="revTx" presStyleIdx="1" presStyleCnt="7"/>
      <dgm:spPr/>
    </dgm:pt>
    <dgm:pt modelId="{2D026581-499C-4038-B7E6-8B31C55F1A79}" type="pres">
      <dgm:prSet presAssocID="{57D09FFB-1427-4F67-A1AA-570077000EEC}" presName="vert1" presStyleCnt="0"/>
      <dgm:spPr/>
    </dgm:pt>
    <dgm:pt modelId="{29E55403-3347-492B-8244-2EAEECD3726F}" type="pres">
      <dgm:prSet presAssocID="{6C4F4DD6-BBAE-4B37-9610-F0FA0592285F}" presName="thickLine" presStyleLbl="alignNode1" presStyleIdx="2" presStyleCnt="7"/>
      <dgm:spPr/>
    </dgm:pt>
    <dgm:pt modelId="{0A3C9B40-4436-4713-B20B-9F41F9F3A785}" type="pres">
      <dgm:prSet presAssocID="{6C4F4DD6-BBAE-4B37-9610-F0FA0592285F}" presName="horz1" presStyleCnt="0"/>
      <dgm:spPr/>
    </dgm:pt>
    <dgm:pt modelId="{E1F4E8A1-3DFE-40C3-BDD2-1854E57756FD}" type="pres">
      <dgm:prSet presAssocID="{6C4F4DD6-BBAE-4B37-9610-F0FA0592285F}" presName="tx1" presStyleLbl="revTx" presStyleIdx="2" presStyleCnt="7"/>
      <dgm:spPr/>
    </dgm:pt>
    <dgm:pt modelId="{3E9754B0-ACB7-425A-9B93-8053BD97CA7F}" type="pres">
      <dgm:prSet presAssocID="{6C4F4DD6-BBAE-4B37-9610-F0FA0592285F}" presName="vert1" presStyleCnt="0"/>
      <dgm:spPr/>
    </dgm:pt>
    <dgm:pt modelId="{EE35C81B-409D-463A-A0C1-9C927055D6F7}" type="pres">
      <dgm:prSet presAssocID="{A5B089A6-4893-4ECC-902D-FE39E907983B}" presName="thickLine" presStyleLbl="alignNode1" presStyleIdx="3" presStyleCnt="7"/>
      <dgm:spPr/>
    </dgm:pt>
    <dgm:pt modelId="{C33F8A80-1227-4DD4-B620-D549857D3B84}" type="pres">
      <dgm:prSet presAssocID="{A5B089A6-4893-4ECC-902D-FE39E907983B}" presName="horz1" presStyleCnt="0"/>
      <dgm:spPr/>
    </dgm:pt>
    <dgm:pt modelId="{1D9B5EFB-7408-4AF4-B07B-1D42F89348F4}" type="pres">
      <dgm:prSet presAssocID="{A5B089A6-4893-4ECC-902D-FE39E907983B}" presName="tx1" presStyleLbl="revTx" presStyleIdx="3" presStyleCnt="7"/>
      <dgm:spPr/>
    </dgm:pt>
    <dgm:pt modelId="{B5952B85-AB7C-4268-BDCA-D19FC17C19F4}" type="pres">
      <dgm:prSet presAssocID="{A5B089A6-4893-4ECC-902D-FE39E907983B}" presName="vert1" presStyleCnt="0"/>
      <dgm:spPr/>
    </dgm:pt>
    <dgm:pt modelId="{BA3A9DCB-F2C0-48BB-B4B1-CCB1B20E7DBC}" type="pres">
      <dgm:prSet presAssocID="{C4EA47F3-29EB-44E7-995D-E3284A61C8B2}" presName="thickLine" presStyleLbl="alignNode1" presStyleIdx="4" presStyleCnt="7"/>
      <dgm:spPr/>
    </dgm:pt>
    <dgm:pt modelId="{815020E8-CA61-411B-8FA5-3C1758C3AEBD}" type="pres">
      <dgm:prSet presAssocID="{C4EA47F3-29EB-44E7-995D-E3284A61C8B2}" presName="horz1" presStyleCnt="0"/>
      <dgm:spPr/>
    </dgm:pt>
    <dgm:pt modelId="{132C83D5-FA8D-43A0-A443-7D27F9920809}" type="pres">
      <dgm:prSet presAssocID="{C4EA47F3-29EB-44E7-995D-E3284A61C8B2}" presName="tx1" presStyleLbl="revTx" presStyleIdx="4" presStyleCnt="7"/>
      <dgm:spPr/>
    </dgm:pt>
    <dgm:pt modelId="{9F29A3EA-ECCE-4CB2-B6D5-72377B0B0C6D}" type="pres">
      <dgm:prSet presAssocID="{C4EA47F3-29EB-44E7-995D-E3284A61C8B2}" presName="vert1" presStyleCnt="0"/>
      <dgm:spPr/>
    </dgm:pt>
    <dgm:pt modelId="{31D5DBFC-3901-4A9A-8BFD-8EAAF47F0B35}" type="pres">
      <dgm:prSet presAssocID="{7C58241A-AB2B-46D2-A600-98ED93ECE63A}" presName="thickLine" presStyleLbl="alignNode1" presStyleIdx="5" presStyleCnt="7"/>
      <dgm:spPr/>
    </dgm:pt>
    <dgm:pt modelId="{B2A81195-A1F6-4589-B731-21E6118A03DC}" type="pres">
      <dgm:prSet presAssocID="{7C58241A-AB2B-46D2-A600-98ED93ECE63A}" presName="horz1" presStyleCnt="0"/>
      <dgm:spPr/>
    </dgm:pt>
    <dgm:pt modelId="{A1B0AECE-8148-4ED8-9016-F5B150C0CBA6}" type="pres">
      <dgm:prSet presAssocID="{7C58241A-AB2B-46D2-A600-98ED93ECE63A}" presName="tx1" presStyleLbl="revTx" presStyleIdx="5" presStyleCnt="7"/>
      <dgm:spPr/>
    </dgm:pt>
    <dgm:pt modelId="{80CEE349-5479-444D-8112-BF4CF8DF625F}" type="pres">
      <dgm:prSet presAssocID="{7C58241A-AB2B-46D2-A600-98ED93ECE63A}" presName="vert1" presStyleCnt="0"/>
      <dgm:spPr/>
    </dgm:pt>
    <dgm:pt modelId="{A5B3F5CE-6B96-4A3C-A25A-1A313CFC82BC}" type="pres">
      <dgm:prSet presAssocID="{04286423-AD62-4E6E-90AB-61FC4BDFE4C0}" presName="thickLine" presStyleLbl="alignNode1" presStyleIdx="6" presStyleCnt="7"/>
      <dgm:spPr/>
    </dgm:pt>
    <dgm:pt modelId="{79E80667-35BE-4DC3-AF20-57E8BFC788B9}" type="pres">
      <dgm:prSet presAssocID="{04286423-AD62-4E6E-90AB-61FC4BDFE4C0}" presName="horz1" presStyleCnt="0"/>
      <dgm:spPr/>
    </dgm:pt>
    <dgm:pt modelId="{4CBECA0F-31DA-44F0-9000-19852E670DAF}" type="pres">
      <dgm:prSet presAssocID="{04286423-AD62-4E6E-90AB-61FC4BDFE4C0}" presName="tx1" presStyleLbl="revTx" presStyleIdx="6" presStyleCnt="7"/>
      <dgm:spPr/>
    </dgm:pt>
    <dgm:pt modelId="{E29C1E04-2E54-4E16-9C4D-818FB7712A3D}" type="pres">
      <dgm:prSet presAssocID="{04286423-AD62-4E6E-90AB-61FC4BDFE4C0}" presName="vert1" presStyleCnt="0"/>
      <dgm:spPr/>
    </dgm:pt>
  </dgm:ptLst>
  <dgm:cxnLst>
    <dgm:cxn modelId="{A0045704-77E3-481E-B39F-ABDA2486B638}" srcId="{3819E00C-E114-458C-9C1A-43A25E34EB13}" destId="{A5B089A6-4893-4ECC-902D-FE39E907983B}" srcOrd="3" destOrd="0" parTransId="{4F6D3EDA-AA8E-494C-ABF6-81F3737CA1C5}" sibTransId="{7B163270-5B43-4089-950B-254691C60E25}"/>
    <dgm:cxn modelId="{C9090C0A-A8BB-418C-B70A-BC1B967F9F23}" srcId="{3819E00C-E114-458C-9C1A-43A25E34EB13}" destId="{A1D54EA2-2CE2-453F-AF33-58F7DAADE5E9}" srcOrd="0" destOrd="0" parTransId="{D556208F-DAC8-4D84-BB45-E601CE8A4BFC}" sibTransId="{456450B2-43E1-4E6A-A857-CDA060E27384}"/>
    <dgm:cxn modelId="{E3C0F823-5395-4255-B21F-4832711865B1}" type="presOf" srcId="{A1D54EA2-2CE2-453F-AF33-58F7DAADE5E9}" destId="{3BC3A1C6-6408-4EB7-96B2-2F4AE524DB2A}" srcOrd="0" destOrd="0" presId="urn:microsoft.com/office/officeart/2008/layout/LinedList"/>
    <dgm:cxn modelId="{6031B63B-DDA3-4CED-AF07-BE23CF214598}" type="presOf" srcId="{C4EA47F3-29EB-44E7-995D-E3284A61C8B2}" destId="{132C83D5-FA8D-43A0-A443-7D27F9920809}" srcOrd="0" destOrd="0" presId="urn:microsoft.com/office/officeart/2008/layout/LinedList"/>
    <dgm:cxn modelId="{632DD94D-0236-4067-9FDD-7D73E19D671B}" type="presOf" srcId="{04286423-AD62-4E6E-90AB-61FC4BDFE4C0}" destId="{4CBECA0F-31DA-44F0-9000-19852E670DAF}" srcOrd="0" destOrd="0" presId="urn:microsoft.com/office/officeart/2008/layout/LinedList"/>
    <dgm:cxn modelId="{2059FB6F-9627-44F1-BCB0-58B696765EBE}" type="presOf" srcId="{57D09FFB-1427-4F67-A1AA-570077000EEC}" destId="{35AA0DAD-4C8B-4EDB-BCC3-62860A94C294}" srcOrd="0" destOrd="0" presId="urn:microsoft.com/office/officeart/2008/layout/LinedList"/>
    <dgm:cxn modelId="{B48D6B52-5421-4F83-8B9B-B51FEAE6263D}" srcId="{3819E00C-E114-458C-9C1A-43A25E34EB13}" destId="{6C4F4DD6-BBAE-4B37-9610-F0FA0592285F}" srcOrd="2" destOrd="0" parTransId="{2AAF6201-89EA-4E60-9BB1-6A7F1836D011}" sibTransId="{136B989E-6CAC-4F15-BA50-5D4170A89C93}"/>
    <dgm:cxn modelId="{935E4857-DFC5-4F2C-A4DB-CF08FAC82A95}" type="presOf" srcId="{3819E00C-E114-458C-9C1A-43A25E34EB13}" destId="{8B57F216-C87F-4C3D-9C6E-6F589CD8DC25}" srcOrd="0" destOrd="0" presId="urn:microsoft.com/office/officeart/2008/layout/LinedList"/>
    <dgm:cxn modelId="{F2685B85-2BF3-4A4A-9338-3375F2AEF44A}" type="presOf" srcId="{6C4F4DD6-BBAE-4B37-9610-F0FA0592285F}" destId="{E1F4E8A1-3DFE-40C3-BDD2-1854E57756FD}" srcOrd="0" destOrd="0" presId="urn:microsoft.com/office/officeart/2008/layout/LinedList"/>
    <dgm:cxn modelId="{4A506794-D5A9-4720-ABF2-2AA2540CB239}" srcId="{3819E00C-E114-458C-9C1A-43A25E34EB13}" destId="{04286423-AD62-4E6E-90AB-61FC4BDFE4C0}" srcOrd="6" destOrd="0" parTransId="{2C2103AB-B781-4501-8A34-D46096511983}" sibTransId="{9C4658F8-A25D-457D-9996-4AF72D314FBB}"/>
    <dgm:cxn modelId="{6452F796-A56D-4FED-A933-061278F31FC9}" srcId="{3819E00C-E114-458C-9C1A-43A25E34EB13}" destId="{57D09FFB-1427-4F67-A1AA-570077000EEC}" srcOrd="1" destOrd="0" parTransId="{EED021EA-DCA1-4950-871E-F5A92ED20208}" sibTransId="{9DA4EC2E-226A-4C63-907B-DFEC769134DF}"/>
    <dgm:cxn modelId="{BB347298-B4CA-431F-9FD5-488779139341}" type="presOf" srcId="{7C58241A-AB2B-46D2-A600-98ED93ECE63A}" destId="{A1B0AECE-8148-4ED8-9016-F5B150C0CBA6}" srcOrd="0" destOrd="0" presId="urn:microsoft.com/office/officeart/2008/layout/LinedList"/>
    <dgm:cxn modelId="{2A7AD5B7-027D-4F34-B81E-7203C829058C}" srcId="{3819E00C-E114-458C-9C1A-43A25E34EB13}" destId="{7C58241A-AB2B-46D2-A600-98ED93ECE63A}" srcOrd="5" destOrd="0" parTransId="{DE57F152-F8DA-48BA-96B3-556BF25A4106}" sibTransId="{302E18D4-6996-4065-8BEC-627D3E0C0461}"/>
    <dgm:cxn modelId="{008EFBDA-53F2-4573-BFAE-90AA8B7D3BD8}" srcId="{3819E00C-E114-458C-9C1A-43A25E34EB13}" destId="{C4EA47F3-29EB-44E7-995D-E3284A61C8B2}" srcOrd="4" destOrd="0" parTransId="{5A1D2296-4ED1-407D-99C1-833886D42D1A}" sibTransId="{D7D92832-696E-47F7-AC26-7D8A14133708}"/>
    <dgm:cxn modelId="{24A39FFB-1386-481D-9E00-A6DDF829B826}" type="presOf" srcId="{A5B089A6-4893-4ECC-902D-FE39E907983B}" destId="{1D9B5EFB-7408-4AF4-B07B-1D42F89348F4}" srcOrd="0" destOrd="0" presId="urn:microsoft.com/office/officeart/2008/layout/LinedList"/>
    <dgm:cxn modelId="{200009C1-B96A-4A02-8CCC-7EDC8C0DE4D9}" type="presParOf" srcId="{8B57F216-C87F-4C3D-9C6E-6F589CD8DC25}" destId="{3B28C917-9460-466C-B836-4CE9F82E7784}" srcOrd="0" destOrd="0" presId="urn:microsoft.com/office/officeart/2008/layout/LinedList"/>
    <dgm:cxn modelId="{B10A6F44-DF83-4CBB-8388-4D96AE4A4E09}" type="presParOf" srcId="{8B57F216-C87F-4C3D-9C6E-6F589CD8DC25}" destId="{09BC5CEF-F905-4571-AE24-145D7C1BEEB8}" srcOrd="1" destOrd="0" presId="urn:microsoft.com/office/officeart/2008/layout/LinedList"/>
    <dgm:cxn modelId="{3ABBC50E-BB7D-4CE1-95D2-E047DBAC0DB2}" type="presParOf" srcId="{09BC5CEF-F905-4571-AE24-145D7C1BEEB8}" destId="{3BC3A1C6-6408-4EB7-96B2-2F4AE524DB2A}" srcOrd="0" destOrd="0" presId="urn:microsoft.com/office/officeart/2008/layout/LinedList"/>
    <dgm:cxn modelId="{161E9265-6A5C-4995-BD76-E125CC0474B0}" type="presParOf" srcId="{09BC5CEF-F905-4571-AE24-145D7C1BEEB8}" destId="{B25F9A7C-BA3A-409C-A5DA-381483A7D806}" srcOrd="1" destOrd="0" presId="urn:microsoft.com/office/officeart/2008/layout/LinedList"/>
    <dgm:cxn modelId="{E1489AA2-1491-4D45-937E-2F382F5FC06E}" type="presParOf" srcId="{8B57F216-C87F-4C3D-9C6E-6F589CD8DC25}" destId="{BDE111EE-20A4-452F-AB13-B81BB99228DA}" srcOrd="2" destOrd="0" presId="urn:microsoft.com/office/officeart/2008/layout/LinedList"/>
    <dgm:cxn modelId="{6DC09FF0-FC6B-4CCB-9666-62BC51B0AEAD}" type="presParOf" srcId="{8B57F216-C87F-4C3D-9C6E-6F589CD8DC25}" destId="{467B7702-4726-4EA8-8104-A6534F0B9AB5}" srcOrd="3" destOrd="0" presId="urn:microsoft.com/office/officeart/2008/layout/LinedList"/>
    <dgm:cxn modelId="{4E603E62-9E0A-4937-BF22-0180127525C9}" type="presParOf" srcId="{467B7702-4726-4EA8-8104-A6534F0B9AB5}" destId="{35AA0DAD-4C8B-4EDB-BCC3-62860A94C294}" srcOrd="0" destOrd="0" presId="urn:microsoft.com/office/officeart/2008/layout/LinedList"/>
    <dgm:cxn modelId="{07616DC2-A9FC-469C-8756-720569A17C9B}" type="presParOf" srcId="{467B7702-4726-4EA8-8104-A6534F0B9AB5}" destId="{2D026581-499C-4038-B7E6-8B31C55F1A79}" srcOrd="1" destOrd="0" presId="urn:microsoft.com/office/officeart/2008/layout/LinedList"/>
    <dgm:cxn modelId="{4AE52461-E9C2-49DB-BE27-36F0D9262BBE}" type="presParOf" srcId="{8B57F216-C87F-4C3D-9C6E-6F589CD8DC25}" destId="{29E55403-3347-492B-8244-2EAEECD3726F}" srcOrd="4" destOrd="0" presId="urn:microsoft.com/office/officeart/2008/layout/LinedList"/>
    <dgm:cxn modelId="{A34E397F-4F41-4FFA-874E-2F4F215BB334}" type="presParOf" srcId="{8B57F216-C87F-4C3D-9C6E-6F589CD8DC25}" destId="{0A3C9B40-4436-4713-B20B-9F41F9F3A785}" srcOrd="5" destOrd="0" presId="urn:microsoft.com/office/officeart/2008/layout/LinedList"/>
    <dgm:cxn modelId="{41AC4957-33FB-402A-8C36-055E5F4CB84F}" type="presParOf" srcId="{0A3C9B40-4436-4713-B20B-9F41F9F3A785}" destId="{E1F4E8A1-3DFE-40C3-BDD2-1854E57756FD}" srcOrd="0" destOrd="0" presId="urn:microsoft.com/office/officeart/2008/layout/LinedList"/>
    <dgm:cxn modelId="{03493838-49F0-45A3-B301-7299FCA3D5CD}" type="presParOf" srcId="{0A3C9B40-4436-4713-B20B-9F41F9F3A785}" destId="{3E9754B0-ACB7-425A-9B93-8053BD97CA7F}" srcOrd="1" destOrd="0" presId="urn:microsoft.com/office/officeart/2008/layout/LinedList"/>
    <dgm:cxn modelId="{E34897F9-C718-4082-84B2-14B9AE09292A}" type="presParOf" srcId="{8B57F216-C87F-4C3D-9C6E-6F589CD8DC25}" destId="{EE35C81B-409D-463A-A0C1-9C927055D6F7}" srcOrd="6" destOrd="0" presId="urn:microsoft.com/office/officeart/2008/layout/LinedList"/>
    <dgm:cxn modelId="{70F07624-8B7D-4B8F-998E-6360919021D3}" type="presParOf" srcId="{8B57F216-C87F-4C3D-9C6E-6F589CD8DC25}" destId="{C33F8A80-1227-4DD4-B620-D549857D3B84}" srcOrd="7" destOrd="0" presId="urn:microsoft.com/office/officeart/2008/layout/LinedList"/>
    <dgm:cxn modelId="{67FBEA2D-383C-4897-ADBC-E568E76B7505}" type="presParOf" srcId="{C33F8A80-1227-4DD4-B620-D549857D3B84}" destId="{1D9B5EFB-7408-4AF4-B07B-1D42F89348F4}" srcOrd="0" destOrd="0" presId="urn:microsoft.com/office/officeart/2008/layout/LinedList"/>
    <dgm:cxn modelId="{536EABD0-545C-4F6D-95A4-BFBE98668D51}" type="presParOf" srcId="{C33F8A80-1227-4DD4-B620-D549857D3B84}" destId="{B5952B85-AB7C-4268-BDCA-D19FC17C19F4}" srcOrd="1" destOrd="0" presId="urn:microsoft.com/office/officeart/2008/layout/LinedList"/>
    <dgm:cxn modelId="{50FAD83B-5361-4796-BFC5-3E9CAC70B1F7}" type="presParOf" srcId="{8B57F216-C87F-4C3D-9C6E-6F589CD8DC25}" destId="{BA3A9DCB-F2C0-48BB-B4B1-CCB1B20E7DBC}" srcOrd="8" destOrd="0" presId="urn:microsoft.com/office/officeart/2008/layout/LinedList"/>
    <dgm:cxn modelId="{8CCDDCD5-E1D2-467C-8C75-38F2EAB0DD3C}" type="presParOf" srcId="{8B57F216-C87F-4C3D-9C6E-6F589CD8DC25}" destId="{815020E8-CA61-411B-8FA5-3C1758C3AEBD}" srcOrd="9" destOrd="0" presId="urn:microsoft.com/office/officeart/2008/layout/LinedList"/>
    <dgm:cxn modelId="{8D880CE4-7649-443F-800A-9C970E314593}" type="presParOf" srcId="{815020E8-CA61-411B-8FA5-3C1758C3AEBD}" destId="{132C83D5-FA8D-43A0-A443-7D27F9920809}" srcOrd="0" destOrd="0" presId="urn:microsoft.com/office/officeart/2008/layout/LinedList"/>
    <dgm:cxn modelId="{A965D4E1-D846-476B-A9C0-39F8C0F4F5F9}" type="presParOf" srcId="{815020E8-CA61-411B-8FA5-3C1758C3AEBD}" destId="{9F29A3EA-ECCE-4CB2-B6D5-72377B0B0C6D}" srcOrd="1" destOrd="0" presId="urn:microsoft.com/office/officeart/2008/layout/LinedList"/>
    <dgm:cxn modelId="{B6165C20-C31F-46E0-B9D9-46651EEEB5C6}" type="presParOf" srcId="{8B57F216-C87F-4C3D-9C6E-6F589CD8DC25}" destId="{31D5DBFC-3901-4A9A-8BFD-8EAAF47F0B35}" srcOrd="10" destOrd="0" presId="urn:microsoft.com/office/officeart/2008/layout/LinedList"/>
    <dgm:cxn modelId="{6FCB7853-0CF5-4477-8633-CC1BA2439EE1}" type="presParOf" srcId="{8B57F216-C87F-4C3D-9C6E-6F589CD8DC25}" destId="{B2A81195-A1F6-4589-B731-21E6118A03DC}" srcOrd="11" destOrd="0" presId="urn:microsoft.com/office/officeart/2008/layout/LinedList"/>
    <dgm:cxn modelId="{63A0C522-9697-45BD-B220-3232FE9030B5}" type="presParOf" srcId="{B2A81195-A1F6-4589-B731-21E6118A03DC}" destId="{A1B0AECE-8148-4ED8-9016-F5B150C0CBA6}" srcOrd="0" destOrd="0" presId="urn:microsoft.com/office/officeart/2008/layout/LinedList"/>
    <dgm:cxn modelId="{2005E0A7-89D9-4E74-96A6-D48C72842D8A}" type="presParOf" srcId="{B2A81195-A1F6-4589-B731-21E6118A03DC}" destId="{80CEE349-5479-444D-8112-BF4CF8DF625F}" srcOrd="1" destOrd="0" presId="urn:microsoft.com/office/officeart/2008/layout/LinedList"/>
    <dgm:cxn modelId="{F0B81F2F-40C6-4306-B59E-03725E9B1B34}" type="presParOf" srcId="{8B57F216-C87F-4C3D-9C6E-6F589CD8DC25}" destId="{A5B3F5CE-6B96-4A3C-A25A-1A313CFC82BC}" srcOrd="12" destOrd="0" presId="urn:microsoft.com/office/officeart/2008/layout/LinedList"/>
    <dgm:cxn modelId="{E26C888E-92A2-4425-847B-18355E5C359A}" type="presParOf" srcId="{8B57F216-C87F-4C3D-9C6E-6F589CD8DC25}" destId="{79E80667-35BE-4DC3-AF20-57E8BFC788B9}" srcOrd="13" destOrd="0" presId="urn:microsoft.com/office/officeart/2008/layout/LinedList"/>
    <dgm:cxn modelId="{E4A40C1E-A684-44DE-9938-6B4EC5338FD6}" type="presParOf" srcId="{79E80667-35BE-4DC3-AF20-57E8BFC788B9}" destId="{4CBECA0F-31DA-44F0-9000-19852E670DAF}" srcOrd="0" destOrd="0" presId="urn:microsoft.com/office/officeart/2008/layout/LinedList"/>
    <dgm:cxn modelId="{5026E219-1483-4642-9493-22322B519027}" type="presParOf" srcId="{79E80667-35BE-4DC3-AF20-57E8BFC788B9}" destId="{E29C1E04-2E54-4E16-9C4D-818FB7712A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E5098-4050-462D-85FC-803AE5442BB2}">
      <dsp:nvSpPr>
        <dsp:cNvPr id="0" name=""/>
        <dsp:cNvSpPr/>
      </dsp:nvSpPr>
      <dsp:spPr>
        <a:xfrm>
          <a:off x="0" y="4615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Team leads</a:t>
          </a:r>
        </a:p>
      </dsp:txBody>
      <dsp:txXfrm>
        <a:off x="26930" y="73086"/>
        <a:ext cx="5127740" cy="497795"/>
      </dsp:txXfrm>
    </dsp:sp>
    <dsp:sp modelId="{E2523DAE-F337-4179-982A-71DBD366C262}">
      <dsp:nvSpPr>
        <dsp:cNvPr id="0" name=""/>
        <dsp:cNvSpPr/>
      </dsp:nvSpPr>
      <dsp:spPr>
        <a:xfrm>
          <a:off x="0" y="66405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Supervisors</a:t>
          </a:r>
        </a:p>
      </dsp:txBody>
      <dsp:txXfrm>
        <a:off x="26930" y="690981"/>
        <a:ext cx="5127740" cy="497795"/>
      </dsp:txXfrm>
    </dsp:sp>
    <dsp:sp modelId="{9170CA31-7F25-47BB-9E49-9273564C22EA}">
      <dsp:nvSpPr>
        <dsp:cNvPr id="0" name=""/>
        <dsp:cNvSpPr/>
      </dsp:nvSpPr>
      <dsp:spPr>
        <a:xfrm>
          <a:off x="0" y="128194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Managers</a:t>
          </a:r>
        </a:p>
      </dsp:txBody>
      <dsp:txXfrm>
        <a:off x="26930" y="1308876"/>
        <a:ext cx="5127740" cy="497795"/>
      </dsp:txXfrm>
    </dsp:sp>
    <dsp:sp modelId="{6BA2575F-50A5-4EBB-89F9-06C431CD89F3}">
      <dsp:nvSpPr>
        <dsp:cNvPr id="0" name=""/>
        <dsp:cNvSpPr/>
      </dsp:nvSpPr>
      <dsp:spPr>
        <a:xfrm>
          <a:off x="0" y="189984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Department Heads</a:t>
          </a:r>
        </a:p>
      </dsp:txBody>
      <dsp:txXfrm>
        <a:off x="26930" y="1926771"/>
        <a:ext cx="5127740" cy="497795"/>
      </dsp:txXfrm>
    </dsp:sp>
    <dsp:sp modelId="{78ED662D-2255-4D69-9DA4-F5EC39C14FEC}">
      <dsp:nvSpPr>
        <dsp:cNvPr id="0" name=""/>
        <dsp:cNvSpPr/>
      </dsp:nvSpPr>
      <dsp:spPr>
        <a:xfrm>
          <a:off x="0" y="251773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Senior management</a:t>
          </a:r>
        </a:p>
      </dsp:txBody>
      <dsp:txXfrm>
        <a:off x="26930" y="2544666"/>
        <a:ext cx="5127740" cy="497795"/>
      </dsp:txXfrm>
    </dsp:sp>
    <dsp:sp modelId="{52EA57F0-05E8-4215-A37B-F6376F8C8792}">
      <dsp:nvSpPr>
        <dsp:cNvPr id="0" name=""/>
        <dsp:cNvSpPr/>
      </dsp:nvSpPr>
      <dsp:spPr>
        <a:xfrm>
          <a:off x="0" y="313563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Directors</a:t>
          </a:r>
        </a:p>
      </dsp:txBody>
      <dsp:txXfrm>
        <a:off x="26930" y="3162561"/>
        <a:ext cx="5127740" cy="497795"/>
      </dsp:txXfrm>
    </dsp:sp>
    <dsp:sp modelId="{E9BB332E-4153-4B5D-88D8-4F79B66C8FD3}">
      <dsp:nvSpPr>
        <dsp:cNvPr id="0" name=""/>
        <dsp:cNvSpPr/>
      </dsp:nvSpPr>
      <dsp:spPr>
        <a:xfrm>
          <a:off x="0" y="375352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Executives</a:t>
          </a:r>
        </a:p>
      </dsp:txBody>
      <dsp:txXfrm>
        <a:off x="26930" y="3780456"/>
        <a:ext cx="512774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C917-9460-466C-B836-4CE9F82E7784}">
      <dsp:nvSpPr>
        <dsp:cNvPr id="0" name=""/>
        <dsp:cNvSpPr/>
      </dsp:nvSpPr>
      <dsp:spPr>
        <a:xfrm>
          <a:off x="0" y="449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3A1C6-6408-4EB7-96B2-2F4AE524DB2A}">
      <dsp:nvSpPr>
        <dsp:cNvPr id="0" name=""/>
        <dsp:cNvSpPr/>
      </dsp:nvSpPr>
      <dsp:spPr>
        <a:xfrm>
          <a:off x="0" y="449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Pre-Screening/telephone</a:t>
          </a:r>
        </a:p>
      </dsp:txBody>
      <dsp:txXfrm>
        <a:off x="0" y="449"/>
        <a:ext cx="5157788" cy="526241"/>
      </dsp:txXfrm>
    </dsp:sp>
    <dsp:sp modelId="{BDE111EE-20A4-452F-AB13-B81BB99228DA}">
      <dsp:nvSpPr>
        <dsp:cNvPr id="0" name=""/>
        <dsp:cNvSpPr/>
      </dsp:nvSpPr>
      <dsp:spPr>
        <a:xfrm>
          <a:off x="0" y="526690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A0DAD-4C8B-4EDB-BCC3-62860A94C294}">
      <dsp:nvSpPr>
        <dsp:cNvPr id="0" name=""/>
        <dsp:cNvSpPr/>
      </dsp:nvSpPr>
      <dsp:spPr>
        <a:xfrm>
          <a:off x="0" y="526690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Face to face</a:t>
          </a:r>
        </a:p>
      </dsp:txBody>
      <dsp:txXfrm>
        <a:off x="0" y="526690"/>
        <a:ext cx="5157788" cy="526241"/>
      </dsp:txXfrm>
    </dsp:sp>
    <dsp:sp modelId="{29E55403-3347-492B-8244-2EAEECD3726F}">
      <dsp:nvSpPr>
        <dsp:cNvPr id="0" name=""/>
        <dsp:cNvSpPr/>
      </dsp:nvSpPr>
      <dsp:spPr>
        <a:xfrm>
          <a:off x="0" y="1052932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4E8A1-3DFE-40C3-BDD2-1854E57756FD}">
      <dsp:nvSpPr>
        <dsp:cNvPr id="0" name=""/>
        <dsp:cNvSpPr/>
      </dsp:nvSpPr>
      <dsp:spPr>
        <a:xfrm>
          <a:off x="0" y="1052932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Interview questions</a:t>
          </a:r>
        </a:p>
      </dsp:txBody>
      <dsp:txXfrm>
        <a:off x="0" y="1052932"/>
        <a:ext cx="5157788" cy="526241"/>
      </dsp:txXfrm>
    </dsp:sp>
    <dsp:sp modelId="{EE35C81B-409D-463A-A0C1-9C927055D6F7}">
      <dsp:nvSpPr>
        <dsp:cNvPr id="0" name=""/>
        <dsp:cNvSpPr/>
      </dsp:nvSpPr>
      <dsp:spPr>
        <a:xfrm>
          <a:off x="0" y="1579173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5EFB-7408-4AF4-B07B-1D42F89348F4}">
      <dsp:nvSpPr>
        <dsp:cNvPr id="0" name=""/>
        <dsp:cNvSpPr/>
      </dsp:nvSpPr>
      <dsp:spPr>
        <a:xfrm>
          <a:off x="0" y="1579173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First impressions go both ways</a:t>
          </a:r>
        </a:p>
      </dsp:txBody>
      <dsp:txXfrm>
        <a:off x="0" y="1579173"/>
        <a:ext cx="5157788" cy="526241"/>
      </dsp:txXfrm>
    </dsp:sp>
    <dsp:sp modelId="{BA3A9DCB-F2C0-48BB-B4B1-CCB1B20E7DBC}">
      <dsp:nvSpPr>
        <dsp:cNvPr id="0" name=""/>
        <dsp:cNvSpPr/>
      </dsp:nvSpPr>
      <dsp:spPr>
        <a:xfrm>
          <a:off x="0" y="2105414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C83D5-FA8D-43A0-A443-7D27F9920809}">
      <dsp:nvSpPr>
        <dsp:cNvPr id="0" name=""/>
        <dsp:cNvSpPr/>
      </dsp:nvSpPr>
      <dsp:spPr>
        <a:xfrm>
          <a:off x="0" y="2105414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Distractions</a:t>
          </a:r>
        </a:p>
      </dsp:txBody>
      <dsp:txXfrm>
        <a:off x="0" y="2105414"/>
        <a:ext cx="5157788" cy="526241"/>
      </dsp:txXfrm>
    </dsp:sp>
    <dsp:sp modelId="{31D5DBFC-3901-4A9A-8BFD-8EAAF47F0B35}">
      <dsp:nvSpPr>
        <dsp:cNvPr id="0" name=""/>
        <dsp:cNvSpPr/>
      </dsp:nvSpPr>
      <dsp:spPr>
        <a:xfrm>
          <a:off x="0" y="2631655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0AECE-8148-4ED8-9016-F5B150C0CBA6}">
      <dsp:nvSpPr>
        <dsp:cNvPr id="0" name=""/>
        <dsp:cNvSpPr/>
      </dsp:nvSpPr>
      <dsp:spPr>
        <a:xfrm>
          <a:off x="0" y="2631655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Avoid verbal contracts</a:t>
          </a:r>
        </a:p>
      </dsp:txBody>
      <dsp:txXfrm>
        <a:off x="0" y="2631655"/>
        <a:ext cx="5157788" cy="526241"/>
      </dsp:txXfrm>
    </dsp:sp>
    <dsp:sp modelId="{A5B3F5CE-6B96-4A3C-A25A-1A313CFC82BC}">
      <dsp:nvSpPr>
        <dsp:cNvPr id="0" name=""/>
        <dsp:cNvSpPr/>
      </dsp:nvSpPr>
      <dsp:spPr>
        <a:xfrm>
          <a:off x="0" y="3157897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ECA0F-31DA-44F0-9000-19852E670DAF}">
      <dsp:nvSpPr>
        <dsp:cNvPr id="0" name=""/>
        <dsp:cNvSpPr/>
      </dsp:nvSpPr>
      <dsp:spPr>
        <a:xfrm>
          <a:off x="0" y="3157897"/>
          <a:ext cx="5157788" cy="52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Discrimination exposures</a:t>
          </a:r>
        </a:p>
      </dsp:txBody>
      <dsp:txXfrm>
        <a:off x="0" y="3157897"/>
        <a:ext cx="5157788" cy="526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EBEA-C4FF-484F-9D1F-2D75132F4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66F24-4813-421E-83B9-D4D4D3B18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5767-761F-4178-B7E6-4DD9463C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5D962-E969-4015-9BB8-114440D7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36A64-D78A-47F8-8D7D-94C64C1F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20F9-7FBE-422D-AED4-83C5FF15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8358E-6065-46E3-BE59-14A96F78B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F85BF-8249-4D3F-A0E2-854077A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1DEE-7357-4E5D-995A-96E565D4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D5C8-C404-4377-AA05-3119349D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6CB21-100D-497E-8A24-D55BBACE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A659A-C17F-49AE-BB7E-5986E4196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31ED6-D480-4C6E-ADBC-30F5F12C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B2DE-256B-4C90-98AE-212E98B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75D3-2243-4B1F-908A-B44CA9BA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CB92D-1D4D-4F54-8368-C3B8E8E80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 b="30056"/>
          <a:stretch/>
        </p:blipFill>
        <p:spPr>
          <a:xfrm>
            <a:off x="0" y="1600033"/>
            <a:ext cx="12192000" cy="47214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5D3292-C8D9-48B2-9BD5-96E75F26D428}"/>
              </a:ext>
            </a:extLst>
          </p:cNvPr>
          <p:cNvSpPr/>
          <p:nvPr userDrawn="1"/>
        </p:nvSpPr>
        <p:spPr>
          <a:xfrm>
            <a:off x="475488" y="437388"/>
            <a:ext cx="1672489" cy="6420612"/>
          </a:xfrm>
          <a:prstGeom prst="rect">
            <a:avLst/>
          </a:prstGeom>
          <a:solidFill>
            <a:srgbClr val="E5772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orange, drawing&#10;&#10;Description automatically generated">
            <a:extLst>
              <a:ext uri="{FF2B5EF4-FFF2-40B4-BE49-F238E27FC236}">
                <a16:creationId xmlns:a16="http://schemas.microsoft.com/office/drawing/2014/main" id="{691F2DE1-6E85-4415-B884-8924B4EBA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548403"/>
            <a:ext cx="3648124" cy="1352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DE1959-AA47-4E6C-A030-933E994A8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609" y="427428"/>
            <a:ext cx="4589860" cy="9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5269FB-C7B7-459E-A5E9-8FFBAA493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4312" y="356182"/>
            <a:ext cx="3010741" cy="5921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B3AAC4-241F-406F-BF6D-175325E5F9AC}"/>
              </a:ext>
            </a:extLst>
          </p:cNvPr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A1F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DC3F2-3022-4E98-91EA-41A4670C51E5}"/>
              </a:ext>
            </a:extLst>
          </p:cNvPr>
          <p:cNvSpPr/>
          <p:nvPr userDrawn="1"/>
        </p:nvSpPr>
        <p:spPr>
          <a:xfrm>
            <a:off x="0" y="381000"/>
            <a:ext cx="390525" cy="741363"/>
          </a:xfrm>
          <a:prstGeom prst="rect">
            <a:avLst/>
          </a:prstGeom>
          <a:solidFill>
            <a:srgbClr val="E57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2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ADD4EA-FACC-439A-A4C4-EAC3C09B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 b="30056"/>
          <a:stretch/>
        </p:blipFill>
        <p:spPr>
          <a:xfrm>
            <a:off x="0" y="1591407"/>
            <a:ext cx="12192000" cy="47214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D9786A-D0FC-40FC-9CAF-9B119C5F89F2}"/>
              </a:ext>
            </a:extLst>
          </p:cNvPr>
          <p:cNvSpPr/>
          <p:nvPr userDrawn="1"/>
        </p:nvSpPr>
        <p:spPr>
          <a:xfrm>
            <a:off x="5287991" y="434518"/>
            <a:ext cx="6362733" cy="6420612"/>
          </a:xfrm>
          <a:prstGeom prst="rect">
            <a:avLst/>
          </a:prstGeom>
          <a:solidFill>
            <a:srgbClr val="E57724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59193-E13E-4676-9CC6-4C8A5558B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77" y="427428"/>
            <a:ext cx="4589860" cy="9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7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01D-F2ED-408A-B6A7-3ADB9030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17F1-143C-44E7-85F2-E242A897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12A99-9E52-4326-8DB4-A66EA771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D6B8E-A128-496E-A0B0-2B5A8194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DBB3-D3BD-4759-A036-74B6AE52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9D96-6E0B-4665-A107-4BF18D12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11213-DDB5-439F-A0DE-5D03DEC7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94C7-C27F-42C8-A219-2762643F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81179-360F-43E1-8C48-212206F5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058C-5F04-4AC5-B1B0-BFB0B56C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6CD9-65AE-4C06-AC03-EAC78373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71085-B3F0-4292-BD34-4B853CC68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13A1B-7D11-44B8-B564-9B17012AD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14C40-A2D9-42CE-8BC9-4CE688A2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ADC28-2AA2-4285-96B4-4CD18267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8AEB-84F5-490A-93B9-13529CC2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681B-DF9F-498B-B7DF-AC4E2BFD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A5365-30B6-4A54-A736-B3D1B389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5E07C-1F7B-4787-8B99-B19D5080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92C7B-30B1-4C22-8768-1A3CD17D2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BAADE-0807-40D8-B4DF-D97E17004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F07C8-957A-48CB-B89E-C665A95D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585E7-ABE8-45F4-B8FB-531D527C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BE5B9-6450-4907-8B80-A6CA5F7C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166B-9284-412E-86C9-A5BA2BAC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40F04-1B58-4269-80E6-ECFC96FD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A8462-103D-4095-91CE-D84DBFD9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8FE0-1C90-4974-BE52-43C88EB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6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1AB0D-2D0D-47D7-AE3C-A815AFBB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CF812-A464-4464-B68A-87D7EDEC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ED4C9-300A-476C-B8D5-CEAEB021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F1EB-DC18-48BD-B733-2F80EF66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794A-55A8-4354-B71E-9602D900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6713-008D-4E52-AB89-288032FA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C8FC0-EC5B-4B59-8F00-AB156E0E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92DEB-5484-4675-ABF4-7ACB37F6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7A46-CF1F-46B2-BFA0-BB4EB4FC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2573-0902-4A5F-8462-68864051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7984D-EF8D-4877-BBA1-074CEBCC4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B87C9-49EA-48ED-9541-6A49905CA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5A7B1-CF15-405A-85F4-EA100E62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EB23-ACAA-4112-9F72-A4B6E6D8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FE3D7-FFF0-44FC-8FA1-9E6526BA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BA127-DBE4-420E-8C58-A5269164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EB820-E543-4884-B025-5B11519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769D-7B9B-4038-B06F-9D2A4CE73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3DBE-69CB-4E3E-BC00-4C9095EA2B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C504-771A-4BEE-81E1-E90EB3EA7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F193-F03F-4C29-B2FA-45AC90CC7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1A03D-A64C-460E-BF6F-73D19760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.Posada@AssuredPartners.com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highway-signs2/q/question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hyperlink" Target="https://www.peoplematters.in/article/diversity/are-we-truly-creating-a-diverse-workforce-168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aborlawnews.com/legal-news/wage-hour-lawsuit-overtime-pay-21798.ph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it/play/televisione/2018/02/26/motivi-vedere-the-office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vets/profile/summary/21-1014.0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20/07/08/if-you-have-to-fire-at-least-fire-clea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increasing-diversity-and-inclusion-in-peer-review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B88352-B987-42EA-B6DE-530915372A58}"/>
              </a:ext>
            </a:extLst>
          </p:cNvPr>
          <p:cNvSpPr txBox="1"/>
          <p:nvPr/>
        </p:nvSpPr>
        <p:spPr>
          <a:xfrm>
            <a:off x="2360391" y="464081"/>
            <a:ext cx="5088254" cy="98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A1F62"/>
                </a:solidFill>
                <a:latin typeface="+mj-lt"/>
              </a:rPr>
              <a:t>Presentation For: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A1F62"/>
                </a:solidFill>
                <a:latin typeface="+mj-lt"/>
              </a:rPr>
              <a:t>Presented By: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Daniel Posada, SPHR | 813.616.2254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B050"/>
                </a:solidFill>
                <a:latin typeface="+mj-lt"/>
                <a:hlinkClick r:id="rId3"/>
              </a:rPr>
              <a:t>Dan.Posada@AssuredPartners.com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72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9FCC808B-AB31-4401-A4A4-85B0C01BC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02" r="3162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02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B4901-AB7E-497B-B242-AEF903A58797}"/>
              </a:ext>
            </a:extLst>
          </p:cNvPr>
          <p:cNvSpPr txBox="1"/>
          <p:nvPr/>
        </p:nvSpPr>
        <p:spPr>
          <a:xfrm>
            <a:off x="80838" y="6471110"/>
            <a:ext cx="636435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4600 W. Cypress Street Suite 550 Tampa, FL  33607 (813) 616-2254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7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84DAC-C0FC-4C31-B896-5D9E4A701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2114" r="-1" b="36"/>
          <a:stretch/>
        </p:blipFill>
        <p:spPr>
          <a:xfrm>
            <a:off x="-18065" y="-51433"/>
            <a:ext cx="12228129" cy="4666928"/>
          </a:xfrm>
          <a:prstGeom prst="rect">
            <a:avLst/>
          </a:prstGeom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B0EECE-F929-458B-BAEB-BEB1719D6174}"/>
              </a:ext>
            </a:extLst>
          </p:cNvPr>
          <p:cNvSpPr txBox="1"/>
          <p:nvPr/>
        </p:nvSpPr>
        <p:spPr>
          <a:xfrm>
            <a:off x="804672" y="4551037"/>
            <a:ext cx="5021782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Employment Practices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FA4B8-BD5A-4922-9971-B1124F4AEE78}"/>
              </a:ext>
            </a:extLst>
          </p:cNvPr>
          <p:cNvSpPr txBox="1"/>
          <p:nvPr/>
        </p:nvSpPr>
        <p:spPr>
          <a:xfrm>
            <a:off x="6470247" y="4087190"/>
            <a:ext cx="4926411" cy="239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tx2"/>
                </a:solidFill>
              </a:rPr>
              <a:t>Vicarious Representation </a:t>
            </a: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tx2"/>
                </a:solidFill>
              </a:rPr>
              <a:t>Interviewing/Hiring </a:t>
            </a: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tx2"/>
                </a:solidFill>
              </a:rPr>
              <a:t>Coaching/Counseling</a:t>
            </a: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tx2"/>
                </a:solidFill>
              </a:rPr>
              <a:t>Documentation</a:t>
            </a: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tx2"/>
                </a:solidFill>
              </a:rPr>
              <a:t>Terminations </a:t>
            </a:r>
            <a:endParaRPr lang="en-US" sz="1100" b="1" i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83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in blue shirts&#10;&#10;Description automatically generated with low confidence">
            <a:extLst>
              <a:ext uri="{FF2B5EF4-FFF2-40B4-BE49-F238E27FC236}">
                <a16:creationId xmlns:a16="http://schemas.microsoft.com/office/drawing/2014/main" id="{697E1BB9-D3F5-4F14-85FA-A34A3CC11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999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690E5-50BB-42E3-9D91-51CB9ECB09B9}"/>
              </a:ext>
            </a:extLst>
          </p:cNvPr>
          <p:cNvSpPr txBox="1"/>
          <p:nvPr/>
        </p:nvSpPr>
        <p:spPr>
          <a:xfrm>
            <a:off x="566928" y="4203278"/>
            <a:ext cx="8557193" cy="53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Workplace Values and Culture: Something bigger than ourselves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52752-40BC-4F60-9668-B8D6BFA5BF4C}"/>
              </a:ext>
            </a:extLst>
          </p:cNvPr>
          <p:cNvSpPr txBox="1"/>
          <p:nvPr/>
        </p:nvSpPr>
        <p:spPr>
          <a:xfrm>
            <a:off x="566928" y="4956314"/>
            <a:ext cx="11058144" cy="1393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dirty="0"/>
              <a:t>Community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dirty="0"/>
              <a:t>Commitment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dirty="0"/>
              <a:t>Compassion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dirty="0"/>
              <a:t>Growth &amp; Opportunity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dirty="0"/>
              <a:t>Integrity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03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F18E-4338-4E96-885B-D2FCF0B7B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    “Vicarious Representation”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F2FA-8BD1-4E0B-98C6-0E591E46E53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9440" y="1927225"/>
            <a:ext cx="5181600" cy="4351338"/>
          </a:xfrm>
        </p:spPr>
        <p:txBody>
          <a:bodyPr/>
          <a:lstStyle/>
          <a:p>
            <a:r>
              <a:rPr lang="en-US" sz="2400" b="0" i="0" dirty="0">
                <a:solidFill>
                  <a:srgbClr val="111111"/>
                </a:solidFill>
                <a:effectLst/>
                <a:latin typeface="proxima nova soft"/>
              </a:rPr>
              <a:t>Liability assigned to an employer or other principal for his agent’s or employee’s acts performed in the course of employment or other duty.</a:t>
            </a:r>
          </a:p>
          <a:p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6A1EF14-D0A5-90B1-7307-AE922B40320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8999950"/>
              </p:ext>
            </p:extLst>
          </p:nvPr>
        </p:nvGraphicFramePr>
        <p:xfrm>
          <a:off x="70104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EDD7218-051C-4D5F-9D06-7561CE6F8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6960" y="3980874"/>
            <a:ext cx="4439920" cy="26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2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96A9-ED73-43BF-A822-457833803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920" y="365125"/>
            <a:ext cx="10515600" cy="1325563"/>
          </a:xfrm>
        </p:spPr>
        <p:txBody>
          <a:bodyPr/>
          <a:lstStyle/>
          <a:p>
            <a:r>
              <a:rPr lang="en-US" dirty="0"/>
              <a:t>Interviewing/Hiring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FDEE3-400A-41BD-B8D5-127470825E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9920" y="1690688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Interviewing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D2CA817-04EB-BCB9-FB89-EE0EAA0FD8D9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29920" y="2501107"/>
          <a:ext cx="51577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EF941-9A6E-4844-9D4D-2B99EEF9A4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04294" y="1692479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Hiring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9FCC0-A7EC-41FE-94AF-C9A42AE91A7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04294" y="2501107"/>
            <a:ext cx="5318125" cy="3684588"/>
          </a:xfrm>
        </p:spPr>
        <p:txBody>
          <a:bodyPr/>
          <a:lstStyle/>
          <a:p>
            <a:r>
              <a:rPr lang="en-US" dirty="0"/>
              <a:t>Due-Diligence/Background check</a:t>
            </a:r>
          </a:p>
          <a:p>
            <a:r>
              <a:rPr lang="en-US" dirty="0"/>
              <a:t>Drug screening $$$</a:t>
            </a:r>
          </a:p>
          <a:p>
            <a:r>
              <a:rPr lang="en-US" dirty="0"/>
              <a:t>Onboarding makes a difference</a:t>
            </a:r>
          </a:p>
          <a:p>
            <a:r>
              <a:rPr lang="en-US" dirty="0"/>
              <a:t>First 90 days</a:t>
            </a:r>
          </a:p>
          <a:p>
            <a:r>
              <a:rPr lang="en-US" dirty="0"/>
              <a:t>Performance feedback</a:t>
            </a:r>
          </a:p>
          <a:p>
            <a:r>
              <a:rPr lang="en-US" dirty="0"/>
              <a:t>Welcoming</a:t>
            </a:r>
          </a:p>
          <a:p>
            <a:r>
              <a:rPr lang="en-US" dirty="0"/>
              <a:t>Celebrate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E505-364A-40ED-9146-38C0C22FB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0479" y="333375"/>
            <a:ext cx="10515600" cy="1347788"/>
          </a:xfrm>
        </p:spPr>
        <p:txBody>
          <a:bodyPr/>
          <a:lstStyle/>
          <a:p>
            <a:r>
              <a:rPr lang="en-US" dirty="0"/>
              <a:t>Coaching &amp; Counseling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571D-BD2D-416E-A5D9-B8712A6272D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10491" y="1681163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66EBD-6BC4-4121-B324-3481090E799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0491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dirty="0"/>
              <a:t>Ongoing</a:t>
            </a:r>
          </a:p>
          <a:p>
            <a:r>
              <a:rPr lang="en-US" dirty="0"/>
              <a:t>Continuous feedback</a:t>
            </a:r>
          </a:p>
          <a:p>
            <a:r>
              <a:rPr lang="en-US" dirty="0"/>
              <a:t>Constructive</a:t>
            </a:r>
          </a:p>
          <a:p>
            <a:r>
              <a:rPr lang="en-US" dirty="0"/>
              <a:t>Collaborative</a:t>
            </a:r>
          </a:p>
          <a:p>
            <a:r>
              <a:rPr lang="en-US" dirty="0"/>
              <a:t>Positive reinforcements</a:t>
            </a:r>
          </a:p>
          <a:p>
            <a:r>
              <a:rPr lang="en-US" dirty="0"/>
              <a:t>Follow-up</a:t>
            </a:r>
          </a:p>
          <a:p>
            <a:r>
              <a:rPr lang="en-US" dirty="0"/>
              <a:t>Consistency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CF8C4-97B9-4862-B343-FB6E651C7F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Counseling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F824B-F0CC-4233-A507-CEF8DF216B8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505075"/>
            <a:ext cx="5183187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Progressive discipline</a:t>
            </a:r>
          </a:p>
          <a:p>
            <a:r>
              <a:rPr lang="en-US" dirty="0"/>
              <a:t>Multi-step process</a:t>
            </a:r>
          </a:p>
          <a:p>
            <a:pPr lvl="1"/>
            <a:r>
              <a:rPr lang="en-US" dirty="0"/>
              <a:t>Verbal/Written/Final Written/PIP</a:t>
            </a:r>
          </a:p>
          <a:p>
            <a:r>
              <a:rPr lang="en-US" dirty="0"/>
              <a:t>Escalation</a:t>
            </a:r>
          </a:p>
          <a:p>
            <a:r>
              <a:rPr lang="en-US" dirty="0"/>
              <a:t>Witnesses</a:t>
            </a:r>
          </a:p>
          <a:p>
            <a:r>
              <a:rPr lang="en-US" dirty="0"/>
              <a:t>Constructive/Collaborative</a:t>
            </a:r>
          </a:p>
          <a:p>
            <a:r>
              <a:rPr lang="en-US" dirty="0"/>
              <a:t>Win-Win</a:t>
            </a:r>
          </a:p>
          <a:p>
            <a:r>
              <a:rPr lang="en-US" dirty="0"/>
              <a:t>At-Will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1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Two people talking&#10;&#10;Description automatically generated with medium confidence">
            <a:extLst>
              <a:ext uri="{FF2B5EF4-FFF2-40B4-BE49-F238E27FC236}">
                <a16:creationId xmlns:a16="http://schemas.microsoft.com/office/drawing/2014/main" id="{636238CC-120B-4D46-A705-330AFC91A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68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416DE-468C-4D27-8052-CEFCF919F4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Documentation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1C71A4-19E7-4E03-BC3E-C5B6E9F4B5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8200" y="1802922"/>
            <a:ext cx="3822189" cy="437404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dirty="0"/>
              <a:t>“If it’s not in writing, it never happened”</a:t>
            </a:r>
          </a:p>
          <a:p>
            <a:r>
              <a:rPr lang="en-US" sz="2200" dirty="0"/>
              <a:t>Ignorance Defense</a:t>
            </a:r>
          </a:p>
          <a:p>
            <a:r>
              <a:rPr lang="en-US" sz="2200" dirty="0"/>
              <a:t>Building your case</a:t>
            </a:r>
          </a:p>
          <a:p>
            <a:r>
              <a:rPr lang="en-US" sz="2200" dirty="0"/>
              <a:t>Subjective/Objective language</a:t>
            </a:r>
          </a:p>
          <a:p>
            <a:r>
              <a:rPr lang="en-US" sz="2200" dirty="0"/>
              <a:t>Employee should draft solution with your guidance</a:t>
            </a:r>
          </a:p>
          <a:p>
            <a:r>
              <a:rPr lang="en-US" sz="2200" dirty="0"/>
              <a:t>Continuous feedback</a:t>
            </a:r>
          </a:p>
          <a:p>
            <a:r>
              <a:rPr lang="en-US" sz="2200" dirty="0"/>
              <a:t>No surprises</a:t>
            </a:r>
          </a:p>
          <a:p>
            <a:r>
              <a:rPr lang="en-US" sz="2200" dirty="0"/>
              <a:t>Personnel files will be subpoenaed </a:t>
            </a:r>
          </a:p>
          <a:p>
            <a:r>
              <a:rPr lang="en-US" sz="2200" dirty="0"/>
              <a:t>Using your documentation or lack thereof against you in court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08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03FAB-CE8A-4174-B78B-AC59F37AD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9C1F8-9690-4737-A60C-F40184F7432C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Termination of Employment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B380-1D5E-4DFA-845D-D2E3C8138151}"/>
              </a:ext>
            </a:extLst>
          </p:cNvPr>
          <p:cNvSpPr txBox="1"/>
          <p:nvPr/>
        </p:nvSpPr>
        <p:spPr>
          <a:xfrm>
            <a:off x="7531610" y="2103120"/>
            <a:ext cx="3822189" cy="407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Never take a termination lightly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your scenario has been reviewed with senior management/human resources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Review documentation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Never terminate in an emotional charged situation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PAC (Termination classifications)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Always prepare for retaliation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Workplace violence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Supportive information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185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AFCD75D-85D4-433D-A85D-EB9D56A8D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03075-C831-416A-A1E8-479852FE20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i="1" u="sng">
                <a:solidFill>
                  <a:schemeClr val="bg1"/>
                </a:solidFill>
              </a:rPr>
              <a:t>Keys to Success! </a:t>
            </a:r>
          </a:p>
        </p:txBody>
      </p:sp>
      <p:sp>
        <p:nvSpPr>
          <p:cNvPr id="35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BCE53AA-9AFC-474D-964F-9D50E7A9A29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Strive to be your best everyday at work</a:t>
            </a:r>
          </a:p>
          <a:p>
            <a:r>
              <a:rPr lang="en-US" sz="2200" b="1">
                <a:solidFill>
                  <a:schemeClr val="bg1"/>
                </a:solidFill>
              </a:rPr>
              <a:t>Lead by example</a:t>
            </a:r>
          </a:p>
          <a:p>
            <a:r>
              <a:rPr lang="en-US" sz="2200" b="1">
                <a:solidFill>
                  <a:schemeClr val="bg1"/>
                </a:solidFill>
              </a:rPr>
              <a:t>Managers are always on stage perform accordingly</a:t>
            </a:r>
          </a:p>
          <a:p>
            <a:r>
              <a:rPr lang="en-US" sz="2200" b="1">
                <a:solidFill>
                  <a:schemeClr val="bg1"/>
                </a:solidFill>
              </a:rPr>
              <a:t>Work closely with HR</a:t>
            </a:r>
          </a:p>
          <a:p>
            <a:r>
              <a:rPr lang="en-US" sz="2200" b="1">
                <a:solidFill>
                  <a:schemeClr val="bg1"/>
                </a:solidFill>
              </a:rPr>
              <a:t>Communicate often with all team members</a:t>
            </a:r>
          </a:p>
          <a:p>
            <a:r>
              <a:rPr lang="en-US" sz="2200" b="1">
                <a:solidFill>
                  <a:schemeClr val="bg1"/>
                </a:solidFill>
              </a:rPr>
              <a:t>Get to know your people</a:t>
            </a:r>
          </a:p>
          <a:p>
            <a:r>
              <a:rPr lang="en-US" sz="2200" b="1">
                <a:solidFill>
                  <a:schemeClr val="bg1"/>
                </a:solidFill>
              </a:rPr>
              <a:t>Zero-Tolerance for discrimination </a:t>
            </a:r>
          </a:p>
          <a:p>
            <a:r>
              <a:rPr lang="en-US" sz="2200" b="1">
                <a:solidFill>
                  <a:schemeClr val="bg1"/>
                </a:solidFill>
              </a:rPr>
              <a:t>Document accordingly</a:t>
            </a:r>
          </a:p>
          <a:p>
            <a:r>
              <a:rPr lang="en-US" sz="2200" b="1">
                <a:solidFill>
                  <a:schemeClr val="bg1"/>
                </a:solidFill>
              </a:rPr>
              <a:t>Utilize technology and data</a:t>
            </a:r>
          </a:p>
          <a:p>
            <a:r>
              <a:rPr lang="en-US" sz="2200" b="1">
                <a:solidFill>
                  <a:schemeClr val="bg1"/>
                </a:solidFill>
              </a:rPr>
              <a:t>Continuous education/Sharpen the saw </a:t>
            </a:r>
          </a:p>
          <a:p>
            <a:r>
              <a:rPr lang="en-US" sz="2200" b="1">
                <a:solidFill>
                  <a:schemeClr val="bg1"/>
                </a:solidFill>
              </a:rPr>
              <a:t>Treat one another as your most valued customer</a:t>
            </a:r>
          </a:p>
        </p:txBody>
      </p:sp>
    </p:spTree>
    <p:extLst>
      <p:ext uri="{BB962C8B-B14F-4D97-AF65-F5344CB8AC3E}">
        <p14:creationId xmlns:p14="http://schemas.microsoft.com/office/powerpoint/2010/main" val="1083625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82048427191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820484271915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820484271915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3F801351C9F4F936A3F585EB45FD4" ma:contentTypeVersion="16" ma:contentTypeDescription="Create a new document." ma:contentTypeScope="" ma:versionID="893dfe5fe3b257dae72caa7b8496fb35">
  <xsd:schema xmlns:xsd="http://www.w3.org/2001/XMLSchema" xmlns:xs="http://www.w3.org/2001/XMLSchema" xmlns:p="http://schemas.microsoft.com/office/2006/metadata/properties" xmlns:ns3="0a811e50-a17c-4a6b-ab82-b1f1184f14f7" xmlns:ns4="1d3b5bd9-7642-4261-b9b2-ed8d3589574d" targetNamespace="http://schemas.microsoft.com/office/2006/metadata/properties" ma:root="true" ma:fieldsID="e4c505786691f4d5e310ad15949da575" ns3:_="" ns4:_="">
    <xsd:import namespace="0a811e50-a17c-4a6b-ab82-b1f1184f14f7"/>
    <xsd:import namespace="1d3b5bd9-7642-4261-b9b2-ed8d358957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11e50-a17c-4a6b-ab82-b1f1184f14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b5bd9-7642-4261-b9b2-ed8d358957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EF6D1-7F6F-462C-A577-3EDAC2382B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166E51-B61D-44D0-AB03-EC32FF608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63227-D01A-4213-ADE8-0D5E67AB1A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11e50-a17c-4a6b-ab82-b1f1184f14f7"/>
    <ds:schemaRef ds:uri="1d3b5bd9-7642-4261-b9b2-ed8d358957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329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proxima nova soft</vt:lpstr>
      <vt:lpstr>Office Theme</vt:lpstr>
      <vt:lpstr>PowerPoint Presentation</vt:lpstr>
      <vt:lpstr>PowerPoint Presentation</vt:lpstr>
      <vt:lpstr>PowerPoint Presentation</vt:lpstr>
      <vt:lpstr>    “Vicarious Representation”</vt:lpstr>
      <vt:lpstr>Interviewing/Hiring</vt:lpstr>
      <vt:lpstr>Coaching &amp; Counseling</vt:lpstr>
      <vt:lpstr>Documentation</vt:lpstr>
      <vt:lpstr>PowerPoint Presentation</vt:lpstr>
      <vt:lpstr>Keys to Success!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Reinert</dc:creator>
  <cp:lastModifiedBy>Dan Posada</cp:lastModifiedBy>
  <cp:revision>10</cp:revision>
  <dcterms:created xsi:type="dcterms:W3CDTF">2020-07-08T14:33:24Z</dcterms:created>
  <dcterms:modified xsi:type="dcterms:W3CDTF">2022-09-19T13:46:37Z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0x010100D333F801351C9F4F936A3F585EB45FD4</vt:lpwstr>
  </property>
  <property fmtid="{D5CDD505-2E9C-101B-9397-08002B2CF9AE}" pid="3" name="TemplafyTimeStamp">
    <vt:lpwstr>2020-10-06T19:41:30.4207515</vt:lpwstr>
  </property>
  <property fmtid="{D5CDD505-2E9C-101B-9397-08002B2CF9AE}" pid="4" name="CustomerId">
    <vt:lpwstr>assuredpartners</vt:lpwstr>
  </property>
  <property fmtid="{D5CDD505-2E9C-101B-9397-08002B2CF9AE}" pid="5" name="TemplateId">
    <vt:lpwstr>637382048423120577</vt:lpwstr>
  </property>
  <property fmtid="{D5CDD505-2E9C-101B-9397-08002B2CF9AE}" pid="6" name="UserProfileId">
    <vt:lpwstr>637394160419455900</vt:lpwstr>
  </property>
</Properties>
</file>