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8" r:id="rId5"/>
    <p:sldId id="262" r:id="rId6"/>
    <p:sldId id="319" r:id="rId7"/>
    <p:sldId id="314" r:id="rId8"/>
    <p:sldId id="315" r:id="rId9"/>
    <p:sldId id="316" r:id="rId10"/>
    <p:sldId id="268" r:id="rId11"/>
    <p:sldId id="274" r:id="rId12"/>
    <p:sldId id="317" r:id="rId13"/>
    <p:sldId id="320" r:id="rId14"/>
    <p:sldId id="318" r:id="rId15"/>
    <p:sldId id="321" r:id="rId16"/>
    <p:sldId id="266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1"/>
    <a:srgbClr val="002E6D"/>
    <a:srgbClr val="D9D9D9"/>
    <a:srgbClr val="1A877E"/>
    <a:srgbClr val="2F3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757AB-D982-4D1B-8CAC-D433C051F549}" v="38" dt="2023-03-22T21:25:47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781" autoAdjust="0"/>
  </p:normalViewPr>
  <p:slideViewPr>
    <p:cSldViewPr snapToGrid="0" snapToObjects="1" showGuides="1">
      <p:cViewPr varScale="1">
        <p:scale>
          <a:sx n="129" d="100"/>
          <a:sy n="129" d="100"/>
        </p:scale>
        <p:origin x="1104" y="114"/>
      </p:cViewPr>
      <p:guideLst>
        <p:guide orient="horz" pos="159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Donahue" userId="fc8c706d-4952-40d3-ad76-e15d08b9dd7e" providerId="ADAL" clId="{3E1757AB-D982-4D1B-8CAC-D433C051F549}"/>
    <pc:docChg chg="undo custSel addSld delSld modSld sldOrd modMainMaster">
      <pc:chgData name="Andrew Donahue" userId="fc8c706d-4952-40d3-ad76-e15d08b9dd7e" providerId="ADAL" clId="{3E1757AB-D982-4D1B-8CAC-D433C051F549}" dt="2023-03-22T21:25:47.695" v="1406"/>
      <pc:docMkLst>
        <pc:docMk/>
      </pc:docMkLst>
      <pc:sldChg chg="modSp mod">
        <pc:chgData name="Andrew Donahue" userId="fc8c706d-4952-40d3-ad76-e15d08b9dd7e" providerId="ADAL" clId="{3E1757AB-D982-4D1B-8CAC-D433C051F549}" dt="2023-03-22T19:47:54.109" v="282" actId="20577"/>
        <pc:sldMkLst>
          <pc:docMk/>
          <pc:sldMk cId="1827725048" sldId="258"/>
        </pc:sldMkLst>
        <pc:spChg chg="mod">
          <ac:chgData name="Andrew Donahue" userId="fc8c706d-4952-40d3-ad76-e15d08b9dd7e" providerId="ADAL" clId="{3E1757AB-D982-4D1B-8CAC-D433C051F549}" dt="2023-03-22T19:47:54.109" v="282" actId="20577"/>
          <ac:spMkLst>
            <pc:docMk/>
            <pc:sldMk cId="1827725048" sldId="258"/>
            <ac:spMk id="2" creationId="{D19D7393-74B6-405B-8E1D-4ACCB68713ED}"/>
          </ac:spMkLst>
        </pc:spChg>
      </pc:sldChg>
      <pc:sldChg chg="modSp mod modNotesTx">
        <pc:chgData name="Andrew Donahue" userId="fc8c706d-4952-40d3-ad76-e15d08b9dd7e" providerId="ADAL" clId="{3E1757AB-D982-4D1B-8CAC-D433C051F549}" dt="2023-03-22T21:09:31.464" v="1400" actId="20577"/>
        <pc:sldMkLst>
          <pc:docMk/>
          <pc:sldMk cId="3678011933" sldId="262"/>
        </pc:sldMkLst>
        <pc:picChg chg="mod">
          <ac:chgData name="Andrew Donahue" userId="fc8c706d-4952-40d3-ad76-e15d08b9dd7e" providerId="ADAL" clId="{3E1757AB-D982-4D1B-8CAC-D433C051F549}" dt="2023-03-22T19:51:51.356" v="324" actId="1076"/>
          <ac:picMkLst>
            <pc:docMk/>
            <pc:sldMk cId="3678011933" sldId="262"/>
            <ac:picMk id="4" creationId="{893546B2-C222-05C3-BD24-ECBEEA704753}"/>
          </ac:picMkLst>
        </pc:picChg>
        <pc:picChg chg="mod">
          <ac:chgData name="Andrew Donahue" userId="fc8c706d-4952-40d3-ad76-e15d08b9dd7e" providerId="ADAL" clId="{3E1757AB-D982-4D1B-8CAC-D433C051F549}" dt="2023-03-22T19:44:35.047" v="150" actId="1076"/>
          <ac:picMkLst>
            <pc:docMk/>
            <pc:sldMk cId="3678011933" sldId="262"/>
            <ac:picMk id="7" creationId="{3D207AD7-1D18-8A60-193C-979C2B28FBD9}"/>
          </ac:picMkLst>
        </pc:picChg>
      </pc:sldChg>
      <pc:sldChg chg="del">
        <pc:chgData name="Andrew Donahue" userId="fc8c706d-4952-40d3-ad76-e15d08b9dd7e" providerId="ADAL" clId="{3E1757AB-D982-4D1B-8CAC-D433C051F549}" dt="2023-03-22T19:43:16.736" v="148" actId="47"/>
        <pc:sldMkLst>
          <pc:docMk/>
          <pc:sldMk cId="2661300877" sldId="263"/>
        </pc:sldMkLst>
      </pc:sldChg>
      <pc:sldChg chg="del">
        <pc:chgData name="Andrew Donahue" userId="fc8c706d-4952-40d3-ad76-e15d08b9dd7e" providerId="ADAL" clId="{3E1757AB-D982-4D1B-8CAC-D433C051F549}" dt="2023-03-22T20:07:53.763" v="671" actId="47"/>
        <pc:sldMkLst>
          <pc:docMk/>
          <pc:sldMk cId="4070524334" sldId="264"/>
        </pc:sldMkLst>
      </pc:sldChg>
      <pc:sldChg chg="addSp modSp del ord modNotesTx">
        <pc:chgData name="Andrew Donahue" userId="fc8c706d-4952-40d3-ad76-e15d08b9dd7e" providerId="ADAL" clId="{3E1757AB-D982-4D1B-8CAC-D433C051F549}" dt="2023-03-22T20:21:51.468" v="812" actId="47"/>
        <pc:sldMkLst>
          <pc:docMk/>
          <pc:sldMk cId="4193085952" sldId="265"/>
        </pc:sldMkLst>
        <pc:spChg chg="add mod">
          <ac:chgData name="Andrew Donahue" userId="fc8c706d-4952-40d3-ad76-e15d08b9dd7e" providerId="ADAL" clId="{3E1757AB-D982-4D1B-8CAC-D433C051F549}" dt="2023-03-22T20:21:34.368" v="811"/>
          <ac:spMkLst>
            <pc:docMk/>
            <pc:sldMk cId="4193085952" sldId="265"/>
            <ac:spMk id="4" creationId="{07EBBD22-E7A8-A718-AB39-1453277754E8}"/>
          </ac:spMkLst>
        </pc:spChg>
      </pc:sldChg>
      <pc:sldChg chg="modSp mod ord modNotesTx">
        <pc:chgData name="Andrew Donahue" userId="fc8c706d-4952-40d3-ad76-e15d08b9dd7e" providerId="ADAL" clId="{3E1757AB-D982-4D1B-8CAC-D433C051F549}" dt="2023-03-22T20:11:50.660" v="738" actId="14100"/>
        <pc:sldMkLst>
          <pc:docMk/>
          <pc:sldMk cId="956146960" sldId="266"/>
        </pc:sldMkLst>
        <pc:spChg chg="mod">
          <ac:chgData name="Andrew Donahue" userId="fc8c706d-4952-40d3-ad76-e15d08b9dd7e" providerId="ADAL" clId="{3E1757AB-D982-4D1B-8CAC-D433C051F549}" dt="2023-03-22T20:11:11.711" v="731" actId="20577"/>
          <ac:spMkLst>
            <pc:docMk/>
            <pc:sldMk cId="956146960" sldId="266"/>
            <ac:spMk id="2" creationId="{A5DBFC7E-B96F-4F09-8735-B7427F075DA0}"/>
          </ac:spMkLst>
        </pc:spChg>
        <pc:spChg chg="mod">
          <ac:chgData name="Andrew Donahue" userId="fc8c706d-4952-40d3-ad76-e15d08b9dd7e" providerId="ADAL" clId="{3E1757AB-D982-4D1B-8CAC-D433C051F549}" dt="2023-03-22T20:11:50.660" v="738" actId="14100"/>
          <ac:spMkLst>
            <pc:docMk/>
            <pc:sldMk cId="956146960" sldId="266"/>
            <ac:spMk id="7" creationId="{8F766FEB-87BD-6CC4-531D-AF081B35CBD3}"/>
          </ac:spMkLst>
        </pc:spChg>
      </pc:sldChg>
      <pc:sldChg chg="del">
        <pc:chgData name="Andrew Donahue" userId="fc8c706d-4952-40d3-ad76-e15d08b9dd7e" providerId="ADAL" clId="{3E1757AB-D982-4D1B-8CAC-D433C051F549}" dt="2023-03-22T19:49:49.866" v="317" actId="47"/>
        <pc:sldMkLst>
          <pc:docMk/>
          <pc:sldMk cId="1417048339" sldId="267"/>
        </pc:sldMkLst>
      </pc:sldChg>
      <pc:sldChg chg="modSp mod ord">
        <pc:chgData name="Andrew Donahue" userId="fc8c706d-4952-40d3-ad76-e15d08b9dd7e" providerId="ADAL" clId="{3E1757AB-D982-4D1B-8CAC-D433C051F549}" dt="2023-03-22T21:25:32.101" v="1404" actId="1076"/>
        <pc:sldMkLst>
          <pc:docMk/>
          <pc:sldMk cId="167786886" sldId="268"/>
        </pc:sldMkLst>
        <pc:spChg chg="mod">
          <ac:chgData name="Andrew Donahue" userId="fc8c706d-4952-40d3-ad76-e15d08b9dd7e" providerId="ADAL" clId="{3E1757AB-D982-4D1B-8CAC-D433C051F549}" dt="2023-03-22T20:08:10.034" v="690" actId="20577"/>
          <ac:spMkLst>
            <pc:docMk/>
            <pc:sldMk cId="167786886" sldId="268"/>
            <ac:spMk id="2" creationId="{A5DBFC7E-B96F-4F09-8735-B7427F075DA0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5" creationId="{7169D402-7B8F-8328-D58B-944E00A39797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6" creationId="{11897B86-AD67-8000-5769-AFD60F30369D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7" creationId="{18563B39-3767-497C-9E19-E71CA5F05496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8" creationId="{920931A7-74D5-5C60-0DE6-C42C416DD6A5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9" creationId="{88817D02-671C-EF1F-4D59-6F207BB1DCEC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10" creationId="{44651F1C-B60D-03CE-6DC8-6FF4494D992D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11" creationId="{AA2FD98B-7C66-325F-E929-B81387ABA855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12" creationId="{400C8CCE-4B60-846F-7379-B81D6A84B965}"/>
          </ac:spMkLst>
        </pc:spChg>
        <pc:spChg chg="mod">
          <ac:chgData name="Andrew Donahue" userId="fc8c706d-4952-40d3-ad76-e15d08b9dd7e" providerId="ADAL" clId="{3E1757AB-D982-4D1B-8CAC-D433C051F549}" dt="2023-03-22T20:22:34.767" v="820" actId="1076"/>
          <ac:spMkLst>
            <pc:docMk/>
            <pc:sldMk cId="167786886" sldId="268"/>
            <ac:spMk id="13" creationId="{52855C5B-C134-EFF3-CA79-FA982E6B220E}"/>
          </ac:spMkLst>
        </pc:spChg>
        <pc:spChg chg="mod">
          <ac:chgData name="Andrew Donahue" userId="fc8c706d-4952-40d3-ad76-e15d08b9dd7e" providerId="ADAL" clId="{3E1757AB-D982-4D1B-8CAC-D433C051F549}" dt="2023-03-22T21:25:32.101" v="1404" actId="1076"/>
          <ac:spMkLst>
            <pc:docMk/>
            <pc:sldMk cId="167786886" sldId="268"/>
            <ac:spMk id="14" creationId="{0AA569D6-6562-1321-B22D-7CC5F051B739}"/>
          </ac:spMkLst>
        </pc:spChg>
        <pc:picChg chg="mod">
          <ac:chgData name="Andrew Donahue" userId="fc8c706d-4952-40d3-ad76-e15d08b9dd7e" providerId="ADAL" clId="{3E1757AB-D982-4D1B-8CAC-D433C051F549}" dt="2023-03-22T20:22:34.767" v="820" actId="1076"/>
          <ac:picMkLst>
            <pc:docMk/>
            <pc:sldMk cId="167786886" sldId="268"/>
            <ac:picMk id="4" creationId="{60583EB7-92C4-9D58-65E1-36B79E45EBB5}"/>
          </ac:picMkLst>
        </pc:picChg>
      </pc:sldChg>
      <pc:sldChg chg="del">
        <pc:chgData name="Andrew Donahue" userId="fc8c706d-4952-40d3-ad76-e15d08b9dd7e" providerId="ADAL" clId="{3E1757AB-D982-4D1B-8CAC-D433C051F549}" dt="2023-03-22T19:49:31.506" v="315" actId="47"/>
        <pc:sldMkLst>
          <pc:docMk/>
          <pc:sldMk cId="3988494868" sldId="269"/>
        </pc:sldMkLst>
      </pc:sldChg>
      <pc:sldChg chg="del">
        <pc:chgData name="Andrew Donahue" userId="fc8c706d-4952-40d3-ad76-e15d08b9dd7e" providerId="ADAL" clId="{3E1757AB-D982-4D1B-8CAC-D433C051F549}" dt="2023-03-22T19:49:32.665" v="316" actId="47"/>
        <pc:sldMkLst>
          <pc:docMk/>
          <pc:sldMk cId="348255695" sldId="270"/>
        </pc:sldMkLst>
      </pc:sldChg>
      <pc:sldChg chg="del">
        <pc:chgData name="Andrew Donahue" userId="fc8c706d-4952-40d3-ad76-e15d08b9dd7e" providerId="ADAL" clId="{3E1757AB-D982-4D1B-8CAC-D433C051F549}" dt="2023-03-22T19:50:22.230" v="322" actId="47"/>
        <pc:sldMkLst>
          <pc:docMk/>
          <pc:sldMk cId="2252409065" sldId="271"/>
        </pc:sldMkLst>
      </pc:sldChg>
      <pc:sldChg chg="del">
        <pc:chgData name="Andrew Donahue" userId="fc8c706d-4952-40d3-ad76-e15d08b9dd7e" providerId="ADAL" clId="{3E1757AB-D982-4D1B-8CAC-D433C051F549}" dt="2023-03-22T20:11:18.422" v="732" actId="47"/>
        <pc:sldMkLst>
          <pc:docMk/>
          <pc:sldMk cId="3945491660" sldId="272"/>
        </pc:sldMkLst>
      </pc:sldChg>
      <pc:sldChg chg="addSp delSp modSp mod ord">
        <pc:chgData name="Andrew Donahue" userId="fc8c706d-4952-40d3-ad76-e15d08b9dd7e" providerId="ADAL" clId="{3E1757AB-D982-4D1B-8CAC-D433C051F549}" dt="2023-03-22T20:06:33.448" v="665" actId="14100"/>
        <pc:sldMkLst>
          <pc:docMk/>
          <pc:sldMk cId="1175027716" sldId="274"/>
        </pc:sldMkLst>
        <pc:spChg chg="mod">
          <ac:chgData name="Andrew Donahue" userId="fc8c706d-4952-40d3-ad76-e15d08b9dd7e" providerId="ADAL" clId="{3E1757AB-D982-4D1B-8CAC-D433C051F549}" dt="2023-03-22T19:55:22.642" v="368" actId="20577"/>
          <ac:spMkLst>
            <pc:docMk/>
            <pc:sldMk cId="1175027716" sldId="274"/>
            <ac:spMk id="2" creationId="{A5DBFC7E-B96F-4F09-8735-B7427F075DA0}"/>
          </ac:spMkLst>
        </pc:spChg>
        <pc:spChg chg="del">
          <ac:chgData name="Andrew Donahue" userId="fc8c706d-4952-40d3-ad76-e15d08b9dd7e" providerId="ADAL" clId="{3E1757AB-D982-4D1B-8CAC-D433C051F549}" dt="2023-03-22T20:06:24.811" v="662" actId="478"/>
          <ac:spMkLst>
            <pc:docMk/>
            <pc:sldMk cId="1175027716" sldId="274"/>
            <ac:spMk id="4" creationId="{E6002BBD-8EFB-DC86-DAD0-04FB3D00F9DA}"/>
          </ac:spMkLst>
        </pc:spChg>
        <pc:spChg chg="add mod">
          <ac:chgData name="Andrew Donahue" userId="fc8c706d-4952-40d3-ad76-e15d08b9dd7e" providerId="ADAL" clId="{3E1757AB-D982-4D1B-8CAC-D433C051F549}" dt="2023-03-22T20:06:33.448" v="665" actId="14100"/>
          <ac:spMkLst>
            <pc:docMk/>
            <pc:sldMk cId="1175027716" sldId="274"/>
            <ac:spMk id="5" creationId="{E5BA1E8D-7DFF-D551-8C54-DB9133951E92}"/>
          </ac:spMkLst>
        </pc:spChg>
        <pc:picChg chg="add mod">
          <ac:chgData name="Andrew Donahue" userId="fc8c706d-4952-40d3-ad76-e15d08b9dd7e" providerId="ADAL" clId="{3E1757AB-D982-4D1B-8CAC-D433C051F549}" dt="2023-03-22T20:06:10.587" v="659"/>
          <ac:picMkLst>
            <pc:docMk/>
            <pc:sldMk cId="1175027716" sldId="274"/>
            <ac:picMk id="3" creationId="{152E9FA9-11E9-1890-909D-38298904FB85}"/>
          </ac:picMkLst>
        </pc:picChg>
        <pc:picChg chg="del">
          <ac:chgData name="Andrew Donahue" userId="fc8c706d-4952-40d3-ad76-e15d08b9dd7e" providerId="ADAL" clId="{3E1757AB-D982-4D1B-8CAC-D433C051F549}" dt="2023-03-22T20:06:10.270" v="658" actId="478"/>
          <ac:picMkLst>
            <pc:docMk/>
            <pc:sldMk cId="1175027716" sldId="274"/>
            <ac:picMk id="6" creationId="{8542F539-D7C5-8844-61E8-0928C7FC31C6}"/>
          </ac:picMkLst>
        </pc:picChg>
      </pc:sldChg>
      <pc:sldChg chg="del">
        <pc:chgData name="Andrew Donahue" userId="fc8c706d-4952-40d3-ad76-e15d08b9dd7e" providerId="ADAL" clId="{3E1757AB-D982-4D1B-8CAC-D433C051F549}" dt="2023-03-22T19:43:15.335" v="147" actId="47"/>
        <pc:sldMkLst>
          <pc:docMk/>
          <pc:sldMk cId="2990141314" sldId="275"/>
        </pc:sldMkLst>
      </pc:sldChg>
      <pc:sldChg chg="addSp delSp modSp add del mod ord">
        <pc:chgData name="Andrew Donahue" userId="fc8c706d-4952-40d3-ad76-e15d08b9dd7e" providerId="ADAL" clId="{3E1757AB-D982-4D1B-8CAC-D433C051F549}" dt="2023-03-22T20:07:36.199" v="666" actId="47"/>
        <pc:sldMkLst>
          <pc:docMk/>
          <pc:sldMk cId="3440270920" sldId="275"/>
        </pc:sldMkLst>
        <pc:spChg chg="mod">
          <ac:chgData name="Andrew Donahue" userId="fc8c706d-4952-40d3-ad76-e15d08b9dd7e" providerId="ADAL" clId="{3E1757AB-D982-4D1B-8CAC-D433C051F549}" dt="2023-03-22T19:48:03.579" v="311" actId="20577"/>
          <ac:spMkLst>
            <pc:docMk/>
            <pc:sldMk cId="3440270920" sldId="275"/>
            <ac:spMk id="2" creationId="{A5DBFC7E-B96F-4F09-8735-B7427F075DA0}"/>
          </ac:spMkLst>
        </pc:spChg>
        <pc:picChg chg="add mod">
          <ac:chgData name="Andrew Donahue" userId="fc8c706d-4952-40d3-ad76-e15d08b9dd7e" providerId="ADAL" clId="{3E1757AB-D982-4D1B-8CAC-D433C051F549}" dt="2023-03-22T19:48:18.844" v="314"/>
          <ac:picMkLst>
            <pc:docMk/>
            <pc:sldMk cId="3440270920" sldId="275"/>
            <ac:picMk id="3" creationId="{84AF97AC-7600-7C94-D10C-E37A1C472F08}"/>
          </ac:picMkLst>
        </pc:picChg>
        <pc:picChg chg="del">
          <ac:chgData name="Andrew Donahue" userId="fc8c706d-4952-40d3-ad76-e15d08b9dd7e" providerId="ADAL" clId="{3E1757AB-D982-4D1B-8CAC-D433C051F549}" dt="2023-03-22T19:48:17.161" v="312" actId="478"/>
          <ac:picMkLst>
            <pc:docMk/>
            <pc:sldMk cId="3440270920" sldId="275"/>
            <ac:picMk id="4" creationId="{893546B2-C222-05C3-BD24-ECBEEA704753}"/>
          </ac:picMkLst>
        </pc:picChg>
        <pc:picChg chg="del">
          <ac:chgData name="Andrew Donahue" userId="fc8c706d-4952-40d3-ad76-e15d08b9dd7e" providerId="ADAL" clId="{3E1757AB-D982-4D1B-8CAC-D433C051F549}" dt="2023-03-22T19:48:18.629" v="313" actId="478"/>
          <ac:picMkLst>
            <pc:docMk/>
            <pc:sldMk cId="3440270920" sldId="275"/>
            <ac:picMk id="7" creationId="{3D207AD7-1D18-8A60-193C-979C2B28FBD9}"/>
          </ac:picMkLst>
        </pc:picChg>
      </pc:sldChg>
      <pc:sldChg chg="addSp delSp modSp add mod">
        <pc:chgData name="Andrew Donahue" userId="fc8c706d-4952-40d3-ad76-e15d08b9dd7e" providerId="ADAL" clId="{3E1757AB-D982-4D1B-8CAC-D433C051F549}" dt="2023-03-22T19:59:10.236" v="470" actId="478"/>
        <pc:sldMkLst>
          <pc:docMk/>
          <pc:sldMk cId="2312840893" sldId="314"/>
        </pc:sldMkLst>
        <pc:spChg chg="mod">
          <ac:chgData name="Andrew Donahue" userId="fc8c706d-4952-40d3-ad76-e15d08b9dd7e" providerId="ADAL" clId="{3E1757AB-D982-4D1B-8CAC-D433C051F549}" dt="2023-03-22T19:55:01.109" v="349" actId="20577"/>
          <ac:spMkLst>
            <pc:docMk/>
            <pc:sldMk cId="2312840893" sldId="314"/>
            <ac:spMk id="2" creationId="{A5DBFC7E-B96F-4F09-8735-B7427F075DA0}"/>
          </ac:spMkLst>
        </pc:spChg>
        <pc:spChg chg="del">
          <ac:chgData name="Andrew Donahue" userId="fc8c706d-4952-40d3-ad76-e15d08b9dd7e" providerId="ADAL" clId="{3E1757AB-D982-4D1B-8CAC-D433C051F549}" dt="2023-03-22T19:56:35.898" v="374" actId="478"/>
          <ac:spMkLst>
            <pc:docMk/>
            <pc:sldMk cId="2312840893" sldId="314"/>
            <ac:spMk id="3" creationId="{02CF5E0E-5DEE-4F4F-8D6C-30EB3BD977DC}"/>
          </ac:spMkLst>
        </pc:spChg>
        <pc:spChg chg="mod">
          <ac:chgData name="Andrew Donahue" userId="fc8c706d-4952-40d3-ad76-e15d08b9dd7e" providerId="ADAL" clId="{3E1757AB-D982-4D1B-8CAC-D433C051F549}" dt="2023-03-22T19:57:14.474" v="382" actId="1076"/>
          <ac:spMkLst>
            <pc:docMk/>
            <pc:sldMk cId="2312840893" sldId="314"/>
            <ac:spMk id="4" creationId="{4D2DA43D-65BF-BD97-E09A-9DDB199C230E}"/>
          </ac:spMkLst>
        </pc:spChg>
        <pc:spChg chg="add del mod">
          <ac:chgData name="Andrew Donahue" userId="fc8c706d-4952-40d3-ad76-e15d08b9dd7e" providerId="ADAL" clId="{3E1757AB-D982-4D1B-8CAC-D433C051F549}" dt="2023-03-22T19:56:38.023" v="375" actId="478"/>
          <ac:spMkLst>
            <pc:docMk/>
            <pc:sldMk cId="2312840893" sldId="314"/>
            <ac:spMk id="8" creationId="{1F7DF173-0FD5-7051-F698-A9CB28FDB61B}"/>
          </ac:spMkLst>
        </pc:spChg>
        <pc:picChg chg="add mod">
          <ac:chgData name="Andrew Donahue" userId="fc8c706d-4952-40d3-ad76-e15d08b9dd7e" providerId="ADAL" clId="{3E1757AB-D982-4D1B-8CAC-D433C051F549}" dt="2023-03-22T19:56:48.953" v="378" actId="1076"/>
          <ac:picMkLst>
            <pc:docMk/>
            <pc:sldMk cId="2312840893" sldId="314"/>
            <ac:picMk id="5" creationId="{2DAE8D18-7E6C-1356-4598-AAE6FC246369}"/>
          </ac:picMkLst>
        </pc:picChg>
        <pc:picChg chg="del">
          <ac:chgData name="Andrew Donahue" userId="fc8c706d-4952-40d3-ad76-e15d08b9dd7e" providerId="ADAL" clId="{3E1757AB-D982-4D1B-8CAC-D433C051F549}" dt="2023-03-22T19:56:30.726" v="372" actId="478"/>
          <ac:picMkLst>
            <pc:docMk/>
            <pc:sldMk cId="2312840893" sldId="314"/>
            <ac:picMk id="7" creationId="{6D2803D0-159F-4647-9698-5FD0E4FD2098}"/>
          </ac:picMkLst>
        </pc:picChg>
        <pc:picChg chg="add del mod">
          <ac:chgData name="Andrew Donahue" userId="fc8c706d-4952-40d3-ad76-e15d08b9dd7e" providerId="ADAL" clId="{3E1757AB-D982-4D1B-8CAC-D433C051F549}" dt="2023-03-22T19:59:10.236" v="470" actId="478"/>
          <ac:picMkLst>
            <pc:docMk/>
            <pc:sldMk cId="2312840893" sldId="314"/>
            <ac:picMk id="9" creationId="{11A8BD6E-B767-54F1-9DBD-C140678B56EC}"/>
          </ac:picMkLst>
        </pc:picChg>
        <pc:picChg chg="del">
          <ac:chgData name="Andrew Donahue" userId="fc8c706d-4952-40d3-ad76-e15d08b9dd7e" providerId="ADAL" clId="{3E1757AB-D982-4D1B-8CAC-D433C051F549}" dt="2023-03-22T19:56:32.683" v="373" actId="478"/>
          <ac:picMkLst>
            <pc:docMk/>
            <pc:sldMk cId="2312840893" sldId="314"/>
            <ac:picMk id="28" creationId="{F7956FD6-14CC-DEBA-E460-B44B2931B67D}"/>
          </ac:picMkLst>
        </pc:picChg>
      </pc:sldChg>
      <pc:sldChg chg="addSp delSp modSp add mod">
        <pc:chgData name="Andrew Donahue" userId="fc8c706d-4952-40d3-ad76-e15d08b9dd7e" providerId="ADAL" clId="{3E1757AB-D982-4D1B-8CAC-D433C051F549}" dt="2023-03-22T20:05:09.912" v="651" actId="478"/>
        <pc:sldMkLst>
          <pc:docMk/>
          <pc:sldMk cId="437555367" sldId="315"/>
        </pc:sldMkLst>
        <pc:spChg chg="del">
          <ac:chgData name="Andrew Donahue" userId="fc8c706d-4952-40d3-ad76-e15d08b9dd7e" providerId="ADAL" clId="{3E1757AB-D982-4D1B-8CAC-D433C051F549}" dt="2023-03-22T19:58:13.894" v="452" actId="478"/>
          <ac:spMkLst>
            <pc:docMk/>
            <pc:sldMk cId="437555367" sldId="315"/>
            <ac:spMk id="3" creationId="{02CF5E0E-5DEE-4F4F-8D6C-30EB3BD977DC}"/>
          </ac:spMkLst>
        </pc:spChg>
        <pc:spChg chg="del">
          <ac:chgData name="Andrew Donahue" userId="fc8c706d-4952-40d3-ad76-e15d08b9dd7e" providerId="ADAL" clId="{3E1757AB-D982-4D1B-8CAC-D433C051F549}" dt="2023-03-22T19:58:59.498" v="466" actId="478"/>
          <ac:spMkLst>
            <pc:docMk/>
            <pc:sldMk cId="437555367" sldId="315"/>
            <ac:spMk id="4" creationId="{4D2DA43D-65BF-BD97-E09A-9DDB199C230E}"/>
          </ac:spMkLst>
        </pc:spChg>
        <pc:spChg chg="add del mod">
          <ac:chgData name="Andrew Donahue" userId="fc8c706d-4952-40d3-ad76-e15d08b9dd7e" providerId="ADAL" clId="{3E1757AB-D982-4D1B-8CAC-D433C051F549}" dt="2023-03-22T19:58:16.595" v="453" actId="478"/>
          <ac:spMkLst>
            <pc:docMk/>
            <pc:sldMk cId="437555367" sldId="315"/>
            <ac:spMk id="6" creationId="{C359B90D-9EEC-4457-560A-90C2CF764396}"/>
          </ac:spMkLst>
        </pc:spChg>
        <pc:spChg chg="add del mod">
          <ac:chgData name="Andrew Donahue" userId="fc8c706d-4952-40d3-ad76-e15d08b9dd7e" providerId="ADAL" clId="{3E1757AB-D982-4D1B-8CAC-D433C051F549}" dt="2023-03-22T19:59:02.985" v="467" actId="478"/>
          <ac:spMkLst>
            <pc:docMk/>
            <pc:sldMk cId="437555367" sldId="315"/>
            <ac:spMk id="8" creationId="{E6728E83-A19C-3504-805C-260F9E29F794}"/>
          </ac:spMkLst>
        </pc:spChg>
        <pc:spChg chg="add del mod">
          <ac:chgData name="Andrew Donahue" userId="fc8c706d-4952-40d3-ad76-e15d08b9dd7e" providerId="ADAL" clId="{3E1757AB-D982-4D1B-8CAC-D433C051F549}" dt="2023-03-22T19:59:49.556" v="480" actId="478"/>
          <ac:spMkLst>
            <pc:docMk/>
            <pc:sldMk cId="437555367" sldId="315"/>
            <ac:spMk id="10" creationId="{FD2D57AB-3760-9148-72EA-8ED63F642AD3}"/>
          </ac:spMkLst>
        </pc:spChg>
        <pc:spChg chg="add del mod">
          <ac:chgData name="Andrew Donahue" userId="fc8c706d-4952-40d3-ad76-e15d08b9dd7e" providerId="ADAL" clId="{3E1757AB-D982-4D1B-8CAC-D433C051F549}" dt="2023-03-22T19:59:47.201" v="478" actId="478"/>
          <ac:spMkLst>
            <pc:docMk/>
            <pc:sldMk cId="437555367" sldId="315"/>
            <ac:spMk id="12" creationId="{066D225A-1947-ABBD-E365-BEB6EE84EDDD}"/>
          </ac:spMkLst>
        </pc:spChg>
        <pc:spChg chg="add del mod">
          <ac:chgData name="Andrew Donahue" userId="fc8c706d-4952-40d3-ad76-e15d08b9dd7e" providerId="ADAL" clId="{3E1757AB-D982-4D1B-8CAC-D433C051F549}" dt="2023-03-22T20:00:30.048" v="489" actId="478"/>
          <ac:spMkLst>
            <pc:docMk/>
            <pc:sldMk cId="437555367" sldId="315"/>
            <ac:spMk id="14" creationId="{E000E2B7-D615-B8FA-5B02-A3BE1AA10989}"/>
          </ac:spMkLst>
        </pc:spChg>
        <pc:spChg chg="add mod">
          <ac:chgData name="Andrew Donahue" userId="fc8c706d-4952-40d3-ad76-e15d08b9dd7e" providerId="ADAL" clId="{3E1757AB-D982-4D1B-8CAC-D433C051F549}" dt="2023-03-22T20:00:28.488" v="488" actId="1076"/>
          <ac:spMkLst>
            <pc:docMk/>
            <pc:sldMk cId="437555367" sldId="315"/>
            <ac:spMk id="15" creationId="{BDB2FD4C-4F6D-E6CB-E40D-4FD141AA8908}"/>
          </ac:spMkLst>
        </pc:spChg>
        <pc:picChg chg="add del">
          <ac:chgData name="Andrew Donahue" userId="fc8c706d-4952-40d3-ad76-e15d08b9dd7e" providerId="ADAL" clId="{3E1757AB-D982-4D1B-8CAC-D433C051F549}" dt="2023-03-22T19:58:53.703" v="464" actId="478"/>
          <ac:picMkLst>
            <pc:docMk/>
            <pc:sldMk cId="437555367" sldId="315"/>
            <ac:picMk id="7" creationId="{6D2803D0-159F-4647-9698-5FD0E4FD2098}"/>
          </ac:picMkLst>
        </pc:picChg>
        <pc:picChg chg="add del mod">
          <ac:chgData name="Andrew Donahue" userId="fc8c706d-4952-40d3-ad76-e15d08b9dd7e" providerId="ADAL" clId="{3E1757AB-D982-4D1B-8CAC-D433C051F549}" dt="2023-03-22T19:59:03.601" v="468" actId="478"/>
          <ac:picMkLst>
            <pc:docMk/>
            <pc:sldMk cId="437555367" sldId="315"/>
            <ac:picMk id="9" creationId="{94A00698-7723-B7B6-E768-BAB46EF833A2}"/>
          </ac:picMkLst>
        </pc:picChg>
        <pc:picChg chg="add del mod">
          <ac:chgData name="Andrew Donahue" userId="fc8c706d-4952-40d3-ad76-e15d08b9dd7e" providerId="ADAL" clId="{3E1757AB-D982-4D1B-8CAC-D433C051F549}" dt="2023-03-22T20:00:15.310" v="485" actId="478"/>
          <ac:picMkLst>
            <pc:docMk/>
            <pc:sldMk cId="437555367" sldId="315"/>
            <ac:picMk id="11" creationId="{96EC474C-F4A7-3BC4-108B-5D95E770745B}"/>
          </ac:picMkLst>
        </pc:picChg>
        <pc:picChg chg="add mod">
          <ac:chgData name="Andrew Donahue" userId="fc8c706d-4952-40d3-ad76-e15d08b9dd7e" providerId="ADAL" clId="{3E1757AB-D982-4D1B-8CAC-D433C051F549}" dt="2023-03-22T20:00:13.649" v="484" actId="1076"/>
          <ac:picMkLst>
            <pc:docMk/>
            <pc:sldMk cId="437555367" sldId="315"/>
            <ac:picMk id="13" creationId="{C60DA6F8-D457-099F-34A2-74602D08BCF1}"/>
          </ac:picMkLst>
        </pc:picChg>
        <pc:picChg chg="add del mod">
          <ac:chgData name="Andrew Donahue" userId="fc8c706d-4952-40d3-ad76-e15d08b9dd7e" providerId="ADAL" clId="{3E1757AB-D982-4D1B-8CAC-D433C051F549}" dt="2023-03-22T20:05:09.912" v="651" actId="478"/>
          <ac:picMkLst>
            <pc:docMk/>
            <pc:sldMk cId="437555367" sldId="315"/>
            <ac:picMk id="16" creationId="{E673CAD5-1D46-5744-AF65-F3631A59A0B3}"/>
          </ac:picMkLst>
        </pc:picChg>
        <pc:picChg chg="del">
          <ac:chgData name="Andrew Donahue" userId="fc8c706d-4952-40d3-ad76-e15d08b9dd7e" providerId="ADAL" clId="{3E1757AB-D982-4D1B-8CAC-D433C051F549}" dt="2023-03-22T19:58:54.459" v="465" actId="478"/>
          <ac:picMkLst>
            <pc:docMk/>
            <pc:sldMk cId="437555367" sldId="315"/>
            <ac:picMk id="28" creationId="{F7956FD6-14CC-DEBA-E460-B44B2931B67D}"/>
          </ac:picMkLst>
        </pc:picChg>
      </pc:sldChg>
      <pc:sldChg chg="addSp delSp modSp add mod">
        <pc:chgData name="Andrew Donahue" userId="fc8c706d-4952-40d3-ad76-e15d08b9dd7e" providerId="ADAL" clId="{3E1757AB-D982-4D1B-8CAC-D433C051F549}" dt="2023-03-22T20:06:13.243" v="660" actId="478"/>
        <pc:sldMkLst>
          <pc:docMk/>
          <pc:sldMk cId="3774035017" sldId="316"/>
        </pc:sldMkLst>
        <pc:spChg chg="del">
          <ac:chgData name="Andrew Donahue" userId="fc8c706d-4952-40d3-ad76-e15d08b9dd7e" providerId="ADAL" clId="{3E1757AB-D982-4D1B-8CAC-D433C051F549}" dt="2023-03-22T20:04:44.359" v="646" actId="478"/>
          <ac:spMkLst>
            <pc:docMk/>
            <pc:sldMk cId="3774035017" sldId="316"/>
            <ac:spMk id="4" creationId="{4D2DA43D-65BF-BD97-E09A-9DDB199C230E}"/>
          </ac:spMkLst>
        </pc:spChg>
        <pc:spChg chg="add mod">
          <ac:chgData name="Andrew Donahue" userId="fc8c706d-4952-40d3-ad76-e15d08b9dd7e" providerId="ADAL" clId="{3E1757AB-D982-4D1B-8CAC-D433C051F549}" dt="2023-03-22T20:05:28.088" v="653" actId="14100"/>
          <ac:spMkLst>
            <pc:docMk/>
            <pc:sldMk cId="3774035017" sldId="316"/>
            <ac:spMk id="6" creationId="{2D95E742-4A36-1A67-3FB7-57C6A88B9EC5}"/>
          </ac:spMkLst>
        </pc:spChg>
        <pc:spChg chg="del">
          <ac:chgData name="Andrew Donahue" userId="fc8c706d-4952-40d3-ad76-e15d08b9dd7e" providerId="ADAL" clId="{3E1757AB-D982-4D1B-8CAC-D433C051F549}" dt="2023-03-22T20:04:44.923" v="647" actId="478"/>
          <ac:spMkLst>
            <pc:docMk/>
            <pc:sldMk cId="3774035017" sldId="316"/>
            <ac:spMk id="8" creationId="{E6728E83-A19C-3504-805C-260F9E29F794}"/>
          </ac:spMkLst>
        </pc:spChg>
        <pc:picChg chg="add del mod">
          <ac:chgData name="Andrew Donahue" userId="fc8c706d-4952-40d3-ad76-e15d08b9dd7e" providerId="ADAL" clId="{3E1757AB-D982-4D1B-8CAC-D433C051F549}" dt="2023-03-22T20:05:07.551" v="650" actId="478"/>
          <ac:picMkLst>
            <pc:docMk/>
            <pc:sldMk cId="3774035017" sldId="316"/>
            <ac:picMk id="3" creationId="{00769DB4-8073-A60E-E9E4-D70BDA8A02F9}"/>
          </ac:picMkLst>
        </pc:picChg>
        <pc:picChg chg="add mod">
          <ac:chgData name="Andrew Donahue" userId="fc8c706d-4952-40d3-ad76-e15d08b9dd7e" providerId="ADAL" clId="{3E1757AB-D982-4D1B-8CAC-D433C051F549}" dt="2023-03-22T20:05:05.874" v="649" actId="1076"/>
          <ac:picMkLst>
            <pc:docMk/>
            <pc:sldMk cId="3774035017" sldId="316"/>
            <ac:picMk id="5" creationId="{781912C6-A77D-59D8-5840-2174867CA67F}"/>
          </ac:picMkLst>
        </pc:picChg>
        <pc:picChg chg="del">
          <ac:chgData name="Andrew Donahue" userId="fc8c706d-4952-40d3-ad76-e15d08b9dd7e" providerId="ADAL" clId="{3E1757AB-D982-4D1B-8CAC-D433C051F549}" dt="2023-03-22T20:04:43.488" v="645" actId="478"/>
          <ac:picMkLst>
            <pc:docMk/>
            <pc:sldMk cId="3774035017" sldId="316"/>
            <ac:picMk id="7" creationId="{6D2803D0-159F-4647-9698-5FD0E4FD2098}"/>
          </ac:picMkLst>
        </pc:picChg>
        <pc:picChg chg="del">
          <ac:chgData name="Andrew Donahue" userId="fc8c706d-4952-40d3-ad76-e15d08b9dd7e" providerId="ADAL" clId="{3E1757AB-D982-4D1B-8CAC-D433C051F549}" dt="2023-03-22T20:04:13.061" v="636" actId="478"/>
          <ac:picMkLst>
            <pc:docMk/>
            <pc:sldMk cId="3774035017" sldId="316"/>
            <ac:picMk id="9" creationId="{94A00698-7723-B7B6-E768-BAB46EF833A2}"/>
          </ac:picMkLst>
        </pc:picChg>
        <pc:picChg chg="add del mod">
          <ac:chgData name="Andrew Donahue" userId="fc8c706d-4952-40d3-ad76-e15d08b9dd7e" providerId="ADAL" clId="{3E1757AB-D982-4D1B-8CAC-D433C051F549}" dt="2023-03-22T20:06:13.243" v="660" actId="478"/>
          <ac:picMkLst>
            <pc:docMk/>
            <pc:sldMk cId="3774035017" sldId="316"/>
            <ac:picMk id="10" creationId="{8B6F4E3D-023F-D6BE-DD12-301554D59A8B}"/>
          </ac:picMkLst>
        </pc:picChg>
        <pc:picChg chg="del">
          <ac:chgData name="Andrew Donahue" userId="fc8c706d-4952-40d3-ad76-e15d08b9dd7e" providerId="ADAL" clId="{3E1757AB-D982-4D1B-8CAC-D433C051F549}" dt="2023-03-22T20:04:14.438" v="637" actId="478"/>
          <ac:picMkLst>
            <pc:docMk/>
            <pc:sldMk cId="3774035017" sldId="316"/>
            <ac:picMk id="28" creationId="{F7956FD6-14CC-DEBA-E460-B44B2931B67D}"/>
          </ac:picMkLst>
        </pc:picChg>
      </pc:sldChg>
      <pc:sldChg chg="modSp add mod ord modNotesTx">
        <pc:chgData name="Andrew Donahue" userId="fc8c706d-4952-40d3-ad76-e15d08b9dd7e" providerId="ADAL" clId="{3E1757AB-D982-4D1B-8CAC-D433C051F549}" dt="2023-03-22T21:09:20.232" v="1399" actId="20577"/>
        <pc:sldMkLst>
          <pc:docMk/>
          <pc:sldMk cId="4169521822" sldId="317"/>
        </pc:sldMkLst>
        <pc:spChg chg="mod">
          <ac:chgData name="Andrew Donahue" userId="fc8c706d-4952-40d3-ad76-e15d08b9dd7e" providerId="ADAL" clId="{3E1757AB-D982-4D1B-8CAC-D433C051F549}" dt="2023-03-22T20:07:48.483" v="670" actId="20577"/>
          <ac:spMkLst>
            <pc:docMk/>
            <pc:sldMk cId="4169521822" sldId="317"/>
            <ac:spMk id="2" creationId="{A5DBFC7E-B96F-4F09-8735-B7427F075DA0}"/>
          </ac:spMkLst>
        </pc:spChg>
      </pc:sldChg>
      <pc:sldChg chg="addSp delSp modSp add mod ord modNotesTx">
        <pc:chgData name="Andrew Donahue" userId="fc8c706d-4952-40d3-ad76-e15d08b9dd7e" providerId="ADAL" clId="{3E1757AB-D982-4D1B-8CAC-D433C051F549}" dt="2023-03-22T21:25:47.695" v="1406"/>
        <pc:sldMkLst>
          <pc:docMk/>
          <pc:sldMk cId="4291183466" sldId="318"/>
        </pc:sldMkLst>
        <pc:spChg chg="mod">
          <ac:chgData name="Andrew Donahue" userId="fc8c706d-4952-40d3-ad76-e15d08b9dd7e" providerId="ADAL" clId="{3E1757AB-D982-4D1B-8CAC-D433C051F549}" dt="2023-03-22T21:03:53.705" v="1383" actId="20577"/>
          <ac:spMkLst>
            <pc:docMk/>
            <pc:sldMk cId="4291183466" sldId="318"/>
            <ac:spMk id="2" creationId="{A5DBFC7E-B96F-4F09-8735-B7427F075DA0}"/>
          </ac:spMkLst>
        </pc:spChg>
        <pc:spChg chg="add mod">
          <ac:chgData name="Andrew Donahue" userId="fc8c706d-4952-40d3-ad76-e15d08b9dd7e" providerId="ADAL" clId="{3E1757AB-D982-4D1B-8CAC-D433C051F549}" dt="2023-03-22T20:15:41.758" v="792" actId="20577"/>
          <ac:spMkLst>
            <pc:docMk/>
            <pc:sldMk cId="4291183466" sldId="318"/>
            <ac:spMk id="4" creationId="{7865930D-BFC3-BC7F-4DFF-FB3B254907F6}"/>
          </ac:spMkLst>
        </pc:spChg>
        <pc:spChg chg="add mod">
          <ac:chgData name="Andrew Donahue" userId="fc8c706d-4952-40d3-ad76-e15d08b9dd7e" providerId="ADAL" clId="{3E1757AB-D982-4D1B-8CAC-D433C051F549}" dt="2023-03-22T20:16:26.564" v="810" actId="1076"/>
          <ac:spMkLst>
            <pc:docMk/>
            <pc:sldMk cId="4291183466" sldId="318"/>
            <ac:spMk id="5" creationId="{03824BF4-5913-18DF-0E34-3D1007F7BE07}"/>
          </ac:spMkLst>
        </pc:spChg>
        <pc:spChg chg="add mod">
          <ac:chgData name="Andrew Donahue" userId="fc8c706d-4952-40d3-ad76-e15d08b9dd7e" providerId="ADAL" clId="{3E1757AB-D982-4D1B-8CAC-D433C051F549}" dt="2023-03-22T20:53:51.886" v="1364" actId="1076"/>
          <ac:spMkLst>
            <pc:docMk/>
            <pc:sldMk cId="4291183466" sldId="318"/>
            <ac:spMk id="6" creationId="{7F818255-F354-90A0-4AF0-04A7A9FC5A76}"/>
          </ac:spMkLst>
        </pc:spChg>
        <pc:spChg chg="del">
          <ac:chgData name="Andrew Donahue" userId="fc8c706d-4952-40d3-ad76-e15d08b9dd7e" providerId="ADAL" clId="{3E1757AB-D982-4D1B-8CAC-D433C051F549}" dt="2023-03-22T20:14:38.126" v="743" actId="478"/>
          <ac:spMkLst>
            <pc:docMk/>
            <pc:sldMk cId="4291183466" sldId="318"/>
            <ac:spMk id="25" creationId="{53585182-83ED-DACA-E23B-E45D2A5E8A2F}"/>
          </ac:spMkLst>
        </pc:spChg>
        <pc:spChg chg="add mod">
          <ac:chgData name="Andrew Donahue" userId="fc8c706d-4952-40d3-ad76-e15d08b9dd7e" providerId="ADAL" clId="{3E1757AB-D982-4D1B-8CAC-D433C051F549}" dt="2023-03-22T20:29:11.708" v="899" actId="20577"/>
          <ac:spMkLst>
            <pc:docMk/>
            <pc:sldMk cId="4291183466" sldId="318"/>
            <ac:spMk id="29" creationId="{F23E285B-81FE-AF24-339B-626F678F3FC9}"/>
          </ac:spMkLst>
        </pc:spChg>
        <pc:spChg chg="add mod">
          <ac:chgData name="Andrew Donahue" userId="fc8c706d-4952-40d3-ad76-e15d08b9dd7e" providerId="ADAL" clId="{3E1757AB-D982-4D1B-8CAC-D433C051F549}" dt="2023-03-22T20:29:22.063" v="906" actId="20577"/>
          <ac:spMkLst>
            <pc:docMk/>
            <pc:sldMk cId="4291183466" sldId="318"/>
            <ac:spMk id="30" creationId="{6EDD5EE0-5204-2DC8-2CF3-28819D0EE4E1}"/>
          </ac:spMkLst>
        </pc:spChg>
        <pc:spChg chg="add mod">
          <ac:chgData name="Andrew Donahue" userId="fc8c706d-4952-40d3-ad76-e15d08b9dd7e" providerId="ADAL" clId="{3E1757AB-D982-4D1B-8CAC-D433C051F549}" dt="2023-03-22T20:41:47.352" v="1228" actId="20577"/>
          <ac:spMkLst>
            <pc:docMk/>
            <pc:sldMk cId="4291183466" sldId="318"/>
            <ac:spMk id="31" creationId="{AF54485A-BB80-3923-F82E-5A13E40582FC}"/>
          </ac:spMkLst>
        </pc:spChg>
        <pc:spChg chg="add mod">
          <ac:chgData name="Andrew Donahue" userId="fc8c706d-4952-40d3-ad76-e15d08b9dd7e" providerId="ADAL" clId="{3E1757AB-D982-4D1B-8CAC-D433C051F549}" dt="2023-03-22T20:33:23.848" v="1051" actId="1076"/>
          <ac:spMkLst>
            <pc:docMk/>
            <pc:sldMk cId="4291183466" sldId="318"/>
            <ac:spMk id="32" creationId="{6055502E-8481-FCED-72DF-E2EC3A5093D6}"/>
          </ac:spMkLst>
        </pc:spChg>
        <pc:spChg chg="add mod">
          <ac:chgData name="Andrew Donahue" userId="fc8c706d-4952-40d3-ad76-e15d08b9dd7e" providerId="ADAL" clId="{3E1757AB-D982-4D1B-8CAC-D433C051F549}" dt="2023-03-22T20:41:43.913" v="1225" actId="14100"/>
          <ac:spMkLst>
            <pc:docMk/>
            <pc:sldMk cId="4291183466" sldId="318"/>
            <ac:spMk id="33" creationId="{28CC1C72-5D91-A69D-84D4-0E423B6C2375}"/>
          </ac:spMkLst>
        </pc:spChg>
        <pc:spChg chg="add mod">
          <ac:chgData name="Andrew Donahue" userId="fc8c706d-4952-40d3-ad76-e15d08b9dd7e" providerId="ADAL" clId="{3E1757AB-D982-4D1B-8CAC-D433C051F549}" dt="2023-03-22T20:36:04.035" v="1124" actId="20577"/>
          <ac:spMkLst>
            <pc:docMk/>
            <pc:sldMk cId="4291183466" sldId="318"/>
            <ac:spMk id="34" creationId="{FBD3E546-7283-9D49-B18D-5A812BDC0E45}"/>
          </ac:spMkLst>
        </pc:spChg>
        <pc:spChg chg="add mod">
          <ac:chgData name="Andrew Donahue" userId="fc8c706d-4952-40d3-ad76-e15d08b9dd7e" providerId="ADAL" clId="{3E1757AB-D982-4D1B-8CAC-D433C051F549}" dt="2023-03-22T20:53:51.886" v="1364" actId="1076"/>
          <ac:spMkLst>
            <pc:docMk/>
            <pc:sldMk cId="4291183466" sldId="318"/>
            <ac:spMk id="35" creationId="{64FC847A-D18F-2C88-EEF7-070384D6614A}"/>
          </ac:spMkLst>
        </pc:spChg>
        <pc:spChg chg="add mod">
          <ac:chgData name="Andrew Donahue" userId="fc8c706d-4952-40d3-ad76-e15d08b9dd7e" providerId="ADAL" clId="{3E1757AB-D982-4D1B-8CAC-D433C051F549}" dt="2023-03-22T20:53:51.886" v="1364" actId="1076"/>
          <ac:spMkLst>
            <pc:docMk/>
            <pc:sldMk cId="4291183466" sldId="318"/>
            <ac:spMk id="36" creationId="{D041B31B-C2AB-D6AA-15E9-F294A021C314}"/>
          </ac:spMkLst>
        </pc:spChg>
        <pc:spChg chg="add mod">
          <ac:chgData name="Andrew Donahue" userId="fc8c706d-4952-40d3-ad76-e15d08b9dd7e" providerId="ADAL" clId="{3E1757AB-D982-4D1B-8CAC-D433C051F549}" dt="2023-03-22T20:39:01.288" v="1178" actId="20577"/>
          <ac:spMkLst>
            <pc:docMk/>
            <pc:sldMk cId="4291183466" sldId="318"/>
            <ac:spMk id="37" creationId="{2EB02D45-D1E9-6065-259B-7AD9BE47F8F8}"/>
          </ac:spMkLst>
        </pc:spChg>
        <pc:spChg chg="add mod">
          <ac:chgData name="Andrew Donahue" userId="fc8c706d-4952-40d3-ad76-e15d08b9dd7e" providerId="ADAL" clId="{3E1757AB-D982-4D1B-8CAC-D433C051F549}" dt="2023-03-22T20:40:50.266" v="1220" actId="1076"/>
          <ac:spMkLst>
            <pc:docMk/>
            <pc:sldMk cId="4291183466" sldId="318"/>
            <ac:spMk id="38" creationId="{D350F521-BBB0-5790-2501-49D3BD1A6D85}"/>
          </ac:spMkLst>
        </pc:spChg>
        <pc:spChg chg="add mod">
          <ac:chgData name="Andrew Donahue" userId="fc8c706d-4952-40d3-ad76-e15d08b9dd7e" providerId="ADAL" clId="{3E1757AB-D982-4D1B-8CAC-D433C051F549}" dt="2023-03-22T20:51:37.338" v="1363" actId="20577"/>
          <ac:spMkLst>
            <pc:docMk/>
            <pc:sldMk cId="4291183466" sldId="318"/>
            <ac:spMk id="39" creationId="{3B9D9A81-927C-3733-46BE-82034ECC2908}"/>
          </ac:spMkLst>
        </pc:spChg>
        <pc:picChg chg="add mod">
          <ac:chgData name="Andrew Donahue" userId="fc8c706d-4952-40d3-ad76-e15d08b9dd7e" providerId="ADAL" clId="{3E1757AB-D982-4D1B-8CAC-D433C051F549}" dt="2023-03-22T21:25:47.695" v="1406"/>
          <ac:picMkLst>
            <pc:docMk/>
            <pc:sldMk cId="4291183466" sldId="318"/>
            <ac:picMk id="25" creationId="{92541023-7965-28BC-D4DA-709BACE6CF8E}"/>
          </ac:picMkLst>
        </pc:picChg>
      </pc:sldChg>
      <pc:sldChg chg="addSp modSp add mod ord">
        <pc:chgData name="Andrew Donahue" userId="fc8c706d-4952-40d3-ad76-e15d08b9dd7e" providerId="ADAL" clId="{3E1757AB-D982-4D1B-8CAC-D433C051F549}" dt="2023-03-22T21:25:14.412" v="1403" actId="1076"/>
        <pc:sldMkLst>
          <pc:docMk/>
          <pc:sldMk cId="1828592444" sldId="319"/>
        </pc:sldMkLst>
        <pc:picChg chg="add mod">
          <ac:chgData name="Andrew Donahue" userId="fc8c706d-4952-40d3-ad76-e15d08b9dd7e" providerId="ADAL" clId="{3E1757AB-D982-4D1B-8CAC-D433C051F549}" dt="2023-03-22T21:25:14.412" v="1403" actId="1076"/>
          <ac:picMkLst>
            <pc:docMk/>
            <pc:sldMk cId="1828592444" sldId="319"/>
            <ac:picMk id="25" creationId="{11A4B0AB-FFB2-7F13-76AD-F88F772051CC}"/>
          </ac:picMkLst>
        </pc:picChg>
      </pc:sldChg>
      <pc:sldChg chg="addSp modSp add ord">
        <pc:chgData name="Andrew Donahue" userId="fc8c706d-4952-40d3-ad76-e15d08b9dd7e" providerId="ADAL" clId="{3E1757AB-D982-4D1B-8CAC-D433C051F549}" dt="2023-03-22T21:25:45.770" v="1405"/>
        <pc:sldMkLst>
          <pc:docMk/>
          <pc:sldMk cId="1995519523" sldId="320"/>
        </pc:sldMkLst>
        <pc:picChg chg="add mod">
          <ac:chgData name="Andrew Donahue" userId="fc8c706d-4952-40d3-ad76-e15d08b9dd7e" providerId="ADAL" clId="{3E1757AB-D982-4D1B-8CAC-D433C051F549}" dt="2023-03-22T21:25:45.770" v="1405"/>
          <ac:picMkLst>
            <pc:docMk/>
            <pc:sldMk cId="1995519523" sldId="320"/>
            <ac:picMk id="6" creationId="{F0422A7A-88E1-9418-30D7-84190779AAEE}"/>
          </ac:picMkLst>
        </pc:picChg>
      </pc:sldChg>
      <pc:sldChg chg="addSp delSp modSp add mod">
        <pc:chgData name="Andrew Donahue" userId="fc8c706d-4952-40d3-ad76-e15d08b9dd7e" providerId="ADAL" clId="{3E1757AB-D982-4D1B-8CAC-D433C051F549}" dt="2023-03-22T21:07:22.600" v="1398" actId="1076"/>
        <pc:sldMkLst>
          <pc:docMk/>
          <pc:sldMk cId="137760520" sldId="321"/>
        </pc:sldMkLst>
        <pc:picChg chg="add del mod">
          <ac:chgData name="Andrew Donahue" userId="fc8c706d-4952-40d3-ad76-e15d08b9dd7e" providerId="ADAL" clId="{3E1757AB-D982-4D1B-8CAC-D433C051F549}" dt="2023-03-22T21:05:33.605" v="1389" actId="478"/>
          <ac:picMkLst>
            <pc:docMk/>
            <pc:sldMk cId="137760520" sldId="321"/>
            <ac:picMk id="40" creationId="{00CE3B0C-9677-0285-7877-C1427EC986B1}"/>
          </ac:picMkLst>
        </pc:picChg>
        <pc:picChg chg="add mod">
          <ac:chgData name="Andrew Donahue" userId="fc8c706d-4952-40d3-ad76-e15d08b9dd7e" providerId="ADAL" clId="{3E1757AB-D982-4D1B-8CAC-D433C051F549}" dt="2023-03-22T21:07:22.600" v="1398" actId="1076"/>
          <ac:picMkLst>
            <pc:docMk/>
            <pc:sldMk cId="137760520" sldId="321"/>
            <ac:picMk id="42" creationId="{730E3E57-F92B-E65C-A602-00287B391026}"/>
          </ac:picMkLst>
        </pc:picChg>
      </pc:sldChg>
      <pc:sldMasterChg chg="modSldLayout">
        <pc:chgData name="Andrew Donahue" userId="fc8c706d-4952-40d3-ad76-e15d08b9dd7e" providerId="ADAL" clId="{3E1757AB-D982-4D1B-8CAC-D433C051F549}" dt="2023-03-22T20:03:40.773" v="635"/>
        <pc:sldMasterMkLst>
          <pc:docMk/>
          <pc:sldMasterMk cId="0" sldId="2147483648"/>
        </pc:sldMasterMkLst>
        <pc:sldLayoutChg chg="modSp mod">
          <pc:chgData name="Andrew Donahue" userId="fc8c706d-4952-40d3-ad76-e15d08b9dd7e" providerId="ADAL" clId="{3E1757AB-D982-4D1B-8CAC-D433C051F549}" dt="2023-03-22T20:03:19.592" v="627" actId="20577"/>
          <pc:sldLayoutMkLst>
            <pc:docMk/>
            <pc:sldMasterMk cId="0" sldId="2147483648"/>
            <pc:sldLayoutMk cId="0" sldId="2147483650"/>
          </pc:sldLayoutMkLst>
          <pc:spChg chg="mod">
            <ac:chgData name="Andrew Donahue" userId="fc8c706d-4952-40d3-ad76-e15d08b9dd7e" providerId="ADAL" clId="{3E1757AB-D982-4D1B-8CAC-D433C051F549}" dt="2023-03-22T20:03:19.592" v="627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Andrew Donahue" userId="fc8c706d-4952-40d3-ad76-e15d08b9dd7e" providerId="ADAL" clId="{3E1757AB-D982-4D1B-8CAC-D433C051F549}" dt="2023-03-22T20:03:35.973" v="633"/>
          <pc:sldLayoutMkLst>
            <pc:docMk/>
            <pc:sldMasterMk cId="0" sldId="2147483648"/>
            <pc:sldLayoutMk cId="0" sldId="2147483651"/>
          </pc:sldLayoutMkLst>
          <pc:spChg chg="mod">
            <ac:chgData name="Andrew Donahue" userId="fc8c706d-4952-40d3-ad76-e15d08b9dd7e" providerId="ADAL" clId="{3E1757AB-D982-4D1B-8CAC-D433C051F549}" dt="2023-03-22T20:03:35.973" v="633"/>
            <ac:spMkLst>
              <pc:docMk/>
              <pc:sldMasterMk cId="0" sldId="2147483648"/>
              <pc:sldLayoutMk cId="0" sldId="2147483651"/>
              <ac:spMk id="11" creationId="{00000000-0000-0000-0000-000000000000}"/>
            </ac:spMkLst>
          </pc:spChg>
        </pc:sldLayoutChg>
        <pc:sldLayoutChg chg="modSp mod">
          <pc:chgData name="Andrew Donahue" userId="fc8c706d-4952-40d3-ad76-e15d08b9dd7e" providerId="ADAL" clId="{3E1757AB-D982-4D1B-8CAC-D433C051F549}" dt="2023-03-22T20:03:38.117" v="634"/>
          <pc:sldLayoutMkLst>
            <pc:docMk/>
            <pc:sldMasterMk cId="0" sldId="2147483648"/>
            <pc:sldLayoutMk cId="0" sldId="2147483652"/>
          </pc:sldLayoutMkLst>
          <pc:spChg chg="mod">
            <ac:chgData name="Andrew Donahue" userId="fc8c706d-4952-40d3-ad76-e15d08b9dd7e" providerId="ADAL" clId="{3E1757AB-D982-4D1B-8CAC-D433C051F549}" dt="2023-03-22T20:03:38.117" v="634"/>
            <ac:spMkLst>
              <pc:docMk/>
              <pc:sldMasterMk cId="0" sldId="2147483648"/>
              <pc:sldLayoutMk cId="0" sldId="2147483652"/>
              <ac:spMk id="11" creationId="{00000000-0000-0000-0000-000000000000}"/>
            </ac:spMkLst>
          </pc:spChg>
        </pc:sldLayoutChg>
        <pc:sldLayoutChg chg="modSp mod">
          <pc:chgData name="Andrew Donahue" userId="fc8c706d-4952-40d3-ad76-e15d08b9dd7e" providerId="ADAL" clId="{3E1757AB-D982-4D1B-8CAC-D433C051F549}" dt="2023-03-22T20:03:40.773" v="635"/>
          <pc:sldLayoutMkLst>
            <pc:docMk/>
            <pc:sldMasterMk cId="0" sldId="2147483648"/>
            <pc:sldLayoutMk cId="0" sldId="2147483653"/>
          </pc:sldLayoutMkLst>
          <pc:spChg chg="mod">
            <ac:chgData name="Andrew Donahue" userId="fc8c706d-4952-40d3-ad76-e15d08b9dd7e" providerId="ADAL" clId="{3E1757AB-D982-4D1B-8CAC-D433C051F549}" dt="2023-03-22T20:03:40.773" v="635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</pc:sldLayoutChg>
      </pc:sldMasterChg>
    </pc:docChg>
  </pc:docChgLst>
  <pc:docChgLst>
    <pc:chgData name="Andrew Donahue" userId="fc8c706d-4952-40d3-ad76-e15d08b9dd7e" providerId="ADAL" clId="{E2EF71D4-190B-4E62-A37C-5EFA746EE75E}"/>
    <pc:docChg chg="undo custSel addSld delSld modSld sldOrd modMainMaster">
      <pc:chgData name="Andrew Donahue" userId="fc8c706d-4952-40d3-ad76-e15d08b9dd7e" providerId="ADAL" clId="{E2EF71D4-190B-4E62-A37C-5EFA746EE75E}" dt="2023-03-21T18:08:38.123" v="6689" actId="20577"/>
      <pc:docMkLst>
        <pc:docMk/>
      </pc:docMkLst>
      <pc:sldChg chg="del">
        <pc:chgData name="Andrew Donahue" userId="fc8c706d-4952-40d3-ad76-e15d08b9dd7e" providerId="ADAL" clId="{E2EF71D4-190B-4E62-A37C-5EFA746EE75E}" dt="2023-03-20T18:08:03.110" v="2222" actId="47"/>
        <pc:sldMkLst>
          <pc:docMk/>
          <pc:sldMk cId="4204099422" sldId="260"/>
        </pc:sldMkLst>
      </pc:sldChg>
      <pc:sldChg chg="addSp delSp modSp mod modNotesTx">
        <pc:chgData name="Andrew Donahue" userId="fc8c706d-4952-40d3-ad76-e15d08b9dd7e" providerId="ADAL" clId="{E2EF71D4-190B-4E62-A37C-5EFA746EE75E}" dt="2023-03-21T16:10:11.649" v="3786" actId="20577"/>
        <pc:sldMkLst>
          <pc:docMk/>
          <pc:sldMk cId="3678011933" sldId="262"/>
        </pc:sldMkLst>
        <pc:spChg chg="mod">
          <ac:chgData name="Andrew Donahue" userId="fc8c706d-4952-40d3-ad76-e15d08b9dd7e" providerId="ADAL" clId="{E2EF71D4-190B-4E62-A37C-5EFA746EE75E}" dt="2023-03-20T18:46:53.229" v="2609" actId="20577"/>
          <ac:spMkLst>
            <pc:docMk/>
            <pc:sldMk cId="3678011933" sldId="262"/>
            <ac:spMk id="2" creationId="{A5DBFC7E-B96F-4F09-8735-B7427F075DA0}"/>
          </ac:spMkLst>
        </pc:spChg>
        <pc:spChg chg="del">
          <ac:chgData name="Andrew Donahue" userId="fc8c706d-4952-40d3-ad76-e15d08b9dd7e" providerId="ADAL" clId="{E2EF71D4-190B-4E62-A37C-5EFA746EE75E}" dt="2023-03-18T15:08:46.542" v="16" actId="478"/>
          <ac:spMkLst>
            <pc:docMk/>
            <pc:sldMk cId="3678011933" sldId="262"/>
            <ac:spMk id="3" creationId="{02CF5E0E-5DEE-4F4F-8D6C-30EB3BD977DC}"/>
          </ac:spMkLst>
        </pc:spChg>
        <pc:spChg chg="del">
          <ac:chgData name="Andrew Donahue" userId="fc8c706d-4952-40d3-ad76-e15d08b9dd7e" providerId="ADAL" clId="{E2EF71D4-190B-4E62-A37C-5EFA746EE75E}" dt="2023-03-18T15:08:45.584" v="15" actId="478"/>
          <ac:spMkLst>
            <pc:docMk/>
            <pc:sldMk cId="3678011933" sldId="262"/>
            <ac:spMk id="4" creationId="{F2723301-6B1D-479F-BE41-D7F42CA0BB8F}"/>
          </ac:spMkLst>
        </pc:spChg>
        <pc:spChg chg="add del mod">
          <ac:chgData name="Andrew Donahue" userId="fc8c706d-4952-40d3-ad76-e15d08b9dd7e" providerId="ADAL" clId="{E2EF71D4-190B-4E62-A37C-5EFA746EE75E}" dt="2023-03-18T15:08:51.739" v="18" actId="478"/>
          <ac:spMkLst>
            <pc:docMk/>
            <pc:sldMk cId="3678011933" sldId="262"/>
            <ac:spMk id="10" creationId="{1991174A-A4DC-CE1A-9DBD-E471797C8911}"/>
          </ac:spMkLst>
        </pc:spChg>
        <pc:spChg chg="add del mod">
          <ac:chgData name="Andrew Donahue" userId="fc8c706d-4952-40d3-ad76-e15d08b9dd7e" providerId="ADAL" clId="{E2EF71D4-190B-4E62-A37C-5EFA746EE75E}" dt="2023-03-20T18:49:14.920" v="2613" actId="478"/>
          <ac:spMkLst>
            <pc:docMk/>
            <pc:sldMk cId="3678011933" sldId="262"/>
            <ac:spMk id="15" creationId="{1981975D-A3E4-576C-0432-430E5C3EDB53}"/>
          </ac:spMkLst>
        </pc:spChg>
        <pc:picChg chg="add mod">
          <ac:chgData name="Andrew Donahue" userId="fc8c706d-4952-40d3-ad76-e15d08b9dd7e" providerId="ADAL" clId="{E2EF71D4-190B-4E62-A37C-5EFA746EE75E}" dt="2023-03-20T20:43:27.295" v="3720" actId="1076"/>
          <ac:picMkLst>
            <pc:docMk/>
            <pc:sldMk cId="3678011933" sldId="262"/>
            <ac:picMk id="4" creationId="{893546B2-C222-05C3-BD24-ECBEEA704753}"/>
          </ac:picMkLst>
        </pc:picChg>
        <pc:picChg chg="add del mod">
          <ac:chgData name="Andrew Donahue" userId="fc8c706d-4952-40d3-ad76-e15d08b9dd7e" providerId="ADAL" clId="{E2EF71D4-190B-4E62-A37C-5EFA746EE75E}" dt="2023-03-20T18:49:11.349" v="2610" actId="478"/>
          <ac:picMkLst>
            <pc:docMk/>
            <pc:sldMk cId="3678011933" sldId="262"/>
            <ac:picMk id="6" creationId="{EBD002D6-BF43-5C4D-5267-4FB11748CE76}"/>
          </ac:picMkLst>
        </pc:picChg>
        <pc:picChg chg="add mod">
          <ac:chgData name="Andrew Donahue" userId="fc8c706d-4952-40d3-ad76-e15d08b9dd7e" providerId="ADAL" clId="{E2EF71D4-190B-4E62-A37C-5EFA746EE75E}" dt="2023-03-20T18:50:56.275" v="2629" actId="1076"/>
          <ac:picMkLst>
            <pc:docMk/>
            <pc:sldMk cId="3678011933" sldId="262"/>
            <ac:picMk id="7" creationId="{3D207AD7-1D18-8A60-193C-979C2B28FBD9}"/>
          </ac:picMkLst>
        </pc:picChg>
        <pc:picChg chg="add del mod">
          <ac:chgData name="Andrew Donahue" userId="fc8c706d-4952-40d3-ad76-e15d08b9dd7e" providerId="ADAL" clId="{E2EF71D4-190B-4E62-A37C-5EFA746EE75E}" dt="2023-03-18T15:07:09.137" v="14" actId="478"/>
          <ac:picMkLst>
            <pc:docMk/>
            <pc:sldMk cId="3678011933" sldId="262"/>
            <ac:picMk id="8" creationId="{A8D1E5C8-A307-A6DF-9561-861F8A8FBDFF}"/>
          </ac:picMkLst>
        </pc:picChg>
        <pc:picChg chg="add del mod">
          <ac:chgData name="Andrew Donahue" userId="fc8c706d-4952-40d3-ad76-e15d08b9dd7e" providerId="ADAL" clId="{E2EF71D4-190B-4E62-A37C-5EFA746EE75E}" dt="2023-03-20T18:49:12.409" v="2612" actId="478"/>
          <ac:picMkLst>
            <pc:docMk/>
            <pc:sldMk cId="3678011933" sldId="262"/>
            <ac:picMk id="12" creationId="{4AE15FBC-B379-B8FB-EFE8-79A5450FE167}"/>
          </ac:picMkLst>
        </pc:picChg>
        <pc:picChg chg="add del mod">
          <ac:chgData name="Andrew Donahue" userId="fc8c706d-4952-40d3-ad76-e15d08b9dd7e" providerId="ADAL" clId="{E2EF71D4-190B-4E62-A37C-5EFA746EE75E}" dt="2023-03-20T18:49:11.914" v="2611" actId="478"/>
          <ac:picMkLst>
            <pc:docMk/>
            <pc:sldMk cId="3678011933" sldId="262"/>
            <ac:picMk id="14" creationId="{22F1210F-BFE4-7D27-CDE1-A013C432F0AC}"/>
          </ac:picMkLst>
        </pc:picChg>
      </pc:sldChg>
      <pc:sldChg chg="addSp delSp modSp add mod modNotesTx">
        <pc:chgData name="Andrew Donahue" userId="fc8c706d-4952-40d3-ad76-e15d08b9dd7e" providerId="ADAL" clId="{E2EF71D4-190B-4E62-A37C-5EFA746EE75E}" dt="2023-03-21T16:13:37.403" v="4256" actId="20577"/>
        <pc:sldMkLst>
          <pc:docMk/>
          <pc:sldMk cId="2661300877" sldId="263"/>
        </pc:sldMkLst>
        <pc:spChg chg="mod">
          <ac:chgData name="Andrew Donahue" userId="fc8c706d-4952-40d3-ad76-e15d08b9dd7e" providerId="ADAL" clId="{E2EF71D4-190B-4E62-A37C-5EFA746EE75E}" dt="2023-03-20T19:07:47.332" v="2719" actId="20577"/>
          <ac:spMkLst>
            <pc:docMk/>
            <pc:sldMk cId="2661300877" sldId="263"/>
            <ac:spMk id="2" creationId="{A5DBFC7E-B96F-4F09-8735-B7427F075DA0}"/>
          </ac:spMkLst>
        </pc:spChg>
        <pc:spChg chg="del mod">
          <ac:chgData name="Andrew Donahue" userId="fc8c706d-4952-40d3-ad76-e15d08b9dd7e" providerId="ADAL" clId="{E2EF71D4-190B-4E62-A37C-5EFA746EE75E}" dt="2023-03-20T17:31:02.441" v="1913" actId="478"/>
          <ac:spMkLst>
            <pc:docMk/>
            <pc:sldMk cId="2661300877" sldId="263"/>
            <ac:spMk id="3" creationId="{02CF5E0E-5DEE-4F4F-8D6C-30EB3BD977DC}"/>
          </ac:spMkLst>
        </pc:spChg>
        <pc:spChg chg="del">
          <ac:chgData name="Andrew Donahue" userId="fc8c706d-4952-40d3-ad76-e15d08b9dd7e" providerId="ADAL" clId="{E2EF71D4-190B-4E62-A37C-5EFA746EE75E}" dt="2023-03-20T17:29:48.145" v="1892" actId="478"/>
          <ac:spMkLst>
            <pc:docMk/>
            <pc:sldMk cId="2661300877" sldId="263"/>
            <ac:spMk id="4" creationId="{F2723301-6B1D-479F-BE41-D7F42CA0BB8F}"/>
          </ac:spMkLst>
        </pc:spChg>
        <pc:spChg chg="add del mod">
          <ac:chgData name="Andrew Donahue" userId="fc8c706d-4952-40d3-ad76-e15d08b9dd7e" providerId="ADAL" clId="{E2EF71D4-190B-4E62-A37C-5EFA746EE75E}" dt="2023-03-20T17:29:51.963" v="1893" actId="478"/>
          <ac:spMkLst>
            <pc:docMk/>
            <pc:sldMk cId="2661300877" sldId="263"/>
            <ac:spMk id="6" creationId="{EFF0F48E-0F14-2569-3DBD-11A4B119BFE2}"/>
          </ac:spMkLst>
        </pc:spChg>
        <pc:spChg chg="add del mod">
          <ac:chgData name="Andrew Donahue" userId="fc8c706d-4952-40d3-ad76-e15d08b9dd7e" providerId="ADAL" clId="{E2EF71D4-190B-4E62-A37C-5EFA746EE75E}" dt="2023-03-20T17:31:04.632" v="1914" actId="478"/>
          <ac:spMkLst>
            <pc:docMk/>
            <pc:sldMk cId="2661300877" sldId="263"/>
            <ac:spMk id="10" creationId="{72D07D31-EC06-98EF-BBA8-FC34F37F54DD}"/>
          </ac:spMkLst>
        </pc:spChg>
        <pc:spChg chg="add del">
          <ac:chgData name="Andrew Donahue" userId="fc8c706d-4952-40d3-ad76-e15d08b9dd7e" providerId="ADAL" clId="{E2EF71D4-190B-4E62-A37C-5EFA746EE75E}" dt="2023-03-20T17:34:27.828" v="1921"/>
          <ac:spMkLst>
            <pc:docMk/>
            <pc:sldMk cId="2661300877" sldId="263"/>
            <ac:spMk id="11" creationId="{41DE268D-1912-8F62-7DD3-7FC0267A3DF0}"/>
          </ac:spMkLst>
        </pc:spChg>
        <pc:spChg chg="add del">
          <ac:chgData name="Andrew Donahue" userId="fc8c706d-4952-40d3-ad76-e15d08b9dd7e" providerId="ADAL" clId="{E2EF71D4-190B-4E62-A37C-5EFA746EE75E}" dt="2023-03-20T17:34:41.968" v="1923"/>
          <ac:spMkLst>
            <pc:docMk/>
            <pc:sldMk cId="2661300877" sldId="263"/>
            <ac:spMk id="12" creationId="{4A39F698-0F43-6B25-5DBD-A440F09DB8FC}"/>
          </ac:spMkLst>
        </pc:spChg>
        <pc:spChg chg="add del">
          <ac:chgData name="Andrew Donahue" userId="fc8c706d-4952-40d3-ad76-e15d08b9dd7e" providerId="ADAL" clId="{E2EF71D4-190B-4E62-A37C-5EFA746EE75E}" dt="2023-03-20T17:34:48.876" v="1925"/>
          <ac:spMkLst>
            <pc:docMk/>
            <pc:sldMk cId="2661300877" sldId="263"/>
            <ac:spMk id="13" creationId="{7B63ECCE-6D14-6B84-97BA-CF4D9B82B7B9}"/>
          </ac:spMkLst>
        </pc:spChg>
        <pc:spChg chg="add del mod">
          <ac:chgData name="Andrew Donahue" userId="fc8c706d-4952-40d3-ad76-e15d08b9dd7e" providerId="ADAL" clId="{E2EF71D4-190B-4E62-A37C-5EFA746EE75E}" dt="2023-03-20T17:34:55.429" v="1929"/>
          <ac:spMkLst>
            <pc:docMk/>
            <pc:sldMk cId="2661300877" sldId="263"/>
            <ac:spMk id="14" creationId="{141076ED-C075-B61B-CAE0-F2F9C7CF91FB}"/>
          </ac:spMkLst>
        </pc:spChg>
        <pc:picChg chg="add mod ord">
          <ac:chgData name="Andrew Donahue" userId="fc8c706d-4952-40d3-ad76-e15d08b9dd7e" providerId="ADAL" clId="{E2EF71D4-190B-4E62-A37C-5EFA746EE75E}" dt="2023-03-20T18:05:54.629" v="2178" actId="14861"/>
          <ac:picMkLst>
            <pc:docMk/>
            <pc:sldMk cId="2661300877" sldId="263"/>
            <ac:picMk id="8" creationId="{FBC83363-AED6-725A-33C8-01D548E034A0}"/>
          </ac:picMkLst>
        </pc:picChg>
        <pc:picChg chg="add mod">
          <ac:chgData name="Andrew Donahue" userId="fc8c706d-4952-40d3-ad76-e15d08b9dd7e" providerId="ADAL" clId="{E2EF71D4-190B-4E62-A37C-5EFA746EE75E}" dt="2023-03-20T18:05:54.629" v="2178" actId="14861"/>
          <ac:picMkLst>
            <pc:docMk/>
            <pc:sldMk cId="2661300877" sldId="263"/>
            <ac:picMk id="16" creationId="{E41086BE-5FF6-4DF7-FE4C-9A972CB2C54A}"/>
          </ac:picMkLst>
        </pc:picChg>
        <pc:picChg chg="add mod ord">
          <ac:chgData name="Andrew Donahue" userId="fc8c706d-4952-40d3-ad76-e15d08b9dd7e" providerId="ADAL" clId="{E2EF71D4-190B-4E62-A37C-5EFA746EE75E}" dt="2023-03-20T18:05:54.629" v="2178" actId="14861"/>
          <ac:picMkLst>
            <pc:docMk/>
            <pc:sldMk cId="2661300877" sldId="263"/>
            <ac:picMk id="18" creationId="{9A5FF303-606D-52B0-A330-E92F5301AE0E}"/>
          </ac:picMkLst>
        </pc:picChg>
        <pc:picChg chg="add mod">
          <ac:chgData name="Andrew Donahue" userId="fc8c706d-4952-40d3-ad76-e15d08b9dd7e" providerId="ADAL" clId="{E2EF71D4-190B-4E62-A37C-5EFA746EE75E}" dt="2023-03-20T18:05:54.629" v="2178" actId="14861"/>
          <ac:picMkLst>
            <pc:docMk/>
            <pc:sldMk cId="2661300877" sldId="263"/>
            <ac:picMk id="1026" creationId="{130C42C7-9FD9-2189-6691-1A26E2AD6B96}"/>
          </ac:picMkLst>
        </pc:picChg>
        <pc:picChg chg="add mod">
          <ac:chgData name="Andrew Donahue" userId="fc8c706d-4952-40d3-ad76-e15d08b9dd7e" providerId="ADAL" clId="{E2EF71D4-190B-4E62-A37C-5EFA746EE75E}" dt="2023-03-20T18:05:54.629" v="2178" actId="14861"/>
          <ac:picMkLst>
            <pc:docMk/>
            <pc:sldMk cId="2661300877" sldId="263"/>
            <ac:picMk id="1036" creationId="{340B0162-E00B-D4A2-6B5A-08DB68F890CC}"/>
          </ac:picMkLst>
        </pc:picChg>
        <pc:picChg chg="add del mod">
          <ac:chgData name="Andrew Donahue" userId="fc8c706d-4952-40d3-ad76-e15d08b9dd7e" providerId="ADAL" clId="{E2EF71D4-190B-4E62-A37C-5EFA746EE75E}" dt="2023-03-20T17:39:15.295" v="1950" actId="478"/>
          <ac:picMkLst>
            <pc:docMk/>
            <pc:sldMk cId="2661300877" sldId="263"/>
            <ac:picMk id="1038" creationId="{7AB07C3B-25EB-7213-0F66-4F8C59BC34DA}"/>
          </ac:picMkLst>
        </pc:picChg>
        <pc:picChg chg="add mod">
          <ac:chgData name="Andrew Donahue" userId="fc8c706d-4952-40d3-ad76-e15d08b9dd7e" providerId="ADAL" clId="{E2EF71D4-190B-4E62-A37C-5EFA746EE75E}" dt="2023-03-20T17:58:59.126" v="2123" actId="1076"/>
          <ac:picMkLst>
            <pc:docMk/>
            <pc:sldMk cId="2661300877" sldId="263"/>
            <ac:picMk id="1040" creationId="{8951F455-4AA8-12B5-6374-3B6018AD14F0}"/>
          </ac:picMkLst>
        </pc:picChg>
      </pc:sldChg>
      <pc:sldChg chg="addSp delSp modSp add mod modNotesTx">
        <pc:chgData name="Andrew Donahue" userId="fc8c706d-4952-40d3-ad76-e15d08b9dd7e" providerId="ADAL" clId="{E2EF71D4-190B-4E62-A37C-5EFA746EE75E}" dt="2023-03-21T16:22:46.758" v="4272" actId="20577"/>
        <pc:sldMkLst>
          <pc:docMk/>
          <pc:sldMk cId="4070524334" sldId="264"/>
        </pc:sldMkLst>
        <pc:spChg chg="mod">
          <ac:chgData name="Andrew Donahue" userId="fc8c706d-4952-40d3-ad76-e15d08b9dd7e" providerId="ADAL" clId="{E2EF71D4-190B-4E62-A37C-5EFA746EE75E}" dt="2023-03-20T18:24:55.015" v="2342" actId="20577"/>
          <ac:spMkLst>
            <pc:docMk/>
            <pc:sldMk cId="4070524334" sldId="264"/>
            <ac:spMk id="2" creationId="{A5DBFC7E-B96F-4F09-8735-B7427F075DA0}"/>
          </ac:spMkLst>
        </pc:spChg>
        <pc:spChg chg="del mod">
          <ac:chgData name="Andrew Donahue" userId="fc8c706d-4952-40d3-ad76-e15d08b9dd7e" providerId="ADAL" clId="{E2EF71D4-190B-4E62-A37C-5EFA746EE75E}" dt="2023-03-20T17:45:00.156" v="1992" actId="478"/>
          <ac:spMkLst>
            <pc:docMk/>
            <pc:sldMk cId="4070524334" sldId="264"/>
            <ac:spMk id="3" creationId="{02CF5E0E-5DEE-4F4F-8D6C-30EB3BD977DC}"/>
          </ac:spMkLst>
        </pc:spChg>
        <pc:spChg chg="del">
          <ac:chgData name="Andrew Donahue" userId="fc8c706d-4952-40d3-ad76-e15d08b9dd7e" providerId="ADAL" clId="{E2EF71D4-190B-4E62-A37C-5EFA746EE75E}" dt="2023-03-20T17:44:32.254" v="1985" actId="478"/>
          <ac:spMkLst>
            <pc:docMk/>
            <pc:sldMk cId="4070524334" sldId="264"/>
            <ac:spMk id="4" creationId="{F2723301-6B1D-479F-BE41-D7F42CA0BB8F}"/>
          </ac:spMkLst>
        </pc:spChg>
        <pc:spChg chg="add del mod">
          <ac:chgData name="Andrew Donahue" userId="fc8c706d-4952-40d3-ad76-e15d08b9dd7e" providerId="ADAL" clId="{E2EF71D4-190B-4E62-A37C-5EFA746EE75E}" dt="2023-03-20T17:44:33.744" v="1986" actId="478"/>
          <ac:spMkLst>
            <pc:docMk/>
            <pc:sldMk cId="4070524334" sldId="264"/>
            <ac:spMk id="6" creationId="{3F684A6C-979D-DD00-696E-AAB0F313355A}"/>
          </ac:spMkLst>
        </pc:spChg>
        <pc:spChg chg="add del mod">
          <ac:chgData name="Andrew Donahue" userId="fc8c706d-4952-40d3-ad76-e15d08b9dd7e" providerId="ADAL" clId="{E2EF71D4-190B-4E62-A37C-5EFA746EE75E}" dt="2023-03-20T17:45:03.231" v="1993" actId="478"/>
          <ac:spMkLst>
            <pc:docMk/>
            <pc:sldMk cId="4070524334" sldId="264"/>
            <ac:spMk id="12" creationId="{BEFF10FB-AAA3-5D94-FD17-D936C2ED63FA}"/>
          </ac:spMkLst>
        </pc:spChg>
        <pc:spChg chg="add mod">
          <ac:chgData name="Andrew Donahue" userId="fc8c706d-4952-40d3-ad76-e15d08b9dd7e" providerId="ADAL" clId="{E2EF71D4-190B-4E62-A37C-5EFA746EE75E}" dt="2023-03-20T20:24:03.443" v="3219" actId="1076"/>
          <ac:spMkLst>
            <pc:docMk/>
            <pc:sldMk cId="4070524334" sldId="264"/>
            <ac:spMk id="24" creationId="{AF4251D6-52C5-6266-DDB1-32FBE3D223C3}"/>
          </ac:spMkLst>
        </pc:spChg>
        <pc:grpChg chg="add mod">
          <ac:chgData name="Andrew Donahue" userId="fc8c706d-4952-40d3-ad76-e15d08b9dd7e" providerId="ADAL" clId="{E2EF71D4-190B-4E62-A37C-5EFA746EE75E}" dt="2023-03-20T18:05:45.998" v="2177" actId="14861"/>
          <ac:grpSpMkLst>
            <pc:docMk/>
            <pc:sldMk cId="4070524334" sldId="264"/>
            <ac:grpSpMk id="13" creationId="{DFFECF30-1BE3-E26D-77F5-954EE012357A}"/>
          </ac:grpSpMkLst>
        </pc:grpChg>
        <pc:grpChg chg="add mod">
          <ac:chgData name="Andrew Donahue" userId="fc8c706d-4952-40d3-ad76-e15d08b9dd7e" providerId="ADAL" clId="{E2EF71D4-190B-4E62-A37C-5EFA746EE75E}" dt="2023-03-20T17:51:54.231" v="2048" actId="164"/>
          <ac:grpSpMkLst>
            <pc:docMk/>
            <pc:sldMk cId="4070524334" sldId="264"/>
            <ac:grpSpMk id="20" creationId="{E2DE61AE-8187-5144-569D-2457416EA11B}"/>
          </ac:grpSpMkLst>
        </pc:grpChg>
        <pc:grpChg chg="add del mod">
          <ac:chgData name="Andrew Donahue" userId="fc8c706d-4952-40d3-ad76-e15d08b9dd7e" providerId="ADAL" clId="{E2EF71D4-190B-4E62-A37C-5EFA746EE75E}" dt="2023-03-20T17:53:06.138" v="2063" actId="165"/>
          <ac:grpSpMkLst>
            <pc:docMk/>
            <pc:sldMk cId="4070524334" sldId="264"/>
            <ac:grpSpMk id="21" creationId="{E58EB490-BD6C-42A9-A40C-F56CB3C11BDE}"/>
          </ac:grpSpMkLst>
        </pc:grpChg>
        <pc:grpChg chg="add mod">
          <ac:chgData name="Andrew Donahue" userId="fc8c706d-4952-40d3-ad76-e15d08b9dd7e" providerId="ADAL" clId="{E2EF71D4-190B-4E62-A37C-5EFA746EE75E}" dt="2023-03-20T18:05:45.998" v="2177" actId="14861"/>
          <ac:grpSpMkLst>
            <pc:docMk/>
            <pc:sldMk cId="4070524334" sldId="264"/>
            <ac:grpSpMk id="22" creationId="{E25CA3DC-041B-1206-367E-FA57D13E2017}"/>
          </ac:grpSpMkLst>
        </pc:grpChg>
        <pc:picChg chg="add mod">
          <ac:chgData name="Andrew Donahue" userId="fc8c706d-4952-40d3-ad76-e15d08b9dd7e" providerId="ADAL" clId="{E2EF71D4-190B-4E62-A37C-5EFA746EE75E}" dt="2023-03-20T17:45:55.819" v="2029" actId="692"/>
          <ac:picMkLst>
            <pc:docMk/>
            <pc:sldMk cId="4070524334" sldId="264"/>
            <ac:picMk id="8" creationId="{B3ABD59B-A103-7409-8372-128568284DC5}"/>
          </ac:picMkLst>
        </pc:picChg>
        <pc:picChg chg="add mod">
          <ac:chgData name="Andrew Donahue" userId="fc8c706d-4952-40d3-ad76-e15d08b9dd7e" providerId="ADAL" clId="{E2EF71D4-190B-4E62-A37C-5EFA746EE75E}" dt="2023-03-20T17:45:55.819" v="2029" actId="692"/>
          <ac:picMkLst>
            <pc:docMk/>
            <pc:sldMk cId="4070524334" sldId="264"/>
            <ac:picMk id="10" creationId="{D5BBD16F-A7B4-E3BD-6CEE-708E39A839DE}"/>
          </ac:picMkLst>
        </pc:picChg>
        <pc:picChg chg="add mod ord">
          <ac:chgData name="Andrew Donahue" userId="fc8c706d-4952-40d3-ad76-e15d08b9dd7e" providerId="ADAL" clId="{E2EF71D4-190B-4E62-A37C-5EFA746EE75E}" dt="2023-03-20T18:05:45.998" v="2177" actId="14861"/>
          <ac:picMkLst>
            <pc:docMk/>
            <pc:sldMk cId="4070524334" sldId="264"/>
            <ac:picMk id="15" creationId="{B5537747-6AAE-1F7F-6FA9-2A43C0E2648F}"/>
          </ac:picMkLst>
        </pc:picChg>
        <pc:picChg chg="add mod topLvl">
          <ac:chgData name="Andrew Donahue" userId="fc8c706d-4952-40d3-ad76-e15d08b9dd7e" providerId="ADAL" clId="{E2EF71D4-190B-4E62-A37C-5EFA746EE75E}" dt="2023-03-20T17:53:35.802" v="2068" actId="164"/>
          <ac:picMkLst>
            <pc:docMk/>
            <pc:sldMk cId="4070524334" sldId="264"/>
            <ac:picMk id="17" creationId="{0ACC2C2A-EBD9-1847-CDF2-6819E1B41AAA}"/>
          </ac:picMkLst>
        </pc:picChg>
        <pc:picChg chg="add mod topLvl">
          <ac:chgData name="Andrew Donahue" userId="fc8c706d-4952-40d3-ad76-e15d08b9dd7e" providerId="ADAL" clId="{E2EF71D4-190B-4E62-A37C-5EFA746EE75E}" dt="2023-03-20T17:56:18.016" v="2096" actId="14100"/>
          <ac:picMkLst>
            <pc:docMk/>
            <pc:sldMk cId="4070524334" sldId="264"/>
            <ac:picMk id="19" creationId="{4EE1BEAA-55CC-4550-3542-55EFDFEA5885}"/>
          </ac:picMkLst>
        </pc:picChg>
        <pc:picChg chg="add mod">
          <ac:chgData name="Andrew Donahue" userId="fc8c706d-4952-40d3-ad76-e15d08b9dd7e" providerId="ADAL" clId="{E2EF71D4-190B-4E62-A37C-5EFA746EE75E}" dt="2023-03-20T18:05:45.998" v="2177" actId="14861"/>
          <ac:picMkLst>
            <pc:docMk/>
            <pc:sldMk cId="4070524334" sldId="264"/>
            <ac:picMk id="23" creationId="{B68BF85B-0F25-2CA0-0DE6-FD0D694752CD}"/>
          </ac:picMkLst>
        </pc:picChg>
      </pc:sldChg>
      <pc:sldChg chg="addSp delSp modSp add mod modNotesTx">
        <pc:chgData name="Andrew Donahue" userId="fc8c706d-4952-40d3-ad76-e15d08b9dd7e" providerId="ADAL" clId="{E2EF71D4-190B-4E62-A37C-5EFA746EE75E}" dt="2023-03-21T18:06:12.314" v="6685" actId="20577"/>
        <pc:sldMkLst>
          <pc:docMk/>
          <pc:sldMk cId="4193085952" sldId="265"/>
        </pc:sldMkLst>
        <pc:spChg chg="mod">
          <ac:chgData name="Andrew Donahue" userId="fc8c706d-4952-40d3-ad76-e15d08b9dd7e" providerId="ADAL" clId="{E2EF71D4-190B-4E62-A37C-5EFA746EE75E}" dt="2023-03-20T18:03:32.914" v="2156" actId="20577"/>
          <ac:spMkLst>
            <pc:docMk/>
            <pc:sldMk cId="4193085952" sldId="265"/>
            <ac:spMk id="2" creationId="{A5DBFC7E-B96F-4F09-8735-B7427F075DA0}"/>
          </ac:spMkLst>
        </pc:spChg>
        <pc:spChg chg="mod">
          <ac:chgData name="Andrew Donahue" userId="fc8c706d-4952-40d3-ad76-e15d08b9dd7e" providerId="ADAL" clId="{E2EF71D4-190B-4E62-A37C-5EFA746EE75E}" dt="2023-03-20T17:57:52.139" v="2119" actId="20577"/>
          <ac:spMkLst>
            <pc:docMk/>
            <pc:sldMk cId="4193085952" sldId="265"/>
            <ac:spMk id="3" creationId="{02CF5E0E-5DEE-4F4F-8D6C-30EB3BD977DC}"/>
          </ac:spMkLst>
        </pc:spChg>
        <pc:spChg chg="del">
          <ac:chgData name="Andrew Donahue" userId="fc8c706d-4952-40d3-ad76-e15d08b9dd7e" providerId="ADAL" clId="{E2EF71D4-190B-4E62-A37C-5EFA746EE75E}" dt="2023-03-20T17:57:05.505" v="2100" actId="478"/>
          <ac:spMkLst>
            <pc:docMk/>
            <pc:sldMk cId="4193085952" sldId="265"/>
            <ac:spMk id="4" creationId="{F2723301-6B1D-479F-BE41-D7F42CA0BB8F}"/>
          </ac:spMkLst>
        </pc:spChg>
        <pc:spChg chg="add del mod">
          <ac:chgData name="Andrew Donahue" userId="fc8c706d-4952-40d3-ad76-e15d08b9dd7e" providerId="ADAL" clId="{E2EF71D4-190B-4E62-A37C-5EFA746EE75E}" dt="2023-03-20T17:57:07.282" v="2101" actId="478"/>
          <ac:spMkLst>
            <pc:docMk/>
            <pc:sldMk cId="4193085952" sldId="265"/>
            <ac:spMk id="6" creationId="{AC3D0E6B-8FD4-ED41-590B-8ABDE8D969A1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2" creationId="{582DEF89-4151-0102-277D-33FE9CCF9540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3" creationId="{C043B629-9E84-4AB8-96EE-FBDCDF9E07C7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4" creationId="{FD75924F-B809-C2BA-ADCD-EA61CCD3C8C0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5" creationId="{E6CBA1C4-9EDB-4786-EF50-FC3BDE03DC84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6" creationId="{228818BD-4F93-CA7F-5B7E-727D9248F517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7" creationId="{DAAE9671-9429-AA4C-55B6-34063C70764C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8" creationId="{C7189C0B-07B7-FC75-52DB-B9DE09763AB2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19" creationId="{3870A08D-F46B-53B0-ECA8-ABE43DD2C5C4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0" creationId="{0138CA6A-59D3-126C-7B6C-E8F19126AC11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1" creationId="{CC689F18-4612-4BEB-D900-65FFEDD6F354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2" creationId="{7846991D-B267-8ED3-BFAF-D1509A1DF430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3" creationId="{42E4F7AD-E107-9457-E6FC-6223A60F65D9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4" creationId="{822AF788-B806-0CEB-6AF5-904238A0A3EC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5" creationId="{53585182-83ED-DACA-E23B-E45D2A5E8A2F}"/>
          </ac:spMkLst>
        </pc:spChg>
        <pc:spChg chg="add mo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6" creationId="{0ACA415C-75EF-F313-71EE-05CF4D06AE87}"/>
          </ac:spMkLst>
        </pc:spChg>
        <pc:spChg chg="add mod ord">
          <ac:chgData name="Andrew Donahue" userId="fc8c706d-4952-40d3-ad76-e15d08b9dd7e" providerId="ADAL" clId="{E2EF71D4-190B-4E62-A37C-5EFA746EE75E}" dt="2023-03-20T19:52:14.509" v="2862" actId="164"/>
          <ac:spMkLst>
            <pc:docMk/>
            <pc:sldMk cId="4193085952" sldId="265"/>
            <ac:spMk id="27" creationId="{4BACE3CB-DA09-1F70-50EE-B0BB5397F1E3}"/>
          </ac:spMkLst>
        </pc:spChg>
        <pc:grpChg chg="add mod">
          <ac:chgData name="Andrew Donahue" userId="fc8c706d-4952-40d3-ad76-e15d08b9dd7e" providerId="ADAL" clId="{E2EF71D4-190B-4E62-A37C-5EFA746EE75E}" dt="2023-03-20T19:52:14.509" v="2862" actId="164"/>
          <ac:grpSpMkLst>
            <pc:docMk/>
            <pc:sldMk cId="4193085952" sldId="265"/>
            <ac:grpSpMk id="7" creationId="{48C5F55D-2096-D26F-8E62-395D214C4A53}"/>
          </ac:grpSpMkLst>
        </pc:grpChg>
        <pc:grpChg chg="add mod">
          <ac:chgData name="Andrew Donahue" userId="fc8c706d-4952-40d3-ad76-e15d08b9dd7e" providerId="ADAL" clId="{E2EF71D4-190B-4E62-A37C-5EFA746EE75E}" dt="2023-03-20T19:53:36.945" v="2867" actId="1076"/>
          <ac:grpSpMkLst>
            <pc:docMk/>
            <pc:sldMk cId="4193085952" sldId="265"/>
            <ac:grpSpMk id="28" creationId="{3178F680-8AE6-495E-C615-3DFF1506E1E6}"/>
          </ac:grpSpMkLst>
        </pc:grpChg>
        <pc:picChg chg="mod">
          <ac:chgData name="Andrew Donahue" userId="fc8c706d-4952-40d3-ad76-e15d08b9dd7e" providerId="ADAL" clId="{E2EF71D4-190B-4E62-A37C-5EFA746EE75E}" dt="2023-03-20T19:49:52.912" v="2842" actId="692"/>
          <ac:picMkLst>
            <pc:docMk/>
            <pc:sldMk cId="4193085952" sldId="265"/>
            <ac:picMk id="8" creationId="{50F777E7-3354-B3FA-3C86-DEFD69C8C894}"/>
          </ac:picMkLst>
        </pc:picChg>
        <pc:picChg chg="mod">
          <ac:chgData name="Andrew Donahue" userId="fc8c706d-4952-40d3-ad76-e15d08b9dd7e" providerId="ADAL" clId="{E2EF71D4-190B-4E62-A37C-5EFA746EE75E}" dt="2023-03-20T19:49:52.912" v="2842" actId="692"/>
          <ac:picMkLst>
            <pc:docMk/>
            <pc:sldMk cId="4193085952" sldId="265"/>
            <ac:picMk id="9" creationId="{47D08108-9BE4-B4C0-CB24-140BC4A6E1F7}"/>
          </ac:picMkLst>
        </pc:picChg>
        <pc:picChg chg="mod">
          <ac:chgData name="Andrew Donahue" userId="fc8c706d-4952-40d3-ad76-e15d08b9dd7e" providerId="ADAL" clId="{E2EF71D4-190B-4E62-A37C-5EFA746EE75E}" dt="2023-03-20T19:49:52.912" v="2842" actId="692"/>
          <ac:picMkLst>
            <pc:docMk/>
            <pc:sldMk cId="4193085952" sldId="265"/>
            <ac:picMk id="10" creationId="{00602BD8-8FAC-6CE5-B587-F94685BCD326}"/>
          </ac:picMkLst>
        </pc:picChg>
        <pc:picChg chg="mod">
          <ac:chgData name="Andrew Donahue" userId="fc8c706d-4952-40d3-ad76-e15d08b9dd7e" providerId="ADAL" clId="{E2EF71D4-190B-4E62-A37C-5EFA746EE75E}" dt="2023-03-20T19:49:52.912" v="2842" actId="692"/>
          <ac:picMkLst>
            <pc:docMk/>
            <pc:sldMk cId="4193085952" sldId="265"/>
            <ac:picMk id="11" creationId="{F5CC0422-83F9-BDB8-FBEF-E1FC21825A45}"/>
          </ac:picMkLst>
        </pc:picChg>
      </pc:sldChg>
      <pc:sldChg chg="addSp delSp modSp add mod modNotesTx">
        <pc:chgData name="Andrew Donahue" userId="fc8c706d-4952-40d3-ad76-e15d08b9dd7e" providerId="ADAL" clId="{E2EF71D4-190B-4E62-A37C-5EFA746EE75E}" dt="2023-03-21T18:08:38.123" v="6689" actId="20577"/>
        <pc:sldMkLst>
          <pc:docMk/>
          <pc:sldMk cId="956146960" sldId="266"/>
        </pc:sldMkLst>
        <pc:spChg chg="mod">
          <ac:chgData name="Andrew Donahue" userId="fc8c706d-4952-40d3-ad76-e15d08b9dd7e" providerId="ADAL" clId="{E2EF71D4-190B-4E62-A37C-5EFA746EE75E}" dt="2023-03-18T15:21:46.394" v="620" actId="27636"/>
          <ac:spMkLst>
            <pc:docMk/>
            <pc:sldMk cId="956146960" sldId="266"/>
            <ac:spMk id="2" creationId="{A5DBFC7E-B96F-4F09-8735-B7427F075DA0}"/>
          </ac:spMkLst>
        </pc:spChg>
        <pc:spChg chg="del">
          <ac:chgData name="Andrew Donahue" userId="fc8c706d-4952-40d3-ad76-e15d08b9dd7e" providerId="ADAL" clId="{E2EF71D4-190B-4E62-A37C-5EFA746EE75E}" dt="2023-03-18T15:29:00.622" v="641" actId="478"/>
          <ac:spMkLst>
            <pc:docMk/>
            <pc:sldMk cId="956146960" sldId="266"/>
            <ac:spMk id="3" creationId="{02CF5E0E-5DEE-4F4F-8D6C-30EB3BD977DC}"/>
          </ac:spMkLst>
        </pc:spChg>
        <pc:spChg chg="del">
          <ac:chgData name="Andrew Donahue" userId="fc8c706d-4952-40d3-ad76-e15d08b9dd7e" providerId="ADAL" clId="{E2EF71D4-190B-4E62-A37C-5EFA746EE75E}" dt="2023-03-18T15:29:03.332" v="643" actId="478"/>
          <ac:spMkLst>
            <pc:docMk/>
            <pc:sldMk cId="956146960" sldId="266"/>
            <ac:spMk id="4" creationId="{F2723301-6B1D-479F-BE41-D7F42CA0BB8F}"/>
          </ac:spMkLst>
        </pc:spChg>
        <pc:spChg chg="mod">
          <ac:chgData name="Andrew Donahue" userId="fc8c706d-4952-40d3-ad76-e15d08b9dd7e" providerId="ADAL" clId="{E2EF71D4-190B-4E62-A37C-5EFA746EE75E}" dt="2023-03-20T18:04:31.048" v="2162" actId="14100"/>
          <ac:spMkLst>
            <pc:docMk/>
            <pc:sldMk cId="956146960" sldId="266"/>
            <ac:spMk id="5" creationId="{6BB74E3F-A2C7-6D41-1AF9-6875DB17CFE4}"/>
          </ac:spMkLst>
        </pc:spChg>
        <pc:spChg chg="add mod">
          <ac:chgData name="Andrew Donahue" userId="fc8c706d-4952-40d3-ad76-e15d08b9dd7e" providerId="ADAL" clId="{E2EF71D4-190B-4E62-A37C-5EFA746EE75E}" dt="2023-03-20T20:28:11.041" v="3395" actId="20577"/>
          <ac:spMkLst>
            <pc:docMk/>
            <pc:sldMk cId="956146960" sldId="266"/>
            <ac:spMk id="7" creationId="{8F766FEB-87BD-6CC4-531D-AF081B35CBD3}"/>
          </ac:spMkLst>
        </pc:spChg>
        <pc:spChg chg="add del mod">
          <ac:chgData name="Andrew Donahue" userId="fc8c706d-4952-40d3-ad76-e15d08b9dd7e" providerId="ADAL" clId="{E2EF71D4-190B-4E62-A37C-5EFA746EE75E}" dt="2023-03-18T15:29:01.973" v="642" actId="478"/>
          <ac:spMkLst>
            <pc:docMk/>
            <pc:sldMk cId="956146960" sldId="266"/>
            <ac:spMk id="8" creationId="{2874FE85-B936-001E-4DCB-74A77DF5B074}"/>
          </ac:spMkLst>
        </pc:spChg>
        <pc:spChg chg="add del mod">
          <ac:chgData name="Andrew Donahue" userId="fc8c706d-4952-40d3-ad76-e15d08b9dd7e" providerId="ADAL" clId="{E2EF71D4-190B-4E62-A37C-5EFA746EE75E}" dt="2023-03-18T15:29:06.018" v="644" actId="478"/>
          <ac:spMkLst>
            <pc:docMk/>
            <pc:sldMk cId="956146960" sldId="266"/>
            <ac:spMk id="10" creationId="{3C4623D2-5E39-AD7B-F5C9-364455D266BC}"/>
          </ac:spMkLst>
        </pc:spChg>
        <pc:spChg chg="add mod ord">
          <ac:chgData name="Andrew Donahue" userId="fc8c706d-4952-40d3-ad76-e15d08b9dd7e" providerId="ADAL" clId="{E2EF71D4-190B-4E62-A37C-5EFA746EE75E}" dt="2023-03-18T15:31:58.173" v="659" actId="164"/>
          <ac:spMkLst>
            <pc:docMk/>
            <pc:sldMk cId="956146960" sldId="266"/>
            <ac:spMk id="11" creationId="{70F4051C-655F-4E41-0CB7-1F48CABE6DDF}"/>
          </ac:spMkLst>
        </pc:spChg>
        <pc:grpChg chg="add mod">
          <ac:chgData name="Andrew Donahue" userId="fc8c706d-4952-40d3-ad76-e15d08b9dd7e" providerId="ADAL" clId="{E2EF71D4-190B-4E62-A37C-5EFA746EE75E}" dt="2023-03-20T18:05:18.440" v="2173" actId="14861"/>
          <ac:grpSpMkLst>
            <pc:docMk/>
            <pc:sldMk cId="956146960" sldId="266"/>
            <ac:grpSpMk id="3" creationId="{B998537F-5826-1D84-2407-20FAF64A6A32}"/>
          </ac:grpSpMkLst>
        </pc:grpChg>
        <pc:grpChg chg="add del mod">
          <ac:chgData name="Andrew Donahue" userId="fc8c706d-4952-40d3-ad76-e15d08b9dd7e" providerId="ADAL" clId="{E2EF71D4-190B-4E62-A37C-5EFA746EE75E}" dt="2023-03-18T15:59:56.269" v="1508" actId="478"/>
          <ac:grpSpMkLst>
            <pc:docMk/>
            <pc:sldMk cId="956146960" sldId="266"/>
            <ac:grpSpMk id="12" creationId="{B46417FC-2936-8277-9C8D-28EA912360DD}"/>
          </ac:grpSpMkLst>
        </pc:grpChg>
        <pc:picChg chg="mod">
          <ac:chgData name="Andrew Donahue" userId="fc8c706d-4952-40d3-ad76-e15d08b9dd7e" providerId="ADAL" clId="{E2EF71D4-190B-4E62-A37C-5EFA746EE75E}" dt="2023-03-20T18:04:31.048" v="2162" actId="14100"/>
          <ac:picMkLst>
            <pc:docMk/>
            <pc:sldMk cId="956146960" sldId="266"/>
            <ac:picMk id="4" creationId="{742F7E33-6B6A-F341-075D-FE639B3F7F33}"/>
          </ac:picMkLst>
        </pc:picChg>
        <pc:picChg chg="add del mod">
          <ac:chgData name="Andrew Donahue" userId="fc8c706d-4952-40d3-ad76-e15d08b9dd7e" providerId="ADAL" clId="{E2EF71D4-190B-4E62-A37C-5EFA746EE75E}" dt="2023-03-20T18:03:41.546" v="2157" actId="478"/>
          <ac:picMkLst>
            <pc:docMk/>
            <pc:sldMk cId="956146960" sldId="266"/>
            <ac:picMk id="6" creationId="{2324B593-32F7-C0D5-E808-72A30D1114BD}"/>
          </ac:picMkLst>
        </pc:picChg>
        <pc:picChg chg="add mod ord">
          <ac:chgData name="Andrew Donahue" userId="fc8c706d-4952-40d3-ad76-e15d08b9dd7e" providerId="ADAL" clId="{E2EF71D4-190B-4E62-A37C-5EFA746EE75E}" dt="2023-03-18T15:31:58.173" v="659" actId="164"/>
          <ac:picMkLst>
            <pc:docMk/>
            <pc:sldMk cId="956146960" sldId="266"/>
            <ac:picMk id="6" creationId="{9EEE340F-7276-6BBA-700A-235BDCCD9FF6}"/>
          </ac:picMkLst>
        </pc:picChg>
        <pc:picChg chg="add del mod">
          <ac:chgData name="Andrew Donahue" userId="fc8c706d-4952-40d3-ad76-e15d08b9dd7e" providerId="ADAL" clId="{E2EF71D4-190B-4E62-A37C-5EFA746EE75E}" dt="2023-03-18T15:59:56.836" v="1509" actId="478"/>
          <ac:picMkLst>
            <pc:docMk/>
            <pc:sldMk cId="956146960" sldId="266"/>
            <ac:picMk id="14" creationId="{A4AAA380-1749-C09D-42F5-9A77E4ED2069}"/>
          </ac:picMkLst>
        </pc:picChg>
        <pc:picChg chg="add del mod">
          <ac:chgData name="Andrew Donahue" userId="fc8c706d-4952-40d3-ad76-e15d08b9dd7e" providerId="ADAL" clId="{E2EF71D4-190B-4E62-A37C-5EFA746EE75E}" dt="2023-03-18T15:28:55.404" v="640" actId="478"/>
          <ac:picMkLst>
            <pc:docMk/>
            <pc:sldMk cId="956146960" sldId="266"/>
            <ac:picMk id="1026" creationId="{1587FD4E-2EF5-C879-C8A3-CC970765144D}"/>
          </ac:picMkLst>
        </pc:picChg>
        <pc:picChg chg="add del mod">
          <ac:chgData name="Andrew Donahue" userId="fc8c706d-4952-40d3-ad76-e15d08b9dd7e" providerId="ADAL" clId="{E2EF71D4-190B-4E62-A37C-5EFA746EE75E}" dt="2023-03-18T15:28:21.413" v="636" actId="478"/>
          <ac:picMkLst>
            <pc:docMk/>
            <pc:sldMk cId="956146960" sldId="266"/>
            <ac:picMk id="1028" creationId="{2F3427CF-716C-1212-4E18-1B3C3FB6E5F4}"/>
          </ac:picMkLst>
        </pc:picChg>
        <pc:picChg chg="add del mod">
          <ac:chgData name="Andrew Donahue" userId="fc8c706d-4952-40d3-ad76-e15d08b9dd7e" providerId="ADAL" clId="{E2EF71D4-190B-4E62-A37C-5EFA746EE75E}" dt="2023-03-18T15:27:45.624" v="629" actId="478"/>
          <ac:picMkLst>
            <pc:docMk/>
            <pc:sldMk cId="956146960" sldId="266"/>
            <ac:picMk id="1030" creationId="{3E48526F-251F-C8DE-72E3-5A57475F7468}"/>
          </ac:picMkLst>
        </pc:picChg>
        <pc:picChg chg="add del mod">
          <ac:chgData name="Andrew Donahue" userId="fc8c706d-4952-40d3-ad76-e15d08b9dd7e" providerId="ADAL" clId="{E2EF71D4-190B-4E62-A37C-5EFA746EE75E}" dt="2023-03-18T15:28:21.413" v="636" actId="478"/>
          <ac:picMkLst>
            <pc:docMk/>
            <pc:sldMk cId="956146960" sldId="266"/>
            <ac:picMk id="1032" creationId="{EE4BDDFC-0507-1D91-BA74-CFA57C556306}"/>
          </ac:picMkLst>
        </pc:picChg>
        <pc:picChg chg="add del mod">
          <ac:chgData name="Andrew Donahue" userId="fc8c706d-4952-40d3-ad76-e15d08b9dd7e" providerId="ADAL" clId="{E2EF71D4-190B-4E62-A37C-5EFA746EE75E}" dt="2023-03-18T15:32:34.577" v="666" actId="478"/>
          <ac:picMkLst>
            <pc:docMk/>
            <pc:sldMk cId="956146960" sldId="266"/>
            <ac:picMk id="1034" creationId="{345D735A-FEB8-B181-FC7B-4076990CD5D9}"/>
          </ac:picMkLst>
        </pc:picChg>
        <pc:picChg chg="add del mod">
          <ac:chgData name="Andrew Donahue" userId="fc8c706d-4952-40d3-ad76-e15d08b9dd7e" providerId="ADAL" clId="{E2EF71D4-190B-4E62-A37C-5EFA746EE75E}" dt="2023-03-18T15:40:03.608" v="731" actId="478"/>
          <ac:picMkLst>
            <pc:docMk/>
            <pc:sldMk cId="956146960" sldId="266"/>
            <ac:picMk id="1036" creationId="{9B1D8C44-F798-8EDF-39D9-85B43381AC36}"/>
          </ac:picMkLst>
        </pc:picChg>
        <pc:picChg chg="add mod">
          <ac:chgData name="Andrew Donahue" userId="fc8c706d-4952-40d3-ad76-e15d08b9dd7e" providerId="ADAL" clId="{E2EF71D4-190B-4E62-A37C-5EFA746EE75E}" dt="2023-03-20T18:06:18.904" v="2181" actId="688"/>
          <ac:picMkLst>
            <pc:docMk/>
            <pc:sldMk cId="956146960" sldId="266"/>
            <ac:picMk id="2050" creationId="{3C95238E-C907-8F48-71EF-3BF49201607F}"/>
          </ac:picMkLst>
        </pc:picChg>
      </pc:sldChg>
      <pc:sldChg chg="addSp delSp modSp add mod">
        <pc:chgData name="Andrew Donahue" userId="fc8c706d-4952-40d3-ad76-e15d08b9dd7e" providerId="ADAL" clId="{E2EF71D4-190B-4E62-A37C-5EFA746EE75E}" dt="2023-03-20T20:34:57.877" v="3557" actId="20577"/>
        <pc:sldMkLst>
          <pc:docMk/>
          <pc:sldMk cId="1417048339" sldId="267"/>
        </pc:sldMkLst>
        <pc:spChg chg="mod">
          <ac:chgData name="Andrew Donahue" userId="fc8c706d-4952-40d3-ad76-e15d08b9dd7e" providerId="ADAL" clId="{E2EF71D4-190B-4E62-A37C-5EFA746EE75E}" dt="2023-03-20T19:57:21.171" v="2868"/>
          <ac:spMkLst>
            <pc:docMk/>
            <pc:sldMk cId="1417048339" sldId="267"/>
            <ac:spMk id="2" creationId="{A5DBFC7E-B96F-4F09-8735-B7427F075DA0}"/>
          </ac:spMkLst>
        </pc:spChg>
        <pc:spChg chg="add mod">
          <ac:chgData name="Andrew Donahue" userId="fc8c706d-4952-40d3-ad76-e15d08b9dd7e" providerId="ADAL" clId="{E2EF71D4-190B-4E62-A37C-5EFA746EE75E}" dt="2023-03-20T20:34:57.877" v="3557" actId="20577"/>
          <ac:spMkLst>
            <pc:docMk/>
            <pc:sldMk cId="1417048339" sldId="267"/>
            <ac:spMk id="3" creationId="{171C7DC6-3207-25CB-EEF6-B29ABA22BF7B}"/>
          </ac:spMkLst>
        </pc:spChg>
        <pc:spChg chg="add mod">
          <ac:chgData name="Andrew Donahue" userId="fc8c706d-4952-40d3-ad76-e15d08b9dd7e" providerId="ADAL" clId="{E2EF71D4-190B-4E62-A37C-5EFA746EE75E}" dt="2023-03-20T19:57:28.484" v="2909" actId="20577"/>
          <ac:spMkLst>
            <pc:docMk/>
            <pc:sldMk cId="1417048339" sldId="267"/>
            <ac:spMk id="4" creationId="{06E5F810-C678-0DB0-A52D-04157A3B47DD}"/>
          </ac:spMkLst>
        </pc:spChg>
        <pc:grpChg chg="del">
          <ac:chgData name="Andrew Donahue" userId="fc8c706d-4952-40d3-ad76-e15d08b9dd7e" providerId="ADAL" clId="{E2EF71D4-190B-4E62-A37C-5EFA746EE75E}" dt="2023-03-18T15:44:39.197" v="804" actId="478"/>
          <ac:grpSpMkLst>
            <pc:docMk/>
            <pc:sldMk cId="1417048339" sldId="267"/>
            <ac:grpSpMk id="12" creationId="{B46417FC-2936-8277-9C8D-28EA912360DD}"/>
          </ac:grpSpMkLst>
        </pc:grpChg>
        <pc:picChg chg="del">
          <ac:chgData name="Andrew Donahue" userId="fc8c706d-4952-40d3-ad76-e15d08b9dd7e" providerId="ADAL" clId="{E2EF71D4-190B-4E62-A37C-5EFA746EE75E}" dt="2023-03-18T15:44:38.780" v="803" actId="478"/>
          <ac:picMkLst>
            <pc:docMk/>
            <pc:sldMk cId="1417048339" sldId="267"/>
            <ac:picMk id="14" creationId="{A4AAA380-1749-C09D-42F5-9A77E4ED2069}"/>
          </ac:picMkLst>
        </pc:picChg>
      </pc:sldChg>
      <pc:sldChg chg="addSp delSp modSp add mod">
        <pc:chgData name="Andrew Donahue" userId="fc8c706d-4952-40d3-ad76-e15d08b9dd7e" providerId="ADAL" clId="{E2EF71D4-190B-4E62-A37C-5EFA746EE75E}" dt="2023-03-20T20:29:13.449" v="3466" actId="20577"/>
        <pc:sldMkLst>
          <pc:docMk/>
          <pc:sldMk cId="167786886" sldId="268"/>
        </pc:sldMkLst>
        <pc:spChg chg="mod">
          <ac:chgData name="Andrew Donahue" userId="fc8c706d-4952-40d3-ad76-e15d08b9dd7e" providerId="ADAL" clId="{E2EF71D4-190B-4E62-A37C-5EFA746EE75E}" dt="2023-03-20T19:36:27.787" v="2749" actId="20577"/>
          <ac:spMkLst>
            <pc:docMk/>
            <pc:sldMk cId="167786886" sldId="268"/>
            <ac:spMk id="2" creationId="{A5DBFC7E-B96F-4F09-8735-B7427F075DA0}"/>
          </ac:spMkLst>
        </pc:spChg>
        <pc:spChg chg="add mod">
          <ac:chgData name="Andrew Donahue" userId="fc8c706d-4952-40d3-ad76-e15d08b9dd7e" providerId="ADAL" clId="{E2EF71D4-190B-4E62-A37C-5EFA746EE75E}" dt="2023-03-20T18:39:17.887" v="2438" actId="14100"/>
          <ac:spMkLst>
            <pc:docMk/>
            <pc:sldMk cId="167786886" sldId="268"/>
            <ac:spMk id="5" creationId="{7169D402-7B8F-8328-D58B-944E00A39797}"/>
          </ac:spMkLst>
        </pc:spChg>
        <pc:spChg chg="add mod">
          <ac:chgData name="Andrew Donahue" userId="fc8c706d-4952-40d3-ad76-e15d08b9dd7e" providerId="ADAL" clId="{E2EF71D4-190B-4E62-A37C-5EFA746EE75E}" dt="2023-03-20T18:39:17.887" v="2438" actId="14100"/>
          <ac:spMkLst>
            <pc:docMk/>
            <pc:sldMk cId="167786886" sldId="268"/>
            <ac:spMk id="6" creationId="{11897B86-AD67-8000-5769-AFD60F30369D}"/>
          </ac:spMkLst>
        </pc:spChg>
        <pc:spChg chg="add mod">
          <ac:chgData name="Andrew Donahue" userId="fc8c706d-4952-40d3-ad76-e15d08b9dd7e" providerId="ADAL" clId="{E2EF71D4-190B-4E62-A37C-5EFA746EE75E}" dt="2023-03-20T18:39:17.887" v="2438" actId="14100"/>
          <ac:spMkLst>
            <pc:docMk/>
            <pc:sldMk cId="167786886" sldId="268"/>
            <ac:spMk id="7" creationId="{18563B39-3767-497C-9E19-E71CA5F05496}"/>
          </ac:spMkLst>
        </pc:spChg>
        <pc:spChg chg="add mod">
          <ac:chgData name="Andrew Donahue" userId="fc8c706d-4952-40d3-ad76-e15d08b9dd7e" providerId="ADAL" clId="{E2EF71D4-190B-4E62-A37C-5EFA746EE75E}" dt="2023-03-20T18:43:43.322" v="2578" actId="207"/>
          <ac:spMkLst>
            <pc:docMk/>
            <pc:sldMk cId="167786886" sldId="268"/>
            <ac:spMk id="8" creationId="{920931A7-74D5-5C60-0DE6-C42C416DD6A5}"/>
          </ac:spMkLst>
        </pc:spChg>
        <pc:spChg chg="add mod">
          <ac:chgData name="Andrew Donahue" userId="fc8c706d-4952-40d3-ad76-e15d08b9dd7e" providerId="ADAL" clId="{E2EF71D4-190B-4E62-A37C-5EFA746EE75E}" dt="2023-03-20T18:43:45.466" v="2579" actId="207"/>
          <ac:spMkLst>
            <pc:docMk/>
            <pc:sldMk cId="167786886" sldId="268"/>
            <ac:spMk id="9" creationId="{88817D02-671C-EF1F-4D59-6F207BB1DCEC}"/>
          </ac:spMkLst>
        </pc:spChg>
        <pc:spChg chg="add mod">
          <ac:chgData name="Andrew Donahue" userId="fc8c706d-4952-40d3-ad76-e15d08b9dd7e" providerId="ADAL" clId="{E2EF71D4-190B-4E62-A37C-5EFA746EE75E}" dt="2023-03-20T18:45:41.585" v="2581" actId="20577"/>
          <ac:spMkLst>
            <pc:docMk/>
            <pc:sldMk cId="167786886" sldId="268"/>
            <ac:spMk id="10" creationId="{44651F1C-B60D-03CE-6DC8-6FF4494D992D}"/>
          </ac:spMkLst>
        </pc:spChg>
        <pc:spChg chg="add del mod">
          <ac:chgData name="Andrew Donahue" userId="fc8c706d-4952-40d3-ad76-e15d08b9dd7e" providerId="ADAL" clId="{E2EF71D4-190B-4E62-A37C-5EFA746EE75E}" dt="2023-03-20T18:43:08.286" v="2571" actId="207"/>
          <ac:spMkLst>
            <pc:docMk/>
            <pc:sldMk cId="167786886" sldId="268"/>
            <ac:spMk id="11" creationId="{AA2FD98B-7C66-325F-E929-B81387ABA855}"/>
          </ac:spMkLst>
        </pc:spChg>
        <pc:spChg chg="add del mod">
          <ac:chgData name="Andrew Donahue" userId="fc8c706d-4952-40d3-ad76-e15d08b9dd7e" providerId="ADAL" clId="{E2EF71D4-190B-4E62-A37C-5EFA746EE75E}" dt="2023-03-20T18:43:08.286" v="2571" actId="207"/>
          <ac:spMkLst>
            <pc:docMk/>
            <pc:sldMk cId="167786886" sldId="268"/>
            <ac:spMk id="12" creationId="{400C8CCE-4B60-846F-7379-B81D6A84B965}"/>
          </ac:spMkLst>
        </pc:spChg>
        <pc:spChg chg="add del mod">
          <ac:chgData name="Andrew Donahue" userId="fc8c706d-4952-40d3-ad76-e15d08b9dd7e" providerId="ADAL" clId="{E2EF71D4-190B-4E62-A37C-5EFA746EE75E}" dt="2023-03-20T18:43:08.286" v="2571" actId="207"/>
          <ac:spMkLst>
            <pc:docMk/>
            <pc:sldMk cId="167786886" sldId="268"/>
            <ac:spMk id="13" creationId="{52855C5B-C134-EFF3-CA79-FA982E6B220E}"/>
          </ac:spMkLst>
        </pc:spChg>
        <pc:spChg chg="add mod">
          <ac:chgData name="Andrew Donahue" userId="fc8c706d-4952-40d3-ad76-e15d08b9dd7e" providerId="ADAL" clId="{E2EF71D4-190B-4E62-A37C-5EFA746EE75E}" dt="2023-03-20T20:29:13.449" v="3466" actId="20577"/>
          <ac:spMkLst>
            <pc:docMk/>
            <pc:sldMk cId="167786886" sldId="268"/>
            <ac:spMk id="14" creationId="{0AA569D6-6562-1321-B22D-7CC5F051B739}"/>
          </ac:spMkLst>
        </pc:spChg>
        <pc:picChg chg="add mod">
          <ac:chgData name="Andrew Donahue" userId="fc8c706d-4952-40d3-ad76-e15d08b9dd7e" providerId="ADAL" clId="{E2EF71D4-190B-4E62-A37C-5EFA746EE75E}" dt="2023-03-20T18:28:18.113" v="2350" actId="14861"/>
          <ac:picMkLst>
            <pc:docMk/>
            <pc:sldMk cId="167786886" sldId="268"/>
            <ac:picMk id="4" creationId="{60583EB7-92C4-9D58-65E1-36B79E45EBB5}"/>
          </ac:picMkLst>
        </pc:picChg>
      </pc:sldChg>
      <pc:sldChg chg="addSp modSp add mod modNotesTx">
        <pc:chgData name="Andrew Donahue" userId="fc8c706d-4952-40d3-ad76-e15d08b9dd7e" providerId="ADAL" clId="{E2EF71D4-190B-4E62-A37C-5EFA746EE75E}" dt="2023-03-21T17:09:18.180" v="6584" actId="20577"/>
        <pc:sldMkLst>
          <pc:docMk/>
          <pc:sldMk cId="3988494868" sldId="269"/>
        </pc:sldMkLst>
        <pc:spChg chg="mod">
          <ac:chgData name="Andrew Donahue" userId="fc8c706d-4952-40d3-ad76-e15d08b9dd7e" providerId="ADAL" clId="{E2EF71D4-190B-4E62-A37C-5EFA746EE75E}" dt="2023-03-20T18:58:36.205" v="2707" actId="20577"/>
          <ac:spMkLst>
            <pc:docMk/>
            <pc:sldMk cId="3988494868" sldId="269"/>
            <ac:spMk id="2" creationId="{A5DBFC7E-B96F-4F09-8735-B7427F075DA0}"/>
          </ac:spMkLst>
        </pc:spChg>
        <pc:spChg chg="add mod">
          <ac:chgData name="Andrew Donahue" userId="fc8c706d-4952-40d3-ad76-e15d08b9dd7e" providerId="ADAL" clId="{E2EF71D4-190B-4E62-A37C-5EFA746EE75E}" dt="2023-03-20T19:40:26.212" v="2789" actId="692"/>
          <ac:spMkLst>
            <pc:docMk/>
            <pc:sldMk cId="3988494868" sldId="269"/>
            <ac:spMk id="9" creationId="{95E3A213-A429-F395-681A-5EC94327B6A4}"/>
          </ac:spMkLst>
        </pc:spChg>
        <pc:spChg chg="add mod">
          <ac:chgData name="Andrew Donahue" userId="fc8c706d-4952-40d3-ad76-e15d08b9dd7e" providerId="ADAL" clId="{E2EF71D4-190B-4E62-A37C-5EFA746EE75E}" dt="2023-03-20T19:40:14.682" v="2788" actId="1076"/>
          <ac:spMkLst>
            <pc:docMk/>
            <pc:sldMk cId="3988494868" sldId="269"/>
            <ac:spMk id="10" creationId="{120677CF-801F-7B5B-7D82-C241ABF9F43D}"/>
          </ac:spMkLst>
        </pc:spChg>
        <pc:spChg chg="add mod">
          <ac:chgData name="Andrew Donahue" userId="fc8c706d-4952-40d3-ad76-e15d08b9dd7e" providerId="ADAL" clId="{E2EF71D4-190B-4E62-A37C-5EFA746EE75E}" dt="2023-03-20T19:39:56.520" v="2782" actId="571"/>
          <ac:spMkLst>
            <pc:docMk/>
            <pc:sldMk cId="3988494868" sldId="269"/>
            <ac:spMk id="11" creationId="{9C34C9AD-D5F6-F10F-14C4-9C75DC561FD6}"/>
          </ac:spMkLst>
        </pc:spChg>
        <pc:spChg chg="add mod">
          <ac:chgData name="Andrew Donahue" userId="fc8c706d-4952-40d3-ad76-e15d08b9dd7e" providerId="ADAL" clId="{E2EF71D4-190B-4E62-A37C-5EFA746EE75E}" dt="2023-03-20T19:47:48.176" v="2792" actId="692"/>
          <ac:spMkLst>
            <pc:docMk/>
            <pc:sldMk cId="3988494868" sldId="269"/>
            <ac:spMk id="12" creationId="{3BC979FC-C7CD-44FF-EABC-7E44714E504C}"/>
          </ac:spMkLst>
        </pc:spChg>
        <pc:spChg chg="add mod">
          <ac:chgData name="Andrew Donahue" userId="fc8c706d-4952-40d3-ad76-e15d08b9dd7e" providerId="ADAL" clId="{E2EF71D4-190B-4E62-A37C-5EFA746EE75E}" dt="2023-03-20T20:29:48.705" v="3551" actId="20577"/>
          <ac:spMkLst>
            <pc:docMk/>
            <pc:sldMk cId="3988494868" sldId="269"/>
            <ac:spMk id="13" creationId="{8D9C4B0F-5C01-E617-749D-938FC066D163}"/>
          </ac:spMkLst>
        </pc:spChg>
        <pc:picChg chg="add mod">
          <ac:chgData name="Andrew Donahue" userId="fc8c706d-4952-40d3-ad76-e15d08b9dd7e" providerId="ADAL" clId="{E2EF71D4-190B-4E62-A37C-5EFA746EE75E}" dt="2023-03-20T19:38:41.644" v="2772" actId="1076"/>
          <ac:picMkLst>
            <pc:docMk/>
            <pc:sldMk cId="3988494868" sldId="269"/>
            <ac:picMk id="4" creationId="{64B01915-E09C-5E87-68C9-2F4C866A88C3}"/>
          </ac:picMkLst>
        </pc:picChg>
        <pc:picChg chg="add mod">
          <ac:chgData name="Andrew Donahue" userId="fc8c706d-4952-40d3-ad76-e15d08b9dd7e" providerId="ADAL" clId="{E2EF71D4-190B-4E62-A37C-5EFA746EE75E}" dt="2023-03-20T19:40:07.656" v="2787" actId="1076"/>
          <ac:picMkLst>
            <pc:docMk/>
            <pc:sldMk cId="3988494868" sldId="269"/>
            <ac:picMk id="6" creationId="{E98CBD38-9E69-CAFA-74B4-40325A1E4098}"/>
          </ac:picMkLst>
        </pc:picChg>
        <pc:picChg chg="add mod">
          <ac:chgData name="Andrew Donahue" userId="fc8c706d-4952-40d3-ad76-e15d08b9dd7e" providerId="ADAL" clId="{E2EF71D4-190B-4E62-A37C-5EFA746EE75E}" dt="2023-03-20T19:38:32.186" v="2770" actId="692"/>
          <ac:picMkLst>
            <pc:docMk/>
            <pc:sldMk cId="3988494868" sldId="269"/>
            <ac:picMk id="8" creationId="{C9CFED1E-D261-9D4B-0032-E1F6165563D2}"/>
          </ac:picMkLst>
        </pc:picChg>
      </pc:sldChg>
      <pc:sldChg chg="addSp modSp add mod ord">
        <pc:chgData name="Andrew Donahue" userId="fc8c706d-4952-40d3-ad76-e15d08b9dd7e" providerId="ADAL" clId="{E2EF71D4-190B-4E62-A37C-5EFA746EE75E}" dt="2023-03-20T20:35:02.238" v="3563" actId="20577"/>
        <pc:sldMkLst>
          <pc:docMk/>
          <pc:sldMk cId="348255695" sldId="270"/>
        </pc:sldMkLst>
        <pc:spChg chg="mod">
          <ac:chgData name="Andrew Donahue" userId="fc8c706d-4952-40d3-ad76-e15d08b9dd7e" providerId="ADAL" clId="{E2EF71D4-190B-4E62-A37C-5EFA746EE75E}" dt="2023-03-20T20:35:02.238" v="3563" actId="20577"/>
          <ac:spMkLst>
            <pc:docMk/>
            <pc:sldMk cId="348255695" sldId="270"/>
            <ac:spMk id="2" creationId="{A5DBFC7E-B96F-4F09-8735-B7427F075DA0}"/>
          </ac:spMkLst>
        </pc:spChg>
        <pc:picChg chg="add mod">
          <ac:chgData name="Andrew Donahue" userId="fc8c706d-4952-40d3-ad76-e15d08b9dd7e" providerId="ADAL" clId="{E2EF71D4-190B-4E62-A37C-5EFA746EE75E}" dt="2023-03-20T18:54:27.317" v="2679" actId="1076"/>
          <ac:picMkLst>
            <pc:docMk/>
            <pc:sldMk cId="348255695" sldId="270"/>
            <ac:picMk id="4098" creationId="{600177C1-1A97-CF89-06B9-5DFF9BBA1D52}"/>
          </ac:picMkLst>
        </pc:picChg>
      </pc:sldChg>
      <pc:sldChg chg="addSp delSp modSp add mod ord">
        <pc:chgData name="Andrew Donahue" userId="fc8c706d-4952-40d3-ad76-e15d08b9dd7e" providerId="ADAL" clId="{E2EF71D4-190B-4E62-A37C-5EFA746EE75E}" dt="2023-03-20T20:28:36.135" v="3440" actId="313"/>
        <pc:sldMkLst>
          <pc:docMk/>
          <pc:sldMk cId="2252409065" sldId="271"/>
        </pc:sldMkLst>
        <pc:spChg chg="mod">
          <ac:chgData name="Andrew Donahue" userId="fc8c706d-4952-40d3-ad76-e15d08b9dd7e" providerId="ADAL" clId="{E2EF71D4-190B-4E62-A37C-5EFA746EE75E}" dt="2023-03-20T18:06:37.722" v="2191" actId="20577"/>
          <ac:spMkLst>
            <pc:docMk/>
            <pc:sldMk cId="2252409065" sldId="271"/>
            <ac:spMk id="2" creationId="{A5DBFC7E-B96F-4F09-8735-B7427F075DA0}"/>
          </ac:spMkLst>
        </pc:spChg>
        <pc:spChg chg="add mod">
          <ac:chgData name="Andrew Donahue" userId="fc8c706d-4952-40d3-ad76-e15d08b9dd7e" providerId="ADAL" clId="{E2EF71D4-190B-4E62-A37C-5EFA746EE75E}" dt="2023-03-20T20:28:36.135" v="3440" actId="313"/>
          <ac:spMkLst>
            <pc:docMk/>
            <pc:sldMk cId="2252409065" sldId="271"/>
            <ac:spMk id="10" creationId="{10E33D81-44BA-3F18-AC20-6E17F5E92F0E}"/>
          </ac:spMkLst>
        </pc:spChg>
        <pc:picChg chg="add mod">
          <ac:chgData name="Andrew Donahue" userId="fc8c706d-4952-40d3-ad76-e15d08b9dd7e" providerId="ADAL" clId="{E2EF71D4-190B-4E62-A37C-5EFA746EE75E}" dt="2023-03-20T18:22:09.811" v="2279" actId="1076"/>
          <ac:picMkLst>
            <pc:docMk/>
            <pc:sldMk cId="2252409065" sldId="271"/>
            <ac:picMk id="4" creationId="{AA0ED56F-AC16-62F4-9815-2B9A39022F63}"/>
          </ac:picMkLst>
        </pc:picChg>
        <pc:picChg chg="add mod">
          <ac:chgData name="Andrew Donahue" userId="fc8c706d-4952-40d3-ad76-e15d08b9dd7e" providerId="ADAL" clId="{E2EF71D4-190B-4E62-A37C-5EFA746EE75E}" dt="2023-03-20T18:21:55.393" v="2274" actId="14100"/>
          <ac:picMkLst>
            <pc:docMk/>
            <pc:sldMk cId="2252409065" sldId="271"/>
            <ac:picMk id="6" creationId="{18351837-A7F8-B9E1-A19E-5BBEEB01D252}"/>
          </ac:picMkLst>
        </pc:picChg>
        <pc:picChg chg="add del mod">
          <ac:chgData name="Andrew Donahue" userId="fc8c706d-4952-40d3-ad76-e15d08b9dd7e" providerId="ADAL" clId="{E2EF71D4-190B-4E62-A37C-5EFA746EE75E}" dt="2023-03-20T18:20:03.725" v="2242" actId="478"/>
          <ac:picMkLst>
            <pc:docMk/>
            <pc:sldMk cId="2252409065" sldId="271"/>
            <ac:picMk id="7" creationId="{FEE06573-8F71-9CC7-099A-E50F526A56A4}"/>
          </ac:picMkLst>
        </pc:picChg>
        <pc:picChg chg="add mod">
          <ac:chgData name="Andrew Donahue" userId="fc8c706d-4952-40d3-ad76-e15d08b9dd7e" providerId="ADAL" clId="{E2EF71D4-190B-4E62-A37C-5EFA746EE75E}" dt="2023-03-20T18:21:59.026" v="2276" actId="1076"/>
          <ac:picMkLst>
            <pc:docMk/>
            <pc:sldMk cId="2252409065" sldId="271"/>
            <ac:picMk id="9" creationId="{B9415FC9-9105-F023-69DB-916191FF409F}"/>
          </ac:picMkLst>
        </pc:picChg>
        <pc:picChg chg="add del mod">
          <ac:chgData name="Andrew Donahue" userId="fc8c706d-4952-40d3-ad76-e15d08b9dd7e" providerId="ADAL" clId="{E2EF71D4-190B-4E62-A37C-5EFA746EE75E}" dt="2023-03-20T18:14:08.873" v="2226" actId="478"/>
          <ac:picMkLst>
            <pc:docMk/>
            <pc:sldMk cId="2252409065" sldId="271"/>
            <ac:picMk id="3074" creationId="{7BA24E2C-5335-9EC3-8A33-D4A5314AB9AE}"/>
          </ac:picMkLst>
        </pc:picChg>
      </pc:sldChg>
      <pc:sldChg chg="addSp modSp add mod">
        <pc:chgData name="Andrew Donahue" userId="fc8c706d-4952-40d3-ad76-e15d08b9dd7e" providerId="ADAL" clId="{E2EF71D4-190B-4E62-A37C-5EFA746EE75E}" dt="2023-03-20T20:42:25.090" v="3717" actId="20577"/>
        <pc:sldMkLst>
          <pc:docMk/>
          <pc:sldMk cId="3945491660" sldId="272"/>
        </pc:sldMkLst>
        <pc:spChg chg="mod">
          <ac:chgData name="Andrew Donahue" userId="fc8c706d-4952-40d3-ad76-e15d08b9dd7e" providerId="ADAL" clId="{E2EF71D4-190B-4E62-A37C-5EFA746EE75E}" dt="2023-03-20T19:48:52.879" v="2833" actId="20577"/>
          <ac:spMkLst>
            <pc:docMk/>
            <pc:sldMk cId="3945491660" sldId="272"/>
            <ac:spMk id="2" creationId="{A5DBFC7E-B96F-4F09-8735-B7427F075DA0}"/>
          </ac:spMkLst>
        </pc:spChg>
        <pc:spChg chg="add mod">
          <ac:chgData name="Andrew Donahue" userId="fc8c706d-4952-40d3-ad76-e15d08b9dd7e" providerId="ADAL" clId="{E2EF71D4-190B-4E62-A37C-5EFA746EE75E}" dt="2023-03-20T20:42:25.090" v="3717" actId="20577"/>
          <ac:spMkLst>
            <pc:docMk/>
            <pc:sldMk cId="3945491660" sldId="272"/>
            <ac:spMk id="5" creationId="{49FB9B23-A439-2725-A06D-2C76C5604075}"/>
          </ac:spMkLst>
        </pc:spChg>
        <pc:picChg chg="add mod ord">
          <ac:chgData name="Andrew Donahue" userId="fc8c706d-4952-40d3-ad76-e15d08b9dd7e" providerId="ADAL" clId="{E2EF71D4-190B-4E62-A37C-5EFA746EE75E}" dt="2023-03-20T20:40:43.916" v="3690" actId="14100"/>
          <ac:picMkLst>
            <pc:docMk/>
            <pc:sldMk cId="3945491660" sldId="272"/>
            <ac:picMk id="4" creationId="{5B0F1DF7-26A8-DF4B-A7D8-0AEF5F244836}"/>
          </ac:picMkLst>
        </pc:picChg>
        <pc:picChg chg="add mod">
          <ac:chgData name="Andrew Donahue" userId="fc8c706d-4952-40d3-ad76-e15d08b9dd7e" providerId="ADAL" clId="{E2EF71D4-190B-4E62-A37C-5EFA746EE75E}" dt="2023-03-20T20:40:31.320" v="3685" actId="14100"/>
          <ac:picMkLst>
            <pc:docMk/>
            <pc:sldMk cId="3945491660" sldId="272"/>
            <ac:picMk id="7" creationId="{688779CB-2D84-7BF0-1FEF-C7B0B9B2BDB6}"/>
          </ac:picMkLst>
        </pc:picChg>
        <pc:cxnChg chg="add mod">
          <ac:chgData name="Andrew Donahue" userId="fc8c706d-4952-40d3-ad76-e15d08b9dd7e" providerId="ADAL" clId="{E2EF71D4-190B-4E62-A37C-5EFA746EE75E}" dt="2023-03-20T20:41:36.046" v="3695" actId="14100"/>
          <ac:cxnSpMkLst>
            <pc:docMk/>
            <pc:sldMk cId="3945491660" sldId="272"/>
            <ac:cxnSpMk id="9" creationId="{7950B25C-5DEF-E852-A048-3B19970CCE1E}"/>
          </ac:cxnSpMkLst>
        </pc:cxnChg>
        <pc:cxnChg chg="add mod">
          <ac:chgData name="Andrew Donahue" userId="fc8c706d-4952-40d3-ad76-e15d08b9dd7e" providerId="ADAL" clId="{E2EF71D4-190B-4E62-A37C-5EFA746EE75E}" dt="2023-03-20T20:41:52.295" v="3698" actId="14100"/>
          <ac:cxnSpMkLst>
            <pc:docMk/>
            <pc:sldMk cId="3945491660" sldId="272"/>
            <ac:cxnSpMk id="12" creationId="{B5A7F242-C3F4-DEFE-1C35-422265270015}"/>
          </ac:cxnSpMkLst>
        </pc:cxnChg>
      </pc:sldChg>
      <pc:sldChg chg="modSp add del mod">
        <pc:chgData name="Andrew Donahue" userId="fc8c706d-4952-40d3-ad76-e15d08b9dd7e" providerId="ADAL" clId="{E2EF71D4-190B-4E62-A37C-5EFA746EE75E}" dt="2023-03-20T19:49:01.339" v="2834" actId="2696"/>
        <pc:sldMkLst>
          <pc:docMk/>
          <pc:sldMk cId="1123589644" sldId="273"/>
        </pc:sldMkLst>
        <pc:spChg chg="mod">
          <ac:chgData name="Andrew Donahue" userId="fc8c706d-4952-40d3-ad76-e15d08b9dd7e" providerId="ADAL" clId="{E2EF71D4-190B-4E62-A37C-5EFA746EE75E}" dt="2023-03-18T15:57:48.484" v="1482" actId="20577"/>
          <ac:spMkLst>
            <pc:docMk/>
            <pc:sldMk cId="1123589644" sldId="273"/>
            <ac:spMk id="2" creationId="{A5DBFC7E-B96F-4F09-8735-B7427F075DA0}"/>
          </ac:spMkLst>
        </pc:spChg>
      </pc:sldChg>
      <pc:sldChg chg="modSp add del mod">
        <pc:chgData name="Andrew Donahue" userId="fc8c706d-4952-40d3-ad76-e15d08b9dd7e" providerId="ADAL" clId="{E2EF71D4-190B-4E62-A37C-5EFA746EE75E}" dt="2023-03-20T00:49:50.422" v="1857" actId="47"/>
        <pc:sldMkLst>
          <pc:docMk/>
          <pc:sldMk cId="974230860" sldId="274"/>
        </pc:sldMkLst>
        <pc:spChg chg="mod">
          <ac:chgData name="Andrew Donahue" userId="fc8c706d-4952-40d3-ad76-e15d08b9dd7e" providerId="ADAL" clId="{E2EF71D4-190B-4E62-A37C-5EFA746EE75E}" dt="2023-03-18T16:01:32.077" v="1597" actId="20577"/>
          <ac:spMkLst>
            <pc:docMk/>
            <pc:sldMk cId="974230860" sldId="274"/>
            <ac:spMk id="2" creationId="{A5DBFC7E-B96F-4F09-8735-B7427F075DA0}"/>
          </ac:spMkLst>
        </pc:spChg>
      </pc:sldChg>
      <pc:sldChg chg="addSp delSp modSp add mod">
        <pc:chgData name="Andrew Donahue" userId="fc8c706d-4952-40d3-ad76-e15d08b9dd7e" providerId="ADAL" clId="{E2EF71D4-190B-4E62-A37C-5EFA746EE75E}" dt="2023-03-20T20:26:41.849" v="3327" actId="20577"/>
        <pc:sldMkLst>
          <pc:docMk/>
          <pc:sldMk cId="1175027716" sldId="274"/>
        </pc:sldMkLst>
        <pc:spChg chg="mod">
          <ac:chgData name="Andrew Donahue" userId="fc8c706d-4952-40d3-ad76-e15d08b9dd7e" providerId="ADAL" clId="{E2EF71D4-190B-4E62-A37C-5EFA746EE75E}" dt="2023-03-20T18:24:57.637" v="2343" actId="20577"/>
          <ac:spMkLst>
            <pc:docMk/>
            <pc:sldMk cId="1175027716" sldId="274"/>
            <ac:spMk id="2" creationId="{A5DBFC7E-B96F-4F09-8735-B7427F075DA0}"/>
          </ac:spMkLst>
        </pc:spChg>
        <pc:spChg chg="add mod">
          <ac:chgData name="Andrew Donahue" userId="fc8c706d-4952-40d3-ad76-e15d08b9dd7e" providerId="ADAL" clId="{E2EF71D4-190B-4E62-A37C-5EFA746EE75E}" dt="2023-03-20T20:26:41.849" v="3327" actId="20577"/>
          <ac:spMkLst>
            <pc:docMk/>
            <pc:sldMk cId="1175027716" sldId="274"/>
            <ac:spMk id="4" creationId="{E6002BBD-8EFB-DC86-DAD0-04FB3D00F9DA}"/>
          </ac:spMkLst>
        </pc:spChg>
        <pc:grpChg chg="del">
          <ac:chgData name="Andrew Donahue" userId="fc8c706d-4952-40d3-ad76-e15d08b9dd7e" providerId="ADAL" clId="{E2EF71D4-190B-4E62-A37C-5EFA746EE75E}" dt="2023-03-20T17:59:10.826" v="2125" actId="478"/>
          <ac:grpSpMkLst>
            <pc:docMk/>
            <pc:sldMk cId="1175027716" sldId="274"/>
            <ac:grpSpMk id="13" creationId="{DFFECF30-1BE3-E26D-77F5-954EE012357A}"/>
          </ac:grpSpMkLst>
        </pc:grpChg>
        <pc:grpChg chg="del">
          <ac:chgData name="Andrew Donahue" userId="fc8c706d-4952-40d3-ad76-e15d08b9dd7e" providerId="ADAL" clId="{E2EF71D4-190B-4E62-A37C-5EFA746EE75E}" dt="2023-03-20T17:59:13.819" v="2127" actId="478"/>
          <ac:grpSpMkLst>
            <pc:docMk/>
            <pc:sldMk cId="1175027716" sldId="274"/>
            <ac:grpSpMk id="22" creationId="{E25CA3DC-041B-1206-367E-FA57D13E2017}"/>
          </ac:grpSpMkLst>
        </pc:grpChg>
        <pc:picChg chg="add del mod">
          <ac:chgData name="Andrew Donahue" userId="fc8c706d-4952-40d3-ad76-e15d08b9dd7e" providerId="ADAL" clId="{E2EF71D4-190B-4E62-A37C-5EFA746EE75E}" dt="2023-03-20T20:25:28.817" v="3241" actId="478"/>
          <ac:picMkLst>
            <pc:docMk/>
            <pc:sldMk cId="1175027716" sldId="274"/>
            <ac:picMk id="3" creationId="{0CBFC5C6-4023-18E2-F144-DF01C24B8253}"/>
          </ac:picMkLst>
        </pc:picChg>
        <pc:picChg chg="add mod">
          <ac:chgData name="Andrew Donahue" userId="fc8c706d-4952-40d3-ad76-e15d08b9dd7e" providerId="ADAL" clId="{E2EF71D4-190B-4E62-A37C-5EFA746EE75E}" dt="2023-03-20T20:25:59.223" v="3247" actId="1076"/>
          <ac:picMkLst>
            <pc:docMk/>
            <pc:sldMk cId="1175027716" sldId="274"/>
            <ac:picMk id="6" creationId="{8542F539-D7C5-8844-61E8-0928C7FC31C6}"/>
          </ac:picMkLst>
        </pc:picChg>
        <pc:picChg chg="del">
          <ac:chgData name="Andrew Donahue" userId="fc8c706d-4952-40d3-ad76-e15d08b9dd7e" providerId="ADAL" clId="{E2EF71D4-190B-4E62-A37C-5EFA746EE75E}" dt="2023-03-20T17:59:12.289" v="2126" actId="478"/>
          <ac:picMkLst>
            <pc:docMk/>
            <pc:sldMk cId="1175027716" sldId="274"/>
            <ac:picMk id="15" creationId="{B5537747-6AAE-1F7F-6FA9-2A43C0E2648F}"/>
          </ac:picMkLst>
        </pc:picChg>
        <pc:picChg chg="del">
          <ac:chgData name="Andrew Donahue" userId="fc8c706d-4952-40d3-ad76-e15d08b9dd7e" providerId="ADAL" clId="{E2EF71D4-190B-4E62-A37C-5EFA746EE75E}" dt="2023-03-20T17:59:15.290" v="2128" actId="478"/>
          <ac:picMkLst>
            <pc:docMk/>
            <pc:sldMk cId="1175027716" sldId="274"/>
            <ac:picMk id="23" creationId="{B68BF85B-0F25-2CA0-0DE6-FD0D694752CD}"/>
          </ac:picMkLst>
        </pc:picChg>
      </pc:sldChg>
      <pc:sldChg chg="add modNotesTx">
        <pc:chgData name="Andrew Donahue" userId="fc8c706d-4952-40d3-ad76-e15d08b9dd7e" providerId="ADAL" clId="{E2EF71D4-190B-4E62-A37C-5EFA746EE75E}" dt="2023-03-21T16:12:48.702" v="4197" actId="20577"/>
        <pc:sldMkLst>
          <pc:docMk/>
          <pc:sldMk cId="2990141314" sldId="275"/>
        </pc:sldMkLst>
      </pc:sldChg>
      <pc:sldMasterChg chg="modSp modSldLayout">
        <pc:chgData name="Andrew Donahue" userId="fc8c706d-4952-40d3-ad76-e15d08b9dd7e" providerId="ADAL" clId="{E2EF71D4-190B-4E62-A37C-5EFA746EE75E}" dt="2023-03-18T16:05:10.508" v="1794"/>
        <pc:sldMasterMkLst>
          <pc:docMk/>
          <pc:sldMasterMk cId="0" sldId="2147483648"/>
        </pc:sldMasterMkLst>
        <pc:sldLayoutChg chg="modSp">
          <pc:chgData name="Andrew Donahue" userId="fc8c706d-4952-40d3-ad76-e15d08b9dd7e" providerId="ADAL" clId="{E2EF71D4-190B-4E62-A37C-5EFA746EE75E}" dt="2023-03-18T16:03:56.457" v="1618" actId="735"/>
          <pc:sldLayoutMkLst>
            <pc:docMk/>
            <pc:sldMasterMk cId="0" sldId="2147483648"/>
            <pc:sldLayoutMk cId="0" sldId="2147483649"/>
          </pc:sldLayoutMkLst>
        </pc:sldLayoutChg>
        <pc:sldLayoutChg chg="modSp mod">
          <pc:chgData name="Andrew Donahue" userId="fc8c706d-4952-40d3-ad76-e15d08b9dd7e" providerId="ADAL" clId="{E2EF71D4-190B-4E62-A37C-5EFA746EE75E}" dt="2023-03-18T16:04:58.261" v="1791" actId="20577"/>
          <pc:sldLayoutMkLst>
            <pc:docMk/>
            <pc:sldMasterMk cId="0" sldId="2147483648"/>
            <pc:sldLayoutMk cId="0" sldId="2147483650"/>
          </pc:sldLayoutMkLst>
          <pc:spChg chg="mod">
            <ac:chgData name="Andrew Donahue" userId="fc8c706d-4952-40d3-ad76-e15d08b9dd7e" providerId="ADAL" clId="{E2EF71D4-190B-4E62-A37C-5EFA746EE75E}" dt="2023-03-18T16:04:58.261" v="1791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Andrew Donahue" userId="fc8c706d-4952-40d3-ad76-e15d08b9dd7e" providerId="ADAL" clId="{E2EF71D4-190B-4E62-A37C-5EFA746EE75E}" dt="2023-03-18T16:05:05.968" v="1792"/>
          <pc:sldLayoutMkLst>
            <pc:docMk/>
            <pc:sldMasterMk cId="0" sldId="2147483648"/>
            <pc:sldLayoutMk cId="0" sldId="2147483651"/>
          </pc:sldLayoutMkLst>
          <pc:spChg chg="mod">
            <ac:chgData name="Andrew Donahue" userId="fc8c706d-4952-40d3-ad76-e15d08b9dd7e" providerId="ADAL" clId="{E2EF71D4-190B-4E62-A37C-5EFA746EE75E}" dt="2023-03-18T16:05:05.968" v="1792"/>
            <ac:spMkLst>
              <pc:docMk/>
              <pc:sldMasterMk cId="0" sldId="2147483648"/>
              <pc:sldLayoutMk cId="0" sldId="2147483651"/>
              <ac:spMk id="11" creationId="{00000000-0000-0000-0000-000000000000}"/>
            </ac:spMkLst>
          </pc:spChg>
        </pc:sldLayoutChg>
        <pc:sldLayoutChg chg="modSp mod">
          <pc:chgData name="Andrew Donahue" userId="fc8c706d-4952-40d3-ad76-e15d08b9dd7e" providerId="ADAL" clId="{E2EF71D4-190B-4E62-A37C-5EFA746EE75E}" dt="2023-03-18T16:05:08.521" v="1793"/>
          <pc:sldLayoutMkLst>
            <pc:docMk/>
            <pc:sldMasterMk cId="0" sldId="2147483648"/>
            <pc:sldLayoutMk cId="0" sldId="2147483652"/>
          </pc:sldLayoutMkLst>
          <pc:spChg chg="mod">
            <ac:chgData name="Andrew Donahue" userId="fc8c706d-4952-40d3-ad76-e15d08b9dd7e" providerId="ADAL" clId="{E2EF71D4-190B-4E62-A37C-5EFA746EE75E}" dt="2023-03-18T16:05:08.521" v="1793"/>
            <ac:spMkLst>
              <pc:docMk/>
              <pc:sldMasterMk cId="0" sldId="2147483648"/>
              <pc:sldLayoutMk cId="0" sldId="2147483652"/>
              <ac:spMk id="11" creationId="{00000000-0000-0000-0000-000000000000}"/>
            </ac:spMkLst>
          </pc:spChg>
        </pc:sldLayoutChg>
        <pc:sldLayoutChg chg="modSp mod">
          <pc:chgData name="Andrew Donahue" userId="fc8c706d-4952-40d3-ad76-e15d08b9dd7e" providerId="ADAL" clId="{E2EF71D4-190B-4E62-A37C-5EFA746EE75E}" dt="2023-03-18T16:05:10.508" v="1794"/>
          <pc:sldLayoutMkLst>
            <pc:docMk/>
            <pc:sldMasterMk cId="0" sldId="2147483648"/>
            <pc:sldLayoutMk cId="0" sldId="2147483653"/>
          </pc:sldLayoutMkLst>
          <pc:spChg chg="mod">
            <ac:chgData name="Andrew Donahue" userId="fc8c706d-4952-40d3-ad76-e15d08b9dd7e" providerId="ADAL" clId="{E2EF71D4-190B-4E62-A37C-5EFA746EE75E}" dt="2023-03-18T16:05:10.508" v="1794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007B5-4566-4B42-886B-F7A963E0CAB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A59E-27DE-481C-9EF8-ADA0E59A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5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7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5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5"/>
              </a:solidFill>
              <a:effectLst/>
              <a:latin typeface="Atiz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3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5"/>
              </a:solidFill>
              <a:effectLst/>
              <a:latin typeface="Atiz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2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5"/>
              </a:solidFill>
              <a:effectLst/>
              <a:latin typeface="Atiz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7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0"/>
            <a:ext cx="9144000" cy="2943883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3030583"/>
            <a:ext cx="8547099" cy="931816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304800" y="4084367"/>
            <a:ext cx="5543885" cy="26371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799" y="4434784"/>
            <a:ext cx="5543885" cy="44974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4948"/>
            <a:ext cx="1247019" cy="779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2580" y="1290508"/>
            <a:ext cx="8415105" cy="565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rgbClr val="00829C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63" y="2171700"/>
            <a:ext cx="8415337" cy="2336801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2023 Federal Policy Update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2580" y="1290508"/>
            <a:ext cx="8415105" cy="565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rgbClr val="00829C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2023 Federal Policy Update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63" y="2082800"/>
            <a:ext cx="4071937" cy="2682101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2223" y="2082800"/>
            <a:ext cx="4071937" cy="2682101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2023 Federal Policy Update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951" y="1282700"/>
            <a:ext cx="8420210" cy="32258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2023 Federal Policy Update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09282" y="1295401"/>
            <a:ext cx="8424878" cy="31115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69767D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002E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1292" y="190831"/>
            <a:ext cx="8762153" cy="4797729"/>
          </a:xfrm>
          <a:prstGeom prst="rect">
            <a:avLst/>
          </a:prstGeom>
          <a:solidFill>
            <a:srgbClr val="2F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00A7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1A877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FA29-DE9A-C64D-9CB7-2FB58DAE6DF6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5D4F-0515-C546-83D8-B7832E08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Federal Policy Update: </a:t>
            </a:r>
          </a:p>
          <a:p>
            <a:r>
              <a:rPr lang="en-US" dirty="0"/>
              <a:t>Latest Guidance on the No Surprises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1FCB1-F468-43C3-928B-E36828E5B1B4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Healthcare Financial Management Association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74E41-036F-4415-8F60-C39009E83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Andrew Donahue, MHA, CPA</a:t>
            </a:r>
          </a:p>
          <a:p>
            <a:r>
              <a:rPr lang="en-US" dirty="0"/>
              <a:t>Director, Healthcare Finance Policy</a:t>
            </a:r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Calendar Year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F5E0E-5DEE-4F4F-8D6C-30EB3BD97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Limited time, bandwidth and political capital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F680-8AE6-495E-C615-3DFF1506E1E6}"/>
              </a:ext>
            </a:extLst>
          </p:cNvPr>
          <p:cNvGrpSpPr/>
          <p:nvPr/>
        </p:nvGrpSpPr>
        <p:grpSpPr>
          <a:xfrm>
            <a:off x="400434" y="1885810"/>
            <a:ext cx="8321883" cy="2649633"/>
            <a:chOff x="409840" y="2010856"/>
            <a:chExt cx="8321883" cy="26496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ACE3CB-DA09-1F70-50EE-B0BB5397F1E3}"/>
                </a:ext>
              </a:extLst>
            </p:cNvPr>
            <p:cNvSpPr/>
            <p:nvPr/>
          </p:nvSpPr>
          <p:spPr>
            <a:xfrm>
              <a:off x="409840" y="2010856"/>
              <a:ext cx="8321883" cy="2649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C5F55D-2096-D26F-8E62-395D214C4A53}"/>
                </a:ext>
              </a:extLst>
            </p:cNvPr>
            <p:cNvGrpSpPr/>
            <p:nvPr/>
          </p:nvGrpSpPr>
          <p:grpSpPr>
            <a:xfrm>
              <a:off x="466990" y="2082800"/>
              <a:ext cx="8210020" cy="2514600"/>
              <a:chOff x="134678" y="1272624"/>
              <a:chExt cx="8835393" cy="2652775"/>
            </a:xfrm>
            <a:effectLst/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0F777E7-3354-B3FA-3C86-DEFD69C8C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78" y="1272624"/>
                <a:ext cx="4398501" cy="128776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7D08108-9BE4-B4C0-CB24-140BC4A6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1294826"/>
                <a:ext cx="4358794" cy="12655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602BD8-8FAC-6CE5-B587-F94685BCD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79" y="2629239"/>
                <a:ext cx="4398500" cy="12961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5CC0422-83F9-BDB8-FBEF-E1FC21825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1999" y="2631276"/>
                <a:ext cx="4398072" cy="129412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582DEF89-4151-0102-277D-33FE9CCF9540}"/>
                </a:ext>
              </a:extLst>
            </p:cNvPr>
            <p:cNvSpPr/>
            <p:nvPr/>
          </p:nvSpPr>
          <p:spPr>
            <a:xfrm rot="19486418">
              <a:off x="1239193" y="3429411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Recess-ion?</a:t>
              </a:r>
            </a:p>
          </p:txBody>
        </p: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C043B629-9E84-4AB8-96EE-FBDCDF9E07C7}"/>
                </a:ext>
              </a:extLst>
            </p:cNvPr>
            <p:cNvSpPr/>
            <p:nvPr/>
          </p:nvSpPr>
          <p:spPr>
            <a:xfrm rot="19486418">
              <a:off x="4034428" y="342901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Govt. funding</a:t>
              </a:r>
            </a:p>
          </p:txBody>
        </p:sp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FD75924F-B809-C2BA-ADCD-EA61CCD3C8C0}"/>
                </a:ext>
              </a:extLst>
            </p:cNvPr>
            <p:cNvSpPr/>
            <p:nvPr/>
          </p:nvSpPr>
          <p:spPr>
            <a:xfrm rot="19486418">
              <a:off x="8116844" y="2188409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Debt ceiling?</a:t>
              </a:r>
            </a:p>
          </p:txBody>
        </p:sp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E6CBA1C4-9EDB-4786-EF50-FC3BDE03DC84}"/>
                </a:ext>
              </a:extLst>
            </p:cNvPr>
            <p:cNvSpPr/>
            <p:nvPr/>
          </p:nvSpPr>
          <p:spPr>
            <a:xfrm rot="19486418">
              <a:off x="1239193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Move-in</a:t>
              </a: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228818BD-4F93-CA7F-5B7E-727D9248F517}"/>
                </a:ext>
              </a:extLst>
            </p:cNvPr>
            <p:cNvSpPr/>
            <p:nvPr/>
          </p:nvSpPr>
          <p:spPr>
            <a:xfrm rot="19486418">
              <a:off x="8116845" y="3444478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Primary season</a:t>
              </a:r>
            </a:p>
          </p:txBody>
        </p:sp>
        <p:sp>
          <p:nvSpPr>
            <p:cNvPr id="17" name="Rectangle: Folded Corner 16">
              <a:extLst>
                <a:ext uri="{FF2B5EF4-FFF2-40B4-BE49-F238E27FC236}">
                  <a16:creationId xmlns:a16="http://schemas.microsoft.com/office/drawing/2014/main" id="{DAAE9671-9429-AA4C-55B6-34063C70764C}"/>
                </a:ext>
              </a:extLst>
            </p:cNvPr>
            <p:cNvSpPr/>
            <p:nvPr/>
          </p:nvSpPr>
          <p:spPr>
            <a:xfrm rot="19486418">
              <a:off x="2577308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SOTU</a:t>
              </a:r>
            </a:p>
          </p:txBody>
        </p:sp>
        <p:sp>
          <p:nvSpPr>
            <p:cNvPr id="18" name="Rectangle: Folded Corner 17">
              <a:extLst>
                <a:ext uri="{FF2B5EF4-FFF2-40B4-BE49-F238E27FC236}">
                  <a16:creationId xmlns:a16="http://schemas.microsoft.com/office/drawing/2014/main" id="{C7189C0B-07B7-FC75-52DB-B9DE09763AB2}"/>
                </a:ext>
              </a:extLst>
            </p:cNvPr>
            <p:cNvSpPr/>
            <p:nvPr/>
          </p:nvSpPr>
          <p:spPr>
            <a:xfrm rot="19486418">
              <a:off x="4034734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Biden’s budget</a:t>
              </a:r>
            </a:p>
          </p:txBody>
        </p:sp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3870A08D-F46B-53B0-ECA8-ABE43DD2C5C4}"/>
                </a:ext>
              </a:extLst>
            </p:cNvPr>
            <p:cNvSpPr/>
            <p:nvPr/>
          </p:nvSpPr>
          <p:spPr>
            <a:xfrm rot="19486418">
              <a:off x="5359610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GOP budget</a:t>
              </a:r>
            </a:p>
          </p:txBody>
        </p:sp>
        <p:sp>
          <p:nvSpPr>
            <p:cNvPr id="20" name="Rectangle: Folded Corner 19">
              <a:extLst>
                <a:ext uri="{FF2B5EF4-FFF2-40B4-BE49-F238E27FC236}">
                  <a16:creationId xmlns:a16="http://schemas.microsoft.com/office/drawing/2014/main" id="{0138CA6A-59D3-126C-7B6C-E8F19126AC11}"/>
                </a:ext>
              </a:extLst>
            </p:cNvPr>
            <p:cNvSpPr/>
            <p:nvPr/>
          </p:nvSpPr>
          <p:spPr>
            <a:xfrm rot="19486418">
              <a:off x="5421422" y="256032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340B fix</a:t>
              </a:r>
            </a:p>
          </p:txBody>
        </p:sp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CC689F18-4612-4BEB-D900-65FFEDD6F354}"/>
                </a:ext>
              </a:extLst>
            </p:cNvPr>
            <p:cNvSpPr/>
            <p:nvPr/>
          </p:nvSpPr>
          <p:spPr>
            <a:xfrm rot="19486418">
              <a:off x="6750136" y="2560324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PHE unwind</a:t>
              </a:r>
            </a:p>
          </p:txBody>
        </p:sp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7846991D-B267-8ED3-BFAF-D1509A1DF430}"/>
                </a:ext>
              </a:extLst>
            </p:cNvPr>
            <p:cNvSpPr/>
            <p:nvPr/>
          </p:nvSpPr>
          <p:spPr>
            <a:xfrm rot="19486418">
              <a:off x="4019101" y="2598152"/>
              <a:ext cx="611710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Medicaid 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contin</a:t>
              </a:r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 coverage</a:t>
              </a:r>
            </a:p>
          </p:txBody>
        </p:sp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42E4F7AD-E107-9457-E6FC-6223A60F65D9}"/>
                </a:ext>
              </a:extLst>
            </p:cNvPr>
            <p:cNvSpPr/>
            <p:nvPr/>
          </p:nvSpPr>
          <p:spPr>
            <a:xfrm rot="19486418">
              <a:off x="5428811" y="388939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DSH cuts</a:t>
              </a:r>
            </a:p>
          </p:txBody>
        </p:sp>
        <p:sp>
          <p:nvSpPr>
            <p:cNvPr id="24" name="Rectangle: Folded Corner 23">
              <a:extLst>
                <a:ext uri="{FF2B5EF4-FFF2-40B4-BE49-F238E27FC236}">
                  <a16:creationId xmlns:a16="http://schemas.microsoft.com/office/drawing/2014/main" id="{822AF788-B806-0CEB-6AF5-904238A0A3EC}"/>
                </a:ext>
              </a:extLst>
            </p:cNvPr>
            <p:cNvSpPr/>
            <p:nvPr/>
          </p:nvSpPr>
          <p:spPr>
            <a:xfrm rot="19486418">
              <a:off x="2564919" y="3954120"/>
              <a:ext cx="650017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 Surprises Act</a:t>
              </a:r>
            </a:p>
          </p:txBody>
        </p:sp>
        <p:sp>
          <p:nvSpPr>
            <p:cNvPr id="26" name="Rectangle: Folded Corner 25">
              <a:extLst>
                <a:ext uri="{FF2B5EF4-FFF2-40B4-BE49-F238E27FC236}">
                  <a16:creationId xmlns:a16="http://schemas.microsoft.com/office/drawing/2014/main" id="{0ACA415C-75EF-F313-71EE-05CF4D06AE87}"/>
                </a:ext>
              </a:extLst>
            </p:cNvPr>
            <p:cNvSpPr/>
            <p:nvPr/>
          </p:nvSpPr>
          <p:spPr>
            <a:xfrm rot="19486418">
              <a:off x="1196100" y="3864539"/>
              <a:ext cx="609044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Price trans-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parency</a:t>
              </a:r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7865930D-BFC3-BC7F-4DFF-FB3B254907F6}"/>
              </a:ext>
            </a:extLst>
          </p:cNvPr>
          <p:cNvSpPr/>
          <p:nvPr/>
        </p:nvSpPr>
        <p:spPr>
          <a:xfrm rot="19486418">
            <a:off x="3220073" y="2524132"/>
            <a:ext cx="609044" cy="49350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NSA</a:t>
            </a: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 Guidance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3824BF4-5913-18DF-0E34-3D1007F7BE07}"/>
              </a:ext>
            </a:extLst>
          </p:cNvPr>
          <p:cNvSpPr/>
          <p:nvPr/>
        </p:nvSpPr>
        <p:spPr>
          <a:xfrm rot="19486418">
            <a:off x="6785055" y="3320513"/>
            <a:ext cx="522858" cy="493506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Holiday season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22A7A-88E1-9418-30D7-84190779A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983" y="4565017"/>
            <a:ext cx="1691334" cy="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Surprises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F5E0E-5DEE-4F4F-8D6C-30EB3BD97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Limited time, bandwidth and political capital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F680-8AE6-495E-C615-3DFF1506E1E6}"/>
              </a:ext>
            </a:extLst>
          </p:cNvPr>
          <p:cNvGrpSpPr/>
          <p:nvPr/>
        </p:nvGrpSpPr>
        <p:grpSpPr>
          <a:xfrm>
            <a:off x="400434" y="1885810"/>
            <a:ext cx="8321883" cy="2649633"/>
            <a:chOff x="409840" y="2010856"/>
            <a:chExt cx="8321883" cy="26496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ACE3CB-DA09-1F70-50EE-B0BB5397F1E3}"/>
                </a:ext>
              </a:extLst>
            </p:cNvPr>
            <p:cNvSpPr/>
            <p:nvPr/>
          </p:nvSpPr>
          <p:spPr>
            <a:xfrm>
              <a:off x="409840" y="2010856"/>
              <a:ext cx="8321883" cy="2649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C5F55D-2096-D26F-8E62-395D214C4A53}"/>
                </a:ext>
              </a:extLst>
            </p:cNvPr>
            <p:cNvGrpSpPr/>
            <p:nvPr/>
          </p:nvGrpSpPr>
          <p:grpSpPr>
            <a:xfrm>
              <a:off x="466990" y="2082800"/>
              <a:ext cx="8210020" cy="2514600"/>
              <a:chOff x="134678" y="1272624"/>
              <a:chExt cx="8835393" cy="2652775"/>
            </a:xfrm>
            <a:effectLst/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0F777E7-3354-B3FA-3C86-DEFD69C8C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78" y="1272624"/>
                <a:ext cx="4398501" cy="128776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7D08108-9BE4-B4C0-CB24-140BC4A6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1294826"/>
                <a:ext cx="4358794" cy="12655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602BD8-8FAC-6CE5-B587-F94685BCD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79" y="2629239"/>
                <a:ext cx="4398500" cy="12961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5CC0422-83F9-BDB8-FBEF-E1FC21825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1999" y="2631276"/>
                <a:ext cx="4398072" cy="129412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582DEF89-4151-0102-277D-33FE9CCF9540}"/>
                </a:ext>
              </a:extLst>
            </p:cNvPr>
            <p:cNvSpPr/>
            <p:nvPr/>
          </p:nvSpPr>
          <p:spPr>
            <a:xfrm rot="19486418">
              <a:off x="1239193" y="3429411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Recess-ion?</a:t>
              </a:r>
            </a:p>
          </p:txBody>
        </p: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C043B629-9E84-4AB8-96EE-FBDCDF9E07C7}"/>
                </a:ext>
              </a:extLst>
            </p:cNvPr>
            <p:cNvSpPr/>
            <p:nvPr/>
          </p:nvSpPr>
          <p:spPr>
            <a:xfrm rot="19486418">
              <a:off x="4034428" y="342901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Govt. funding</a:t>
              </a:r>
            </a:p>
          </p:txBody>
        </p:sp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FD75924F-B809-C2BA-ADCD-EA61CCD3C8C0}"/>
                </a:ext>
              </a:extLst>
            </p:cNvPr>
            <p:cNvSpPr/>
            <p:nvPr/>
          </p:nvSpPr>
          <p:spPr>
            <a:xfrm rot="19486418">
              <a:off x="8116844" y="2188409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Debt ceiling?</a:t>
              </a:r>
            </a:p>
          </p:txBody>
        </p:sp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E6CBA1C4-9EDB-4786-EF50-FC3BDE03DC84}"/>
                </a:ext>
              </a:extLst>
            </p:cNvPr>
            <p:cNvSpPr/>
            <p:nvPr/>
          </p:nvSpPr>
          <p:spPr>
            <a:xfrm rot="19486418">
              <a:off x="1239193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Move-in</a:t>
              </a: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228818BD-4F93-CA7F-5B7E-727D9248F517}"/>
                </a:ext>
              </a:extLst>
            </p:cNvPr>
            <p:cNvSpPr/>
            <p:nvPr/>
          </p:nvSpPr>
          <p:spPr>
            <a:xfrm rot="19486418">
              <a:off x="8116845" y="3444478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Primary season</a:t>
              </a:r>
            </a:p>
          </p:txBody>
        </p:sp>
        <p:sp>
          <p:nvSpPr>
            <p:cNvPr id="17" name="Rectangle: Folded Corner 16">
              <a:extLst>
                <a:ext uri="{FF2B5EF4-FFF2-40B4-BE49-F238E27FC236}">
                  <a16:creationId xmlns:a16="http://schemas.microsoft.com/office/drawing/2014/main" id="{DAAE9671-9429-AA4C-55B6-34063C70764C}"/>
                </a:ext>
              </a:extLst>
            </p:cNvPr>
            <p:cNvSpPr/>
            <p:nvPr/>
          </p:nvSpPr>
          <p:spPr>
            <a:xfrm rot="19486418">
              <a:off x="2577308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SOTU</a:t>
              </a:r>
            </a:p>
          </p:txBody>
        </p:sp>
        <p:sp>
          <p:nvSpPr>
            <p:cNvPr id="18" name="Rectangle: Folded Corner 17">
              <a:extLst>
                <a:ext uri="{FF2B5EF4-FFF2-40B4-BE49-F238E27FC236}">
                  <a16:creationId xmlns:a16="http://schemas.microsoft.com/office/drawing/2014/main" id="{C7189C0B-07B7-FC75-52DB-B9DE09763AB2}"/>
                </a:ext>
              </a:extLst>
            </p:cNvPr>
            <p:cNvSpPr/>
            <p:nvPr/>
          </p:nvSpPr>
          <p:spPr>
            <a:xfrm rot="19486418">
              <a:off x="4034734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Biden’s budget</a:t>
              </a:r>
            </a:p>
          </p:txBody>
        </p:sp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3870A08D-F46B-53B0-ECA8-ABE43DD2C5C4}"/>
                </a:ext>
              </a:extLst>
            </p:cNvPr>
            <p:cNvSpPr/>
            <p:nvPr/>
          </p:nvSpPr>
          <p:spPr>
            <a:xfrm rot="19486418">
              <a:off x="5359610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GOP budget</a:t>
              </a:r>
            </a:p>
          </p:txBody>
        </p:sp>
        <p:sp>
          <p:nvSpPr>
            <p:cNvPr id="20" name="Rectangle: Folded Corner 19">
              <a:extLst>
                <a:ext uri="{FF2B5EF4-FFF2-40B4-BE49-F238E27FC236}">
                  <a16:creationId xmlns:a16="http://schemas.microsoft.com/office/drawing/2014/main" id="{0138CA6A-59D3-126C-7B6C-E8F19126AC11}"/>
                </a:ext>
              </a:extLst>
            </p:cNvPr>
            <p:cNvSpPr/>
            <p:nvPr/>
          </p:nvSpPr>
          <p:spPr>
            <a:xfrm rot="19486418">
              <a:off x="5421422" y="256032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340B fix</a:t>
              </a:r>
            </a:p>
          </p:txBody>
        </p:sp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CC689F18-4612-4BEB-D900-65FFEDD6F354}"/>
                </a:ext>
              </a:extLst>
            </p:cNvPr>
            <p:cNvSpPr/>
            <p:nvPr/>
          </p:nvSpPr>
          <p:spPr>
            <a:xfrm rot="19486418">
              <a:off x="6750136" y="2560324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PHE unwind</a:t>
              </a:r>
            </a:p>
          </p:txBody>
        </p:sp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7846991D-B267-8ED3-BFAF-D1509A1DF430}"/>
                </a:ext>
              </a:extLst>
            </p:cNvPr>
            <p:cNvSpPr/>
            <p:nvPr/>
          </p:nvSpPr>
          <p:spPr>
            <a:xfrm rot="19486418">
              <a:off x="4019101" y="2598152"/>
              <a:ext cx="611710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Medicaid 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contin</a:t>
              </a:r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 coverage</a:t>
              </a:r>
            </a:p>
          </p:txBody>
        </p:sp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42E4F7AD-E107-9457-E6FC-6223A60F65D9}"/>
                </a:ext>
              </a:extLst>
            </p:cNvPr>
            <p:cNvSpPr/>
            <p:nvPr/>
          </p:nvSpPr>
          <p:spPr>
            <a:xfrm rot="19486418">
              <a:off x="5428811" y="388939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DSH cuts</a:t>
              </a:r>
            </a:p>
          </p:txBody>
        </p:sp>
        <p:sp>
          <p:nvSpPr>
            <p:cNvPr id="24" name="Rectangle: Folded Corner 23">
              <a:extLst>
                <a:ext uri="{FF2B5EF4-FFF2-40B4-BE49-F238E27FC236}">
                  <a16:creationId xmlns:a16="http://schemas.microsoft.com/office/drawing/2014/main" id="{822AF788-B806-0CEB-6AF5-904238A0A3EC}"/>
                </a:ext>
              </a:extLst>
            </p:cNvPr>
            <p:cNvSpPr/>
            <p:nvPr/>
          </p:nvSpPr>
          <p:spPr>
            <a:xfrm rot="19486418">
              <a:off x="2564919" y="3954120"/>
              <a:ext cx="650017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 Surprises Act</a:t>
              </a:r>
            </a:p>
          </p:txBody>
        </p:sp>
        <p:sp>
          <p:nvSpPr>
            <p:cNvPr id="26" name="Rectangle: Folded Corner 25">
              <a:extLst>
                <a:ext uri="{FF2B5EF4-FFF2-40B4-BE49-F238E27FC236}">
                  <a16:creationId xmlns:a16="http://schemas.microsoft.com/office/drawing/2014/main" id="{0ACA415C-75EF-F313-71EE-05CF4D06AE87}"/>
                </a:ext>
              </a:extLst>
            </p:cNvPr>
            <p:cNvSpPr/>
            <p:nvPr/>
          </p:nvSpPr>
          <p:spPr>
            <a:xfrm rot="19486418">
              <a:off x="1196100" y="3864539"/>
              <a:ext cx="609044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Price trans-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parency</a:t>
              </a:r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7865930D-BFC3-BC7F-4DFF-FB3B254907F6}"/>
              </a:ext>
            </a:extLst>
          </p:cNvPr>
          <p:cNvSpPr/>
          <p:nvPr/>
        </p:nvSpPr>
        <p:spPr>
          <a:xfrm rot="19486418">
            <a:off x="3220073" y="2524132"/>
            <a:ext cx="609044" cy="49350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NSA</a:t>
            </a: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 Guidance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3824BF4-5913-18DF-0E34-3D1007F7BE07}"/>
              </a:ext>
            </a:extLst>
          </p:cNvPr>
          <p:cNvSpPr/>
          <p:nvPr/>
        </p:nvSpPr>
        <p:spPr>
          <a:xfrm rot="19486418">
            <a:off x="6785055" y="3320513"/>
            <a:ext cx="522858" cy="493506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Holiday season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F818255-F354-90A0-4AF0-04A7A9FC5A76}"/>
              </a:ext>
            </a:extLst>
          </p:cNvPr>
          <p:cNvSpPr/>
          <p:nvPr/>
        </p:nvSpPr>
        <p:spPr>
          <a:xfrm rot="19486418">
            <a:off x="6652530" y="527698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Other state law-suits</a:t>
            </a: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F23E285B-81FE-AF24-339B-626F678F3FC9}"/>
              </a:ext>
            </a:extLst>
          </p:cNvPr>
          <p:cNvSpPr/>
          <p:nvPr/>
        </p:nvSpPr>
        <p:spPr>
          <a:xfrm rot="19486418">
            <a:off x="1905582" y="2774625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IDR: Before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10/25/22</a:t>
            </a:r>
          </a:p>
        </p:txBody>
      </p:sp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6EDD5EE0-5204-2DC8-2CF3-28819D0EE4E1}"/>
              </a:ext>
            </a:extLst>
          </p:cNvPr>
          <p:cNvSpPr/>
          <p:nvPr/>
        </p:nvSpPr>
        <p:spPr>
          <a:xfrm rot="19486418">
            <a:off x="3983436" y="2319249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IDR: After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10/25/22</a:t>
            </a: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AF54485A-BB80-3923-F82E-5A13E40582FC}"/>
              </a:ext>
            </a:extLst>
          </p:cNvPr>
          <p:cNvSpPr/>
          <p:nvPr/>
        </p:nvSpPr>
        <p:spPr>
          <a:xfrm rot="19486418">
            <a:off x="5282018" y="2677216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Fee hikes: TMA IV</a:t>
            </a:r>
          </a:p>
        </p:txBody>
      </p:sp>
      <p:sp>
        <p:nvSpPr>
          <p:cNvPr id="32" name="Rectangle: Folded Corner 31">
            <a:extLst>
              <a:ext uri="{FF2B5EF4-FFF2-40B4-BE49-F238E27FC236}">
                <a16:creationId xmlns:a16="http://schemas.microsoft.com/office/drawing/2014/main" id="{6055502E-8481-FCED-72DF-E2EC3A5093D6}"/>
              </a:ext>
            </a:extLst>
          </p:cNvPr>
          <p:cNvSpPr/>
          <p:nvPr/>
        </p:nvSpPr>
        <p:spPr>
          <a:xfrm rot="19486418">
            <a:off x="5001365" y="2081712"/>
            <a:ext cx="516439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QPA: AMS suit</a:t>
            </a:r>
          </a:p>
        </p:txBody>
      </p:sp>
      <p:sp>
        <p:nvSpPr>
          <p:cNvPr id="33" name="Rectangle: Folded Corner 32">
            <a:extLst>
              <a:ext uri="{FF2B5EF4-FFF2-40B4-BE49-F238E27FC236}">
                <a16:creationId xmlns:a16="http://schemas.microsoft.com/office/drawing/2014/main" id="{28CC1C72-5D91-A69D-84D4-0E423B6C2375}"/>
              </a:ext>
            </a:extLst>
          </p:cNvPr>
          <p:cNvSpPr/>
          <p:nvPr/>
        </p:nvSpPr>
        <p:spPr>
          <a:xfrm rot="19486418">
            <a:off x="4776554" y="2618646"/>
            <a:ext cx="54981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QPA: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TMA III </a:t>
            </a:r>
            <a:r>
              <a:rPr lang="en-US" sz="8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Lifenet</a:t>
            </a:r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4" name="Rectangle: Folded Corner 33">
            <a:extLst>
              <a:ext uri="{FF2B5EF4-FFF2-40B4-BE49-F238E27FC236}">
                <a16:creationId xmlns:a16="http://schemas.microsoft.com/office/drawing/2014/main" id="{FBD3E546-7283-9D49-B18D-5A812BDC0E45}"/>
              </a:ext>
            </a:extLst>
          </p:cNvPr>
          <p:cNvSpPr/>
          <p:nvPr/>
        </p:nvSpPr>
        <p:spPr>
          <a:xfrm rot="19486418">
            <a:off x="6187138" y="2411322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Med-Trans Corp.</a:t>
            </a:r>
          </a:p>
        </p:txBody>
      </p:sp>
      <p:sp>
        <p:nvSpPr>
          <p:cNvPr id="35" name="Rectangle: Folded Corner 34">
            <a:extLst>
              <a:ext uri="{FF2B5EF4-FFF2-40B4-BE49-F238E27FC236}">
                <a16:creationId xmlns:a16="http://schemas.microsoft.com/office/drawing/2014/main" id="{64FC847A-D18F-2C88-EEF7-070384D6614A}"/>
              </a:ext>
            </a:extLst>
          </p:cNvPr>
          <p:cNvSpPr/>
          <p:nvPr/>
        </p:nvSpPr>
        <p:spPr>
          <a:xfrm rot="19486418">
            <a:off x="7386451" y="527224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PHI Health</a:t>
            </a:r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D041B31B-C2AB-D6AA-15E9-F294A021C314}"/>
              </a:ext>
            </a:extLst>
          </p:cNvPr>
          <p:cNvSpPr/>
          <p:nvPr/>
        </p:nvSpPr>
        <p:spPr>
          <a:xfrm rot="19486418">
            <a:off x="8120371" y="527699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Dr. Daniel Haller</a:t>
            </a:r>
          </a:p>
        </p:txBody>
      </p:sp>
      <p:sp>
        <p:nvSpPr>
          <p:cNvPr id="37" name="Rectangle: Folded Corner 36">
            <a:extLst>
              <a:ext uri="{FF2B5EF4-FFF2-40B4-BE49-F238E27FC236}">
                <a16:creationId xmlns:a16="http://schemas.microsoft.com/office/drawing/2014/main" id="{2EB02D45-D1E9-6065-259B-7AD9BE47F8F8}"/>
              </a:ext>
            </a:extLst>
          </p:cNvPr>
          <p:cNvSpPr/>
          <p:nvPr/>
        </p:nvSpPr>
        <p:spPr>
          <a:xfrm rot="19486418">
            <a:off x="1995229" y="3855810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AEOB &amp; GFE RFI</a:t>
            </a:r>
          </a:p>
        </p:txBody>
      </p:sp>
      <p:sp>
        <p:nvSpPr>
          <p:cNvPr id="38" name="Rectangle: Folded Corner 37">
            <a:extLst>
              <a:ext uri="{FF2B5EF4-FFF2-40B4-BE49-F238E27FC236}">
                <a16:creationId xmlns:a16="http://schemas.microsoft.com/office/drawing/2014/main" id="{D350F521-BBB0-5790-2501-49D3BD1A6D85}"/>
              </a:ext>
            </a:extLst>
          </p:cNvPr>
          <p:cNvSpPr/>
          <p:nvPr/>
        </p:nvSpPr>
        <p:spPr>
          <a:xfrm rot="19486418">
            <a:off x="7846362" y="2463001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Senate HELP Comm.</a:t>
            </a:r>
          </a:p>
        </p:txBody>
      </p:sp>
      <p:sp>
        <p:nvSpPr>
          <p:cNvPr id="39" name="Rectangle: Folded Corner 38">
            <a:extLst>
              <a:ext uri="{FF2B5EF4-FFF2-40B4-BE49-F238E27FC236}">
                <a16:creationId xmlns:a16="http://schemas.microsoft.com/office/drawing/2014/main" id="{3B9D9A81-927C-3733-46BE-82034ECC2908}"/>
              </a:ext>
            </a:extLst>
          </p:cNvPr>
          <p:cNvSpPr/>
          <p:nvPr/>
        </p:nvSpPr>
        <p:spPr>
          <a:xfrm rot="19486418">
            <a:off x="531375" y="2704182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GFEs: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~Delay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541023-7965-28BC-D4DA-709BACE6C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983" y="4565017"/>
            <a:ext cx="1691334" cy="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Surprises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F5E0E-5DEE-4F4F-8D6C-30EB3BD97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Limited time, bandwidth and political capital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F680-8AE6-495E-C615-3DFF1506E1E6}"/>
              </a:ext>
            </a:extLst>
          </p:cNvPr>
          <p:cNvGrpSpPr/>
          <p:nvPr/>
        </p:nvGrpSpPr>
        <p:grpSpPr>
          <a:xfrm>
            <a:off x="400434" y="1885810"/>
            <a:ext cx="8321883" cy="2649633"/>
            <a:chOff x="409840" y="2010856"/>
            <a:chExt cx="8321883" cy="26496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ACE3CB-DA09-1F70-50EE-B0BB5397F1E3}"/>
                </a:ext>
              </a:extLst>
            </p:cNvPr>
            <p:cNvSpPr/>
            <p:nvPr/>
          </p:nvSpPr>
          <p:spPr>
            <a:xfrm>
              <a:off x="409840" y="2010856"/>
              <a:ext cx="8321883" cy="2649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C5F55D-2096-D26F-8E62-395D214C4A53}"/>
                </a:ext>
              </a:extLst>
            </p:cNvPr>
            <p:cNvGrpSpPr/>
            <p:nvPr/>
          </p:nvGrpSpPr>
          <p:grpSpPr>
            <a:xfrm>
              <a:off x="466990" y="2082800"/>
              <a:ext cx="8210020" cy="2514600"/>
              <a:chOff x="134678" y="1272624"/>
              <a:chExt cx="8835393" cy="2652775"/>
            </a:xfrm>
            <a:effectLst/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0F777E7-3354-B3FA-3C86-DEFD69C8C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78" y="1272624"/>
                <a:ext cx="4398501" cy="128776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7D08108-9BE4-B4C0-CB24-140BC4A6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1294826"/>
                <a:ext cx="4358794" cy="12655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602BD8-8FAC-6CE5-B587-F94685BCD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79" y="2629239"/>
                <a:ext cx="4398500" cy="12961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5CC0422-83F9-BDB8-FBEF-E1FC21825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1999" y="2631276"/>
                <a:ext cx="4398072" cy="129412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582DEF89-4151-0102-277D-33FE9CCF9540}"/>
                </a:ext>
              </a:extLst>
            </p:cNvPr>
            <p:cNvSpPr/>
            <p:nvPr/>
          </p:nvSpPr>
          <p:spPr>
            <a:xfrm rot="19486418">
              <a:off x="1239193" y="3429411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Recess-ion?</a:t>
              </a:r>
            </a:p>
          </p:txBody>
        </p: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C043B629-9E84-4AB8-96EE-FBDCDF9E07C7}"/>
                </a:ext>
              </a:extLst>
            </p:cNvPr>
            <p:cNvSpPr/>
            <p:nvPr/>
          </p:nvSpPr>
          <p:spPr>
            <a:xfrm rot="19486418">
              <a:off x="4034428" y="342901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Govt. funding</a:t>
              </a:r>
            </a:p>
          </p:txBody>
        </p:sp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FD75924F-B809-C2BA-ADCD-EA61CCD3C8C0}"/>
                </a:ext>
              </a:extLst>
            </p:cNvPr>
            <p:cNvSpPr/>
            <p:nvPr/>
          </p:nvSpPr>
          <p:spPr>
            <a:xfrm rot="19486418">
              <a:off x="8116844" y="2188409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Debt ceiling?</a:t>
              </a:r>
            </a:p>
          </p:txBody>
        </p:sp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E6CBA1C4-9EDB-4786-EF50-FC3BDE03DC84}"/>
                </a:ext>
              </a:extLst>
            </p:cNvPr>
            <p:cNvSpPr/>
            <p:nvPr/>
          </p:nvSpPr>
          <p:spPr>
            <a:xfrm rot="19486418">
              <a:off x="1239193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Move-in</a:t>
              </a: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228818BD-4F93-CA7F-5B7E-727D9248F517}"/>
                </a:ext>
              </a:extLst>
            </p:cNvPr>
            <p:cNvSpPr/>
            <p:nvPr/>
          </p:nvSpPr>
          <p:spPr>
            <a:xfrm rot="19486418">
              <a:off x="8116845" y="3444478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Primary season</a:t>
              </a:r>
            </a:p>
          </p:txBody>
        </p:sp>
        <p:sp>
          <p:nvSpPr>
            <p:cNvPr id="17" name="Rectangle: Folded Corner 16">
              <a:extLst>
                <a:ext uri="{FF2B5EF4-FFF2-40B4-BE49-F238E27FC236}">
                  <a16:creationId xmlns:a16="http://schemas.microsoft.com/office/drawing/2014/main" id="{DAAE9671-9429-AA4C-55B6-34063C70764C}"/>
                </a:ext>
              </a:extLst>
            </p:cNvPr>
            <p:cNvSpPr/>
            <p:nvPr/>
          </p:nvSpPr>
          <p:spPr>
            <a:xfrm rot="19486418">
              <a:off x="2577308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SOTU</a:t>
              </a:r>
            </a:p>
          </p:txBody>
        </p:sp>
        <p:sp>
          <p:nvSpPr>
            <p:cNvPr id="18" name="Rectangle: Folded Corner 17">
              <a:extLst>
                <a:ext uri="{FF2B5EF4-FFF2-40B4-BE49-F238E27FC236}">
                  <a16:creationId xmlns:a16="http://schemas.microsoft.com/office/drawing/2014/main" id="{C7189C0B-07B7-FC75-52DB-B9DE09763AB2}"/>
                </a:ext>
              </a:extLst>
            </p:cNvPr>
            <p:cNvSpPr/>
            <p:nvPr/>
          </p:nvSpPr>
          <p:spPr>
            <a:xfrm rot="19486418">
              <a:off x="4034734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Biden’s budget</a:t>
              </a:r>
            </a:p>
          </p:txBody>
        </p:sp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3870A08D-F46B-53B0-ECA8-ABE43DD2C5C4}"/>
                </a:ext>
              </a:extLst>
            </p:cNvPr>
            <p:cNvSpPr/>
            <p:nvPr/>
          </p:nvSpPr>
          <p:spPr>
            <a:xfrm rot="19486418">
              <a:off x="5359610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GOP budget</a:t>
              </a:r>
            </a:p>
          </p:txBody>
        </p:sp>
        <p:sp>
          <p:nvSpPr>
            <p:cNvPr id="20" name="Rectangle: Folded Corner 19">
              <a:extLst>
                <a:ext uri="{FF2B5EF4-FFF2-40B4-BE49-F238E27FC236}">
                  <a16:creationId xmlns:a16="http://schemas.microsoft.com/office/drawing/2014/main" id="{0138CA6A-59D3-126C-7B6C-E8F19126AC11}"/>
                </a:ext>
              </a:extLst>
            </p:cNvPr>
            <p:cNvSpPr/>
            <p:nvPr/>
          </p:nvSpPr>
          <p:spPr>
            <a:xfrm rot="19486418">
              <a:off x="5421422" y="256032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340B fix</a:t>
              </a:r>
            </a:p>
          </p:txBody>
        </p:sp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CC689F18-4612-4BEB-D900-65FFEDD6F354}"/>
                </a:ext>
              </a:extLst>
            </p:cNvPr>
            <p:cNvSpPr/>
            <p:nvPr/>
          </p:nvSpPr>
          <p:spPr>
            <a:xfrm rot="19486418">
              <a:off x="6750136" y="2560324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PHE unwind</a:t>
              </a:r>
            </a:p>
          </p:txBody>
        </p:sp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7846991D-B267-8ED3-BFAF-D1509A1DF430}"/>
                </a:ext>
              </a:extLst>
            </p:cNvPr>
            <p:cNvSpPr/>
            <p:nvPr/>
          </p:nvSpPr>
          <p:spPr>
            <a:xfrm rot="19486418">
              <a:off x="4019101" y="2598152"/>
              <a:ext cx="611710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Medicaid 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contin</a:t>
              </a:r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 coverage</a:t>
              </a:r>
            </a:p>
          </p:txBody>
        </p:sp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42E4F7AD-E107-9457-E6FC-6223A60F65D9}"/>
                </a:ext>
              </a:extLst>
            </p:cNvPr>
            <p:cNvSpPr/>
            <p:nvPr/>
          </p:nvSpPr>
          <p:spPr>
            <a:xfrm rot="19486418">
              <a:off x="5428811" y="388939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DSH cuts</a:t>
              </a:r>
            </a:p>
          </p:txBody>
        </p:sp>
        <p:sp>
          <p:nvSpPr>
            <p:cNvPr id="24" name="Rectangle: Folded Corner 23">
              <a:extLst>
                <a:ext uri="{FF2B5EF4-FFF2-40B4-BE49-F238E27FC236}">
                  <a16:creationId xmlns:a16="http://schemas.microsoft.com/office/drawing/2014/main" id="{822AF788-B806-0CEB-6AF5-904238A0A3EC}"/>
                </a:ext>
              </a:extLst>
            </p:cNvPr>
            <p:cNvSpPr/>
            <p:nvPr/>
          </p:nvSpPr>
          <p:spPr>
            <a:xfrm rot="19486418">
              <a:off x="2564919" y="3954120"/>
              <a:ext cx="650017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 Surprises Act</a:t>
              </a:r>
            </a:p>
          </p:txBody>
        </p:sp>
        <p:sp>
          <p:nvSpPr>
            <p:cNvPr id="26" name="Rectangle: Folded Corner 25">
              <a:extLst>
                <a:ext uri="{FF2B5EF4-FFF2-40B4-BE49-F238E27FC236}">
                  <a16:creationId xmlns:a16="http://schemas.microsoft.com/office/drawing/2014/main" id="{0ACA415C-75EF-F313-71EE-05CF4D06AE87}"/>
                </a:ext>
              </a:extLst>
            </p:cNvPr>
            <p:cNvSpPr/>
            <p:nvPr/>
          </p:nvSpPr>
          <p:spPr>
            <a:xfrm rot="19486418">
              <a:off x="1196100" y="3864539"/>
              <a:ext cx="609044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Price trans-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parency</a:t>
              </a:r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7865930D-BFC3-BC7F-4DFF-FB3B254907F6}"/>
              </a:ext>
            </a:extLst>
          </p:cNvPr>
          <p:cNvSpPr/>
          <p:nvPr/>
        </p:nvSpPr>
        <p:spPr>
          <a:xfrm rot="19486418">
            <a:off x="3220073" y="2524132"/>
            <a:ext cx="609044" cy="49350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NSA</a:t>
            </a: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 Guidance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3824BF4-5913-18DF-0E34-3D1007F7BE07}"/>
              </a:ext>
            </a:extLst>
          </p:cNvPr>
          <p:cNvSpPr/>
          <p:nvPr/>
        </p:nvSpPr>
        <p:spPr>
          <a:xfrm rot="19486418">
            <a:off x="6785055" y="3320513"/>
            <a:ext cx="522858" cy="493506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Holiday season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7F818255-F354-90A0-4AF0-04A7A9FC5A76}"/>
              </a:ext>
            </a:extLst>
          </p:cNvPr>
          <p:cNvSpPr/>
          <p:nvPr/>
        </p:nvSpPr>
        <p:spPr>
          <a:xfrm rot="19486418">
            <a:off x="6652530" y="527698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Other state law-suits</a:t>
            </a: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F23E285B-81FE-AF24-339B-626F678F3FC9}"/>
              </a:ext>
            </a:extLst>
          </p:cNvPr>
          <p:cNvSpPr/>
          <p:nvPr/>
        </p:nvSpPr>
        <p:spPr>
          <a:xfrm rot="19486418">
            <a:off x="1905582" y="2774625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IDR: Before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10/25/22</a:t>
            </a:r>
          </a:p>
        </p:txBody>
      </p:sp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6EDD5EE0-5204-2DC8-2CF3-28819D0EE4E1}"/>
              </a:ext>
            </a:extLst>
          </p:cNvPr>
          <p:cNvSpPr/>
          <p:nvPr/>
        </p:nvSpPr>
        <p:spPr>
          <a:xfrm rot="19486418">
            <a:off x="3983436" y="2319249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IDR: After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10/25/22</a:t>
            </a: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AF54485A-BB80-3923-F82E-5A13E40582FC}"/>
              </a:ext>
            </a:extLst>
          </p:cNvPr>
          <p:cNvSpPr/>
          <p:nvPr/>
        </p:nvSpPr>
        <p:spPr>
          <a:xfrm rot="19486418">
            <a:off x="5282018" y="2677216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Fee hikes: TMA IV</a:t>
            </a:r>
          </a:p>
        </p:txBody>
      </p:sp>
      <p:sp>
        <p:nvSpPr>
          <p:cNvPr id="32" name="Rectangle: Folded Corner 31">
            <a:extLst>
              <a:ext uri="{FF2B5EF4-FFF2-40B4-BE49-F238E27FC236}">
                <a16:creationId xmlns:a16="http://schemas.microsoft.com/office/drawing/2014/main" id="{6055502E-8481-FCED-72DF-E2EC3A5093D6}"/>
              </a:ext>
            </a:extLst>
          </p:cNvPr>
          <p:cNvSpPr/>
          <p:nvPr/>
        </p:nvSpPr>
        <p:spPr>
          <a:xfrm rot="19486418">
            <a:off x="5001365" y="2081712"/>
            <a:ext cx="516439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QPA: AMS suit</a:t>
            </a:r>
          </a:p>
        </p:txBody>
      </p:sp>
      <p:sp>
        <p:nvSpPr>
          <p:cNvPr id="33" name="Rectangle: Folded Corner 32">
            <a:extLst>
              <a:ext uri="{FF2B5EF4-FFF2-40B4-BE49-F238E27FC236}">
                <a16:creationId xmlns:a16="http://schemas.microsoft.com/office/drawing/2014/main" id="{28CC1C72-5D91-A69D-84D4-0E423B6C2375}"/>
              </a:ext>
            </a:extLst>
          </p:cNvPr>
          <p:cNvSpPr/>
          <p:nvPr/>
        </p:nvSpPr>
        <p:spPr>
          <a:xfrm rot="19486418">
            <a:off x="4776554" y="2618646"/>
            <a:ext cx="54981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QPA: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TMA III </a:t>
            </a:r>
            <a:r>
              <a:rPr lang="en-US" sz="8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Lifenet</a:t>
            </a:r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4" name="Rectangle: Folded Corner 33">
            <a:extLst>
              <a:ext uri="{FF2B5EF4-FFF2-40B4-BE49-F238E27FC236}">
                <a16:creationId xmlns:a16="http://schemas.microsoft.com/office/drawing/2014/main" id="{FBD3E546-7283-9D49-B18D-5A812BDC0E45}"/>
              </a:ext>
            </a:extLst>
          </p:cNvPr>
          <p:cNvSpPr/>
          <p:nvPr/>
        </p:nvSpPr>
        <p:spPr>
          <a:xfrm rot="19486418">
            <a:off x="6187138" y="2411322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Med-Trans Corp.</a:t>
            </a:r>
          </a:p>
        </p:txBody>
      </p:sp>
      <p:sp>
        <p:nvSpPr>
          <p:cNvPr id="35" name="Rectangle: Folded Corner 34">
            <a:extLst>
              <a:ext uri="{FF2B5EF4-FFF2-40B4-BE49-F238E27FC236}">
                <a16:creationId xmlns:a16="http://schemas.microsoft.com/office/drawing/2014/main" id="{64FC847A-D18F-2C88-EEF7-070384D6614A}"/>
              </a:ext>
            </a:extLst>
          </p:cNvPr>
          <p:cNvSpPr/>
          <p:nvPr/>
        </p:nvSpPr>
        <p:spPr>
          <a:xfrm rot="19486418">
            <a:off x="7386451" y="527224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PHI Health</a:t>
            </a:r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D041B31B-C2AB-D6AA-15E9-F294A021C314}"/>
              </a:ext>
            </a:extLst>
          </p:cNvPr>
          <p:cNvSpPr/>
          <p:nvPr/>
        </p:nvSpPr>
        <p:spPr>
          <a:xfrm rot="19486418">
            <a:off x="8120371" y="527699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Dr. Daniel Haller</a:t>
            </a:r>
          </a:p>
        </p:txBody>
      </p:sp>
      <p:sp>
        <p:nvSpPr>
          <p:cNvPr id="37" name="Rectangle: Folded Corner 36">
            <a:extLst>
              <a:ext uri="{FF2B5EF4-FFF2-40B4-BE49-F238E27FC236}">
                <a16:creationId xmlns:a16="http://schemas.microsoft.com/office/drawing/2014/main" id="{2EB02D45-D1E9-6065-259B-7AD9BE47F8F8}"/>
              </a:ext>
            </a:extLst>
          </p:cNvPr>
          <p:cNvSpPr/>
          <p:nvPr/>
        </p:nvSpPr>
        <p:spPr>
          <a:xfrm rot="19486418">
            <a:off x="1995229" y="3855810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AEOB &amp; GFE RFI</a:t>
            </a:r>
          </a:p>
        </p:txBody>
      </p:sp>
      <p:sp>
        <p:nvSpPr>
          <p:cNvPr id="38" name="Rectangle: Folded Corner 37">
            <a:extLst>
              <a:ext uri="{FF2B5EF4-FFF2-40B4-BE49-F238E27FC236}">
                <a16:creationId xmlns:a16="http://schemas.microsoft.com/office/drawing/2014/main" id="{D350F521-BBB0-5790-2501-49D3BD1A6D85}"/>
              </a:ext>
            </a:extLst>
          </p:cNvPr>
          <p:cNvSpPr/>
          <p:nvPr/>
        </p:nvSpPr>
        <p:spPr>
          <a:xfrm rot="19486418">
            <a:off x="7846362" y="2463001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Senate HELP Comm.</a:t>
            </a:r>
          </a:p>
        </p:txBody>
      </p:sp>
      <p:sp>
        <p:nvSpPr>
          <p:cNvPr id="39" name="Rectangle: Folded Corner 38">
            <a:extLst>
              <a:ext uri="{FF2B5EF4-FFF2-40B4-BE49-F238E27FC236}">
                <a16:creationId xmlns:a16="http://schemas.microsoft.com/office/drawing/2014/main" id="{3B9D9A81-927C-3733-46BE-82034ECC2908}"/>
              </a:ext>
            </a:extLst>
          </p:cNvPr>
          <p:cNvSpPr/>
          <p:nvPr/>
        </p:nvSpPr>
        <p:spPr>
          <a:xfrm rot="19486418">
            <a:off x="531375" y="2704182"/>
            <a:ext cx="522858" cy="49350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GFEs: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~Delay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30E3E57-F92B-E65C-A602-00287B391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794" y="975352"/>
            <a:ext cx="6419125" cy="38812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6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Infinite Players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98537F-5826-1D84-2407-20FAF64A6A32}"/>
              </a:ext>
            </a:extLst>
          </p:cNvPr>
          <p:cNvGrpSpPr/>
          <p:nvPr/>
        </p:nvGrpSpPr>
        <p:grpSpPr>
          <a:xfrm>
            <a:off x="3459458" y="1187298"/>
            <a:ext cx="4829877" cy="3443696"/>
            <a:chOff x="1900337" y="1187297"/>
            <a:chExt cx="5343326" cy="3524441"/>
          </a:xfrm>
          <a:effectLst/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2F7E33-6B6A-F341-075D-FE639B3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0337" y="1187297"/>
              <a:ext cx="5343326" cy="352444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B74E3F-A2C7-6D41-1AF9-6875DB17CFE4}"/>
                </a:ext>
              </a:extLst>
            </p:cNvPr>
            <p:cNvSpPr/>
            <p:nvPr/>
          </p:nvSpPr>
          <p:spPr>
            <a:xfrm>
              <a:off x="6516806" y="1241946"/>
              <a:ext cx="675564" cy="238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The Infinite Game (2019) by Simon Sinek Deploy Yourself School of ...">
            <a:extLst>
              <a:ext uri="{FF2B5EF4-FFF2-40B4-BE49-F238E27FC236}">
                <a16:creationId xmlns:a16="http://schemas.microsoft.com/office/drawing/2014/main" id="{3C95238E-C907-8F48-71EF-3BF49201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783">
            <a:off x="854665" y="1474059"/>
            <a:ext cx="2161380" cy="2881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766FEB-87BD-6CC4-531D-AF081B35CBD3}"/>
              </a:ext>
            </a:extLst>
          </p:cNvPr>
          <p:cNvSpPr txBox="1"/>
          <p:nvPr/>
        </p:nvSpPr>
        <p:spPr>
          <a:xfrm>
            <a:off x="4066418" y="4684391"/>
            <a:ext cx="42229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Simon Sinek, “The Infinite Game”; thesketcheffect.com.</a:t>
            </a:r>
          </a:p>
        </p:txBody>
      </p:sp>
    </p:spTree>
    <p:extLst>
      <p:ext uri="{BB962C8B-B14F-4D97-AF65-F5344CB8AC3E}">
        <p14:creationId xmlns:p14="http://schemas.microsoft.com/office/powerpoint/2010/main" val="95614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95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546B2-C222-05C3-BD24-ECBEEA70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564" y="1552211"/>
            <a:ext cx="2415637" cy="25928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07AD7-1D18-8A60-193C-979C2B28F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1552211"/>
            <a:ext cx="2730736" cy="8207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01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Calendar Year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F5E0E-5DEE-4F4F-8D6C-30EB3BD97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Limited time, bandwidth and political capital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F680-8AE6-495E-C615-3DFF1506E1E6}"/>
              </a:ext>
            </a:extLst>
          </p:cNvPr>
          <p:cNvGrpSpPr/>
          <p:nvPr/>
        </p:nvGrpSpPr>
        <p:grpSpPr>
          <a:xfrm>
            <a:off x="400434" y="1885810"/>
            <a:ext cx="8321883" cy="2649633"/>
            <a:chOff x="409840" y="2010856"/>
            <a:chExt cx="8321883" cy="26496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ACE3CB-DA09-1F70-50EE-B0BB5397F1E3}"/>
                </a:ext>
              </a:extLst>
            </p:cNvPr>
            <p:cNvSpPr/>
            <p:nvPr/>
          </p:nvSpPr>
          <p:spPr>
            <a:xfrm>
              <a:off x="409840" y="2010856"/>
              <a:ext cx="8321883" cy="2649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C5F55D-2096-D26F-8E62-395D214C4A53}"/>
                </a:ext>
              </a:extLst>
            </p:cNvPr>
            <p:cNvGrpSpPr/>
            <p:nvPr/>
          </p:nvGrpSpPr>
          <p:grpSpPr>
            <a:xfrm>
              <a:off x="466990" y="2082800"/>
              <a:ext cx="8210020" cy="2514600"/>
              <a:chOff x="134678" y="1272624"/>
              <a:chExt cx="8835393" cy="2652775"/>
            </a:xfrm>
            <a:effectLst/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0F777E7-3354-B3FA-3C86-DEFD69C8C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78" y="1272624"/>
                <a:ext cx="4398501" cy="128776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7D08108-9BE4-B4C0-CB24-140BC4A6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1294826"/>
                <a:ext cx="4358794" cy="12655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602BD8-8FAC-6CE5-B587-F94685BCD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79" y="2629239"/>
                <a:ext cx="4398500" cy="12961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5CC0422-83F9-BDB8-FBEF-E1FC21825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1999" y="2631276"/>
                <a:ext cx="4398072" cy="129412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582DEF89-4151-0102-277D-33FE9CCF9540}"/>
                </a:ext>
              </a:extLst>
            </p:cNvPr>
            <p:cNvSpPr/>
            <p:nvPr/>
          </p:nvSpPr>
          <p:spPr>
            <a:xfrm rot="19486418">
              <a:off x="1239193" y="3429411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Recess-ion?</a:t>
              </a:r>
            </a:p>
          </p:txBody>
        </p: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C043B629-9E84-4AB8-96EE-FBDCDF9E07C7}"/>
                </a:ext>
              </a:extLst>
            </p:cNvPr>
            <p:cNvSpPr/>
            <p:nvPr/>
          </p:nvSpPr>
          <p:spPr>
            <a:xfrm rot="19486418">
              <a:off x="4034428" y="342901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Govt. funding</a:t>
              </a:r>
            </a:p>
          </p:txBody>
        </p:sp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FD75924F-B809-C2BA-ADCD-EA61CCD3C8C0}"/>
                </a:ext>
              </a:extLst>
            </p:cNvPr>
            <p:cNvSpPr/>
            <p:nvPr/>
          </p:nvSpPr>
          <p:spPr>
            <a:xfrm rot="19486418">
              <a:off x="8116844" y="2188409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Debt ceiling?</a:t>
              </a:r>
            </a:p>
          </p:txBody>
        </p:sp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E6CBA1C4-9EDB-4786-EF50-FC3BDE03DC84}"/>
                </a:ext>
              </a:extLst>
            </p:cNvPr>
            <p:cNvSpPr/>
            <p:nvPr/>
          </p:nvSpPr>
          <p:spPr>
            <a:xfrm rot="19486418">
              <a:off x="1239193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Move-in</a:t>
              </a: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228818BD-4F93-CA7F-5B7E-727D9248F517}"/>
                </a:ext>
              </a:extLst>
            </p:cNvPr>
            <p:cNvSpPr/>
            <p:nvPr/>
          </p:nvSpPr>
          <p:spPr>
            <a:xfrm rot="19486418">
              <a:off x="8116845" y="3444478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Primary season</a:t>
              </a:r>
            </a:p>
          </p:txBody>
        </p:sp>
        <p:sp>
          <p:nvSpPr>
            <p:cNvPr id="17" name="Rectangle: Folded Corner 16">
              <a:extLst>
                <a:ext uri="{FF2B5EF4-FFF2-40B4-BE49-F238E27FC236}">
                  <a16:creationId xmlns:a16="http://schemas.microsoft.com/office/drawing/2014/main" id="{DAAE9671-9429-AA4C-55B6-34063C70764C}"/>
                </a:ext>
              </a:extLst>
            </p:cNvPr>
            <p:cNvSpPr/>
            <p:nvPr/>
          </p:nvSpPr>
          <p:spPr>
            <a:xfrm rot="19486418">
              <a:off x="2577308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SOTU</a:t>
              </a:r>
            </a:p>
          </p:txBody>
        </p:sp>
        <p:sp>
          <p:nvSpPr>
            <p:cNvPr id="18" name="Rectangle: Folded Corner 17">
              <a:extLst>
                <a:ext uri="{FF2B5EF4-FFF2-40B4-BE49-F238E27FC236}">
                  <a16:creationId xmlns:a16="http://schemas.microsoft.com/office/drawing/2014/main" id="{C7189C0B-07B7-FC75-52DB-B9DE09763AB2}"/>
                </a:ext>
              </a:extLst>
            </p:cNvPr>
            <p:cNvSpPr/>
            <p:nvPr/>
          </p:nvSpPr>
          <p:spPr>
            <a:xfrm rot="19486418">
              <a:off x="4034734" y="2150727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Biden’s budget</a:t>
              </a:r>
            </a:p>
          </p:txBody>
        </p:sp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3870A08D-F46B-53B0-ECA8-ABE43DD2C5C4}"/>
                </a:ext>
              </a:extLst>
            </p:cNvPr>
            <p:cNvSpPr/>
            <p:nvPr/>
          </p:nvSpPr>
          <p:spPr>
            <a:xfrm rot="19486418">
              <a:off x="5359610" y="2160686"/>
              <a:ext cx="522858" cy="493506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GOP budget</a:t>
              </a:r>
            </a:p>
          </p:txBody>
        </p:sp>
        <p:sp>
          <p:nvSpPr>
            <p:cNvPr id="20" name="Rectangle: Folded Corner 19">
              <a:extLst>
                <a:ext uri="{FF2B5EF4-FFF2-40B4-BE49-F238E27FC236}">
                  <a16:creationId xmlns:a16="http://schemas.microsoft.com/office/drawing/2014/main" id="{0138CA6A-59D3-126C-7B6C-E8F19126AC11}"/>
                </a:ext>
              </a:extLst>
            </p:cNvPr>
            <p:cNvSpPr/>
            <p:nvPr/>
          </p:nvSpPr>
          <p:spPr>
            <a:xfrm rot="19486418">
              <a:off x="5421422" y="256032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340B fix</a:t>
              </a:r>
            </a:p>
          </p:txBody>
        </p:sp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CC689F18-4612-4BEB-D900-65FFEDD6F354}"/>
                </a:ext>
              </a:extLst>
            </p:cNvPr>
            <p:cNvSpPr/>
            <p:nvPr/>
          </p:nvSpPr>
          <p:spPr>
            <a:xfrm rot="19486418">
              <a:off x="6750136" y="2560324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PHE unwind</a:t>
              </a:r>
            </a:p>
          </p:txBody>
        </p:sp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7846991D-B267-8ED3-BFAF-D1509A1DF430}"/>
                </a:ext>
              </a:extLst>
            </p:cNvPr>
            <p:cNvSpPr/>
            <p:nvPr/>
          </p:nvSpPr>
          <p:spPr>
            <a:xfrm rot="19486418">
              <a:off x="4019101" y="2598152"/>
              <a:ext cx="611710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Medicaid 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contin</a:t>
              </a:r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 coverage</a:t>
              </a:r>
            </a:p>
          </p:txBody>
        </p:sp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42E4F7AD-E107-9457-E6FC-6223A60F65D9}"/>
                </a:ext>
              </a:extLst>
            </p:cNvPr>
            <p:cNvSpPr/>
            <p:nvPr/>
          </p:nvSpPr>
          <p:spPr>
            <a:xfrm rot="19486418">
              <a:off x="5428811" y="3889395"/>
              <a:ext cx="522858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DSH cuts</a:t>
              </a:r>
            </a:p>
          </p:txBody>
        </p:sp>
        <p:sp>
          <p:nvSpPr>
            <p:cNvPr id="24" name="Rectangle: Folded Corner 23">
              <a:extLst>
                <a:ext uri="{FF2B5EF4-FFF2-40B4-BE49-F238E27FC236}">
                  <a16:creationId xmlns:a16="http://schemas.microsoft.com/office/drawing/2014/main" id="{822AF788-B806-0CEB-6AF5-904238A0A3EC}"/>
                </a:ext>
              </a:extLst>
            </p:cNvPr>
            <p:cNvSpPr/>
            <p:nvPr/>
          </p:nvSpPr>
          <p:spPr>
            <a:xfrm rot="19486418">
              <a:off x="2564919" y="3954120"/>
              <a:ext cx="650017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 Surprises Act</a:t>
              </a:r>
            </a:p>
          </p:txBody>
        </p:sp>
        <p:sp>
          <p:nvSpPr>
            <p:cNvPr id="26" name="Rectangle: Folded Corner 25">
              <a:extLst>
                <a:ext uri="{FF2B5EF4-FFF2-40B4-BE49-F238E27FC236}">
                  <a16:creationId xmlns:a16="http://schemas.microsoft.com/office/drawing/2014/main" id="{0ACA415C-75EF-F313-71EE-05CF4D06AE87}"/>
                </a:ext>
              </a:extLst>
            </p:cNvPr>
            <p:cNvSpPr/>
            <p:nvPr/>
          </p:nvSpPr>
          <p:spPr>
            <a:xfrm rot="19486418">
              <a:off x="1196100" y="3864539"/>
              <a:ext cx="609044" cy="493506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Price trans-</a:t>
              </a:r>
              <a:r>
                <a:rPr lang="en-US" sz="800" b="1" dirty="0" err="1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parency</a:t>
              </a:r>
              <a:endPara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7865930D-BFC3-BC7F-4DFF-FB3B254907F6}"/>
              </a:ext>
            </a:extLst>
          </p:cNvPr>
          <p:cNvSpPr/>
          <p:nvPr/>
        </p:nvSpPr>
        <p:spPr>
          <a:xfrm rot="19486418">
            <a:off x="3220073" y="2524132"/>
            <a:ext cx="609044" cy="49350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NSA</a:t>
            </a:r>
          </a:p>
          <a:p>
            <a:pPr algn="ctr"/>
            <a:r>
              <a:rPr lang="en-US" sz="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IDR Guidance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3824BF4-5913-18DF-0E34-3D1007F7BE07}"/>
              </a:ext>
            </a:extLst>
          </p:cNvPr>
          <p:cNvSpPr/>
          <p:nvPr/>
        </p:nvSpPr>
        <p:spPr>
          <a:xfrm rot="19486418">
            <a:off x="6785055" y="3320513"/>
            <a:ext cx="522858" cy="493506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Holiday season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A4B0AB-FFB2-7F13-76AD-F88F77205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983" y="4565017"/>
            <a:ext cx="1691334" cy="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Mounting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DA43D-65BF-BD97-E09A-9DDB199C230E}"/>
              </a:ext>
            </a:extLst>
          </p:cNvPr>
          <p:cNvSpPr txBox="1"/>
          <p:nvPr/>
        </p:nvSpPr>
        <p:spPr>
          <a:xfrm>
            <a:off x="5109002" y="4779738"/>
            <a:ext cx="15938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McKinsey &amp; Company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E8D18-7E6C-1356-4598-AAE6FC24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192" y="1031101"/>
            <a:ext cx="4261615" cy="3722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84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Mounting Pressure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0DA6F8-D457-099F-34A2-74602D08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744" y="1031100"/>
            <a:ext cx="5410512" cy="3722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B2FD4C-4F6D-E6CB-E40D-4FD141AA8908}"/>
              </a:ext>
            </a:extLst>
          </p:cNvPr>
          <p:cNvSpPr txBox="1"/>
          <p:nvPr/>
        </p:nvSpPr>
        <p:spPr>
          <a:xfrm>
            <a:off x="5683451" y="4774415"/>
            <a:ext cx="15938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43755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Mounting Pressure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12C6-A77D-59D8-5840-2174867CA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67" y="1031099"/>
            <a:ext cx="5137865" cy="3722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5E742-4A36-1A67-3FB7-57C6A88B9EC5}"/>
              </a:ext>
            </a:extLst>
          </p:cNvPr>
          <p:cNvSpPr txBox="1"/>
          <p:nvPr/>
        </p:nvSpPr>
        <p:spPr>
          <a:xfrm>
            <a:off x="5683451" y="4774415"/>
            <a:ext cx="14574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37740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Mounting Pressure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83EB7-92C4-9D58-65E1-36B79E45E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63" y="1186011"/>
            <a:ext cx="8367674" cy="31568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7169D402-7B8F-8328-D58B-944E00A39797}"/>
              </a:ext>
            </a:extLst>
          </p:cNvPr>
          <p:cNvSpPr/>
          <p:nvPr/>
        </p:nvSpPr>
        <p:spPr>
          <a:xfrm rot="16200000">
            <a:off x="4237933" y="3504419"/>
            <a:ext cx="321565" cy="1555959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1897B86-AD67-8000-5769-AFD60F30369D}"/>
              </a:ext>
            </a:extLst>
          </p:cNvPr>
          <p:cNvSpPr/>
          <p:nvPr/>
        </p:nvSpPr>
        <p:spPr>
          <a:xfrm rot="16200000">
            <a:off x="5768075" y="3530234"/>
            <a:ext cx="321565" cy="150433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8563B39-3767-497C-9E19-E71CA5F05496}"/>
              </a:ext>
            </a:extLst>
          </p:cNvPr>
          <p:cNvSpPr/>
          <p:nvPr/>
        </p:nvSpPr>
        <p:spPr>
          <a:xfrm rot="16200000">
            <a:off x="7272405" y="3530234"/>
            <a:ext cx="321565" cy="150433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931A7-74D5-5C60-0DE6-C42C416DD6A5}"/>
              </a:ext>
            </a:extLst>
          </p:cNvPr>
          <p:cNvSpPr txBox="1"/>
          <p:nvPr/>
        </p:nvSpPr>
        <p:spPr>
          <a:xfrm>
            <a:off x="3620733" y="4443181"/>
            <a:ext cx="155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17D02-671C-EF1F-4D59-6F207BB1DCEC}"/>
              </a:ext>
            </a:extLst>
          </p:cNvPr>
          <p:cNvSpPr txBox="1"/>
          <p:nvPr/>
        </p:nvSpPr>
        <p:spPr>
          <a:xfrm>
            <a:off x="5150878" y="4443180"/>
            <a:ext cx="155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651F1C-B60D-03CE-6DC8-6FF4494D992D}"/>
              </a:ext>
            </a:extLst>
          </p:cNvPr>
          <p:cNvSpPr txBox="1"/>
          <p:nvPr/>
        </p:nvSpPr>
        <p:spPr>
          <a:xfrm>
            <a:off x="6681020" y="4443180"/>
            <a:ext cx="155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Normalization?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FD98B-7C66-325F-E929-B81387ABA855}"/>
              </a:ext>
            </a:extLst>
          </p:cNvPr>
          <p:cNvSpPr/>
          <p:nvPr/>
        </p:nvSpPr>
        <p:spPr>
          <a:xfrm>
            <a:off x="3620733" y="1990680"/>
            <a:ext cx="1555962" cy="20305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0C8CCE-4B60-846F-7379-B81D6A84B965}"/>
              </a:ext>
            </a:extLst>
          </p:cNvPr>
          <p:cNvSpPr/>
          <p:nvPr/>
        </p:nvSpPr>
        <p:spPr>
          <a:xfrm>
            <a:off x="5176695" y="1990679"/>
            <a:ext cx="1504325" cy="20305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855C5B-C134-EFF3-CA79-FA982E6B220E}"/>
              </a:ext>
            </a:extLst>
          </p:cNvPr>
          <p:cNvSpPr/>
          <p:nvPr/>
        </p:nvSpPr>
        <p:spPr>
          <a:xfrm>
            <a:off x="6681020" y="1990678"/>
            <a:ext cx="1504325" cy="20305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569D6-6562-1321-B22D-7CC5F051B739}"/>
              </a:ext>
            </a:extLst>
          </p:cNvPr>
          <p:cNvSpPr txBox="1"/>
          <p:nvPr/>
        </p:nvSpPr>
        <p:spPr>
          <a:xfrm>
            <a:off x="4587651" y="4342843"/>
            <a:ext cx="42383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MSN Money.</a:t>
            </a:r>
          </a:p>
        </p:txBody>
      </p:sp>
    </p:spTree>
    <p:extLst>
      <p:ext uri="{BB962C8B-B14F-4D97-AF65-F5344CB8AC3E}">
        <p14:creationId xmlns:p14="http://schemas.microsoft.com/office/powerpoint/2010/main" val="16778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Mounting Pressure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E9FA9-11E9-1890-909D-38298904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297" y="1031098"/>
            <a:ext cx="3883403" cy="3722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BA1E8D-7DFF-D551-8C54-DB9133951E92}"/>
              </a:ext>
            </a:extLst>
          </p:cNvPr>
          <p:cNvSpPr txBox="1"/>
          <p:nvPr/>
        </p:nvSpPr>
        <p:spPr>
          <a:xfrm>
            <a:off x="4572001" y="4774415"/>
            <a:ext cx="1941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17502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FC7E-B96F-4F09-8735-B7427F075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Anti-Hospital Sentiment Rising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FECF30-1BE3-E26D-77F5-954EE012357A}"/>
              </a:ext>
            </a:extLst>
          </p:cNvPr>
          <p:cNvGrpSpPr/>
          <p:nvPr/>
        </p:nvGrpSpPr>
        <p:grpSpPr>
          <a:xfrm rot="21195360">
            <a:off x="622060" y="1333100"/>
            <a:ext cx="3734525" cy="3165212"/>
            <a:chOff x="430690" y="1234694"/>
            <a:chExt cx="3920097" cy="32748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ABD59B-A103-7409-8372-12856828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690" y="1391878"/>
              <a:ext cx="3920097" cy="31177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BBD16F-A7B4-E3BD-6CEE-708E39A83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690" y="1234694"/>
              <a:ext cx="3920097" cy="1571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5CA3DC-041B-1206-367E-FA57D13E2017}"/>
              </a:ext>
            </a:extLst>
          </p:cNvPr>
          <p:cNvGrpSpPr/>
          <p:nvPr/>
        </p:nvGrpSpPr>
        <p:grpSpPr>
          <a:xfrm>
            <a:off x="4594282" y="1429590"/>
            <a:ext cx="4229156" cy="2321507"/>
            <a:chOff x="4823306" y="1523394"/>
            <a:chExt cx="4297759" cy="2358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CC2C2A-EBD9-1847-CDF2-6819E1B4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95647">
              <a:off x="4823306" y="1850404"/>
              <a:ext cx="4066481" cy="20316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E1BEAA-55CC-4550-3542-55EFDFEA5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95647">
              <a:off x="5049650" y="1523394"/>
              <a:ext cx="4071415" cy="457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5537747-6AAE-1F7F-6FA9-2A43C0E26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417" y="2144400"/>
            <a:ext cx="2363881" cy="26091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8BF85B-0F25-2CA0-0DE6-FD0D69475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91917">
            <a:off x="5879951" y="3165212"/>
            <a:ext cx="2958355" cy="14337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4251D6-52C5-6266-DDB1-32FBE3D223C3}"/>
              </a:ext>
            </a:extLst>
          </p:cNvPr>
          <p:cNvSpPr txBox="1"/>
          <p:nvPr/>
        </p:nvSpPr>
        <p:spPr>
          <a:xfrm>
            <a:off x="4066417" y="4884654"/>
            <a:ext cx="42383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New York Times; </a:t>
            </a:r>
            <a:r>
              <a:rPr lang="en-US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Axios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Pro; National Public Radio; Wall Street Journal.</a:t>
            </a:r>
          </a:p>
        </p:txBody>
      </p:sp>
    </p:spTree>
    <p:extLst>
      <p:ext uri="{BB962C8B-B14F-4D97-AF65-F5344CB8AC3E}">
        <p14:creationId xmlns:p14="http://schemas.microsoft.com/office/powerpoint/2010/main" val="416952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FMA_PrimaryPresentation" id="{DAFCEB0A-6C0A-4E70-8DC4-CF0DEC961B0B}" vid="{396F7C63-9ADF-4F20-B49D-28AEB87931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629D62BA71A478A2AAF3B4721DFDB" ma:contentTypeVersion="11" ma:contentTypeDescription="Create a new document." ma:contentTypeScope="" ma:versionID="af98f9fe2bdbbc8d2ec255e57a468402">
  <xsd:schema xmlns:xsd="http://www.w3.org/2001/XMLSchema" xmlns:xs="http://www.w3.org/2001/XMLSchema" xmlns:p="http://schemas.microsoft.com/office/2006/metadata/properties" xmlns:ns2="82c62f1f-1a42-4113-981a-f4386ad555ec" xmlns:ns3="c5d27970-966d-47eb-88b5-e28528f34498" targetNamespace="http://schemas.microsoft.com/office/2006/metadata/properties" ma:root="true" ma:fieldsID="636ec6263084b1411561695a418122d8" ns2:_="" ns3:_="">
    <xsd:import namespace="82c62f1f-1a42-4113-981a-f4386ad555ec"/>
    <xsd:import namespace="c5d27970-966d-47eb-88b5-e28528f344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62f1f-1a42-4113-981a-f4386ad555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27970-966d-47eb-88b5-e28528f344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19D4B3-36A0-45B8-9755-C2BF611B84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5086B-4765-4006-BA62-F926A9838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62f1f-1a42-4113-981a-f4386ad555ec"/>
    <ds:schemaRef ds:uri="c5d27970-966d-47eb-88b5-e28528f344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896B5E-7282-4045-B380-07B2682E29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c5d27970-966d-47eb-88b5-e28528f3449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2c62f1f-1a42-4113-981a-f4386ad555e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HFMA_PrimaryPresentation</Template>
  <TotalTime>553</TotalTime>
  <Words>393</Words>
  <Application>Microsoft Office PowerPoint</Application>
  <PresentationFormat>On-screen Show (16:9)</PresentationFormat>
  <Paragraphs>196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</vt:lpstr>
      <vt:lpstr>Atiza</vt:lpstr>
      <vt:lpstr>Calibri</vt:lpstr>
      <vt:lpstr>MV Boli</vt:lpstr>
      <vt:lpstr>Office Theme</vt:lpstr>
      <vt:lpstr>PowerPoint Presentation</vt:lpstr>
      <vt:lpstr>Contact Information</vt:lpstr>
      <vt:lpstr>Calendar Year 2023</vt:lpstr>
      <vt:lpstr>Mounting Pressure</vt:lpstr>
      <vt:lpstr>Mounting Pressure</vt:lpstr>
      <vt:lpstr>Mounting Pressure</vt:lpstr>
      <vt:lpstr>Mounting Pressure</vt:lpstr>
      <vt:lpstr>Mounting Pressure</vt:lpstr>
      <vt:lpstr>Anti-Hospital Sentiment Rising</vt:lpstr>
      <vt:lpstr>Calendar Year 2023</vt:lpstr>
      <vt:lpstr>No Surprises Act</vt:lpstr>
      <vt:lpstr>No Surprises Act</vt:lpstr>
      <vt:lpstr>Infinite Players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Marjorie Clare</dc:creator>
  <cp:lastModifiedBy>Andrew Donahue</cp:lastModifiedBy>
  <cp:revision>3</cp:revision>
  <dcterms:created xsi:type="dcterms:W3CDTF">2022-07-15T19:36:06Z</dcterms:created>
  <dcterms:modified xsi:type="dcterms:W3CDTF">2023-03-22T21:25:54Z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0x010100760629D62BA71A478A2AAF3B4721DFDB</vt:lpwstr>
  </property>
</Properties>
</file>