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6"/>
  </p:notesMasterIdLst>
  <p:handoutMasterIdLst>
    <p:handoutMasterId r:id="rId37"/>
  </p:handoutMasterIdLst>
  <p:sldIdLst>
    <p:sldId id="1175" r:id="rId6"/>
    <p:sldId id="518" r:id="rId7"/>
    <p:sldId id="461" r:id="rId8"/>
    <p:sldId id="1180" r:id="rId9"/>
    <p:sldId id="1181" r:id="rId10"/>
    <p:sldId id="1253" r:id="rId11"/>
    <p:sldId id="1210" r:id="rId12"/>
    <p:sldId id="1223" r:id="rId13"/>
    <p:sldId id="1234" r:id="rId14"/>
    <p:sldId id="1211" r:id="rId15"/>
    <p:sldId id="1236" r:id="rId16"/>
    <p:sldId id="1215" r:id="rId17"/>
    <p:sldId id="1220" r:id="rId18"/>
    <p:sldId id="1233" r:id="rId19"/>
    <p:sldId id="1260" r:id="rId20"/>
    <p:sldId id="1251" r:id="rId21"/>
    <p:sldId id="1261" r:id="rId22"/>
    <p:sldId id="1252" r:id="rId23"/>
    <p:sldId id="1187" r:id="rId24"/>
    <p:sldId id="1246" r:id="rId25"/>
    <p:sldId id="1186" r:id="rId26"/>
    <p:sldId id="1262" r:id="rId27"/>
    <p:sldId id="1255" r:id="rId28"/>
    <p:sldId id="1256" r:id="rId29"/>
    <p:sldId id="1195" r:id="rId30"/>
    <p:sldId id="1258" r:id="rId31"/>
    <p:sldId id="1229" r:id="rId32"/>
    <p:sldId id="1206" r:id="rId33"/>
    <p:sldId id="1205" r:id="rId34"/>
    <p:sldId id="1254" r:id="rId3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2"/>
    <a:srgbClr val="434FAD"/>
    <a:srgbClr val="D7992A"/>
    <a:srgbClr val="F7C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9F84C-1E20-4F1C-810D-7ED7874E58FB}" v="3757" dt="2023-02-04T15:27:23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9" autoAdjust="0"/>
  </p:normalViewPr>
  <p:slideViewPr>
    <p:cSldViewPr snapToGrid="0">
      <p:cViewPr varScale="1">
        <p:scale>
          <a:sx n="59" d="100"/>
          <a:sy n="59" d="100"/>
        </p:scale>
        <p:origin x="9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Calmer in Crisis</c:v>
                </c:pt>
                <c:pt idx="1">
                  <c:v>Improved Communication</c:v>
                </c:pt>
                <c:pt idx="2">
                  <c:v>Share learning</c:v>
                </c:pt>
                <c:pt idx="3">
                  <c:v>Improved Personal Relationships</c:v>
                </c:pt>
                <c:pt idx="4">
                  <c:v>Clear on Leadership</c:v>
                </c:pt>
                <c:pt idx="5">
                  <c:v>Better Expectations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0.7068965517241379</c:v>
                </c:pt>
                <c:pt idx="1">
                  <c:v>0.74137931034482762</c:v>
                </c:pt>
                <c:pt idx="2">
                  <c:v>0.32758620689655171</c:v>
                </c:pt>
                <c:pt idx="3">
                  <c:v>0.58620689655172409</c:v>
                </c:pt>
                <c:pt idx="4">
                  <c:v>0.56896551724137934</c:v>
                </c:pt>
                <c:pt idx="5">
                  <c:v>0.51724137931034486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4-42F3-A23F-A5E3186BA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5493232"/>
        <c:axId val="2031674048"/>
      </c:barChart>
      <c:catAx>
        <c:axId val="203549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674048"/>
        <c:crosses val="autoZero"/>
        <c:auto val="1"/>
        <c:lblAlgn val="ctr"/>
        <c:lblOffset val="100"/>
        <c:noMultiLvlLbl val="0"/>
      </c:catAx>
      <c:valAx>
        <c:axId val="203167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549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54112-C876-4318-8DA6-524734F639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708E51-B350-4673-8833-B3B64E6134DA}">
      <dgm:prSet/>
      <dgm:spPr>
        <a:solidFill>
          <a:srgbClr val="006AA2"/>
        </a:solidFill>
      </dgm:spPr>
      <dgm:t>
        <a:bodyPr/>
        <a:lstStyle/>
        <a:p>
          <a:r>
            <a:rPr lang="en-US" dirty="0"/>
            <a:t>Look at two mental concepts</a:t>
          </a:r>
        </a:p>
      </dgm:t>
    </dgm:pt>
    <dgm:pt modelId="{76FFE93F-C306-4240-9BDF-D29995FE6E26}" type="parTrans" cxnId="{9E5F588F-8159-4287-A6B7-82192B337811}">
      <dgm:prSet/>
      <dgm:spPr/>
      <dgm:t>
        <a:bodyPr/>
        <a:lstStyle/>
        <a:p>
          <a:endParaRPr lang="en-US"/>
        </a:p>
      </dgm:t>
    </dgm:pt>
    <dgm:pt modelId="{7C7BAEEC-0B3C-41D9-BB7F-20949E2D76BA}" type="sibTrans" cxnId="{9E5F588F-8159-4287-A6B7-82192B337811}">
      <dgm:prSet/>
      <dgm:spPr/>
      <dgm:t>
        <a:bodyPr/>
        <a:lstStyle/>
        <a:p>
          <a:endParaRPr lang="en-US"/>
        </a:p>
      </dgm:t>
    </dgm:pt>
    <dgm:pt modelId="{48563387-2138-4D9A-9907-C2FF944393C9}">
      <dgm:prSet/>
      <dgm:spPr>
        <a:solidFill>
          <a:srgbClr val="F7C03C"/>
        </a:solidFill>
      </dgm:spPr>
      <dgm:t>
        <a:bodyPr/>
        <a:lstStyle/>
        <a:p>
          <a:r>
            <a:rPr lang="en-US" dirty="0"/>
            <a:t>How teams can impact the “B” word</a:t>
          </a:r>
        </a:p>
      </dgm:t>
    </dgm:pt>
    <dgm:pt modelId="{14DDE4F3-F9F9-4185-95DD-CD981BBF984D}" type="parTrans" cxnId="{5F0685AA-2640-49AA-A696-027D710B47BB}">
      <dgm:prSet/>
      <dgm:spPr/>
      <dgm:t>
        <a:bodyPr/>
        <a:lstStyle/>
        <a:p>
          <a:endParaRPr lang="en-US"/>
        </a:p>
      </dgm:t>
    </dgm:pt>
    <dgm:pt modelId="{AEC0AC10-F209-4C66-8336-C91FA3B95856}" type="sibTrans" cxnId="{5F0685AA-2640-49AA-A696-027D710B47BB}">
      <dgm:prSet/>
      <dgm:spPr/>
      <dgm:t>
        <a:bodyPr/>
        <a:lstStyle/>
        <a:p>
          <a:endParaRPr lang="en-US"/>
        </a:p>
      </dgm:t>
    </dgm:pt>
    <dgm:pt modelId="{A4499666-3A5A-4C16-972B-46F08A3862AC}">
      <dgm:prSet/>
      <dgm:spPr>
        <a:solidFill>
          <a:srgbClr val="434FAD"/>
        </a:solidFill>
      </dgm:spPr>
      <dgm:t>
        <a:bodyPr/>
        <a:lstStyle/>
        <a:p>
          <a:r>
            <a:rPr lang="en-US" dirty="0"/>
            <a:t>Close look at the use of teams</a:t>
          </a:r>
        </a:p>
      </dgm:t>
    </dgm:pt>
    <dgm:pt modelId="{83033EF3-C766-48A4-8812-318E0A128CC2}" type="parTrans" cxnId="{A8736C35-5D5C-4375-AF42-B0E894C45C92}">
      <dgm:prSet/>
      <dgm:spPr/>
      <dgm:t>
        <a:bodyPr/>
        <a:lstStyle/>
        <a:p>
          <a:endParaRPr lang="en-US"/>
        </a:p>
      </dgm:t>
    </dgm:pt>
    <dgm:pt modelId="{25969144-2256-4CA5-BE96-BCBD801B7EDE}" type="sibTrans" cxnId="{A8736C35-5D5C-4375-AF42-B0E894C45C92}">
      <dgm:prSet/>
      <dgm:spPr/>
      <dgm:t>
        <a:bodyPr/>
        <a:lstStyle/>
        <a:p>
          <a:endParaRPr lang="en-US"/>
        </a:p>
      </dgm:t>
    </dgm:pt>
    <dgm:pt modelId="{646ED34F-2AAD-449C-BDB4-73108E303B92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The role of the leader/manager</a:t>
          </a:r>
        </a:p>
      </dgm:t>
    </dgm:pt>
    <dgm:pt modelId="{18EDB76F-E9D5-4EB6-93D8-697F2A3A4225}" type="parTrans" cxnId="{4E9E5FC0-680F-4420-A293-F4881B5962F8}">
      <dgm:prSet/>
      <dgm:spPr/>
      <dgm:t>
        <a:bodyPr/>
        <a:lstStyle/>
        <a:p>
          <a:endParaRPr lang="en-US"/>
        </a:p>
      </dgm:t>
    </dgm:pt>
    <dgm:pt modelId="{39A8E518-5B39-4DCE-A920-4F3E7349B31D}" type="sibTrans" cxnId="{4E9E5FC0-680F-4420-A293-F4881B5962F8}">
      <dgm:prSet/>
      <dgm:spPr/>
      <dgm:t>
        <a:bodyPr/>
        <a:lstStyle/>
        <a:p>
          <a:endParaRPr lang="en-US"/>
        </a:p>
      </dgm:t>
    </dgm:pt>
    <dgm:pt modelId="{F6211E57-2F37-4610-9F67-B80F1C11C9A0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The guarantee</a:t>
          </a:r>
        </a:p>
      </dgm:t>
    </dgm:pt>
    <dgm:pt modelId="{B15B92B2-F70E-485A-B7E4-4A5DF5E61F67}" type="parTrans" cxnId="{7CF8DDB3-E32D-4959-9994-6D07581519BB}">
      <dgm:prSet/>
      <dgm:spPr/>
      <dgm:t>
        <a:bodyPr/>
        <a:lstStyle/>
        <a:p>
          <a:endParaRPr lang="en-US"/>
        </a:p>
      </dgm:t>
    </dgm:pt>
    <dgm:pt modelId="{3F58A34B-B263-4A8F-A2F7-AF2AF0E330F2}" type="sibTrans" cxnId="{7CF8DDB3-E32D-4959-9994-6D07581519BB}">
      <dgm:prSet/>
      <dgm:spPr/>
      <dgm:t>
        <a:bodyPr/>
        <a:lstStyle/>
        <a:p>
          <a:endParaRPr lang="en-US"/>
        </a:p>
      </dgm:t>
    </dgm:pt>
    <dgm:pt modelId="{C08CFC82-E7FE-451E-9733-502AE1B6CE8F}" type="pres">
      <dgm:prSet presAssocID="{8E454112-C876-4318-8DA6-524734F639FF}" presName="linear" presStyleCnt="0">
        <dgm:presLayoutVars>
          <dgm:animLvl val="lvl"/>
          <dgm:resizeHandles val="exact"/>
        </dgm:presLayoutVars>
      </dgm:prSet>
      <dgm:spPr/>
    </dgm:pt>
    <dgm:pt modelId="{16AC62DB-9B4C-4E28-B674-A767995FBA55}" type="pres">
      <dgm:prSet presAssocID="{AD708E51-B350-4673-8833-B3B64E6134D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3EA035C-D997-4066-9694-147911680CA6}" type="pres">
      <dgm:prSet presAssocID="{7C7BAEEC-0B3C-41D9-BB7F-20949E2D76BA}" presName="spacer" presStyleCnt="0"/>
      <dgm:spPr/>
    </dgm:pt>
    <dgm:pt modelId="{857392E2-BBE2-4EFD-A848-D69C1CB40E7A}" type="pres">
      <dgm:prSet presAssocID="{48563387-2138-4D9A-9907-C2FF944393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3F8BC9-3CEC-4DD6-B3C1-7F5A596F024A}" type="pres">
      <dgm:prSet presAssocID="{AEC0AC10-F209-4C66-8336-C91FA3B95856}" presName="spacer" presStyleCnt="0"/>
      <dgm:spPr/>
    </dgm:pt>
    <dgm:pt modelId="{AEAA8892-4A10-48AE-B1CC-F6B74B83488E}" type="pres">
      <dgm:prSet presAssocID="{A4499666-3A5A-4C16-972B-46F08A3862A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4AF907-3829-4F11-946E-A05D8327C40B}" type="pres">
      <dgm:prSet presAssocID="{25969144-2256-4CA5-BE96-BCBD801B7EDE}" presName="spacer" presStyleCnt="0"/>
      <dgm:spPr/>
    </dgm:pt>
    <dgm:pt modelId="{D65073FF-BCF9-4960-94CE-42351D57CF5F}" type="pres">
      <dgm:prSet presAssocID="{646ED34F-2AAD-449C-BDB4-73108E303B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7176A7-4DB7-471D-9C64-E21B602108CB}" type="pres">
      <dgm:prSet presAssocID="{39A8E518-5B39-4DCE-A920-4F3E7349B31D}" presName="spacer" presStyleCnt="0"/>
      <dgm:spPr/>
    </dgm:pt>
    <dgm:pt modelId="{983011CF-79A8-419A-9A66-99AC762DAF23}" type="pres">
      <dgm:prSet presAssocID="{F6211E57-2F37-4610-9F67-B80F1C11C9A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736C35-5D5C-4375-AF42-B0E894C45C92}" srcId="{8E454112-C876-4318-8DA6-524734F639FF}" destId="{A4499666-3A5A-4C16-972B-46F08A3862AC}" srcOrd="2" destOrd="0" parTransId="{83033EF3-C766-48A4-8812-318E0A128CC2}" sibTransId="{25969144-2256-4CA5-BE96-BCBD801B7EDE}"/>
    <dgm:cxn modelId="{7253E864-FE4B-4E20-A21A-CC3E90C90276}" type="presOf" srcId="{F6211E57-2F37-4610-9F67-B80F1C11C9A0}" destId="{983011CF-79A8-419A-9A66-99AC762DAF23}" srcOrd="0" destOrd="0" presId="urn:microsoft.com/office/officeart/2005/8/layout/vList2"/>
    <dgm:cxn modelId="{D2AFB24C-57F7-4936-8ADD-8D168674B3B3}" type="presOf" srcId="{AD708E51-B350-4673-8833-B3B64E6134DA}" destId="{16AC62DB-9B4C-4E28-B674-A767995FBA55}" srcOrd="0" destOrd="0" presId="urn:microsoft.com/office/officeart/2005/8/layout/vList2"/>
    <dgm:cxn modelId="{F31CE971-E235-41F6-BCB3-DA6DC4B4DDC0}" type="presOf" srcId="{48563387-2138-4D9A-9907-C2FF944393C9}" destId="{857392E2-BBE2-4EFD-A848-D69C1CB40E7A}" srcOrd="0" destOrd="0" presId="urn:microsoft.com/office/officeart/2005/8/layout/vList2"/>
    <dgm:cxn modelId="{0ADE4485-125B-4327-B8AC-2D7674A4643F}" type="presOf" srcId="{A4499666-3A5A-4C16-972B-46F08A3862AC}" destId="{AEAA8892-4A10-48AE-B1CC-F6B74B83488E}" srcOrd="0" destOrd="0" presId="urn:microsoft.com/office/officeart/2005/8/layout/vList2"/>
    <dgm:cxn modelId="{9E5F588F-8159-4287-A6B7-82192B337811}" srcId="{8E454112-C876-4318-8DA6-524734F639FF}" destId="{AD708E51-B350-4673-8833-B3B64E6134DA}" srcOrd="0" destOrd="0" parTransId="{76FFE93F-C306-4240-9BDF-D29995FE6E26}" sibTransId="{7C7BAEEC-0B3C-41D9-BB7F-20949E2D76BA}"/>
    <dgm:cxn modelId="{5F0685AA-2640-49AA-A696-027D710B47BB}" srcId="{8E454112-C876-4318-8DA6-524734F639FF}" destId="{48563387-2138-4D9A-9907-C2FF944393C9}" srcOrd="1" destOrd="0" parTransId="{14DDE4F3-F9F9-4185-95DD-CD981BBF984D}" sibTransId="{AEC0AC10-F209-4C66-8336-C91FA3B95856}"/>
    <dgm:cxn modelId="{7CF8DDB3-E32D-4959-9994-6D07581519BB}" srcId="{8E454112-C876-4318-8DA6-524734F639FF}" destId="{F6211E57-2F37-4610-9F67-B80F1C11C9A0}" srcOrd="4" destOrd="0" parTransId="{B15B92B2-F70E-485A-B7E4-4A5DF5E61F67}" sibTransId="{3F58A34B-B263-4A8F-A2F7-AF2AF0E330F2}"/>
    <dgm:cxn modelId="{7590CBB8-E5FA-4929-BC31-00A744C1DC2B}" type="presOf" srcId="{646ED34F-2AAD-449C-BDB4-73108E303B92}" destId="{D65073FF-BCF9-4960-94CE-42351D57CF5F}" srcOrd="0" destOrd="0" presId="urn:microsoft.com/office/officeart/2005/8/layout/vList2"/>
    <dgm:cxn modelId="{4E9E5FC0-680F-4420-A293-F4881B5962F8}" srcId="{8E454112-C876-4318-8DA6-524734F639FF}" destId="{646ED34F-2AAD-449C-BDB4-73108E303B92}" srcOrd="3" destOrd="0" parTransId="{18EDB76F-E9D5-4EB6-93D8-697F2A3A4225}" sibTransId="{39A8E518-5B39-4DCE-A920-4F3E7349B31D}"/>
    <dgm:cxn modelId="{221579F9-8B02-4F40-97B0-8161A634D0EA}" type="presOf" srcId="{8E454112-C876-4318-8DA6-524734F639FF}" destId="{C08CFC82-E7FE-451E-9733-502AE1B6CE8F}" srcOrd="0" destOrd="0" presId="urn:microsoft.com/office/officeart/2005/8/layout/vList2"/>
    <dgm:cxn modelId="{1FCDA137-E321-4717-B7D8-49A87E5D189C}" type="presParOf" srcId="{C08CFC82-E7FE-451E-9733-502AE1B6CE8F}" destId="{16AC62DB-9B4C-4E28-B674-A767995FBA55}" srcOrd="0" destOrd="0" presId="urn:microsoft.com/office/officeart/2005/8/layout/vList2"/>
    <dgm:cxn modelId="{EB810A78-4C92-4799-AED0-CAF3962CEBD3}" type="presParOf" srcId="{C08CFC82-E7FE-451E-9733-502AE1B6CE8F}" destId="{F3EA035C-D997-4066-9694-147911680CA6}" srcOrd="1" destOrd="0" presId="urn:microsoft.com/office/officeart/2005/8/layout/vList2"/>
    <dgm:cxn modelId="{8167061E-6B9F-45CF-BFC8-1F97178AC230}" type="presParOf" srcId="{C08CFC82-E7FE-451E-9733-502AE1B6CE8F}" destId="{857392E2-BBE2-4EFD-A848-D69C1CB40E7A}" srcOrd="2" destOrd="0" presId="urn:microsoft.com/office/officeart/2005/8/layout/vList2"/>
    <dgm:cxn modelId="{A7F5F94A-CA84-4FCE-92A2-2BDF4D61EFE1}" type="presParOf" srcId="{C08CFC82-E7FE-451E-9733-502AE1B6CE8F}" destId="{403F8BC9-3CEC-4DD6-B3C1-7F5A596F024A}" srcOrd="3" destOrd="0" presId="urn:microsoft.com/office/officeart/2005/8/layout/vList2"/>
    <dgm:cxn modelId="{6E906651-FC98-4B54-B893-90E53E2D2371}" type="presParOf" srcId="{C08CFC82-E7FE-451E-9733-502AE1B6CE8F}" destId="{AEAA8892-4A10-48AE-B1CC-F6B74B83488E}" srcOrd="4" destOrd="0" presId="urn:microsoft.com/office/officeart/2005/8/layout/vList2"/>
    <dgm:cxn modelId="{7BF45B1A-E399-4442-A834-E437A02ADC05}" type="presParOf" srcId="{C08CFC82-E7FE-451E-9733-502AE1B6CE8F}" destId="{3C4AF907-3829-4F11-946E-A05D8327C40B}" srcOrd="5" destOrd="0" presId="urn:microsoft.com/office/officeart/2005/8/layout/vList2"/>
    <dgm:cxn modelId="{09048FD3-45A1-434A-86E2-3D7AF1247D8A}" type="presParOf" srcId="{C08CFC82-E7FE-451E-9733-502AE1B6CE8F}" destId="{D65073FF-BCF9-4960-94CE-42351D57CF5F}" srcOrd="6" destOrd="0" presId="urn:microsoft.com/office/officeart/2005/8/layout/vList2"/>
    <dgm:cxn modelId="{A4CBA02D-8D4B-4C11-8C95-4E7B9E288D09}" type="presParOf" srcId="{C08CFC82-E7FE-451E-9733-502AE1B6CE8F}" destId="{C07176A7-4DB7-471D-9C64-E21B602108CB}" srcOrd="7" destOrd="0" presId="urn:microsoft.com/office/officeart/2005/8/layout/vList2"/>
    <dgm:cxn modelId="{97303ECC-A124-4811-8306-EF448B340205}" type="presParOf" srcId="{C08CFC82-E7FE-451E-9733-502AE1B6CE8F}" destId="{983011CF-79A8-419A-9A66-99AC762DAF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DE2CFE-4D66-411D-9F2E-6B7F26F7ED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5FAF3F-36A0-441E-8CC5-4FCE126B9953}">
      <dgm:prSet/>
      <dgm:spPr/>
      <dgm:t>
        <a:bodyPr/>
        <a:lstStyle/>
        <a:p>
          <a:r>
            <a:rPr lang="en-US" dirty="0"/>
            <a:t>3 – Different Team Models</a:t>
          </a:r>
        </a:p>
      </dgm:t>
    </dgm:pt>
    <dgm:pt modelId="{26D241DF-A62B-4E69-B698-FB2C9B3977BB}" type="parTrans" cxnId="{3813995A-B7B7-4828-8C89-AE7295E46FD3}">
      <dgm:prSet/>
      <dgm:spPr/>
      <dgm:t>
        <a:bodyPr/>
        <a:lstStyle/>
        <a:p>
          <a:endParaRPr lang="en-US"/>
        </a:p>
      </dgm:t>
    </dgm:pt>
    <dgm:pt modelId="{65AA3413-B951-4012-B637-8BCB7C614D65}" type="sibTrans" cxnId="{3813995A-B7B7-4828-8C89-AE7295E46FD3}">
      <dgm:prSet/>
      <dgm:spPr/>
      <dgm:t>
        <a:bodyPr/>
        <a:lstStyle/>
        <a:p>
          <a:endParaRPr lang="en-US"/>
        </a:p>
      </dgm:t>
    </dgm:pt>
    <dgm:pt modelId="{9F83FBA3-B535-4D51-965E-B0C4F8AA4FAF}">
      <dgm:prSet/>
      <dgm:spPr/>
      <dgm:t>
        <a:bodyPr/>
        <a:lstStyle/>
        <a:p>
          <a:r>
            <a:rPr lang="en-US" dirty="0"/>
            <a:t>Teams can support running the business and transforming at the same time</a:t>
          </a:r>
        </a:p>
      </dgm:t>
    </dgm:pt>
    <dgm:pt modelId="{575AA099-C268-4CF0-B652-460E26DF9FCD}" type="parTrans" cxnId="{F483DE06-8EDE-43DB-8E28-4D06CBCD13E0}">
      <dgm:prSet/>
      <dgm:spPr/>
      <dgm:t>
        <a:bodyPr/>
        <a:lstStyle/>
        <a:p>
          <a:endParaRPr lang="en-US"/>
        </a:p>
      </dgm:t>
    </dgm:pt>
    <dgm:pt modelId="{A60DEF15-BAB2-47C3-955A-464547C29E6B}" type="sibTrans" cxnId="{F483DE06-8EDE-43DB-8E28-4D06CBCD13E0}">
      <dgm:prSet/>
      <dgm:spPr/>
      <dgm:t>
        <a:bodyPr/>
        <a:lstStyle/>
        <a:p>
          <a:endParaRPr lang="en-US"/>
        </a:p>
      </dgm:t>
    </dgm:pt>
    <dgm:pt modelId="{3F27C966-FBEF-408E-95DC-95980943A578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4 – Leader is the conductor</a:t>
          </a:r>
        </a:p>
      </dgm:t>
    </dgm:pt>
    <dgm:pt modelId="{4D4F0E62-8B27-4028-99BE-49AA35FC0166}" type="parTrans" cxnId="{A91BF49C-B294-4EC5-8F97-334F84A7289A}">
      <dgm:prSet/>
      <dgm:spPr/>
      <dgm:t>
        <a:bodyPr/>
        <a:lstStyle/>
        <a:p>
          <a:endParaRPr lang="en-US"/>
        </a:p>
      </dgm:t>
    </dgm:pt>
    <dgm:pt modelId="{ACB65223-2A80-4BB8-811E-4A051D94F790}" type="sibTrans" cxnId="{A91BF49C-B294-4EC5-8F97-334F84A7289A}">
      <dgm:prSet/>
      <dgm:spPr/>
      <dgm:t>
        <a:bodyPr/>
        <a:lstStyle/>
        <a:p>
          <a:endParaRPr lang="en-US"/>
        </a:p>
      </dgm:t>
    </dgm:pt>
    <dgm:pt modelId="{48DAFBB9-9624-40D3-83A7-77E73EC0FA80}">
      <dgm:prSet/>
      <dgm:spPr/>
      <dgm:t>
        <a:bodyPr/>
        <a:lstStyle/>
        <a:p>
          <a:r>
            <a:rPr lang="en-US" dirty="0"/>
            <a:t>Demonstrate leadership</a:t>
          </a:r>
        </a:p>
      </dgm:t>
    </dgm:pt>
    <dgm:pt modelId="{237B041A-BE90-45D7-9212-B11812470D27}" type="parTrans" cxnId="{0C885661-E537-4119-8E63-0C8E0C8C56C2}">
      <dgm:prSet/>
      <dgm:spPr/>
      <dgm:t>
        <a:bodyPr/>
        <a:lstStyle/>
        <a:p>
          <a:endParaRPr lang="en-US"/>
        </a:p>
      </dgm:t>
    </dgm:pt>
    <dgm:pt modelId="{C575C04F-AA83-4322-A3F8-316588ECA8D1}" type="sibTrans" cxnId="{0C885661-E537-4119-8E63-0C8E0C8C56C2}">
      <dgm:prSet/>
      <dgm:spPr/>
      <dgm:t>
        <a:bodyPr/>
        <a:lstStyle/>
        <a:p>
          <a:endParaRPr lang="en-US"/>
        </a:p>
      </dgm:t>
    </dgm:pt>
    <dgm:pt modelId="{D8260456-5E0A-4CFD-880A-F91F85BFD5B3}">
      <dgm:prSet/>
      <dgm:spPr/>
      <dgm:t>
        <a:bodyPr/>
        <a:lstStyle/>
        <a:p>
          <a:r>
            <a:rPr lang="en-US" dirty="0"/>
            <a:t>Relaunch if necessary</a:t>
          </a:r>
        </a:p>
      </dgm:t>
    </dgm:pt>
    <dgm:pt modelId="{CBC0EB26-DB40-44EF-A162-AFFE9F3517B0}" type="parTrans" cxnId="{91E40934-1AD3-4E80-B46A-D8F86770D2AE}">
      <dgm:prSet/>
      <dgm:spPr/>
      <dgm:t>
        <a:bodyPr/>
        <a:lstStyle/>
        <a:p>
          <a:endParaRPr lang="en-US"/>
        </a:p>
      </dgm:t>
    </dgm:pt>
    <dgm:pt modelId="{100785E2-3A01-46A0-9E02-F6EDDCB0420D}" type="sibTrans" cxnId="{91E40934-1AD3-4E80-B46A-D8F86770D2AE}">
      <dgm:prSet/>
      <dgm:spPr/>
      <dgm:t>
        <a:bodyPr/>
        <a:lstStyle/>
        <a:p>
          <a:endParaRPr lang="en-US"/>
        </a:p>
      </dgm:t>
    </dgm:pt>
    <dgm:pt modelId="{FD25CDF1-1883-44FB-9DCC-D983D231213C}">
      <dgm:prSet/>
      <dgm:spPr/>
      <dgm:t>
        <a:bodyPr/>
        <a:lstStyle/>
        <a:p>
          <a:r>
            <a:rPr lang="en-US" dirty="0"/>
            <a:t>What is needed and why</a:t>
          </a:r>
        </a:p>
      </dgm:t>
    </dgm:pt>
    <dgm:pt modelId="{C3E0843E-C718-457A-8B36-3C8D4C6F3F34}" type="parTrans" cxnId="{C36DD215-82F3-42F2-89B3-CBA675818001}">
      <dgm:prSet/>
      <dgm:spPr/>
      <dgm:t>
        <a:bodyPr/>
        <a:lstStyle/>
        <a:p>
          <a:endParaRPr lang="en-US"/>
        </a:p>
      </dgm:t>
    </dgm:pt>
    <dgm:pt modelId="{FE339524-8DA6-4463-89BC-C86C3B6B7559}" type="sibTrans" cxnId="{C36DD215-82F3-42F2-89B3-CBA675818001}">
      <dgm:prSet/>
      <dgm:spPr/>
      <dgm:t>
        <a:bodyPr/>
        <a:lstStyle/>
        <a:p>
          <a:endParaRPr lang="en-US"/>
        </a:p>
      </dgm:t>
    </dgm:pt>
    <dgm:pt modelId="{CAD15C8A-F478-4FB0-A1D5-E97CE5EFD8BD}">
      <dgm:prSet/>
      <dgm:spPr/>
      <dgm:t>
        <a:bodyPr/>
        <a:lstStyle/>
        <a:p>
          <a:r>
            <a:rPr lang="en-US" dirty="0"/>
            <a:t>6 conditions predict 80% of team effectiveness</a:t>
          </a:r>
        </a:p>
      </dgm:t>
    </dgm:pt>
    <dgm:pt modelId="{0698636B-2889-4BDC-9B21-7A748C574881}" type="parTrans" cxnId="{8F9BFFCB-A485-40F4-AD00-376558DA0A95}">
      <dgm:prSet/>
      <dgm:spPr/>
      <dgm:t>
        <a:bodyPr/>
        <a:lstStyle/>
        <a:p>
          <a:endParaRPr lang="en-US"/>
        </a:p>
      </dgm:t>
    </dgm:pt>
    <dgm:pt modelId="{DF530188-128F-43D6-AE74-A7CA99DAFE47}" type="sibTrans" cxnId="{8F9BFFCB-A485-40F4-AD00-376558DA0A95}">
      <dgm:prSet/>
      <dgm:spPr/>
      <dgm:t>
        <a:bodyPr/>
        <a:lstStyle/>
        <a:p>
          <a:endParaRPr lang="en-US"/>
        </a:p>
      </dgm:t>
    </dgm:pt>
    <dgm:pt modelId="{A29D3C45-3E00-4726-BC7A-C6BEB1694013}">
      <dgm:prSet/>
      <dgm:spPr/>
      <dgm:t>
        <a:bodyPr/>
        <a:lstStyle/>
        <a:p>
          <a:r>
            <a:rPr lang="en-US" dirty="0"/>
            <a:t>Go slow to go fast: 60% is in the team design</a:t>
          </a:r>
        </a:p>
      </dgm:t>
    </dgm:pt>
    <dgm:pt modelId="{E83CC1C9-7B1F-4563-810E-5CF96A07C33D}" type="parTrans" cxnId="{A3EA9743-E240-44E3-8B65-5D33B16CC112}">
      <dgm:prSet/>
      <dgm:spPr/>
      <dgm:t>
        <a:bodyPr/>
        <a:lstStyle/>
        <a:p>
          <a:endParaRPr lang="en-US"/>
        </a:p>
      </dgm:t>
    </dgm:pt>
    <dgm:pt modelId="{F872544C-27B8-4EEE-AC44-ACBFC6436F68}" type="sibTrans" cxnId="{A3EA9743-E240-44E3-8B65-5D33B16CC112}">
      <dgm:prSet/>
      <dgm:spPr/>
      <dgm:t>
        <a:bodyPr/>
        <a:lstStyle/>
        <a:p>
          <a:endParaRPr lang="en-US"/>
        </a:p>
      </dgm:t>
    </dgm:pt>
    <dgm:pt modelId="{1C03EC0B-1D49-48C3-9729-D3BC669EC4CB}">
      <dgm:prSet/>
      <dgm:spPr/>
      <dgm:t>
        <a:bodyPr/>
        <a:lstStyle/>
        <a:p>
          <a:r>
            <a:rPr lang="en-US" dirty="0"/>
            <a:t>Provide the purpose, people, structure, and context for success</a:t>
          </a:r>
        </a:p>
      </dgm:t>
    </dgm:pt>
    <dgm:pt modelId="{02652EF8-343A-4E51-B9EB-46C2ED01F5FD}" type="parTrans" cxnId="{F88A72AC-46C2-4C69-9C4C-837A57D220D5}">
      <dgm:prSet/>
      <dgm:spPr/>
      <dgm:t>
        <a:bodyPr/>
        <a:lstStyle/>
        <a:p>
          <a:endParaRPr lang="en-US"/>
        </a:p>
      </dgm:t>
    </dgm:pt>
    <dgm:pt modelId="{6F6F2701-7931-4C48-AB04-9948ABE49147}" type="sibTrans" cxnId="{F88A72AC-46C2-4C69-9C4C-837A57D220D5}">
      <dgm:prSet/>
      <dgm:spPr/>
      <dgm:t>
        <a:bodyPr/>
        <a:lstStyle/>
        <a:p>
          <a:endParaRPr lang="en-US"/>
        </a:p>
      </dgm:t>
    </dgm:pt>
    <dgm:pt modelId="{CC465D4A-B648-4E58-AEF9-68675AD31662}" type="pres">
      <dgm:prSet presAssocID="{ECDE2CFE-4D66-411D-9F2E-6B7F26F7ED63}" presName="linear" presStyleCnt="0">
        <dgm:presLayoutVars>
          <dgm:animLvl val="lvl"/>
          <dgm:resizeHandles val="exact"/>
        </dgm:presLayoutVars>
      </dgm:prSet>
      <dgm:spPr/>
    </dgm:pt>
    <dgm:pt modelId="{5401FA86-F9C8-45BA-80E0-EEA945F0BC99}" type="pres">
      <dgm:prSet presAssocID="{AC5FAF3F-36A0-441E-8CC5-4FCE126B99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77DCB8-C270-4749-9C95-5A943FE91A8D}" type="pres">
      <dgm:prSet presAssocID="{AC5FAF3F-36A0-441E-8CC5-4FCE126B9953}" presName="childText" presStyleLbl="revTx" presStyleIdx="0" presStyleCnt="2">
        <dgm:presLayoutVars>
          <dgm:bulletEnabled val="1"/>
        </dgm:presLayoutVars>
      </dgm:prSet>
      <dgm:spPr/>
    </dgm:pt>
    <dgm:pt modelId="{8850654A-9C05-45E0-8DAB-2EFFC788B93E}" type="pres">
      <dgm:prSet presAssocID="{3F27C966-FBEF-408E-95DC-95980943A5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B6E4617-6436-474C-9326-6B6E8062532E}" type="pres">
      <dgm:prSet presAssocID="{3F27C966-FBEF-408E-95DC-95980943A57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483DE06-8EDE-43DB-8E28-4D06CBCD13E0}" srcId="{AC5FAF3F-36A0-441E-8CC5-4FCE126B9953}" destId="{9F83FBA3-B535-4D51-965E-B0C4F8AA4FAF}" srcOrd="0" destOrd="0" parTransId="{575AA099-C268-4CF0-B652-460E26DF9FCD}" sibTransId="{A60DEF15-BAB2-47C3-955A-464547C29E6B}"/>
    <dgm:cxn modelId="{C36DD215-82F3-42F2-89B3-CBA675818001}" srcId="{AC5FAF3F-36A0-441E-8CC5-4FCE126B9953}" destId="{FD25CDF1-1883-44FB-9DCC-D983D231213C}" srcOrd="1" destOrd="0" parTransId="{C3E0843E-C718-457A-8B36-3C8D4C6F3F34}" sibTransId="{FE339524-8DA6-4463-89BC-C86C3B6B7559}"/>
    <dgm:cxn modelId="{1B8C6819-A070-45AE-A68B-DA8F9D6C4E2B}" type="presOf" srcId="{AC5FAF3F-36A0-441E-8CC5-4FCE126B9953}" destId="{5401FA86-F9C8-45BA-80E0-EEA945F0BC99}" srcOrd="0" destOrd="0" presId="urn:microsoft.com/office/officeart/2005/8/layout/vList2"/>
    <dgm:cxn modelId="{7147262E-0EE6-47FD-B927-991DAC77AA8A}" type="presOf" srcId="{FD25CDF1-1883-44FB-9DCC-D983D231213C}" destId="{AA77DCB8-C270-4749-9C95-5A943FE91A8D}" srcOrd="0" destOrd="1" presId="urn:microsoft.com/office/officeart/2005/8/layout/vList2"/>
    <dgm:cxn modelId="{91E40934-1AD3-4E80-B46A-D8F86770D2AE}" srcId="{3F27C966-FBEF-408E-95DC-95980943A578}" destId="{D8260456-5E0A-4CFD-880A-F91F85BFD5B3}" srcOrd="3" destOrd="0" parTransId="{CBC0EB26-DB40-44EF-A162-AFFE9F3517B0}" sibTransId="{100785E2-3A01-46A0-9E02-F6EDDCB0420D}"/>
    <dgm:cxn modelId="{0EDF0F3D-3848-4126-992C-D64DD7D8789C}" type="presOf" srcId="{9F83FBA3-B535-4D51-965E-B0C4F8AA4FAF}" destId="{AA77DCB8-C270-4749-9C95-5A943FE91A8D}" srcOrd="0" destOrd="0" presId="urn:microsoft.com/office/officeart/2005/8/layout/vList2"/>
    <dgm:cxn modelId="{784B7E3D-8304-4C14-A49C-D49F1AE9172B}" type="presOf" srcId="{A29D3C45-3E00-4726-BC7A-C6BEB1694013}" destId="{3B6E4617-6436-474C-9326-6B6E8062532E}" srcOrd="0" destOrd="2" presId="urn:microsoft.com/office/officeart/2005/8/layout/vList2"/>
    <dgm:cxn modelId="{88E5F35D-E309-400F-B2C8-E4C73D9CDD58}" type="presOf" srcId="{D8260456-5E0A-4CFD-880A-F91F85BFD5B3}" destId="{3B6E4617-6436-474C-9326-6B6E8062532E}" srcOrd="0" destOrd="3" presId="urn:microsoft.com/office/officeart/2005/8/layout/vList2"/>
    <dgm:cxn modelId="{0C885661-E537-4119-8E63-0C8E0C8C56C2}" srcId="{3F27C966-FBEF-408E-95DC-95980943A578}" destId="{48DAFBB9-9624-40D3-83A7-77E73EC0FA80}" srcOrd="0" destOrd="0" parTransId="{237B041A-BE90-45D7-9212-B11812470D27}" sibTransId="{C575C04F-AA83-4322-A3F8-316588ECA8D1}"/>
    <dgm:cxn modelId="{A3EA9743-E240-44E3-8B65-5D33B16CC112}" srcId="{3F27C966-FBEF-408E-95DC-95980943A578}" destId="{A29D3C45-3E00-4726-BC7A-C6BEB1694013}" srcOrd="2" destOrd="0" parTransId="{E83CC1C9-7B1F-4563-810E-5CF96A07C33D}" sibTransId="{F872544C-27B8-4EEE-AC44-ACBFC6436F68}"/>
    <dgm:cxn modelId="{F34A8874-5F33-4191-88E6-FDA0C8F738D4}" type="presOf" srcId="{CAD15C8A-F478-4FB0-A1D5-E97CE5EFD8BD}" destId="{AA77DCB8-C270-4749-9C95-5A943FE91A8D}" srcOrd="0" destOrd="2" presId="urn:microsoft.com/office/officeart/2005/8/layout/vList2"/>
    <dgm:cxn modelId="{3813995A-B7B7-4828-8C89-AE7295E46FD3}" srcId="{ECDE2CFE-4D66-411D-9F2E-6B7F26F7ED63}" destId="{AC5FAF3F-36A0-441E-8CC5-4FCE126B9953}" srcOrd="0" destOrd="0" parTransId="{26D241DF-A62B-4E69-B698-FB2C9B3977BB}" sibTransId="{65AA3413-B951-4012-B637-8BCB7C614D65}"/>
    <dgm:cxn modelId="{A0B73A84-5401-4C55-AA36-A323A8DDD581}" type="presOf" srcId="{48DAFBB9-9624-40D3-83A7-77E73EC0FA80}" destId="{3B6E4617-6436-474C-9326-6B6E8062532E}" srcOrd="0" destOrd="0" presId="urn:microsoft.com/office/officeart/2005/8/layout/vList2"/>
    <dgm:cxn modelId="{A91BF49C-B294-4EC5-8F97-334F84A7289A}" srcId="{ECDE2CFE-4D66-411D-9F2E-6B7F26F7ED63}" destId="{3F27C966-FBEF-408E-95DC-95980943A578}" srcOrd="1" destOrd="0" parTransId="{4D4F0E62-8B27-4028-99BE-49AA35FC0166}" sibTransId="{ACB65223-2A80-4BB8-811E-4A051D94F790}"/>
    <dgm:cxn modelId="{F88A72AC-46C2-4C69-9C4C-837A57D220D5}" srcId="{3F27C966-FBEF-408E-95DC-95980943A578}" destId="{1C03EC0B-1D49-48C3-9729-D3BC669EC4CB}" srcOrd="1" destOrd="0" parTransId="{02652EF8-343A-4E51-B9EB-46C2ED01F5FD}" sibTransId="{6F6F2701-7931-4C48-AB04-9948ABE49147}"/>
    <dgm:cxn modelId="{28D58BB8-8FB8-46CF-9A96-EAF8564EF118}" type="presOf" srcId="{1C03EC0B-1D49-48C3-9729-D3BC669EC4CB}" destId="{3B6E4617-6436-474C-9326-6B6E8062532E}" srcOrd="0" destOrd="1" presId="urn:microsoft.com/office/officeart/2005/8/layout/vList2"/>
    <dgm:cxn modelId="{51E682CA-4930-4D05-B89C-E826F316EFF6}" type="presOf" srcId="{ECDE2CFE-4D66-411D-9F2E-6B7F26F7ED63}" destId="{CC465D4A-B648-4E58-AEF9-68675AD31662}" srcOrd="0" destOrd="0" presId="urn:microsoft.com/office/officeart/2005/8/layout/vList2"/>
    <dgm:cxn modelId="{8F9BFFCB-A485-40F4-AD00-376558DA0A95}" srcId="{AC5FAF3F-36A0-441E-8CC5-4FCE126B9953}" destId="{CAD15C8A-F478-4FB0-A1D5-E97CE5EFD8BD}" srcOrd="2" destOrd="0" parTransId="{0698636B-2889-4BDC-9B21-7A748C574881}" sibTransId="{DF530188-128F-43D6-AE74-A7CA99DAFE47}"/>
    <dgm:cxn modelId="{0EC46DDE-98D7-4ABA-8B2F-C8CF902B2B9F}" type="presOf" srcId="{3F27C966-FBEF-408E-95DC-95980943A578}" destId="{8850654A-9C05-45E0-8DAB-2EFFC788B93E}" srcOrd="0" destOrd="0" presId="urn:microsoft.com/office/officeart/2005/8/layout/vList2"/>
    <dgm:cxn modelId="{7983B7DB-3780-417D-897C-97EC2E09E316}" type="presParOf" srcId="{CC465D4A-B648-4E58-AEF9-68675AD31662}" destId="{5401FA86-F9C8-45BA-80E0-EEA945F0BC99}" srcOrd="0" destOrd="0" presId="urn:microsoft.com/office/officeart/2005/8/layout/vList2"/>
    <dgm:cxn modelId="{159BAB79-DA1E-489B-8F54-C4F9A30159F5}" type="presParOf" srcId="{CC465D4A-B648-4E58-AEF9-68675AD31662}" destId="{AA77DCB8-C270-4749-9C95-5A943FE91A8D}" srcOrd="1" destOrd="0" presId="urn:microsoft.com/office/officeart/2005/8/layout/vList2"/>
    <dgm:cxn modelId="{7E50EC95-1EE9-4AE4-AD56-B9E50ADB8DBC}" type="presParOf" srcId="{CC465D4A-B648-4E58-AEF9-68675AD31662}" destId="{8850654A-9C05-45E0-8DAB-2EFFC788B93E}" srcOrd="2" destOrd="0" presId="urn:microsoft.com/office/officeart/2005/8/layout/vList2"/>
    <dgm:cxn modelId="{88EB4998-1C10-4CBB-8BB8-AD779B23A6F2}" type="presParOf" srcId="{CC465D4A-B648-4E58-AEF9-68675AD31662}" destId="{3B6E4617-6436-474C-9326-6B6E806253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93DF3-A23B-4AB2-9ADB-E2959DC6DE8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DBA60-E572-494C-9618-E0256AAECFCF}">
      <dgm:prSet phldrT="[Text]" custT="1"/>
      <dgm:spPr>
        <a:solidFill>
          <a:srgbClr val="006AA2"/>
        </a:solidFill>
      </dgm:spPr>
      <dgm:t>
        <a:bodyPr/>
        <a:lstStyle/>
        <a:p>
          <a:r>
            <a:rPr lang="en-US" sz="3200" dirty="0"/>
            <a:t>The world around us</a:t>
          </a:r>
        </a:p>
      </dgm:t>
    </dgm:pt>
    <dgm:pt modelId="{DC0BD405-D3F6-4F85-A998-901E5EC0C8B1}" type="parTrans" cxnId="{A18FAC08-7BC8-468B-8658-25F22A6245AA}">
      <dgm:prSet/>
      <dgm:spPr/>
      <dgm:t>
        <a:bodyPr/>
        <a:lstStyle/>
        <a:p>
          <a:endParaRPr lang="en-US"/>
        </a:p>
      </dgm:t>
    </dgm:pt>
    <dgm:pt modelId="{9493E62B-ABD3-4244-8148-2B2D7D7182ED}" type="sibTrans" cxnId="{A18FAC08-7BC8-468B-8658-25F22A6245AA}">
      <dgm:prSet/>
      <dgm:spPr/>
      <dgm:t>
        <a:bodyPr/>
        <a:lstStyle/>
        <a:p>
          <a:endParaRPr lang="en-US"/>
        </a:p>
      </dgm:t>
    </dgm:pt>
    <dgm:pt modelId="{B2545FD9-21BF-4A31-B22A-D517B5977588}">
      <dgm:prSet phldrT="[Text]"/>
      <dgm:spPr>
        <a:solidFill>
          <a:srgbClr val="D7992A"/>
        </a:solidFill>
      </dgm:spPr>
      <dgm:t>
        <a:bodyPr/>
        <a:lstStyle/>
        <a:p>
          <a:r>
            <a:rPr lang="en-US" dirty="0"/>
            <a:t>Organization</a:t>
          </a:r>
        </a:p>
      </dgm:t>
    </dgm:pt>
    <dgm:pt modelId="{BAB098D7-1406-4115-B78D-AB9CB50E9775}" type="parTrans" cxnId="{A5B8A842-6EA9-4156-9DAB-322EB8416EAA}">
      <dgm:prSet/>
      <dgm:spPr/>
      <dgm:t>
        <a:bodyPr/>
        <a:lstStyle/>
        <a:p>
          <a:endParaRPr lang="en-US"/>
        </a:p>
      </dgm:t>
    </dgm:pt>
    <dgm:pt modelId="{F49EE391-EF8A-43F5-AB89-783EC9EE32A6}" type="sibTrans" cxnId="{A5B8A842-6EA9-4156-9DAB-322EB8416EAA}">
      <dgm:prSet/>
      <dgm:spPr/>
      <dgm:t>
        <a:bodyPr/>
        <a:lstStyle/>
        <a:p>
          <a:endParaRPr lang="en-US"/>
        </a:p>
      </dgm:t>
    </dgm:pt>
    <dgm:pt modelId="{7241E5AC-7425-4DA8-82E0-E72469948995}">
      <dgm:prSet phldrT="[Text]"/>
      <dgm:spPr>
        <a:solidFill>
          <a:srgbClr val="F7C03C"/>
        </a:solidFill>
      </dgm:spPr>
      <dgm:t>
        <a:bodyPr/>
        <a:lstStyle/>
        <a:p>
          <a:r>
            <a:rPr lang="en-US" dirty="0"/>
            <a:t>Team</a:t>
          </a:r>
        </a:p>
      </dgm:t>
    </dgm:pt>
    <dgm:pt modelId="{93B63C35-589E-42BF-8A37-34D8547CDDD7}" type="parTrans" cxnId="{4039C3B1-9DD5-488E-B476-DBA22ADE185A}">
      <dgm:prSet/>
      <dgm:spPr/>
      <dgm:t>
        <a:bodyPr/>
        <a:lstStyle/>
        <a:p>
          <a:endParaRPr lang="en-US"/>
        </a:p>
      </dgm:t>
    </dgm:pt>
    <dgm:pt modelId="{D57AB3F0-6B4C-4CCB-B145-F79CEE36EC6B}" type="sibTrans" cxnId="{4039C3B1-9DD5-488E-B476-DBA22ADE185A}">
      <dgm:prSet/>
      <dgm:spPr/>
      <dgm:t>
        <a:bodyPr/>
        <a:lstStyle/>
        <a:p>
          <a:endParaRPr lang="en-US"/>
        </a:p>
      </dgm:t>
    </dgm:pt>
    <dgm:pt modelId="{31EA69A9-2FC2-473B-857F-A64680278BC0}">
      <dgm:prSet phldrT="[Text]"/>
      <dgm:spPr>
        <a:solidFill>
          <a:srgbClr val="434FAD"/>
        </a:solidFill>
      </dgm:spPr>
      <dgm:t>
        <a:bodyPr/>
        <a:lstStyle/>
        <a:p>
          <a:r>
            <a:rPr lang="en-US" dirty="0"/>
            <a:t>Self</a:t>
          </a:r>
        </a:p>
      </dgm:t>
    </dgm:pt>
    <dgm:pt modelId="{D26ECD81-FD21-4ED3-96E0-823E6D89C5C0}" type="parTrans" cxnId="{2CFC218D-03EE-4350-8F3A-041FE45C246A}">
      <dgm:prSet/>
      <dgm:spPr/>
      <dgm:t>
        <a:bodyPr/>
        <a:lstStyle/>
        <a:p>
          <a:endParaRPr lang="en-US"/>
        </a:p>
      </dgm:t>
    </dgm:pt>
    <dgm:pt modelId="{BCCE1A85-E884-4299-9A58-7CC8BA00A1B2}" type="sibTrans" cxnId="{2CFC218D-03EE-4350-8F3A-041FE45C246A}">
      <dgm:prSet/>
      <dgm:spPr/>
      <dgm:t>
        <a:bodyPr/>
        <a:lstStyle/>
        <a:p>
          <a:endParaRPr lang="en-US"/>
        </a:p>
      </dgm:t>
    </dgm:pt>
    <dgm:pt modelId="{D170D198-3188-41DB-A088-973EA72D7855}" type="pres">
      <dgm:prSet presAssocID="{13E93DF3-A23B-4AB2-9ADB-E2959DC6DE8C}" presName="Name0" presStyleCnt="0">
        <dgm:presLayoutVars>
          <dgm:chMax val="1"/>
          <dgm:chPref val="1"/>
        </dgm:presLayoutVars>
      </dgm:prSet>
      <dgm:spPr/>
    </dgm:pt>
    <dgm:pt modelId="{E6A9E535-3B64-4712-88BD-387F6D593BF5}" type="pres">
      <dgm:prSet presAssocID="{177DBA60-E572-494C-9618-E0256AAECFCF}" presName="Parent" presStyleLbl="node0" presStyleIdx="0" presStyleCnt="1" custScaleX="116121" custScaleY="116822" custLinFactNeighborX="90528" custLinFactNeighborY="-5984">
        <dgm:presLayoutVars>
          <dgm:chMax val="5"/>
          <dgm:chPref val="5"/>
        </dgm:presLayoutVars>
      </dgm:prSet>
      <dgm:spPr/>
    </dgm:pt>
    <dgm:pt modelId="{26B83E5D-7E04-4FA1-81EA-69799FAC4FDF}" type="pres">
      <dgm:prSet presAssocID="{177DBA60-E572-494C-9618-E0256AAECFCF}" presName="Accent1" presStyleLbl="node1" presStyleIdx="0" presStyleCnt="15" custLinFactX="-144596" custLinFactNeighborX="-200000" custLinFactNeighborY="41237"/>
      <dgm:spPr/>
    </dgm:pt>
    <dgm:pt modelId="{0283F789-DE84-464F-9A73-BB716F46E0CC}" type="pres">
      <dgm:prSet presAssocID="{177DBA60-E572-494C-9618-E0256AAECFCF}" presName="Accent2" presStyleLbl="node1" presStyleIdx="1" presStyleCnt="15" custLinFactX="-62188" custLinFactY="-100000" custLinFactNeighborX="-100000" custLinFactNeighborY="-107315"/>
      <dgm:spPr/>
    </dgm:pt>
    <dgm:pt modelId="{A1FA2605-2B3A-4296-A28E-C5FA843898FB}" type="pres">
      <dgm:prSet presAssocID="{177DBA60-E572-494C-9618-E0256AAECFCF}" presName="Accent3" presStyleLbl="node1" presStyleIdx="2" presStyleCnt="15" custLinFactX="443797" custLinFactY="-100000" custLinFactNeighborX="500000" custLinFactNeighborY="-114192"/>
      <dgm:spPr/>
    </dgm:pt>
    <dgm:pt modelId="{5A446662-9F5D-4590-978D-3308FEE08D8B}" type="pres">
      <dgm:prSet presAssocID="{177DBA60-E572-494C-9618-E0256AAECFCF}" presName="Accent4" presStyleLbl="node1" presStyleIdx="3" presStyleCnt="15" custLinFactX="-173717" custLinFactNeighborX="-200000" custLinFactNeighborY="-58217"/>
      <dgm:spPr/>
    </dgm:pt>
    <dgm:pt modelId="{22129054-3CA9-4011-A5AD-8D39B08C4D8E}" type="pres">
      <dgm:prSet presAssocID="{177DBA60-E572-494C-9618-E0256AAECFCF}" presName="Accent5" presStyleLbl="node1" presStyleIdx="4" presStyleCnt="15"/>
      <dgm:spPr/>
    </dgm:pt>
    <dgm:pt modelId="{61D3B15E-253B-4878-AE64-6028D2F152F0}" type="pres">
      <dgm:prSet presAssocID="{177DBA60-E572-494C-9618-E0256AAECFCF}" presName="Accent6" presStyleLbl="node1" presStyleIdx="5" presStyleCnt="15" custLinFactX="-300000" custLinFactY="-158001" custLinFactNeighborX="-392787" custLinFactNeighborY="-200000"/>
      <dgm:spPr/>
    </dgm:pt>
    <dgm:pt modelId="{83BA269B-AB78-4502-B5A4-CBEA56C30342}" type="pres">
      <dgm:prSet presAssocID="{B2545FD9-21BF-4A31-B22A-D517B5977588}" presName="Child1" presStyleLbl="node1" presStyleIdx="6" presStyleCnt="15" custScaleX="153308" custScaleY="160892" custLinFactX="81420" custLinFactNeighborX="100000" custLinFactNeighborY="3417">
        <dgm:presLayoutVars>
          <dgm:chMax val="0"/>
          <dgm:chPref val="0"/>
        </dgm:presLayoutVars>
      </dgm:prSet>
      <dgm:spPr/>
    </dgm:pt>
    <dgm:pt modelId="{09227236-190C-46AC-87F2-E92600B4DA45}" type="pres">
      <dgm:prSet presAssocID="{B2545FD9-21BF-4A31-B22A-D517B5977588}" presName="Accent7" presStyleCnt="0"/>
      <dgm:spPr/>
    </dgm:pt>
    <dgm:pt modelId="{BB0674F3-C571-458C-9ECC-0B2E8E27A23E}" type="pres">
      <dgm:prSet presAssocID="{B2545FD9-21BF-4A31-B22A-D517B5977588}" presName="AccentHold1" presStyleLbl="node1" presStyleIdx="7" presStyleCnt="15" custLinFactX="-200000" custLinFactY="-63387" custLinFactNeighborX="-296439" custLinFactNeighborY="-100000"/>
      <dgm:spPr/>
    </dgm:pt>
    <dgm:pt modelId="{0AE044BB-2A49-472C-8CE7-4D23F60FC48E}" type="pres">
      <dgm:prSet presAssocID="{B2545FD9-21BF-4A31-B22A-D517B5977588}" presName="Accent8" presStyleCnt="0"/>
      <dgm:spPr/>
    </dgm:pt>
    <dgm:pt modelId="{F87A5801-EB33-4051-AA5D-72A958912692}" type="pres">
      <dgm:prSet presAssocID="{B2545FD9-21BF-4A31-B22A-D517B5977588}" presName="AccentHold2" presStyleLbl="node1" presStyleIdx="8" presStyleCnt="15" custLinFactX="-82530" custLinFactNeighborX="-100000" custLinFactNeighborY="23363"/>
      <dgm:spPr/>
    </dgm:pt>
    <dgm:pt modelId="{1340CAE8-0A0D-44CA-A459-7D03224E6ABE}" type="pres">
      <dgm:prSet presAssocID="{7241E5AC-7425-4DA8-82E0-E72469948995}" presName="Child2" presStyleLbl="node1" presStyleIdx="9" presStyleCnt="15" custScaleX="102662" custScaleY="102685" custLinFactX="-100000" custLinFactNeighborX="-169152" custLinFactNeighborY="48725">
        <dgm:presLayoutVars>
          <dgm:chMax val="0"/>
          <dgm:chPref val="0"/>
        </dgm:presLayoutVars>
      </dgm:prSet>
      <dgm:spPr/>
    </dgm:pt>
    <dgm:pt modelId="{3899B6FC-2FC3-406E-B088-BC26C1E3FB87}" type="pres">
      <dgm:prSet presAssocID="{7241E5AC-7425-4DA8-82E0-E72469948995}" presName="Accent9" presStyleCnt="0"/>
      <dgm:spPr/>
    </dgm:pt>
    <dgm:pt modelId="{91D3652D-2C62-400E-85CE-99588B2192DE}" type="pres">
      <dgm:prSet presAssocID="{7241E5AC-7425-4DA8-82E0-E72469948995}" presName="AccentHold1" presStyleLbl="node1" presStyleIdx="10" presStyleCnt="15" custLinFactX="-700000" custLinFactY="-100000" custLinFactNeighborX="-770494" custLinFactNeighborY="-135133"/>
      <dgm:spPr/>
    </dgm:pt>
    <dgm:pt modelId="{E63B796C-CCE2-48C6-8CDC-E5BCF308EBA9}" type="pres">
      <dgm:prSet presAssocID="{7241E5AC-7425-4DA8-82E0-E72469948995}" presName="Accent10" presStyleCnt="0"/>
      <dgm:spPr/>
    </dgm:pt>
    <dgm:pt modelId="{6E1B77C7-7E29-4391-8A1E-0A01AAB349C7}" type="pres">
      <dgm:prSet presAssocID="{7241E5AC-7425-4DA8-82E0-E72469948995}" presName="AccentHold2" presStyleLbl="node1" presStyleIdx="11" presStyleCnt="15"/>
      <dgm:spPr/>
    </dgm:pt>
    <dgm:pt modelId="{0E3E28D5-671C-47E9-8C1F-CB91BE84102E}" type="pres">
      <dgm:prSet presAssocID="{7241E5AC-7425-4DA8-82E0-E72469948995}" presName="Accent11" presStyleCnt="0"/>
      <dgm:spPr/>
    </dgm:pt>
    <dgm:pt modelId="{3F7B3921-3654-4A1E-8527-8FA3756F21B7}" type="pres">
      <dgm:prSet presAssocID="{7241E5AC-7425-4DA8-82E0-E72469948995}" presName="AccentHold3" presStyleLbl="node1" presStyleIdx="12" presStyleCnt="15"/>
      <dgm:spPr/>
    </dgm:pt>
    <dgm:pt modelId="{8D165D9C-0B7A-4B48-9277-BDE4BB43D4CB}" type="pres">
      <dgm:prSet presAssocID="{31EA69A9-2FC2-473B-857F-A64680278BC0}" presName="Child3" presStyleLbl="node1" presStyleIdx="13" presStyleCnt="15" custScaleX="63015" custScaleY="59087" custLinFactX="-167356" custLinFactY="-2575" custLinFactNeighborX="-200000" custLinFactNeighborY="-100000">
        <dgm:presLayoutVars>
          <dgm:chMax val="0"/>
          <dgm:chPref val="0"/>
        </dgm:presLayoutVars>
      </dgm:prSet>
      <dgm:spPr/>
    </dgm:pt>
    <dgm:pt modelId="{FE0DFF2E-C4E5-4AE2-8277-8AC843D7083E}" type="pres">
      <dgm:prSet presAssocID="{31EA69A9-2FC2-473B-857F-A64680278BC0}" presName="Accent12" presStyleCnt="0"/>
      <dgm:spPr/>
    </dgm:pt>
    <dgm:pt modelId="{48673850-1F4A-438B-AC64-427BB35D2C4F}" type="pres">
      <dgm:prSet presAssocID="{31EA69A9-2FC2-473B-857F-A64680278BC0}" presName="AccentHold1" presStyleLbl="node1" presStyleIdx="14" presStyleCnt="15" custLinFactX="400000" custLinFactNeighborX="443392" custLinFactNeighborY="33468"/>
      <dgm:spPr/>
    </dgm:pt>
  </dgm:ptLst>
  <dgm:cxnLst>
    <dgm:cxn modelId="{A18FAC08-7BC8-468B-8658-25F22A6245AA}" srcId="{13E93DF3-A23B-4AB2-9ADB-E2959DC6DE8C}" destId="{177DBA60-E572-494C-9618-E0256AAECFCF}" srcOrd="0" destOrd="0" parTransId="{DC0BD405-D3F6-4F85-A998-901E5EC0C8B1}" sibTransId="{9493E62B-ABD3-4244-8148-2B2D7D7182ED}"/>
    <dgm:cxn modelId="{8F17763B-338C-44CA-B040-CF6EB791B77F}" type="presOf" srcId="{13E93DF3-A23B-4AB2-9ADB-E2959DC6DE8C}" destId="{D170D198-3188-41DB-A088-973EA72D7855}" srcOrd="0" destOrd="0" presId="urn:microsoft.com/office/officeart/2009/3/layout/CircleRelationship"/>
    <dgm:cxn modelId="{A5B8A842-6EA9-4156-9DAB-322EB8416EAA}" srcId="{177DBA60-E572-494C-9618-E0256AAECFCF}" destId="{B2545FD9-21BF-4A31-B22A-D517B5977588}" srcOrd="0" destOrd="0" parTransId="{BAB098D7-1406-4115-B78D-AB9CB50E9775}" sibTransId="{F49EE391-EF8A-43F5-AB89-783EC9EE32A6}"/>
    <dgm:cxn modelId="{AB79BF7B-1752-4194-AAEE-CA30E0ECD336}" type="presOf" srcId="{31EA69A9-2FC2-473B-857F-A64680278BC0}" destId="{8D165D9C-0B7A-4B48-9277-BDE4BB43D4CB}" srcOrd="0" destOrd="0" presId="urn:microsoft.com/office/officeart/2009/3/layout/CircleRelationship"/>
    <dgm:cxn modelId="{2CFC218D-03EE-4350-8F3A-041FE45C246A}" srcId="{177DBA60-E572-494C-9618-E0256AAECFCF}" destId="{31EA69A9-2FC2-473B-857F-A64680278BC0}" srcOrd="2" destOrd="0" parTransId="{D26ECD81-FD21-4ED3-96E0-823E6D89C5C0}" sibTransId="{BCCE1A85-E884-4299-9A58-7CC8BA00A1B2}"/>
    <dgm:cxn modelId="{1BCD8591-BC38-4E87-B26B-2E25E9BE8AB2}" type="presOf" srcId="{7241E5AC-7425-4DA8-82E0-E72469948995}" destId="{1340CAE8-0A0D-44CA-A459-7D03224E6ABE}" srcOrd="0" destOrd="0" presId="urn:microsoft.com/office/officeart/2009/3/layout/CircleRelationship"/>
    <dgm:cxn modelId="{D95EE0AA-487E-49EE-8257-1ED8A2A0A10D}" type="presOf" srcId="{177DBA60-E572-494C-9618-E0256AAECFCF}" destId="{E6A9E535-3B64-4712-88BD-387F6D593BF5}" srcOrd="0" destOrd="0" presId="urn:microsoft.com/office/officeart/2009/3/layout/CircleRelationship"/>
    <dgm:cxn modelId="{4039C3B1-9DD5-488E-B476-DBA22ADE185A}" srcId="{177DBA60-E572-494C-9618-E0256AAECFCF}" destId="{7241E5AC-7425-4DA8-82E0-E72469948995}" srcOrd="1" destOrd="0" parTransId="{93B63C35-589E-42BF-8A37-34D8547CDDD7}" sibTransId="{D57AB3F0-6B4C-4CCB-B145-F79CEE36EC6B}"/>
    <dgm:cxn modelId="{009BE7C1-0346-4EB6-BE06-7D81780818F3}" type="presOf" srcId="{B2545FD9-21BF-4A31-B22A-D517B5977588}" destId="{83BA269B-AB78-4502-B5A4-CBEA56C30342}" srcOrd="0" destOrd="0" presId="urn:microsoft.com/office/officeart/2009/3/layout/CircleRelationship"/>
    <dgm:cxn modelId="{BF89B890-F33F-4AAA-952E-BF4E5B1FC94A}" type="presParOf" srcId="{D170D198-3188-41DB-A088-973EA72D7855}" destId="{E6A9E535-3B64-4712-88BD-387F6D593BF5}" srcOrd="0" destOrd="0" presId="urn:microsoft.com/office/officeart/2009/3/layout/CircleRelationship"/>
    <dgm:cxn modelId="{9D489FDE-502D-4B29-BEC1-18E78D8DBFB8}" type="presParOf" srcId="{D170D198-3188-41DB-A088-973EA72D7855}" destId="{26B83E5D-7E04-4FA1-81EA-69799FAC4FDF}" srcOrd="1" destOrd="0" presId="urn:microsoft.com/office/officeart/2009/3/layout/CircleRelationship"/>
    <dgm:cxn modelId="{654A43A2-649B-4E18-B788-034965CB91C4}" type="presParOf" srcId="{D170D198-3188-41DB-A088-973EA72D7855}" destId="{0283F789-DE84-464F-9A73-BB716F46E0CC}" srcOrd="2" destOrd="0" presId="urn:microsoft.com/office/officeart/2009/3/layout/CircleRelationship"/>
    <dgm:cxn modelId="{69E88E94-FF98-4932-85DE-75479829C01D}" type="presParOf" srcId="{D170D198-3188-41DB-A088-973EA72D7855}" destId="{A1FA2605-2B3A-4296-A28E-C5FA843898FB}" srcOrd="3" destOrd="0" presId="urn:microsoft.com/office/officeart/2009/3/layout/CircleRelationship"/>
    <dgm:cxn modelId="{2C6D4099-5C66-49C8-8C1B-B9E3A984EEB2}" type="presParOf" srcId="{D170D198-3188-41DB-A088-973EA72D7855}" destId="{5A446662-9F5D-4590-978D-3308FEE08D8B}" srcOrd="4" destOrd="0" presId="urn:microsoft.com/office/officeart/2009/3/layout/CircleRelationship"/>
    <dgm:cxn modelId="{83593BA8-6D37-4D85-8D72-F791C248CD6C}" type="presParOf" srcId="{D170D198-3188-41DB-A088-973EA72D7855}" destId="{22129054-3CA9-4011-A5AD-8D39B08C4D8E}" srcOrd="5" destOrd="0" presId="urn:microsoft.com/office/officeart/2009/3/layout/CircleRelationship"/>
    <dgm:cxn modelId="{7E0C6B80-CFAA-4C3E-9CAA-74B81CEFD3C6}" type="presParOf" srcId="{D170D198-3188-41DB-A088-973EA72D7855}" destId="{61D3B15E-253B-4878-AE64-6028D2F152F0}" srcOrd="6" destOrd="0" presId="urn:microsoft.com/office/officeart/2009/3/layout/CircleRelationship"/>
    <dgm:cxn modelId="{D0E1036C-9146-4A3A-B3F1-64B9DF0524EE}" type="presParOf" srcId="{D170D198-3188-41DB-A088-973EA72D7855}" destId="{83BA269B-AB78-4502-B5A4-CBEA56C30342}" srcOrd="7" destOrd="0" presId="urn:microsoft.com/office/officeart/2009/3/layout/CircleRelationship"/>
    <dgm:cxn modelId="{96A9E304-B2B7-4705-BAB1-11644D09248E}" type="presParOf" srcId="{D170D198-3188-41DB-A088-973EA72D7855}" destId="{09227236-190C-46AC-87F2-E92600B4DA45}" srcOrd="8" destOrd="0" presId="urn:microsoft.com/office/officeart/2009/3/layout/CircleRelationship"/>
    <dgm:cxn modelId="{AE04D931-451B-40B9-B6A7-9AD6C25FD77B}" type="presParOf" srcId="{09227236-190C-46AC-87F2-E92600B4DA45}" destId="{BB0674F3-C571-458C-9ECC-0B2E8E27A23E}" srcOrd="0" destOrd="0" presId="urn:microsoft.com/office/officeart/2009/3/layout/CircleRelationship"/>
    <dgm:cxn modelId="{479A3214-33E4-41AB-BB3B-68DB02EF0FBF}" type="presParOf" srcId="{D170D198-3188-41DB-A088-973EA72D7855}" destId="{0AE044BB-2A49-472C-8CE7-4D23F60FC48E}" srcOrd="9" destOrd="0" presId="urn:microsoft.com/office/officeart/2009/3/layout/CircleRelationship"/>
    <dgm:cxn modelId="{33F92042-94F5-4F69-A209-44FFA3B97378}" type="presParOf" srcId="{0AE044BB-2A49-472C-8CE7-4D23F60FC48E}" destId="{F87A5801-EB33-4051-AA5D-72A958912692}" srcOrd="0" destOrd="0" presId="urn:microsoft.com/office/officeart/2009/3/layout/CircleRelationship"/>
    <dgm:cxn modelId="{C4D407B2-2E55-44C9-8B0E-198A9A6B064F}" type="presParOf" srcId="{D170D198-3188-41DB-A088-973EA72D7855}" destId="{1340CAE8-0A0D-44CA-A459-7D03224E6ABE}" srcOrd="10" destOrd="0" presId="urn:microsoft.com/office/officeart/2009/3/layout/CircleRelationship"/>
    <dgm:cxn modelId="{DDBB5BCB-1798-4FF4-997C-6CB09B9F88C2}" type="presParOf" srcId="{D170D198-3188-41DB-A088-973EA72D7855}" destId="{3899B6FC-2FC3-406E-B088-BC26C1E3FB87}" srcOrd="11" destOrd="0" presId="urn:microsoft.com/office/officeart/2009/3/layout/CircleRelationship"/>
    <dgm:cxn modelId="{53ECA0C7-D6C8-4AEE-B5A6-767A07F76CC6}" type="presParOf" srcId="{3899B6FC-2FC3-406E-B088-BC26C1E3FB87}" destId="{91D3652D-2C62-400E-85CE-99588B2192DE}" srcOrd="0" destOrd="0" presId="urn:microsoft.com/office/officeart/2009/3/layout/CircleRelationship"/>
    <dgm:cxn modelId="{EE958AE0-FAA1-452A-8592-4063BCC087DB}" type="presParOf" srcId="{D170D198-3188-41DB-A088-973EA72D7855}" destId="{E63B796C-CCE2-48C6-8CDC-E5BCF308EBA9}" srcOrd="12" destOrd="0" presId="urn:microsoft.com/office/officeart/2009/3/layout/CircleRelationship"/>
    <dgm:cxn modelId="{A0EEAAF4-6D15-4054-BFCA-8BDE446B5BBB}" type="presParOf" srcId="{E63B796C-CCE2-48C6-8CDC-E5BCF308EBA9}" destId="{6E1B77C7-7E29-4391-8A1E-0A01AAB349C7}" srcOrd="0" destOrd="0" presId="urn:microsoft.com/office/officeart/2009/3/layout/CircleRelationship"/>
    <dgm:cxn modelId="{D3D5CD48-1473-47B9-8010-9AD0CEAB68DF}" type="presParOf" srcId="{D170D198-3188-41DB-A088-973EA72D7855}" destId="{0E3E28D5-671C-47E9-8C1F-CB91BE84102E}" srcOrd="13" destOrd="0" presId="urn:microsoft.com/office/officeart/2009/3/layout/CircleRelationship"/>
    <dgm:cxn modelId="{F8145E84-F7AF-445E-8EE9-B0651754B3F1}" type="presParOf" srcId="{0E3E28D5-671C-47E9-8C1F-CB91BE84102E}" destId="{3F7B3921-3654-4A1E-8527-8FA3756F21B7}" srcOrd="0" destOrd="0" presId="urn:microsoft.com/office/officeart/2009/3/layout/CircleRelationship"/>
    <dgm:cxn modelId="{C61FE5AC-2A2C-4B71-8918-C09C5610EF13}" type="presParOf" srcId="{D170D198-3188-41DB-A088-973EA72D7855}" destId="{8D165D9C-0B7A-4B48-9277-BDE4BB43D4CB}" srcOrd="14" destOrd="0" presId="urn:microsoft.com/office/officeart/2009/3/layout/CircleRelationship"/>
    <dgm:cxn modelId="{631883DD-8FD2-475F-BAF4-762C8C589D6C}" type="presParOf" srcId="{D170D198-3188-41DB-A088-973EA72D7855}" destId="{FE0DFF2E-C4E5-4AE2-8277-8AC843D7083E}" srcOrd="15" destOrd="0" presId="urn:microsoft.com/office/officeart/2009/3/layout/CircleRelationship"/>
    <dgm:cxn modelId="{7252D704-AA9A-40C1-B5BA-289A38438C53}" type="presParOf" srcId="{FE0DFF2E-C4E5-4AE2-8277-8AC843D7083E}" destId="{48673850-1F4A-438B-AC64-427BB35D2C4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93DF3-A23B-4AB2-9ADB-E2959DC6DE8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DBA60-E572-494C-9618-E0256AAECFCF}">
      <dgm:prSet phldrT="[Text]" custT="1"/>
      <dgm:spPr>
        <a:solidFill>
          <a:srgbClr val="006AA2"/>
        </a:solidFill>
      </dgm:spPr>
      <dgm:t>
        <a:bodyPr/>
        <a:lstStyle/>
        <a:p>
          <a:r>
            <a:rPr lang="en-US" sz="3200" dirty="0"/>
            <a:t>The world around us</a:t>
          </a:r>
        </a:p>
      </dgm:t>
    </dgm:pt>
    <dgm:pt modelId="{DC0BD405-D3F6-4F85-A998-901E5EC0C8B1}" type="parTrans" cxnId="{A18FAC08-7BC8-468B-8658-25F22A6245AA}">
      <dgm:prSet/>
      <dgm:spPr/>
      <dgm:t>
        <a:bodyPr/>
        <a:lstStyle/>
        <a:p>
          <a:endParaRPr lang="en-US"/>
        </a:p>
      </dgm:t>
    </dgm:pt>
    <dgm:pt modelId="{9493E62B-ABD3-4244-8148-2B2D7D7182ED}" type="sibTrans" cxnId="{A18FAC08-7BC8-468B-8658-25F22A6245AA}">
      <dgm:prSet/>
      <dgm:spPr/>
      <dgm:t>
        <a:bodyPr/>
        <a:lstStyle/>
        <a:p>
          <a:endParaRPr lang="en-US"/>
        </a:p>
      </dgm:t>
    </dgm:pt>
    <dgm:pt modelId="{B2545FD9-21BF-4A31-B22A-D517B5977588}">
      <dgm:prSet phldrT="[Text]" custT="1"/>
      <dgm:spPr>
        <a:solidFill>
          <a:srgbClr val="D7992A"/>
        </a:solidFill>
      </dgm:spPr>
      <dgm:t>
        <a:bodyPr/>
        <a:lstStyle/>
        <a:p>
          <a:r>
            <a:rPr lang="en-US" sz="2400" dirty="0"/>
            <a:t>Organization</a:t>
          </a:r>
        </a:p>
      </dgm:t>
    </dgm:pt>
    <dgm:pt modelId="{BAB098D7-1406-4115-B78D-AB9CB50E9775}" type="parTrans" cxnId="{A5B8A842-6EA9-4156-9DAB-322EB8416EAA}">
      <dgm:prSet/>
      <dgm:spPr/>
      <dgm:t>
        <a:bodyPr/>
        <a:lstStyle/>
        <a:p>
          <a:endParaRPr lang="en-US"/>
        </a:p>
      </dgm:t>
    </dgm:pt>
    <dgm:pt modelId="{F49EE391-EF8A-43F5-AB89-783EC9EE32A6}" type="sibTrans" cxnId="{A5B8A842-6EA9-4156-9DAB-322EB8416EAA}">
      <dgm:prSet/>
      <dgm:spPr/>
      <dgm:t>
        <a:bodyPr/>
        <a:lstStyle/>
        <a:p>
          <a:endParaRPr lang="en-US"/>
        </a:p>
      </dgm:t>
    </dgm:pt>
    <dgm:pt modelId="{7241E5AC-7425-4DA8-82E0-E72469948995}">
      <dgm:prSet phldrT="[Text]"/>
      <dgm:spPr>
        <a:solidFill>
          <a:srgbClr val="F7C03C"/>
        </a:solidFill>
      </dgm:spPr>
      <dgm:t>
        <a:bodyPr/>
        <a:lstStyle/>
        <a:p>
          <a:r>
            <a:rPr lang="en-US" dirty="0"/>
            <a:t>Team</a:t>
          </a:r>
        </a:p>
      </dgm:t>
    </dgm:pt>
    <dgm:pt modelId="{93B63C35-589E-42BF-8A37-34D8547CDDD7}" type="parTrans" cxnId="{4039C3B1-9DD5-488E-B476-DBA22ADE185A}">
      <dgm:prSet/>
      <dgm:spPr/>
      <dgm:t>
        <a:bodyPr/>
        <a:lstStyle/>
        <a:p>
          <a:endParaRPr lang="en-US"/>
        </a:p>
      </dgm:t>
    </dgm:pt>
    <dgm:pt modelId="{D57AB3F0-6B4C-4CCB-B145-F79CEE36EC6B}" type="sibTrans" cxnId="{4039C3B1-9DD5-488E-B476-DBA22ADE185A}">
      <dgm:prSet/>
      <dgm:spPr/>
      <dgm:t>
        <a:bodyPr/>
        <a:lstStyle/>
        <a:p>
          <a:endParaRPr lang="en-US"/>
        </a:p>
      </dgm:t>
    </dgm:pt>
    <dgm:pt modelId="{31EA69A9-2FC2-473B-857F-A64680278BC0}">
      <dgm:prSet phldrT="[Text]"/>
      <dgm:spPr>
        <a:solidFill>
          <a:srgbClr val="434FAD"/>
        </a:solidFill>
      </dgm:spPr>
      <dgm:t>
        <a:bodyPr/>
        <a:lstStyle/>
        <a:p>
          <a:r>
            <a:rPr lang="en-US" dirty="0"/>
            <a:t>Self</a:t>
          </a:r>
        </a:p>
      </dgm:t>
    </dgm:pt>
    <dgm:pt modelId="{D26ECD81-FD21-4ED3-96E0-823E6D89C5C0}" type="parTrans" cxnId="{2CFC218D-03EE-4350-8F3A-041FE45C246A}">
      <dgm:prSet/>
      <dgm:spPr/>
      <dgm:t>
        <a:bodyPr/>
        <a:lstStyle/>
        <a:p>
          <a:endParaRPr lang="en-US"/>
        </a:p>
      </dgm:t>
    </dgm:pt>
    <dgm:pt modelId="{BCCE1A85-E884-4299-9A58-7CC8BA00A1B2}" type="sibTrans" cxnId="{2CFC218D-03EE-4350-8F3A-041FE45C246A}">
      <dgm:prSet/>
      <dgm:spPr/>
      <dgm:t>
        <a:bodyPr/>
        <a:lstStyle/>
        <a:p>
          <a:endParaRPr lang="en-US"/>
        </a:p>
      </dgm:t>
    </dgm:pt>
    <dgm:pt modelId="{D170D198-3188-41DB-A088-973EA72D7855}" type="pres">
      <dgm:prSet presAssocID="{13E93DF3-A23B-4AB2-9ADB-E2959DC6DE8C}" presName="Name0" presStyleCnt="0">
        <dgm:presLayoutVars>
          <dgm:chMax val="1"/>
          <dgm:chPref val="1"/>
        </dgm:presLayoutVars>
      </dgm:prSet>
      <dgm:spPr/>
    </dgm:pt>
    <dgm:pt modelId="{E6A9E535-3B64-4712-88BD-387F6D593BF5}" type="pres">
      <dgm:prSet presAssocID="{177DBA60-E572-494C-9618-E0256AAECFCF}" presName="Parent" presStyleLbl="node0" presStyleIdx="0" presStyleCnt="1" custScaleX="116121" custScaleY="116822" custLinFactNeighborX="90528" custLinFactNeighborY="-5984">
        <dgm:presLayoutVars>
          <dgm:chMax val="5"/>
          <dgm:chPref val="5"/>
        </dgm:presLayoutVars>
      </dgm:prSet>
      <dgm:spPr/>
    </dgm:pt>
    <dgm:pt modelId="{26B83E5D-7E04-4FA1-81EA-69799FAC4FDF}" type="pres">
      <dgm:prSet presAssocID="{177DBA60-E572-494C-9618-E0256AAECFCF}" presName="Accent1" presStyleLbl="node1" presStyleIdx="0" presStyleCnt="15" custLinFactX="-500000" custLinFactY="121431" custLinFactNeighborX="-594825" custLinFactNeighborY="200000"/>
      <dgm:spPr/>
    </dgm:pt>
    <dgm:pt modelId="{0283F789-DE84-464F-9A73-BB716F46E0CC}" type="pres">
      <dgm:prSet presAssocID="{177DBA60-E572-494C-9618-E0256AAECFCF}" presName="Accent2" presStyleLbl="node1" presStyleIdx="1" presStyleCnt="15" custLinFactX="-400000" custLinFactY="-200000" custLinFactNeighborX="-476302" custLinFactNeighborY="-204789"/>
      <dgm:spPr/>
    </dgm:pt>
    <dgm:pt modelId="{A1FA2605-2B3A-4296-A28E-C5FA843898FB}" type="pres">
      <dgm:prSet presAssocID="{177DBA60-E572-494C-9618-E0256AAECFCF}" presName="Accent3" presStyleLbl="node1" presStyleIdx="2" presStyleCnt="15" custLinFactX="443797" custLinFactY="-100000" custLinFactNeighborX="500000" custLinFactNeighborY="-114192"/>
      <dgm:spPr/>
    </dgm:pt>
    <dgm:pt modelId="{5A446662-9F5D-4590-978D-3308FEE08D8B}" type="pres">
      <dgm:prSet presAssocID="{177DBA60-E572-494C-9618-E0256AAECFCF}" presName="Accent4" presStyleLbl="node1" presStyleIdx="3" presStyleCnt="15" custLinFactX="-173717" custLinFactNeighborX="-200000" custLinFactNeighborY="-58217"/>
      <dgm:spPr/>
    </dgm:pt>
    <dgm:pt modelId="{22129054-3CA9-4011-A5AD-8D39B08C4D8E}" type="pres">
      <dgm:prSet presAssocID="{177DBA60-E572-494C-9618-E0256AAECFCF}" presName="Accent5" presStyleLbl="node1" presStyleIdx="4" presStyleCnt="15"/>
      <dgm:spPr/>
    </dgm:pt>
    <dgm:pt modelId="{61D3B15E-253B-4878-AE64-6028D2F152F0}" type="pres">
      <dgm:prSet presAssocID="{177DBA60-E572-494C-9618-E0256AAECFCF}" presName="Accent6" presStyleLbl="node1" presStyleIdx="5" presStyleCnt="15" custLinFactX="-295332" custLinFactY="-273443" custLinFactNeighborX="-300000" custLinFactNeighborY="-300000"/>
      <dgm:spPr/>
    </dgm:pt>
    <dgm:pt modelId="{83BA269B-AB78-4502-B5A4-CBEA56C30342}" type="pres">
      <dgm:prSet presAssocID="{B2545FD9-21BF-4A31-B22A-D517B5977588}" presName="Child1" presStyleLbl="node1" presStyleIdx="6" presStyleCnt="15" custScaleX="153308" custScaleY="160892" custLinFactX="69823" custLinFactNeighborX="100000" custLinFactNeighborY="6511">
        <dgm:presLayoutVars>
          <dgm:chMax val="0"/>
          <dgm:chPref val="0"/>
        </dgm:presLayoutVars>
      </dgm:prSet>
      <dgm:spPr/>
    </dgm:pt>
    <dgm:pt modelId="{09227236-190C-46AC-87F2-E92600B4DA45}" type="pres">
      <dgm:prSet presAssocID="{B2545FD9-21BF-4A31-B22A-D517B5977588}" presName="Accent7" presStyleCnt="0"/>
      <dgm:spPr/>
    </dgm:pt>
    <dgm:pt modelId="{BB0674F3-C571-458C-9ECC-0B2E8E27A23E}" type="pres">
      <dgm:prSet presAssocID="{B2545FD9-21BF-4A31-B22A-D517B5977588}" presName="AccentHold1" presStyleLbl="node1" presStyleIdx="7" presStyleCnt="15" custLinFactX="-200000" custLinFactY="-63387" custLinFactNeighborX="-296439" custLinFactNeighborY="-100000"/>
      <dgm:spPr/>
    </dgm:pt>
    <dgm:pt modelId="{0AE044BB-2A49-472C-8CE7-4D23F60FC48E}" type="pres">
      <dgm:prSet presAssocID="{B2545FD9-21BF-4A31-B22A-D517B5977588}" presName="Accent8" presStyleCnt="0"/>
      <dgm:spPr/>
    </dgm:pt>
    <dgm:pt modelId="{F87A5801-EB33-4051-AA5D-72A958912692}" type="pres">
      <dgm:prSet presAssocID="{B2545FD9-21BF-4A31-B22A-D517B5977588}" presName="AccentHold2" presStyleLbl="node1" presStyleIdx="8" presStyleCnt="15" custLinFactX="-13793" custLinFactNeighborX="-100000" custLinFactNeighborY="51978"/>
      <dgm:spPr/>
    </dgm:pt>
    <dgm:pt modelId="{1340CAE8-0A0D-44CA-A459-7D03224E6ABE}" type="pres">
      <dgm:prSet presAssocID="{7241E5AC-7425-4DA8-82E0-E72469948995}" presName="Child2" presStyleLbl="node1" presStyleIdx="9" presStyleCnt="15" custScaleX="14058" custScaleY="14062" custLinFactX="-100000" custLinFactNeighborX="-144434" custLinFactNeighborY="56756">
        <dgm:presLayoutVars>
          <dgm:chMax val="0"/>
          <dgm:chPref val="0"/>
        </dgm:presLayoutVars>
      </dgm:prSet>
      <dgm:spPr/>
    </dgm:pt>
    <dgm:pt modelId="{3899B6FC-2FC3-406E-B088-BC26C1E3FB87}" type="pres">
      <dgm:prSet presAssocID="{7241E5AC-7425-4DA8-82E0-E72469948995}" presName="Accent9" presStyleCnt="0"/>
      <dgm:spPr/>
    </dgm:pt>
    <dgm:pt modelId="{91D3652D-2C62-400E-85CE-99588B2192DE}" type="pres">
      <dgm:prSet presAssocID="{7241E5AC-7425-4DA8-82E0-E72469948995}" presName="AccentHold1" presStyleLbl="node1" presStyleIdx="10" presStyleCnt="15" custLinFactX="-700000" custLinFactY="-100000" custLinFactNeighborX="-770494" custLinFactNeighborY="-135133"/>
      <dgm:spPr/>
    </dgm:pt>
    <dgm:pt modelId="{E63B796C-CCE2-48C6-8CDC-E5BCF308EBA9}" type="pres">
      <dgm:prSet presAssocID="{7241E5AC-7425-4DA8-82E0-E72469948995}" presName="Accent10" presStyleCnt="0"/>
      <dgm:spPr/>
    </dgm:pt>
    <dgm:pt modelId="{6E1B77C7-7E29-4391-8A1E-0A01AAB349C7}" type="pres">
      <dgm:prSet presAssocID="{7241E5AC-7425-4DA8-82E0-E72469948995}" presName="AccentHold2" presStyleLbl="node1" presStyleIdx="11" presStyleCnt="15" custLinFactX="148307" custLinFactNeighborX="200000" custLinFactNeighborY="37987"/>
      <dgm:spPr/>
    </dgm:pt>
    <dgm:pt modelId="{0E3E28D5-671C-47E9-8C1F-CB91BE84102E}" type="pres">
      <dgm:prSet presAssocID="{7241E5AC-7425-4DA8-82E0-E72469948995}" presName="Accent11" presStyleCnt="0"/>
      <dgm:spPr/>
    </dgm:pt>
    <dgm:pt modelId="{3F7B3921-3654-4A1E-8527-8FA3756F21B7}" type="pres">
      <dgm:prSet presAssocID="{7241E5AC-7425-4DA8-82E0-E72469948995}" presName="AccentHold3" presStyleLbl="node1" presStyleIdx="12" presStyleCnt="15" custLinFactX="300000" custLinFactY="105409" custLinFactNeighborX="352748" custLinFactNeighborY="200000"/>
      <dgm:spPr/>
    </dgm:pt>
    <dgm:pt modelId="{8D165D9C-0B7A-4B48-9277-BDE4BB43D4CB}" type="pres">
      <dgm:prSet presAssocID="{31EA69A9-2FC2-473B-857F-A64680278BC0}" presName="Child3" presStyleLbl="node1" presStyleIdx="13" presStyleCnt="15" custScaleX="5623" custScaleY="5625" custLinFactX="-100000" custLinFactY="-16110" custLinFactNeighborX="-196292" custLinFactNeighborY="-100000">
        <dgm:presLayoutVars>
          <dgm:chMax val="0"/>
          <dgm:chPref val="0"/>
        </dgm:presLayoutVars>
      </dgm:prSet>
      <dgm:spPr/>
    </dgm:pt>
    <dgm:pt modelId="{FE0DFF2E-C4E5-4AE2-8277-8AC843D7083E}" type="pres">
      <dgm:prSet presAssocID="{31EA69A9-2FC2-473B-857F-A64680278BC0}" presName="Accent12" presStyleCnt="0"/>
      <dgm:spPr/>
    </dgm:pt>
    <dgm:pt modelId="{48673850-1F4A-438B-AC64-427BB35D2C4F}" type="pres">
      <dgm:prSet presAssocID="{31EA69A9-2FC2-473B-857F-A64680278BC0}" presName="AccentHold1" presStyleLbl="node1" presStyleIdx="14" presStyleCnt="15" custLinFactX="400000" custLinFactNeighborX="443392" custLinFactNeighborY="33468"/>
      <dgm:spPr/>
    </dgm:pt>
  </dgm:ptLst>
  <dgm:cxnLst>
    <dgm:cxn modelId="{A18FAC08-7BC8-468B-8658-25F22A6245AA}" srcId="{13E93DF3-A23B-4AB2-9ADB-E2959DC6DE8C}" destId="{177DBA60-E572-494C-9618-E0256AAECFCF}" srcOrd="0" destOrd="0" parTransId="{DC0BD405-D3F6-4F85-A998-901E5EC0C8B1}" sibTransId="{9493E62B-ABD3-4244-8148-2B2D7D7182ED}"/>
    <dgm:cxn modelId="{8F17763B-338C-44CA-B040-CF6EB791B77F}" type="presOf" srcId="{13E93DF3-A23B-4AB2-9ADB-E2959DC6DE8C}" destId="{D170D198-3188-41DB-A088-973EA72D7855}" srcOrd="0" destOrd="0" presId="urn:microsoft.com/office/officeart/2009/3/layout/CircleRelationship"/>
    <dgm:cxn modelId="{A5B8A842-6EA9-4156-9DAB-322EB8416EAA}" srcId="{177DBA60-E572-494C-9618-E0256AAECFCF}" destId="{B2545FD9-21BF-4A31-B22A-D517B5977588}" srcOrd="0" destOrd="0" parTransId="{BAB098D7-1406-4115-B78D-AB9CB50E9775}" sibTransId="{F49EE391-EF8A-43F5-AB89-783EC9EE32A6}"/>
    <dgm:cxn modelId="{AB79BF7B-1752-4194-AAEE-CA30E0ECD336}" type="presOf" srcId="{31EA69A9-2FC2-473B-857F-A64680278BC0}" destId="{8D165D9C-0B7A-4B48-9277-BDE4BB43D4CB}" srcOrd="0" destOrd="0" presId="urn:microsoft.com/office/officeart/2009/3/layout/CircleRelationship"/>
    <dgm:cxn modelId="{2CFC218D-03EE-4350-8F3A-041FE45C246A}" srcId="{177DBA60-E572-494C-9618-E0256AAECFCF}" destId="{31EA69A9-2FC2-473B-857F-A64680278BC0}" srcOrd="2" destOrd="0" parTransId="{D26ECD81-FD21-4ED3-96E0-823E6D89C5C0}" sibTransId="{BCCE1A85-E884-4299-9A58-7CC8BA00A1B2}"/>
    <dgm:cxn modelId="{1BCD8591-BC38-4E87-B26B-2E25E9BE8AB2}" type="presOf" srcId="{7241E5AC-7425-4DA8-82E0-E72469948995}" destId="{1340CAE8-0A0D-44CA-A459-7D03224E6ABE}" srcOrd="0" destOrd="0" presId="urn:microsoft.com/office/officeart/2009/3/layout/CircleRelationship"/>
    <dgm:cxn modelId="{D95EE0AA-487E-49EE-8257-1ED8A2A0A10D}" type="presOf" srcId="{177DBA60-E572-494C-9618-E0256AAECFCF}" destId="{E6A9E535-3B64-4712-88BD-387F6D593BF5}" srcOrd="0" destOrd="0" presId="urn:microsoft.com/office/officeart/2009/3/layout/CircleRelationship"/>
    <dgm:cxn modelId="{4039C3B1-9DD5-488E-B476-DBA22ADE185A}" srcId="{177DBA60-E572-494C-9618-E0256AAECFCF}" destId="{7241E5AC-7425-4DA8-82E0-E72469948995}" srcOrd="1" destOrd="0" parTransId="{93B63C35-589E-42BF-8A37-34D8547CDDD7}" sibTransId="{D57AB3F0-6B4C-4CCB-B145-F79CEE36EC6B}"/>
    <dgm:cxn modelId="{009BE7C1-0346-4EB6-BE06-7D81780818F3}" type="presOf" srcId="{B2545FD9-21BF-4A31-B22A-D517B5977588}" destId="{83BA269B-AB78-4502-B5A4-CBEA56C30342}" srcOrd="0" destOrd="0" presId="urn:microsoft.com/office/officeart/2009/3/layout/CircleRelationship"/>
    <dgm:cxn modelId="{BF89B890-F33F-4AAA-952E-BF4E5B1FC94A}" type="presParOf" srcId="{D170D198-3188-41DB-A088-973EA72D7855}" destId="{E6A9E535-3B64-4712-88BD-387F6D593BF5}" srcOrd="0" destOrd="0" presId="urn:microsoft.com/office/officeart/2009/3/layout/CircleRelationship"/>
    <dgm:cxn modelId="{9D489FDE-502D-4B29-BEC1-18E78D8DBFB8}" type="presParOf" srcId="{D170D198-3188-41DB-A088-973EA72D7855}" destId="{26B83E5D-7E04-4FA1-81EA-69799FAC4FDF}" srcOrd="1" destOrd="0" presId="urn:microsoft.com/office/officeart/2009/3/layout/CircleRelationship"/>
    <dgm:cxn modelId="{654A43A2-649B-4E18-B788-034965CB91C4}" type="presParOf" srcId="{D170D198-3188-41DB-A088-973EA72D7855}" destId="{0283F789-DE84-464F-9A73-BB716F46E0CC}" srcOrd="2" destOrd="0" presId="urn:microsoft.com/office/officeart/2009/3/layout/CircleRelationship"/>
    <dgm:cxn modelId="{69E88E94-FF98-4932-85DE-75479829C01D}" type="presParOf" srcId="{D170D198-3188-41DB-A088-973EA72D7855}" destId="{A1FA2605-2B3A-4296-A28E-C5FA843898FB}" srcOrd="3" destOrd="0" presId="urn:microsoft.com/office/officeart/2009/3/layout/CircleRelationship"/>
    <dgm:cxn modelId="{2C6D4099-5C66-49C8-8C1B-B9E3A984EEB2}" type="presParOf" srcId="{D170D198-3188-41DB-A088-973EA72D7855}" destId="{5A446662-9F5D-4590-978D-3308FEE08D8B}" srcOrd="4" destOrd="0" presId="urn:microsoft.com/office/officeart/2009/3/layout/CircleRelationship"/>
    <dgm:cxn modelId="{83593BA8-6D37-4D85-8D72-F791C248CD6C}" type="presParOf" srcId="{D170D198-3188-41DB-A088-973EA72D7855}" destId="{22129054-3CA9-4011-A5AD-8D39B08C4D8E}" srcOrd="5" destOrd="0" presId="urn:microsoft.com/office/officeart/2009/3/layout/CircleRelationship"/>
    <dgm:cxn modelId="{7E0C6B80-CFAA-4C3E-9CAA-74B81CEFD3C6}" type="presParOf" srcId="{D170D198-3188-41DB-A088-973EA72D7855}" destId="{61D3B15E-253B-4878-AE64-6028D2F152F0}" srcOrd="6" destOrd="0" presId="urn:microsoft.com/office/officeart/2009/3/layout/CircleRelationship"/>
    <dgm:cxn modelId="{D0E1036C-9146-4A3A-B3F1-64B9DF0524EE}" type="presParOf" srcId="{D170D198-3188-41DB-A088-973EA72D7855}" destId="{83BA269B-AB78-4502-B5A4-CBEA56C30342}" srcOrd="7" destOrd="0" presId="urn:microsoft.com/office/officeart/2009/3/layout/CircleRelationship"/>
    <dgm:cxn modelId="{96A9E304-B2B7-4705-BAB1-11644D09248E}" type="presParOf" srcId="{D170D198-3188-41DB-A088-973EA72D7855}" destId="{09227236-190C-46AC-87F2-E92600B4DA45}" srcOrd="8" destOrd="0" presId="urn:microsoft.com/office/officeart/2009/3/layout/CircleRelationship"/>
    <dgm:cxn modelId="{AE04D931-451B-40B9-B6A7-9AD6C25FD77B}" type="presParOf" srcId="{09227236-190C-46AC-87F2-E92600B4DA45}" destId="{BB0674F3-C571-458C-9ECC-0B2E8E27A23E}" srcOrd="0" destOrd="0" presId="urn:microsoft.com/office/officeart/2009/3/layout/CircleRelationship"/>
    <dgm:cxn modelId="{479A3214-33E4-41AB-BB3B-68DB02EF0FBF}" type="presParOf" srcId="{D170D198-3188-41DB-A088-973EA72D7855}" destId="{0AE044BB-2A49-472C-8CE7-4D23F60FC48E}" srcOrd="9" destOrd="0" presId="urn:microsoft.com/office/officeart/2009/3/layout/CircleRelationship"/>
    <dgm:cxn modelId="{33F92042-94F5-4F69-A209-44FFA3B97378}" type="presParOf" srcId="{0AE044BB-2A49-472C-8CE7-4D23F60FC48E}" destId="{F87A5801-EB33-4051-AA5D-72A958912692}" srcOrd="0" destOrd="0" presId="urn:microsoft.com/office/officeart/2009/3/layout/CircleRelationship"/>
    <dgm:cxn modelId="{C4D407B2-2E55-44C9-8B0E-198A9A6B064F}" type="presParOf" srcId="{D170D198-3188-41DB-A088-973EA72D7855}" destId="{1340CAE8-0A0D-44CA-A459-7D03224E6ABE}" srcOrd="10" destOrd="0" presId="urn:microsoft.com/office/officeart/2009/3/layout/CircleRelationship"/>
    <dgm:cxn modelId="{DDBB5BCB-1798-4FF4-997C-6CB09B9F88C2}" type="presParOf" srcId="{D170D198-3188-41DB-A088-973EA72D7855}" destId="{3899B6FC-2FC3-406E-B088-BC26C1E3FB87}" srcOrd="11" destOrd="0" presId="urn:microsoft.com/office/officeart/2009/3/layout/CircleRelationship"/>
    <dgm:cxn modelId="{53ECA0C7-D6C8-4AEE-B5A6-767A07F76CC6}" type="presParOf" srcId="{3899B6FC-2FC3-406E-B088-BC26C1E3FB87}" destId="{91D3652D-2C62-400E-85CE-99588B2192DE}" srcOrd="0" destOrd="0" presId="urn:microsoft.com/office/officeart/2009/3/layout/CircleRelationship"/>
    <dgm:cxn modelId="{EE958AE0-FAA1-452A-8592-4063BCC087DB}" type="presParOf" srcId="{D170D198-3188-41DB-A088-973EA72D7855}" destId="{E63B796C-CCE2-48C6-8CDC-E5BCF308EBA9}" srcOrd="12" destOrd="0" presId="urn:microsoft.com/office/officeart/2009/3/layout/CircleRelationship"/>
    <dgm:cxn modelId="{A0EEAAF4-6D15-4054-BFCA-8BDE446B5BBB}" type="presParOf" srcId="{E63B796C-CCE2-48C6-8CDC-E5BCF308EBA9}" destId="{6E1B77C7-7E29-4391-8A1E-0A01AAB349C7}" srcOrd="0" destOrd="0" presId="urn:microsoft.com/office/officeart/2009/3/layout/CircleRelationship"/>
    <dgm:cxn modelId="{D3D5CD48-1473-47B9-8010-9AD0CEAB68DF}" type="presParOf" srcId="{D170D198-3188-41DB-A088-973EA72D7855}" destId="{0E3E28D5-671C-47E9-8C1F-CB91BE84102E}" srcOrd="13" destOrd="0" presId="urn:microsoft.com/office/officeart/2009/3/layout/CircleRelationship"/>
    <dgm:cxn modelId="{F8145E84-F7AF-445E-8EE9-B0651754B3F1}" type="presParOf" srcId="{0E3E28D5-671C-47E9-8C1F-CB91BE84102E}" destId="{3F7B3921-3654-4A1E-8527-8FA3756F21B7}" srcOrd="0" destOrd="0" presId="urn:microsoft.com/office/officeart/2009/3/layout/CircleRelationship"/>
    <dgm:cxn modelId="{C61FE5AC-2A2C-4B71-8918-C09C5610EF13}" type="presParOf" srcId="{D170D198-3188-41DB-A088-973EA72D7855}" destId="{8D165D9C-0B7A-4B48-9277-BDE4BB43D4CB}" srcOrd="14" destOrd="0" presId="urn:microsoft.com/office/officeart/2009/3/layout/CircleRelationship"/>
    <dgm:cxn modelId="{631883DD-8FD2-475F-BAF4-762C8C589D6C}" type="presParOf" srcId="{D170D198-3188-41DB-A088-973EA72D7855}" destId="{FE0DFF2E-C4E5-4AE2-8277-8AC843D7083E}" srcOrd="15" destOrd="0" presId="urn:microsoft.com/office/officeart/2009/3/layout/CircleRelationship"/>
    <dgm:cxn modelId="{7252D704-AA9A-40C1-B5BA-289A38438C53}" type="presParOf" srcId="{FE0DFF2E-C4E5-4AE2-8277-8AC843D7083E}" destId="{48673850-1F4A-438B-AC64-427BB35D2C4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4C953D-96B7-4112-9441-636E0B6BDBA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D5A2B5-4B74-4F76-866E-CF3430616A26}">
      <dgm:prSet/>
      <dgm:spPr>
        <a:solidFill>
          <a:srgbClr val="434FAD"/>
        </a:solidFill>
      </dgm:spPr>
      <dgm:t>
        <a:bodyPr/>
        <a:lstStyle/>
        <a:p>
          <a:r>
            <a:rPr lang="en-US" dirty="0"/>
            <a:t>In recent years, the degree of change in healthcare and the magnitude of attracting talent has magnified exponentially </a:t>
          </a:r>
        </a:p>
      </dgm:t>
    </dgm:pt>
    <dgm:pt modelId="{C96F531C-7A0E-4532-84A4-5751E1690C0F}" type="parTrans" cxnId="{0E7BF057-B594-453E-B38A-D25C509D75DF}">
      <dgm:prSet/>
      <dgm:spPr/>
      <dgm:t>
        <a:bodyPr/>
        <a:lstStyle/>
        <a:p>
          <a:endParaRPr lang="en-US"/>
        </a:p>
      </dgm:t>
    </dgm:pt>
    <dgm:pt modelId="{1747FAFF-6F98-4758-80ED-7D43DF6C741F}" type="sibTrans" cxnId="{0E7BF057-B594-453E-B38A-D25C509D75DF}">
      <dgm:prSet/>
      <dgm:spPr/>
      <dgm:t>
        <a:bodyPr/>
        <a:lstStyle/>
        <a:p>
          <a:endParaRPr lang="en-US"/>
        </a:p>
      </dgm:t>
    </dgm:pt>
    <dgm:pt modelId="{46F44B5C-7616-40FF-B524-810AC2AA09B7}">
      <dgm:prSet/>
      <dgm:spPr>
        <a:solidFill>
          <a:srgbClr val="434FAD"/>
        </a:solidFill>
      </dgm:spPr>
      <dgm:t>
        <a:bodyPr/>
        <a:lstStyle/>
        <a:p>
          <a:r>
            <a:rPr lang="en-US" dirty="0"/>
            <a:t>At the same time, financial resources to address the challenge have become strained across all healthcare sectors</a:t>
          </a:r>
        </a:p>
      </dgm:t>
    </dgm:pt>
    <dgm:pt modelId="{3950FA42-7F17-4317-A12C-BF787AE884CD}" type="parTrans" cxnId="{C15DA76B-392C-4BDC-92CA-A0DE557C8466}">
      <dgm:prSet/>
      <dgm:spPr/>
      <dgm:t>
        <a:bodyPr/>
        <a:lstStyle/>
        <a:p>
          <a:endParaRPr lang="en-US"/>
        </a:p>
      </dgm:t>
    </dgm:pt>
    <dgm:pt modelId="{11B1DAAA-0AB9-4384-9939-46A2F275D42F}" type="sibTrans" cxnId="{C15DA76B-392C-4BDC-92CA-A0DE557C8466}">
      <dgm:prSet/>
      <dgm:spPr/>
      <dgm:t>
        <a:bodyPr/>
        <a:lstStyle/>
        <a:p>
          <a:endParaRPr lang="en-US"/>
        </a:p>
      </dgm:t>
    </dgm:pt>
    <dgm:pt modelId="{5DBC3148-DB51-4AFA-A51D-68DF4DC8FBA1}">
      <dgm:prSet/>
      <dgm:spPr>
        <a:solidFill>
          <a:srgbClr val="434FAD"/>
        </a:solidFill>
      </dgm:spPr>
      <dgm:t>
        <a:bodyPr/>
        <a:lstStyle/>
        <a:p>
          <a:r>
            <a:rPr lang="en-US" dirty="0"/>
            <a:t>Burnout in healthcare was a challenge before COVID</a:t>
          </a:r>
        </a:p>
      </dgm:t>
    </dgm:pt>
    <dgm:pt modelId="{2DF66C9D-500D-446C-9ECF-9D0D9473D17E}" type="parTrans" cxnId="{AAE95F3A-6B41-4200-99FB-7C1F777993AC}">
      <dgm:prSet/>
      <dgm:spPr/>
      <dgm:t>
        <a:bodyPr/>
        <a:lstStyle/>
        <a:p>
          <a:endParaRPr lang="en-US"/>
        </a:p>
      </dgm:t>
    </dgm:pt>
    <dgm:pt modelId="{883BBDCD-82DE-4538-B5B3-2A32800CD70E}" type="sibTrans" cxnId="{AAE95F3A-6B41-4200-99FB-7C1F777993AC}">
      <dgm:prSet/>
      <dgm:spPr/>
      <dgm:t>
        <a:bodyPr/>
        <a:lstStyle/>
        <a:p>
          <a:endParaRPr lang="en-US"/>
        </a:p>
      </dgm:t>
    </dgm:pt>
    <dgm:pt modelId="{A103E932-533C-454C-BFFF-AF03B41955F2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Controlled interventions to reduce physician burnout – Dec 2015</a:t>
          </a:r>
        </a:p>
      </dgm:t>
    </dgm:pt>
    <dgm:pt modelId="{26FB8363-238A-4C18-8C6F-F271D7019488}" type="parTrans" cxnId="{04BB4DBB-0822-4A03-B539-2C1742782170}">
      <dgm:prSet/>
      <dgm:spPr/>
      <dgm:t>
        <a:bodyPr/>
        <a:lstStyle/>
        <a:p>
          <a:endParaRPr lang="en-US"/>
        </a:p>
      </dgm:t>
    </dgm:pt>
    <dgm:pt modelId="{E8691CC4-ED72-4DF4-BEA0-A119DFD01840}" type="sibTrans" cxnId="{04BB4DBB-0822-4A03-B539-2C1742782170}">
      <dgm:prSet/>
      <dgm:spPr/>
      <dgm:t>
        <a:bodyPr/>
        <a:lstStyle/>
        <a:p>
          <a:endParaRPr lang="en-US"/>
        </a:p>
      </dgm:t>
    </dgm:pt>
    <dgm:pt modelId="{863C1FB9-0D70-44B5-9EE8-7888E94B44F9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Burnout in healthcare; the case for organizational approach – July 2019 </a:t>
          </a:r>
        </a:p>
      </dgm:t>
    </dgm:pt>
    <dgm:pt modelId="{91F7CF2B-AA80-40B9-B1AC-4ACA6FBBE53E}" type="parTrans" cxnId="{EB7F66B1-9E9F-4968-B587-52F5DB8C72A9}">
      <dgm:prSet/>
      <dgm:spPr/>
      <dgm:t>
        <a:bodyPr/>
        <a:lstStyle/>
        <a:p>
          <a:endParaRPr lang="en-US"/>
        </a:p>
      </dgm:t>
    </dgm:pt>
    <dgm:pt modelId="{B3E175B2-D827-4ED3-8202-9512888C3FDC}" type="sibTrans" cxnId="{EB7F66B1-9E9F-4968-B587-52F5DB8C72A9}">
      <dgm:prSet/>
      <dgm:spPr/>
      <dgm:t>
        <a:bodyPr/>
        <a:lstStyle/>
        <a:p>
          <a:endParaRPr lang="en-US"/>
        </a:p>
      </dgm:t>
    </dgm:pt>
    <dgm:pt modelId="{2EE73CF4-DEDD-45F7-99FA-E53DC00A06F9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A cross-section study of burnout among healthcare professionals during COVID – April 2021</a:t>
          </a:r>
        </a:p>
      </dgm:t>
    </dgm:pt>
    <dgm:pt modelId="{073F1184-7DE7-47F8-BBE4-E720B98A194F}" type="parTrans" cxnId="{C2488001-C83C-41CD-8DB2-007985F6C0AF}">
      <dgm:prSet/>
      <dgm:spPr/>
      <dgm:t>
        <a:bodyPr/>
        <a:lstStyle/>
        <a:p>
          <a:endParaRPr lang="en-US"/>
        </a:p>
      </dgm:t>
    </dgm:pt>
    <dgm:pt modelId="{70048893-D406-4747-9B47-98F0459995EA}" type="sibTrans" cxnId="{C2488001-C83C-41CD-8DB2-007985F6C0AF}">
      <dgm:prSet/>
      <dgm:spPr/>
      <dgm:t>
        <a:bodyPr/>
        <a:lstStyle/>
        <a:p>
          <a:endParaRPr lang="en-US"/>
        </a:p>
      </dgm:t>
    </dgm:pt>
    <dgm:pt modelId="{68A41414-4769-4CEE-82B6-4FE214772DA7}" type="pres">
      <dgm:prSet presAssocID="{F74C953D-96B7-4112-9441-636E0B6BDB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BC7CF4-03DD-4DCE-8963-718CCD2D2062}" type="pres">
      <dgm:prSet presAssocID="{E5D5A2B5-4B74-4F76-866E-CF3430616A26}" presName="root1" presStyleCnt="0"/>
      <dgm:spPr/>
    </dgm:pt>
    <dgm:pt modelId="{71DCADA4-5052-4C55-8FD3-C5BDD8F54479}" type="pres">
      <dgm:prSet presAssocID="{E5D5A2B5-4B74-4F76-866E-CF3430616A26}" presName="LevelOneTextNode" presStyleLbl="node0" presStyleIdx="0" presStyleCnt="3">
        <dgm:presLayoutVars>
          <dgm:chPref val="3"/>
        </dgm:presLayoutVars>
      </dgm:prSet>
      <dgm:spPr/>
    </dgm:pt>
    <dgm:pt modelId="{46ED4670-EBC1-45F4-BABD-67208E6449E2}" type="pres">
      <dgm:prSet presAssocID="{E5D5A2B5-4B74-4F76-866E-CF3430616A26}" presName="level2hierChild" presStyleCnt="0"/>
      <dgm:spPr/>
    </dgm:pt>
    <dgm:pt modelId="{AB52554E-0F60-4EFE-A240-41FD19597647}" type="pres">
      <dgm:prSet presAssocID="{46F44B5C-7616-40FF-B524-810AC2AA09B7}" presName="root1" presStyleCnt="0"/>
      <dgm:spPr/>
    </dgm:pt>
    <dgm:pt modelId="{961F111A-779A-4D14-B1DF-9D40BC2AA890}" type="pres">
      <dgm:prSet presAssocID="{46F44B5C-7616-40FF-B524-810AC2AA09B7}" presName="LevelOneTextNode" presStyleLbl="node0" presStyleIdx="1" presStyleCnt="3">
        <dgm:presLayoutVars>
          <dgm:chPref val="3"/>
        </dgm:presLayoutVars>
      </dgm:prSet>
      <dgm:spPr/>
    </dgm:pt>
    <dgm:pt modelId="{FBE8B37B-FB5D-4D11-ADD5-138EBF1EFE09}" type="pres">
      <dgm:prSet presAssocID="{46F44B5C-7616-40FF-B524-810AC2AA09B7}" presName="level2hierChild" presStyleCnt="0"/>
      <dgm:spPr/>
    </dgm:pt>
    <dgm:pt modelId="{FDA6E9F6-DD3E-4754-B9A8-B1A9038D286B}" type="pres">
      <dgm:prSet presAssocID="{5DBC3148-DB51-4AFA-A51D-68DF4DC8FBA1}" presName="root1" presStyleCnt="0"/>
      <dgm:spPr/>
    </dgm:pt>
    <dgm:pt modelId="{013CCB38-DA71-45B6-9B1E-2989E49AEC65}" type="pres">
      <dgm:prSet presAssocID="{5DBC3148-DB51-4AFA-A51D-68DF4DC8FBA1}" presName="LevelOneTextNode" presStyleLbl="node0" presStyleIdx="2" presStyleCnt="3">
        <dgm:presLayoutVars>
          <dgm:chPref val="3"/>
        </dgm:presLayoutVars>
      </dgm:prSet>
      <dgm:spPr/>
    </dgm:pt>
    <dgm:pt modelId="{8FDFEB4D-1D3D-4010-81A8-D6DCC3A18473}" type="pres">
      <dgm:prSet presAssocID="{5DBC3148-DB51-4AFA-A51D-68DF4DC8FBA1}" presName="level2hierChild" presStyleCnt="0"/>
      <dgm:spPr/>
    </dgm:pt>
    <dgm:pt modelId="{A9FC720B-B47F-4820-B0A8-2DE4A5EBC6B8}" type="pres">
      <dgm:prSet presAssocID="{26FB8363-238A-4C18-8C6F-F271D7019488}" presName="conn2-1" presStyleLbl="parChTrans1D2" presStyleIdx="0" presStyleCnt="3"/>
      <dgm:spPr/>
    </dgm:pt>
    <dgm:pt modelId="{E8F7012B-79B3-41D2-9A50-A90A5BE7AA72}" type="pres">
      <dgm:prSet presAssocID="{26FB8363-238A-4C18-8C6F-F271D7019488}" presName="connTx" presStyleLbl="parChTrans1D2" presStyleIdx="0" presStyleCnt="3"/>
      <dgm:spPr/>
    </dgm:pt>
    <dgm:pt modelId="{499EE2BC-BE1B-4679-8FEA-0BF9144FE8B0}" type="pres">
      <dgm:prSet presAssocID="{A103E932-533C-454C-BFFF-AF03B41955F2}" presName="root2" presStyleCnt="0"/>
      <dgm:spPr/>
    </dgm:pt>
    <dgm:pt modelId="{0264BF77-B3F1-4F69-887C-3091291D8F57}" type="pres">
      <dgm:prSet presAssocID="{A103E932-533C-454C-BFFF-AF03B41955F2}" presName="LevelTwoTextNode" presStyleLbl="node2" presStyleIdx="0" presStyleCnt="3" custLinFactNeighborY="3356">
        <dgm:presLayoutVars>
          <dgm:chPref val="3"/>
        </dgm:presLayoutVars>
      </dgm:prSet>
      <dgm:spPr/>
    </dgm:pt>
    <dgm:pt modelId="{64D2FF73-BF88-4128-8395-E46C741A0E0E}" type="pres">
      <dgm:prSet presAssocID="{A103E932-533C-454C-BFFF-AF03B41955F2}" presName="level3hierChild" presStyleCnt="0"/>
      <dgm:spPr/>
    </dgm:pt>
    <dgm:pt modelId="{F610FD6C-6500-4673-9815-7A7F4C636704}" type="pres">
      <dgm:prSet presAssocID="{91F7CF2B-AA80-40B9-B1AC-4ACA6FBBE53E}" presName="conn2-1" presStyleLbl="parChTrans1D2" presStyleIdx="1" presStyleCnt="3"/>
      <dgm:spPr/>
    </dgm:pt>
    <dgm:pt modelId="{21F478EB-EE7C-464F-A986-95A4D3C4B5CD}" type="pres">
      <dgm:prSet presAssocID="{91F7CF2B-AA80-40B9-B1AC-4ACA6FBBE53E}" presName="connTx" presStyleLbl="parChTrans1D2" presStyleIdx="1" presStyleCnt="3"/>
      <dgm:spPr/>
    </dgm:pt>
    <dgm:pt modelId="{1E59D815-EC4A-473E-884E-A66F27B475CE}" type="pres">
      <dgm:prSet presAssocID="{863C1FB9-0D70-44B5-9EE8-7888E94B44F9}" presName="root2" presStyleCnt="0"/>
      <dgm:spPr/>
    </dgm:pt>
    <dgm:pt modelId="{D5E76890-47F1-422B-BF42-8B9FCD29F509}" type="pres">
      <dgm:prSet presAssocID="{863C1FB9-0D70-44B5-9EE8-7888E94B44F9}" presName="LevelTwoTextNode" presStyleLbl="node2" presStyleIdx="1" presStyleCnt="3" custLinFactNeighborY="3356">
        <dgm:presLayoutVars>
          <dgm:chPref val="3"/>
        </dgm:presLayoutVars>
      </dgm:prSet>
      <dgm:spPr/>
    </dgm:pt>
    <dgm:pt modelId="{1EAE0622-4F6D-49D3-BD18-513295C6ED22}" type="pres">
      <dgm:prSet presAssocID="{863C1FB9-0D70-44B5-9EE8-7888E94B44F9}" presName="level3hierChild" presStyleCnt="0"/>
      <dgm:spPr/>
    </dgm:pt>
    <dgm:pt modelId="{0239C447-D850-407A-B143-F759D615AFC1}" type="pres">
      <dgm:prSet presAssocID="{073F1184-7DE7-47F8-BBE4-E720B98A194F}" presName="conn2-1" presStyleLbl="parChTrans1D2" presStyleIdx="2" presStyleCnt="3"/>
      <dgm:spPr/>
    </dgm:pt>
    <dgm:pt modelId="{487C5EAC-4C45-48BE-8AA7-5B785E136FA7}" type="pres">
      <dgm:prSet presAssocID="{073F1184-7DE7-47F8-BBE4-E720B98A194F}" presName="connTx" presStyleLbl="parChTrans1D2" presStyleIdx="2" presStyleCnt="3"/>
      <dgm:spPr/>
    </dgm:pt>
    <dgm:pt modelId="{FCD88E1B-7831-4E07-A59D-EAB9DC629507}" type="pres">
      <dgm:prSet presAssocID="{2EE73CF4-DEDD-45F7-99FA-E53DC00A06F9}" presName="root2" presStyleCnt="0"/>
      <dgm:spPr/>
    </dgm:pt>
    <dgm:pt modelId="{6284295D-1683-441B-90C7-C9D0A69D1340}" type="pres">
      <dgm:prSet presAssocID="{2EE73CF4-DEDD-45F7-99FA-E53DC00A06F9}" presName="LevelTwoTextNode" presStyleLbl="node2" presStyleIdx="2" presStyleCnt="3" custLinFactNeighborY="3356">
        <dgm:presLayoutVars>
          <dgm:chPref val="3"/>
        </dgm:presLayoutVars>
      </dgm:prSet>
      <dgm:spPr/>
    </dgm:pt>
    <dgm:pt modelId="{BC9AF639-7303-4A31-A5D0-19FCD7343502}" type="pres">
      <dgm:prSet presAssocID="{2EE73CF4-DEDD-45F7-99FA-E53DC00A06F9}" presName="level3hierChild" presStyleCnt="0"/>
      <dgm:spPr/>
    </dgm:pt>
  </dgm:ptLst>
  <dgm:cxnLst>
    <dgm:cxn modelId="{C2488001-C83C-41CD-8DB2-007985F6C0AF}" srcId="{5DBC3148-DB51-4AFA-A51D-68DF4DC8FBA1}" destId="{2EE73CF4-DEDD-45F7-99FA-E53DC00A06F9}" srcOrd="2" destOrd="0" parTransId="{073F1184-7DE7-47F8-BBE4-E720B98A194F}" sibTransId="{70048893-D406-4747-9B47-98F0459995EA}"/>
    <dgm:cxn modelId="{DE463B05-C8CE-4CB0-96F3-7D894C2EF4E4}" type="presOf" srcId="{E5D5A2B5-4B74-4F76-866E-CF3430616A26}" destId="{71DCADA4-5052-4C55-8FD3-C5BDD8F54479}" srcOrd="0" destOrd="0" presId="urn:microsoft.com/office/officeart/2005/8/layout/hierarchy2"/>
    <dgm:cxn modelId="{0656460B-2C2C-44D6-8D6E-3249B6F22F12}" type="presOf" srcId="{073F1184-7DE7-47F8-BBE4-E720B98A194F}" destId="{487C5EAC-4C45-48BE-8AA7-5B785E136FA7}" srcOrd="1" destOrd="0" presId="urn:microsoft.com/office/officeart/2005/8/layout/hierarchy2"/>
    <dgm:cxn modelId="{6FA4CA1C-7DAD-4FCD-BB98-910E8BDD42B7}" type="presOf" srcId="{A103E932-533C-454C-BFFF-AF03B41955F2}" destId="{0264BF77-B3F1-4F69-887C-3091291D8F57}" srcOrd="0" destOrd="0" presId="urn:microsoft.com/office/officeart/2005/8/layout/hierarchy2"/>
    <dgm:cxn modelId="{ADD34430-63F7-4781-A123-073B56FA4447}" type="presOf" srcId="{91F7CF2B-AA80-40B9-B1AC-4ACA6FBBE53E}" destId="{F610FD6C-6500-4673-9815-7A7F4C636704}" srcOrd="0" destOrd="0" presId="urn:microsoft.com/office/officeart/2005/8/layout/hierarchy2"/>
    <dgm:cxn modelId="{AAE95F3A-6B41-4200-99FB-7C1F777993AC}" srcId="{F74C953D-96B7-4112-9441-636E0B6BDBA8}" destId="{5DBC3148-DB51-4AFA-A51D-68DF4DC8FBA1}" srcOrd="2" destOrd="0" parTransId="{2DF66C9D-500D-446C-9ECF-9D0D9473D17E}" sibTransId="{883BBDCD-82DE-4538-B5B3-2A32800CD70E}"/>
    <dgm:cxn modelId="{B146B43B-D856-4064-86B4-AE2389782506}" type="presOf" srcId="{5DBC3148-DB51-4AFA-A51D-68DF4DC8FBA1}" destId="{013CCB38-DA71-45B6-9B1E-2989E49AEC65}" srcOrd="0" destOrd="0" presId="urn:microsoft.com/office/officeart/2005/8/layout/hierarchy2"/>
    <dgm:cxn modelId="{9F696140-2CE9-4F62-BE62-B61DA4EF0C23}" type="presOf" srcId="{2EE73CF4-DEDD-45F7-99FA-E53DC00A06F9}" destId="{6284295D-1683-441B-90C7-C9D0A69D1340}" srcOrd="0" destOrd="0" presId="urn:microsoft.com/office/officeart/2005/8/layout/hierarchy2"/>
    <dgm:cxn modelId="{C15DA76B-392C-4BDC-92CA-A0DE557C8466}" srcId="{F74C953D-96B7-4112-9441-636E0B6BDBA8}" destId="{46F44B5C-7616-40FF-B524-810AC2AA09B7}" srcOrd="1" destOrd="0" parTransId="{3950FA42-7F17-4317-A12C-BF787AE884CD}" sibTransId="{11B1DAAA-0AB9-4384-9939-46A2F275D42F}"/>
    <dgm:cxn modelId="{91C23373-0EAE-43EA-A509-EAD8D1CDBEF2}" type="presOf" srcId="{073F1184-7DE7-47F8-BBE4-E720B98A194F}" destId="{0239C447-D850-407A-B143-F759D615AFC1}" srcOrd="0" destOrd="0" presId="urn:microsoft.com/office/officeart/2005/8/layout/hierarchy2"/>
    <dgm:cxn modelId="{0E7BF057-B594-453E-B38A-D25C509D75DF}" srcId="{F74C953D-96B7-4112-9441-636E0B6BDBA8}" destId="{E5D5A2B5-4B74-4F76-866E-CF3430616A26}" srcOrd="0" destOrd="0" parTransId="{C96F531C-7A0E-4532-84A4-5751E1690C0F}" sibTransId="{1747FAFF-6F98-4758-80ED-7D43DF6C741F}"/>
    <dgm:cxn modelId="{EB7F66B1-9E9F-4968-B587-52F5DB8C72A9}" srcId="{5DBC3148-DB51-4AFA-A51D-68DF4DC8FBA1}" destId="{863C1FB9-0D70-44B5-9EE8-7888E94B44F9}" srcOrd="1" destOrd="0" parTransId="{91F7CF2B-AA80-40B9-B1AC-4ACA6FBBE53E}" sibTransId="{B3E175B2-D827-4ED3-8202-9512888C3FDC}"/>
    <dgm:cxn modelId="{F4D67DB5-0040-48ED-9876-150D617B750F}" type="presOf" srcId="{26FB8363-238A-4C18-8C6F-F271D7019488}" destId="{E8F7012B-79B3-41D2-9A50-A90A5BE7AA72}" srcOrd="1" destOrd="0" presId="urn:microsoft.com/office/officeart/2005/8/layout/hierarchy2"/>
    <dgm:cxn modelId="{57C5F7B6-B751-4C37-9667-E1070DB6C0DC}" type="presOf" srcId="{46F44B5C-7616-40FF-B524-810AC2AA09B7}" destId="{961F111A-779A-4D14-B1DF-9D40BC2AA890}" srcOrd="0" destOrd="0" presId="urn:microsoft.com/office/officeart/2005/8/layout/hierarchy2"/>
    <dgm:cxn modelId="{B2D82FBB-F201-4EE3-8110-8A1956403B1A}" type="presOf" srcId="{863C1FB9-0D70-44B5-9EE8-7888E94B44F9}" destId="{D5E76890-47F1-422B-BF42-8B9FCD29F509}" srcOrd="0" destOrd="0" presId="urn:microsoft.com/office/officeart/2005/8/layout/hierarchy2"/>
    <dgm:cxn modelId="{04BB4DBB-0822-4A03-B539-2C1742782170}" srcId="{5DBC3148-DB51-4AFA-A51D-68DF4DC8FBA1}" destId="{A103E932-533C-454C-BFFF-AF03B41955F2}" srcOrd="0" destOrd="0" parTransId="{26FB8363-238A-4C18-8C6F-F271D7019488}" sibTransId="{E8691CC4-ED72-4DF4-BEA0-A119DFD01840}"/>
    <dgm:cxn modelId="{75919AC4-17E9-4E73-8393-2446CC9F2DCB}" type="presOf" srcId="{26FB8363-238A-4C18-8C6F-F271D7019488}" destId="{A9FC720B-B47F-4820-B0A8-2DE4A5EBC6B8}" srcOrd="0" destOrd="0" presId="urn:microsoft.com/office/officeart/2005/8/layout/hierarchy2"/>
    <dgm:cxn modelId="{F34AAEEE-8FAF-438D-9F39-8F0AB7C88E9B}" type="presOf" srcId="{91F7CF2B-AA80-40B9-B1AC-4ACA6FBBE53E}" destId="{21F478EB-EE7C-464F-A986-95A4D3C4B5CD}" srcOrd="1" destOrd="0" presId="urn:microsoft.com/office/officeart/2005/8/layout/hierarchy2"/>
    <dgm:cxn modelId="{FC895AFF-6FD0-4EE7-891C-DCDE2A2DA2E5}" type="presOf" srcId="{F74C953D-96B7-4112-9441-636E0B6BDBA8}" destId="{68A41414-4769-4CEE-82B6-4FE214772DA7}" srcOrd="0" destOrd="0" presId="urn:microsoft.com/office/officeart/2005/8/layout/hierarchy2"/>
    <dgm:cxn modelId="{8CD4DDAF-0FD3-4F69-8413-122F920FDE68}" type="presParOf" srcId="{68A41414-4769-4CEE-82B6-4FE214772DA7}" destId="{8DBC7CF4-03DD-4DCE-8963-718CCD2D2062}" srcOrd="0" destOrd="0" presId="urn:microsoft.com/office/officeart/2005/8/layout/hierarchy2"/>
    <dgm:cxn modelId="{99B57F29-E54B-4DDA-9563-0593540779C9}" type="presParOf" srcId="{8DBC7CF4-03DD-4DCE-8963-718CCD2D2062}" destId="{71DCADA4-5052-4C55-8FD3-C5BDD8F54479}" srcOrd="0" destOrd="0" presId="urn:microsoft.com/office/officeart/2005/8/layout/hierarchy2"/>
    <dgm:cxn modelId="{40375FF3-3AD9-44EA-9274-D629608D886B}" type="presParOf" srcId="{8DBC7CF4-03DD-4DCE-8963-718CCD2D2062}" destId="{46ED4670-EBC1-45F4-BABD-67208E6449E2}" srcOrd="1" destOrd="0" presId="urn:microsoft.com/office/officeart/2005/8/layout/hierarchy2"/>
    <dgm:cxn modelId="{DA2A3FF2-2C3E-4051-812E-3B28695A34E5}" type="presParOf" srcId="{68A41414-4769-4CEE-82B6-4FE214772DA7}" destId="{AB52554E-0F60-4EFE-A240-41FD19597647}" srcOrd="1" destOrd="0" presId="urn:microsoft.com/office/officeart/2005/8/layout/hierarchy2"/>
    <dgm:cxn modelId="{F9EFF181-7B3C-4C3C-9BBC-50B99B88C7BD}" type="presParOf" srcId="{AB52554E-0F60-4EFE-A240-41FD19597647}" destId="{961F111A-779A-4D14-B1DF-9D40BC2AA890}" srcOrd="0" destOrd="0" presId="urn:microsoft.com/office/officeart/2005/8/layout/hierarchy2"/>
    <dgm:cxn modelId="{194684AC-2399-48A9-863E-76D77262C7F8}" type="presParOf" srcId="{AB52554E-0F60-4EFE-A240-41FD19597647}" destId="{FBE8B37B-FB5D-4D11-ADD5-138EBF1EFE09}" srcOrd="1" destOrd="0" presId="urn:microsoft.com/office/officeart/2005/8/layout/hierarchy2"/>
    <dgm:cxn modelId="{C89D5592-DCC1-4B61-AD04-89635C83FDA5}" type="presParOf" srcId="{68A41414-4769-4CEE-82B6-4FE214772DA7}" destId="{FDA6E9F6-DD3E-4754-B9A8-B1A9038D286B}" srcOrd="2" destOrd="0" presId="urn:microsoft.com/office/officeart/2005/8/layout/hierarchy2"/>
    <dgm:cxn modelId="{E39125F7-8F20-47FC-845B-F78DAB24D30B}" type="presParOf" srcId="{FDA6E9F6-DD3E-4754-B9A8-B1A9038D286B}" destId="{013CCB38-DA71-45B6-9B1E-2989E49AEC65}" srcOrd="0" destOrd="0" presId="urn:microsoft.com/office/officeart/2005/8/layout/hierarchy2"/>
    <dgm:cxn modelId="{2544E3D7-FD20-4FF4-B63F-F30E223982B9}" type="presParOf" srcId="{FDA6E9F6-DD3E-4754-B9A8-B1A9038D286B}" destId="{8FDFEB4D-1D3D-4010-81A8-D6DCC3A18473}" srcOrd="1" destOrd="0" presId="urn:microsoft.com/office/officeart/2005/8/layout/hierarchy2"/>
    <dgm:cxn modelId="{DC81EBF3-CDDC-4365-9825-5068B546F360}" type="presParOf" srcId="{8FDFEB4D-1D3D-4010-81A8-D6DCC3A18473}" destId="{A9FC720B-B47F-4820-B0A8-2DE4A5EBC6B8}" srcOrd="0" destOrd="0" presId="urn:microsoft.com/office/officeart/2005/8/layout/hierarchy2"/>
    <dgm:cxn modelId="{D5AF4C62-6FB5-4645-AF1C-38886E148CCA}" type="presParOf" srcId="{A9FC720B-B47F-4820-B0A8-2DE4A5EBC6B8}" destId="{E8F7012B-79B3-41D2-9A50-A90A5BE7AA72}" srcOrd="0" destOrd="0" presId="urn:microsoft.com/office/officeart/2005/8/layout/hierarchy2"/>
    <dgm:cxn modelId="{41513470-7915-46E2-B37B-FB7C7980FBC1}" type="presParOf" srcId="{8FDFEB4D-1D3D-4010-81A8-D6DCC3A18473}" destId="{499EE2BC-BE1B-4679-8FEA-0BF9144FE8B0}" srcOrd="1" destOrd="0" presId="urn:microsoft.com/office/officeart/2005/8/layout/hierarchy2"/>
    <dgm:cxn modelId="{07CAA10E-0F9B-4679-86A0-58A575FE827A}" type="presParOf" srcId="{499EE2BC-BE1B-4679-8FEA-0BF9144FE8B0}" destId="{0264BF77-B3F1-4F69-887C-3091291D8F57}" srcOrd="0" destOrd="0" presId="urn:microsoft.com/office/officeart/2005/8/layout/hierarchy2"/>
    <dgm:cxn modelId="{3185C5B2-69CB-43D3-A261-F6CEDE444B3E}" type="presParOf" srcId="{499EE2BC-BE1B-4679-8FEA-0BF9144FE8B0}" destId="{64D2FF73-BF88-4128-8395-E46C741A0E0E}" srcOrd="1" destOrd="0" presId="urn:microsoft.com/office/officeart/2005/8/layout/hierarchy2"/>
    <dgm:cxn modelId="{47344907-A4E2-41B9-920E-4B83104CD8A0}" type="presParOf" srcId="{8FDFEB4D-1D3D-4010-81A8-D6DCC3A18473}" destId="{F610FD6C-6500-4673-9815-7A7F4C636704}" srcOrd="2" destOrd="0" presId="urn:microsoft.com/office/officeart/2005/8/layout/hierarchy2"/>
    <dgm:cxn modelId="{9D427481-76DA-48F8-A56C-2054E58AB7BD}" type="presParOf" srcId="{F610FD6C-6500-4673-9815-7A7F4C636704}" destId="{21F478EB-EE7C-464F-A986-95A4D3C4B5CD}" srcOrd="0" destOrd="0" presId="urn:microsoft.com/office/officeart/2005/8/layout/hierarchy2"/>
    <dgm:cxn modelId="{D7EBB1D2-F0FD-4BC4-BEBB-C7B8C2D51AE6}" type="presParOf" srcId="{8FDFEB4D-1D3D-4010-81A8-D6DCC3A18473}" destId="{1E59D815-EC4A-473E-884E-A66F27B475CE}" srcOrd="3" destOrd="0" presId="urn:microsoft.com/office/officeart/2005/8/layout/hierarchy2"/>
    <dgm:cxn modelId="{E44B5F96-B205-43DC-BF6A-73B95D1696C6}" type="presParOf" srcId="{1E59D815-EC4A-473E-884E-A66F27B475CE}" destId="{D5E76890-47F1-422B-BF42-8B9FCD29F509}" srcOrd="0" destOrd="0" presId="urn:microsoft.com/office/officeart/2005/8/layout/hierarchy2"/>
    <dgm:cxn modelId="{9FD2FFCB-7D08-45B3-A24C-97CAC36A4694}" type="presParOf" srcId="{1E59D815-EC4A-473E-884E-A66F27B475CE}" destId="{1EAE0622-4F6D-49D3-BD18-513295C6ED22}" srcOrd="1" destOrd="0" presId="urn:microsoft.com/office/officeart/2005/8/layout/hierarchy2"/>
    <dgm:cxn modelId="{FCA2B290-FD45-419F-95A7-0D6E5623FED0}" type="presParOf" srcId="{8FDFEB4D-1D3D-4010-81A8-D6DCC3A18473}" destId="{0239C447-D850-407A-B143-F759D615AFC1}" srcOrd="4" destOrd="0" presId="urn:microsoft.com/office/officeart/2005/8/layout/hierarchy2"/>
    <dgm:cxn modelId="{84AF9176-F151-401F-A5C1-5E720FA1D633}" type="presParOf" srcId="{0239C447-D850-407A-B143-F759D615AFC1}" destId="{487C5EAC-4C45-48BE-8AA7-5B785E136FA7}" srcOrd="0" destOrd="0" presId="urn:microsoft.com/office/officeart/2005/8/layout/hierarchy2"/>
    <dgm:cxn modelId="{296DEE9E-8D48-4129-99F9-D9280DD2DD9B}" type="presParOf" srcId="{8FDFEB4D-1D3D-4010-81A8-D6DCC3A18473}" destId="{FCD88E1B-7831-4E07-A59D-EAB9DC629507}" srcOrd="5" destOrd="0" presId="urn:microsoft.com/office/officeart/2005/8/layout/hierarchy2"/>
    <dgm:cxn modelId="{30726A57-6C5B-475B-9F0A-B9A8BDEFED36}" type="presParOf" srcId="{FCD88E1B-7831-4E07-A59D-EAB9DC629507}" destId="{6284295D-1683-441B-90C7-C9D0A69D1340}" srcOrd="0" destOrd="0" presId="urn:microsoft.com/office/officeart/2005/8/layout/hierarchy2"/>
    <dgm:cxn modelId="{E0EAC743-4CD3-44A6-87FD-51CF20DCEC38}" type="presParOf" srcId="{FCD88E1B-7831-4E07-A59D-EAB9DC629507}" destId="{BC9AF639-7303-4A31-A5D0-19FCD73435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24DCEF-B8EA-496C-888D-2D3413FD11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4C5AB8-4448-4150-8529-2233FC1DEB5A}">
      <dgm:prSet phldrT="[Text]"/>
      <dgm:spPr/>
      <dgm:t>
        <a:bodyPr/>
        <a:lstStyle/>
        <a:p>
          <a:r>
            <a:rPr lang="en-US" dirty="0"/>
            <a:t>Information Sharing</a:t>
          </a:r>
        </a:p>
      </dgm:t>
    </dgm:pt>
    <dgm:pt modelId="{A000A676-D2B6-4B2C-9313-535D6ED34B20}" type="parTrans" cxnId="{AFCA7E75-2765-4696-B4B4-8EBAD5FC359D}">
      <dgm:prSet/>
      <dgm:spPr/>
      <dgm:t>
        <a:bodyPr/>
        <a:lstStyle/>
        <a:p>
          <a:endParaRPr lang="en-US"/>
        </a:p>
      </dgm:t>
    </dgm:pt>
    <dgm:pt modelId="{45BC1B90-103C-4B8D-BBE2-F96AA8C3E415}" type="sibTrans" cxnId="{AFCA7E75-2765-4696-B4B4-8EBAD5FC359D}">
      <dgm:prSet/>
      <dgm:spPr/>
      <dgm:t>
        <a:bodyPr/>
        <a:lstStyle/>
        <a:p>
          <a:endParaRPr lang="en-US"/>
        </a:p>
      </dgm:t>
    </dgm:pt>
    <dgm:pt modelId="{E624A453-602F-465D-914A-D6290202F7C7}">
      <dgm:prSet phldrT="[Text]"/>
      <dgm:spPr/>
      <dgm:t>
        <a:bodyPr/>
        <a:lstStyle/>
        <a:p>
          <a:r>
            <a:rPr lang="en-US" dirty="0"/>
            <a:t>Consultative</a:t>
          </a:r>
        </a:p>
      </dgm:t>
    </dgm:pt>
    <dgm:pt modelId="{EFB3A48A-2DBC-4816-B344-8F13F2275495}" type="parTrans" cxnId="{5645647B-7B11-4646-B94D-5CB039386EEB}">
      <dgm:prSet/>
      <dgm:spPr/>
      <dgm:t>
        <a:bodyPr/>
        <a:lstStyle/>
        <a:p>
          <a:endParaRPr lang="en-US"/>
        </a:p>
      </dgm:t>
    </dgm:pt>
    <dgm:pt modelId="{4D0B168C-AA1A-4558-8B69-52E1FF42C2DF}" type="sibTrans" cxnId="{5645647B-7B11-4646-B94D-5CB039386EEB}">
      <dgm:prSet/>
      <dgm:spPr/>
      <dgm:t>
        <a:bodyPr/>
        <a:lstStyle/>
        <a:p>
          <a:endParaRPr lang="en-US"/>
        </a:p>
      </dgm:t>
    </dgm:pt>
    <dgm:pt modelId="{A8CFA8BF-A421-40F3-B5E5-5113A192BC2D}">
      <dgm:prSet phldrT="[Text]"/>
      <dgm:spPr/>
      <dgm:t>
        <a:bodyPr/>
        <a:lstStyle/>
        <a:p>
          <a:r>
            <a:rPr lang="en-US" dirty="0"/>
            <a:t>Coordinating</a:t>
          </a:r>
        </a:p>
      </dgm:t>
    </dgm:pt>
    <dgm:pt modelId="{DF15A08D-D8C9-47F8-9BBE-7BFB70C816F0}" type="parTrans" cxnId="{1AA8D823-F03F-49A3-8AC5-F5ECD7AA9A4F}">
      <dgm:prSet/>
      <dgm:spPr/>
      <dgm:t>
        <a:bodyPr/>
        <a:lstStyle/>
        <a:p>
          <a:endParaRPr lang="en-US"/>
        </a:p>
      </dgm:t>
    </dgm:pt>
    <dgm:pt modelId="{7EF211F2-0A47-42F8-8A2C-CC24EB52CB7B}" type="sibTrans" cxnId="{1AA8D823-F03F-49A3-8AC5-F5ECD7AA9A4F}">
      <dgm:prSet/>
      <dgm:spPr/>
      <dgm:t>
        <a:bodyPr/>
        <a:lstStyle/>
        <a:p>
          <a:endParaRPr lang="en-US"/>
        </a:p>
      </dgm:t>
    </dgm:pt>
    <dgm:pt modelId="{6BE4D4A7-92C0-4F76-9EAD-9BBC21226FBE}">
      <dgm:prSet phldrT="[Text]"/>
      <dgm:spPr/>
      <dgm:t>
        <a:bodyPr/>
        <a:lstStyle/>
        <a:p>
          <a:r>
            <a:rPr lang="en-US" dirty="0"/>
            <a:t>Decision Making</a:t>
          </a:r>
        </a:p>
      </dgm:t>
    </dgm:pt>
    <dgm:pt modelId="{8C6D11EA-A990-4CC7-BCE8-033A0F4472B5}" type="parTrans" cxnId="{1DF5E837-73A0-4BF6-B400-E95D90191E1D}">
      <dgm:prSet/>
      <dgm:spPr/>
      <dgm:t>
        <a:bodyPr/>
        <a:lstStyle/>
        <a:p>
          <a:endParaRPr lang="en-US"/>
        </a:p>
      </dgm:t>
    </dgm:pt>
    <dgm:pt modelId="{CAC81F0E-6B2F-453B-9AD7-E3F05EDA7225}" type="sibTrans" cxnId="{1DF5E837-73A0-4BF6-B400-E95D90191E1D}">
      <dgm:prSet/>
      <dgm:spPr/>
      <dgm:t>
        <a:bodyPr/>
        <a:lstStyle/>
        <a:p>
          <a:endParaRPr lang="en-US"/>
        </a:p>
      </dgm:t>
    </dgm:pt>
    <dgm:pt modelId="{E0D741A8-46BE-420A-B496-9B0761943A5F}" type="pres">
      <dgm:prSet presAssocID="{2524DCEF-B8EA-496C-888D-2D3413FD110B}" presName="Name0" presStyleCnt="0">
        <dgm:presLayoutVars>
          <dgm:dir/>
          <dgm:resizeHandles val="exact"/>
        </dgm:presLayoutVars>
      </dgm:prSet>
      <dgm:spPr/>
    </dgm:pt>
    <dgm:pt modelId="{3461A83D-F20F-4962-846F-65E35F427732}" type="pres">
      <dgm:prSet presAssocID="{084C5AB8-4448-4150-8529-2233FC1DEB5A}" presName="node" presStyleLbl="node1" presStyleIdx="0" presStyleCnt="4">
        <dgm:presLayoutVars>
          <dgm:bulletEnabled val="1"/>
        </dgm:presLayoutVars>
      </dgm:prSet>
      <dgm:spPr/>
    </dgm:pt>
    <dgm:pt modelId="{25058190-DEAB-4249-B65B-2B290879A764}" type="pres">
      <dgm:prSet presAssocID="{45BC1B90-103C-4B8D-BBE2-F96AA8C3E415}" presName="sibTrans" presStyleLbl="sibTrans2D1" presStyleIdx="0" presStyleCnt="3"/>
      <dgm:spPr/>
    </dgm:pt>
    <dgm:pt modelId="{460A97B5-8196-4623-AB25-2B3B2F38C4D4}" type="pres">
      <dgm:prSet presAssocID="{45BC1B90-103C-4B8D-BBE2-F96AA8C3E415}" presName="connectorText" presStyleLbl="sibTrans2D1" presStyleIdx="0" presStyleCnt="3"/>
      <dgm:spPr/>
    </dgm:pt>
    <dgm:pt modelId="{7C794B26-A72B-4A72-ACC8-5FB7911D43A8}" type="pres">
      <dgm:prSet presAssocID="{E624A453-602F-465D-914A-D6290202F7C7}" presName="node" presStyleLbl="node1" presStyleIdx="1" presStyleCnt="4">
        <dgm:presLayoutVars>
          <dgm:bulletEnabled val="1"/>
        </dgm:presLayoutVars>
      </dgm:prSet>
      <dgm:spPr/>
    </dgm:pt>
    <dgm:pt modelId="{B4A82AAF-B7C2-4058-B98F-B35256086E0A}" type="pres">
      <dgm:prSet presAssocID="{4D0B168C-AA1A-4558-8B69-52E1FF42C2DF}" presName="sibTrans" presStyleLbl="sibTrans2D1" presStyleIdx="1" presStyleCnt="3"/>
      <dgm:spPr/>
    </dgm:pt>
    <dgm:pt modelId="{6BB5C182-2D2B-4476-93D0-CD0AFF7E208B}" type="pres">
      <dgm:prSet presAssocID="{4D0B168C-AA1A-4558-8B69-52E1FF42C2DF}" presName="connectorText" presStyleLbl="sibTrans2D1" presStyleIdx="1" presStyleCnt="3"/>
      <dgm:spPr/>
    </dgm:pt>
    <dgm:pt modelId="{76750741-03AA-473D-BBFC-7DEEED8E5FAD}" type="pres">
      <dgm:prSet presAssocID="{A8CFA8BF-A421-40F3-B5E5-5113A192BC2D}" presName="node" presStyleLbl="node1" presStyleIdx="2" presStyleCnt="4">
        <dgm:presLayoutVars>
          <dgm:bulletEnabled val="1"/>
        </dgm:presLayoutVars>
      </dgm:prSet>
      <dgm:spPr/>
    </dgm:pt>
    <dgm:pt modelId="{6CB534D6-B823-485D-B381-DED3B54D199A}" type="pres">
      <dgm:prSet presAssocID="{7EF211F2-0A47-42F8-8A2C-CC24EB52CB7B}" presName="sibTrans" presStyleLbl="sibTrans2D1" presStyleIdx="2" presStyleCnt="3"/>
      <dgm:spPr/>
    </dgm:pt>
    <dgm:pt modelId="{46A8F4FF-A56D-412C-864F-6B35C19D0113}" type="pres">
      <dgm:prSet presAssocID="{7EF211F2-0A47-42F8-8A2C-CC24EB52CB7B}" presName="connectorText" presStyleLbl="sibTrans2D1" presStyleIdx="2" presStyleCnt="3"/>
      <dgm:spPr/>
    </dgm:pt>
    <dgm:pt modelId="{6B25FC29-B969-48C8-9BF0-C0AD29593375}" type="pres">
      <dgm:prSet presAssocID="{6BE4D4A7-92C0-4F76-9EAD-9BBC21226FBE}" presName="node" presStyleLbl="node1" presStyleIdx="3" presStyleCnt="4">
        <dgm:presLayoutVars>
          <dgm:bulletEnabled val="1"/>
        </dgm:presLayoutVars>
      </dgm:prSet>
      <dgm:spPr/>
    </dgm:pt>
  </dgm:ptLst>
  <dgm:cxnLst>
    <dgm:cxn modelId="{1A8DC200-DA6B-4096-84A5-80AB3A05275B}" type="presOf" srcId="{4D0B168C-AA1A-4558-8B69-52E1FF42C2DF}" destId="{B4A82AAF-B7C2-4058-B98F-B35256086E0A}" srcOrd="0" destOrd="0" presId="urn:microsoft.com/office/officeart/2005/8/layout/process1"/>
    <dgm:cxn modelId="{D864CA02-CE06-45AD-9B68-06D0EDDD08F7}" type="presOf" srcId="{084C5AB8-4448-4150-8529-2233FC1DEB5A}" destId="{3461A83D-F20F-4962-846F-65E35F427732}" srcOrd="0" destOrd="0" presId="urn:microsoft.com/office/officeart/2005/8/layout/process1"/>
    <dgm:cxn modelId="{76050622-D29E-4E09-A3FE-8FD2A945A05B}" type="presOf" srcId="{7EF211F2-0A47-42F8-8A2C-CC24EB52CB7B}" destId="{46A8F4FF-A56D-412C-864F-6B35C19D0113}" srcOrd="1" destOrd="0" presId="urn:microsoft.com/office/officeart/2005/8/layout/process1"/>
    <dgm:cxn modelId="{68E34623-D3F2-440D-9FA8-9D1489361E40}" type="presOf" srcId="{45BC1B90-103C-4B8D-BBE2-F96AA8C3E415}" destId="{25058190-DEAB-4249-B65B-2B290879A764}" srcOrd="0" destOrd="0" presId="urn:microsoft.com/office/officeart/2005/8/layout/process1"/>
    <dgm:cxn modelId="{1AA8D823-F03F-49A3-8AC5-F5ECD7AA9A4F}" srcId="{2524DCEF-B8EA-496C-888D-2D3413FD110B}" destId="{A8CFA8BF-A421-40F3-B5E5-5113A192BC2D}" srcOrd="2" destOrd="0" parTransId="{DF15A08D-D8C9-47F8-9BBE-7BFB70C816F0}" sibTransId="{7EF211F2-0A47-42F8-8A2C-CC24EB52CB7B}"/>
    <dgm:cxn modelId="{06689D25-2CE5-4511-9D49-12BA23E6BDBB}" type="presOf" srcId="{A8CFA8BF-A421-40F3-B5E5-5113A192BC2D}" destId="{76750741-03AA-473D-BBFC-7DEEED8E5FAD}" srcOrd="0" destOrd="0" presId="urn:microsoft.com/office/officeart/2005/8/layout/process1"/>
    <dgm:cxn modelId="{1DF5E837-73A0-4BF6-B400-E95D90191E1D}" srcId="{2524DCEF-B8EA-496C-888D-2D3413FD110B}" destId="{6BE4D4A7-92C0-4F76-9EAD-9BBC21226FBE}" srcOrd="3" destOrd="0" parTransId="{8C6D11EA-A990-4CC7-BCE8-033A0F4472B5}" sibTransId="{CAC81F0E-6B2F-453B-9AD7-E3F05EDA7225}"/>
    <dgm:cxn modelId="{59DAB14C-E5F6-4E12-AA85-81A7DA622A31}" type="presOf" srcId="{4D0B168C-AA1A-4558-8B69-52E1FF42C2DF}" destId="{6BB5C182-2D2B-4476-93D0-CD0AFF7E208B}" srcOrd="1" destOrd="0" presId="urn:microsoft.com/office/officeart/2005/8/layout/process1"/>
    <dgm:cxn modelId="{AFCA7E75-2765-4696-B4B4-8EBAD5FC359D}" srcId="{2524DCEF-B8EA-496C-888D-2D3413FD110B}" destId="{084C5AB8-4448-4150-8529-2233FC1DEB5A}" srcOrd="0" destOrd="0" parTransId="{A000A676-D2B6-4B2C-9313-535D6ED34B20}" sibTransId="{45BC1B90-103C-4B8D-BBE2-F96AA8C3E415}"/>
    <dgm:cxn modelId="{5645647B-7B11-4646-B94D-5CB039386EEB}" srcId="{2524DCEF-B8EA-496C-888D-2D3413FD110B}" destId="{E624A453-602F-465D-914A-D6290202F7C7}" srcOrd="1" destOrd="0" parTransId="{EFB3A48A-2DBC-4816-B344-8F13F2275495}" sibTransId="{4D0B168C-AA1A-4558-8B69-52E1FF42C2DF}"/>
    <dgm:cxn modelId="{DFEF7D7D-9C18-43A4-8797-67DDAC0676E7}" type="presOf" srcId="{7EF211F2-0A47-42F8-8A2C-CC24EB52CB7B}" destId="{6CB534D6-B823-485D-B381-DED3B54D199A}" srcOrd="0" destOrd="0" presId="urn:microsoft.com/office/officeart/2005/8/layout/process1"/>
    <dgm:cxn modelId="{48FBA29C-C5FC-424D-BBFC-F3F7928C9761}" type="presOf" srcId="{2524DCEF-B8EA-496C-888D-2D3413FD110B}" destId="{E0D741A8-46BE-420A-B496-9B0761943A5F}" srcOrd="0" destOrd="0" presId="urn:microsoft.com/office/officeart/2005/8/layout/process1"/>
    <dgm:cxn modelId="{34FB13C2-891B-411F-A18C-FA6FF9659959}" type="presOf" srcId="{45BC1B90-103C-4B8D-BBE2-F96AA8C3E415}" destId="{460A97B5-8196-4623-AB25-2B3B2F38C4D4}" srcOrd="1" destOrd="0" presId="urn:microsoft.com/office/officeart/2005/8/layout/process1"/>
    <dgm:cxn modelId="{AD31ACDE-FD2A-4AE8-872B-806A0A044902}" type="presOf" srcId="{E624A453-602F-465D-914A-D6290202F7C7}" destId="{7C794B26-A72B-4A72-ACC8-5FB7911D43A8}" srcOrd="0" destOrd="0" presId="urn:microsoft.com/office/officeart/2005/8/layout/process1"/>
    <dgm:cxn modelId="{58E4F2FD-F896-4656-9899-08980E025338}" type="presOf" srcId="{6BE4D4A7-92C0-4F76-9EAD-9BBC21226FBE}" destId="{6B25FC29-B969-48C8-9BF0-C0AD29593375}" srcOrd="0" destOrd="0" presId="urn:microsoft.com/office/officeart/2005/8/layout/process1"/>
    <dgm:cxn modelId="{025D0F14-5CDD-4759-A00E-704E4C1163EA}" type="presParOf" srcId="{E0D741A8-46BE-420A-B496-9B0761943A5F}" destId="{3461A83D-F20F-4962-846F-65E35F427732}" srcOrd="0" destOrd="0" presId="urn:microsoft.com/office/officeart/2005/8/layout/process1"/>
    <dgm:cxn modelId="{16ABBB1C-93B9-4A4D-8C36-26BD88EAE327}" type="presParOf" srcId="{E0D741A8-46BE-420A-B496-9B0761943A5F}" destId="{25058190-DEAB-4249-B65B-2B290879A764}" srcOrd="1" destOrd="0" presId="urn:microsoft.com/office/officeart/2005/8/layout/process1"/>
    <dgm:cxn modelId="{92909024-E31B-4ACD-9879-48D2EFF55A73}" type="presParOf" srcId="{25058190-DEAB-4249-B65B-2B290879A764}" destId="{460A97B5-8196-4623-AB25-2B3B2F38C4D4}" srcOrd="0" destOrd="0" presId="urn:microsoft.com/office/officeart/2005/8/layout/process1"/>
    <dgm:cxn modelId="{EC03F2D2-8858-45FA-B9B0-94BA96094BB6}" type="presParOf" srcId="{E0D741A8-46BE-420A-B496-9B0761943A5F}" destId="{7C794B26-A72B-4A72-ACC8-5FB7911D43A8}" srcOrd="2" destOrd="0" presId="urn:microsoft.com/office/officeart/2005/8/layout/process1"/>
    <dgm:cxn modelId="{898A269D-1AF1-47E8-8CEE-10A7654F1B1F}" type="presParOf" srcId="{E0D741A8-46BE-420A-B496-9B0761943A5F}" destId="{B4A82AAF-B7C2-4058-B98F-B35256086E0A}" srcOrd="3" destOrd="0" presId="urn:microsoft.com/office/officeart/2005/8/layout/process1"/>
    <dgm:cxn modelId="{18EAD5A7-FA54-47CD-8310-FCC231B71ADE}" type="presParOf" srcId="{B4A82AAF-B7C2-4058-B98F-B35256086E0A}" destId="{6BB5C182-2D2B-4476-93D0-CD0AFF7E208B}" srcOrd="0" destOrd="0" presId="urn:microsoft.com/office/officeart/2005/8/layout/process1"/>
    <dgm:cxn modelId="{90D89EF8-983C-4719-A1F5-406FB75B748D}" type="presParOf" srcId="{E0D741A8-46BE-420A-B496-9B0761943A5F}" destId="{76750741-03AA-473D-BBFC-7DEEED8E5FAD}" srcOrd="4" destOrd="0" presId="urn:microsoft.com/office/officeart/2005/8/layout/process1"/>
    <dgm:cxn modelId="{D494A30C-7CAA-466C-8E8E-81ABC8409187}" type="presParOf" srcId="{E0D741A8-46BE-420A-B496-9B0761943A5F}" destId="{6CB534D6-B823-485D-B381-DED3B54D199A}" srcOrd="5" destOrd="0" presId="urn:microsoft.com/office/officeart/2005/8/layout/process1"/>
    <dgm:cxn modelId="{8BAE2938-D606-4D8F-B25C-750185EE3807}" type="presParOf" srcId="{6CB534D6-B823-485D-B381-DED3B54D199A}" destId="{46A8F4FF-A56D-412C-864F-6B35C19D0113}" srcOrd="0" destOrd="0" presId="urn:microsoft.com/office/officeart/2005/8/layout/process1"/>
    <dgm:cxn modelId="{CBA5F3CB-D706-4E1A-BE56-DFE4585B9C62}" type="presParOf" srcId="{E0D741A8-46BE-420A-B496-9B0761943A5F}" destId="{6B25FC29-B969-48C8-9BF0-C0AD2959337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ADC87A-02B5-46A8-9211-37AEE7539C4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06AB3F-0892-49F0-BB9B-E1D6EBAB59EE}">
      <dgm:prSet/>
      <dgm:spPr/>
      <dgm:t>
        <a:bodyPr/>
        <a:lstStyle/>
        <a:p>
          <a:r>
            <a:rPr lang="en-US" dirty="0"/>
            <a:t>The team needs to know their purpose</a:t>
          </a:r>
        </a:p>
      </dgm:t>
    </dgm:pt>
    <dgm:pt modelId="{3E3AA84D-6DB7-4646-BAD8-7B0CAAD44E2E}" type="parTrans" cxnId="{F8CCE3A7-DBC0-4B8D-B8F4-CAE7F8BD2434}">
      <dgm:prSet/>
      <dgm:spPr/>
      <dgm:t>
        <a:bodyPr/>
        <a:lstStyle/>
        <a:p>
          <a:endParaRPr lang="en-US"/>
        </a:p>
      </dgm:t>
    </dgm:pt>
    <dgm:pt modelId="{A72738EA-3191-4FAD-802A-99948EF98914}" type="sibTrans" cxnId="{F8CCE3A7-DBC0-4B8D-B8F4-CAE7F8BD2434}">
      <dgm:prSet/>
      <dgm:spPr/>
      <dgm:t>
        <a:bodyPr/>
        <a:lstStyle/>
        <a:p>
          <a:endParaRPr lang="en-US"/>
        </a:p>
      </dgm:t>
    </dgm:pt>
    <dgm:pt modelId="{E58108F6-C721-4099-865A-ACA2465BEC98}">
      <dgm:prSet/>
      <dgm:spPr/>
      <dgm:t>
        <a:bodyPr/>
        <a:lstStyle/>
        <a:p>
          <a:r>
            <a:rPr lang="en-US" dirty="0"/>
            <a:t>The right people need to be on the team</a:t>
          </a:r>
        </a:p>
      </dgm:t>
    </dgm:pt>
    <dgm:pt modelId="{E8A30F7F-2154-4B9A-BA7B-72E804B9B37D}" type="parTrans" cxnId="{43BA67AB-79BA-4FC4-B423-69EBE8BC88DA}">
      <dgm:prSet/>
      <dgm:spPr/>
      <dgm:t>
        <a:bodyPr/>
        <a:lstStyle/>
        <a:p>
          <a:endParaRPr lang="en-US"/>
        </a:p>
      </dgm:t>
    </dgm:pt>
    <dgm:pt modelId="{52F19296-1EB2-4122-B5EC-240AE1322275}" type="sibTrans" cxnId="{43BA67AB-79BA-4FC4-B423-69EBE8BC88DA}">
      <dgm:prSet/>
      <dgm:spPr/>
      <dgm:t>
        <a:bodyPr/>
        <a:lstStyle/>
        <a:p>
          <a:endParaRPr lang="en-US"/>
        </a:p>
      </dgm:t>
    </dgm:pt>
    <dgm:pt modelId="{FB67A6EB-AF65-46A8-9B22-5CAD14A069A9}">
      <dgm:prSet/>
      <dgm:spPr/>
      <dgm:t>
        <a:bodyPr/>
        <a:lstStyle/>
        <a:p>
          <a:r>
            <a:rPr lang="en-US" dirty="0"/>
            <a:t>They need to focus on structure – what we do together (tasks, processes)</a:t>
          </a:r>
        </a:p>
      </dgm:t>
    </dgm:pt>
    <dgm:pt modelId="{474B2F01-49F7-4DD2-AF4E-60AA517CE10C}" type="parTrans" cxnId="{E6CD7D5B-0898-4B5A-9B46-1D39B03EDD0E}">
      <dgm:prSet/>
      <dgm:spPr/>
      <dgm:t>
        <a:bodyPr/>
        <a:lstStyle/>
        <a:p>
          <a:endParaRPr lang="en-US"/>
        </a:p>
      </dgm:t>
    </dgm:pt>
    <dgm:pt modelId="{04DB9AEB-B583-497B-97CE-C20D47FB9A78}" type="sibTrans" cxnId="{E6CD7D5B-0898-4B5A-9B46-1D39B03EDD0E}">
      <dgm:prSet/>
      <dgm:spPr/>
      <dgm:t>
        <a:bodyPr/>
        <a:lstStyle/>
        <a:p>
          <a:endParaRPr lang="en-US"/>
        </a:p>
      </dgm:t>
    </dgm:pt>
    <dgm:pt modelId="{E569669E-9A35-43FB-AB03-E0F40E337ADA}">
      <dgm:prSet/>
      <dgm:spPr/>
      <dgm:t>
        <a:bodyPr/>
        <a:lstStyle/>
        <a:p>
          <a:r>
            <a:rPr lang="en-US" dirty="0"/>
            <a:t>They need to focus on dynamics – how we work together (safe space)</a:t>
          </a:r>
        </a:p>
      </dgm:t>
    </dgm:pt>
    <dgm:pt modelId="{CA9C8CFD-7F42-4FF1-AF5D-14FA31A7746B}" type="parTrans" cxnId="{35A10F7F-3A15-49E8-A2C3-24F5CD8A325A}">
      <dgm:prSet/>
      <dgm:spPr/>
      <dgm:t>
        <a:bodyPr/>
        <a:lstStyle/>
        <a:p>
          <a:endParaRPr lang="en-US"/>
        </a:p>
      </dgm:t>
    </dgm:pt>
    <dgm:pt modelId="{0C603741-8EA9-4BCD-B9ED-476706C4E329}" type="sibTrans" cxnId="{35A10F7F-3A15-49E8-A2C3-24F5CD8A325A}">
      <dgm:prSet/>
      <dgm:spPr/>
      <dgm:t>
        <a:bodyPr/>
        <a:lstStyle/>
        <a:p>
          <a:endParaRPr lang="en-US"/>
        </a:p>
      </dgm:t>
    </dgm:pt>
    <dgm:pt modelId="{D691EBD3-D491-41DB-B1D4-8DAFCFD5BCD2}">
      <dgm:prSet/>
      <dgm:spPr/>
      <dgm:t>
        <a:bodyPr/>
        <a:lstStyle/>
        <a:p>
          <a:r>
            <a:rPr lang="en-US" dirty="0"/>
            <a:t>Take time to learn and improve</a:t>
          </a:r>
        </a:p>
      </dgm:t>
    </dgm:pt>
    <dgm:pt modelId="{3C4C262F-92D5-4DF8-B529-BFE13DA5D492}" type="parTrans" cxnId="{3B6EB525-81B1-4286-98DE-CFE52D31D349}">
      <dgm:prSet/>
      <dgm:spPr/>
      <dgm:t>
        <a:bodyPr/>
        <a:lstStyle/>
        <a:p>
          <a:endParaRPr lang="en-US"/>
        </a:p>
      </dgm:t>
    </dgm:pt>
    <dgm:pt modelId="{3DE2B853-B07E-4A90-B2CE-983DAE337FBB}" type="sibTrans" cxnId="{3B6EB525-81B1-4286-98DE-CFE52D31D349}">
      <dgm:prSet/>
      <dgm:spPr/>
      <dgm:t>
        <a:bodyPr/>
        <a:lstStyle/>
        <a:p>
          <a:endParaRPr lang="en-US"/>
        </a:p>
      </dgm:t>
    </dgm:pt>
    <dgm:pt modelId="{28727A1C-7FD8-4038-B35C-75C3A4F8850A}">
      <dgm:prSet/>
      <dgm:spPr/>
      <dgm:t>
        <a:bodyPr/>
        <a:lstStyle/>
        <a:p>
          <a:r>
            <a:rPr lang="en-US" dirty="0"/>
            <a:t>The leader manages the framework</a:t>
          </a:r>
        </a:p>
      </dgm:t>
    </dgm:pt>
    <dgm:pt modelId="{0B7363B8-5A2B-4A26-91C1-4D9B69994474}" type="parTrans" cxnId="{B05F3109-1A4D-4188-8B74-4418DD1975A6}">
      <dgm:prSet/>
      <dgm:spPr/>
    </dgm:pt>
    <dgm:pt modelId="{73C561B8-F02D-47ED-B411-093E891CCDB3}" type="sibTrans" cxnId="{B05F3109-1A4D-4188-8B74-4418DD1975A6}">
      <dgm:prSet/>
      <dgm:spPr/>
    </dgm:pt>
    <dgm:pt modelId="{4F65D47A-18D2-4A2B-B123-610C1917D370}" type="pres">
      <dgm:prSet presAssocID="{B7ADC87A-02B5-46A8-9211-37AEE7539C4F}" presName="linear" presStyleCnt="0">
        <dgm:presLayoutVars>
          <dgm:animLvl val="lvl"/>
          <dgm:resizeHandles val="exact"/>
        </dgm:presLayoutVars>
      </dgm:prSet>
      <dgm:spPr/>
    </dgm:pt>
    <dgm:pt modelId="{3EB1A54B-C476-401C-965B-1AE31B432BC8}" type="pres">
      <dgm:prSet presAssocID="{0006AB3F-0892-49F0-BB9B-E1D6EBAB59E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EEAEBAD-2D94-42D2-BC40-80AE97ACD5B9}" type="pres">
      <dgm:prSet presAssocID="{A72738EA-3191-4FAD-802A-99948EF98914}" presName="spacer" presStyleCnt="0"/>
      <dgm:spPr/>
    </dgm:pt>
    <dgm:pt modelId="{A142A236-5D4B-43B4-A5E4-EF696EF81949}" type="pres">
      <dgm:prSet presAssocID="{E58108F6-C721-4099-865A-ACA2465BEC9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96B6AFA-1580-4AF9-A8A8-52D85DFBE0F6}" type="pres">
      <dgm:prSet presAssocID="{52F19296-1EB2-4122-B5EC-240AE1322275}" presName="spacer" presStyleCnt="0"/>
      <dgm:spPr/>
    </dgm:pt>
    <dgm:pt modelId="{0361AFC5-8445-4311-AD60-EAA4B3F1009B}" type="pres">
      <dgm:prSet presAssocID="{FB67A6EB-AF65-46A8-9B22-5CAD14A069A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0D19FB-C81B-4A11-85C2-C2EFC2B612A1}" type="pres">
      <dgm:prSet presAssocID="{04DB9AEB-B583-497B-97CE-C20D47FB9A78}" presName="spacer" presStyleCnt="0"/>
      <dgm:spPr/>
    </dgm:pt>
    <dgm:pt modelId="{3438C0F1-ED07-4FDA-BA50-FF5D63613FD6}" type="pres">
      <dgm:prSet presAssocID="{E569669E-9A35-43FB-AB03-E0F40E337A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5AC0786-CA44-4357-940E-A45B14EF1236}" type="pres">
      <dgm:prSet presAssocID="{0C603741-8EA9-4BCD-B9ED-476706C4E329}" presName="spacer" presStyleCnt="0"/>
      <dgm:spPr/>
    </dgm:pt>
    <dgm:pt modelId="{B4F074EA-3A9A-44CC-AB46-63F68B86296F}" type="pres">
      <dgm:prSet presAssocID="{D691EBD3-D491-41DB-B1D4-8DAFCFD5BC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703B09E-C416-4764-B6D1-E9DCEB2296A7}" type="pres">
      <dgm:prSet presAssocID="{3DE2B853-B07E-4A90-B2CE-983DAE337FBB}" presName="spacer" presStyleCnt="0"/>
      <dgm:spPr/>
    </dgm:pt>
    <dgm:pt modelId="{2EA912AE-F073-4B0F-A116-A9F040439DB6}" type="pres">
      <dgm:prSet presAssocID="{28727A1C-7FD8-4038-B35C-75C3A4F8850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05F3109-1A4D-4188-8B74-4418DD1975A6}" srcId="{B7ADC87A-02B5-46A8-9211-37AEE7539C4F}" destId="{28727A1C-7FD8-4038-B35C-75C3A4F8850A}" srcOrd="5" destOrd="0" parTransId="{0B7363B8-5A2B-4A26-91C1-4D9B69994474}" sibTransId="{73C561B8-F02D-47ED-B411-093E891CCDB3}"/>
    <dgm:cxn modelId="{3B6EB525-81B1-4286-98DE-CFE52D31D349}" srcId="{B7ADC87A-02B5-46A8-9211-37AEE7539C4F}" destId="{D691EBD3-D491-41DB-B1D4-8DAFCFD5BCD2}" srcOrd="4" destOrd="0" parTransId="{3C4C262F-92D5-4DF8-B529-BFE13DA5D492}" sibTransId="{3DE2B853-B07E-4A90-B2CE-983DAE337FBB}"/>
    <dgm:cxn modelId="{5C18702C-DDB1-4C96-89D8-43617E086C90}" type="presOf" srcId="{28727A1C-7FD8-4038-B35C-75C3A4F8850A}" destId="{2EA912AE-F073-4B0F-A116-A9F040439DB6}" srcOrd="0" destOrd="0" presId="urn:microsoft.com/office/officeart/2005/8/layout/vList2"/>
    <dgm:cxn modelId="{D08FCD32-75D4-40F0-94FD-9DBE68B29FCC}" type="presOf" srcId="{0006AB3F-0892-49F0-BB9B-E1D6EBAB59EE}" destId="{3EB1A54B-C476-401C-965B-1AE31B432BC8}" srcOrd="0" destOrd="0" presId="urn:microsoft.com/office/officeart/2005/8/layout/vList2"/>
    <dgm:cxn modelId="{E6CD7D5B-0898-4B5A-9B46-1D39B03EDD0E}" srcId="{B7ADC87A-02B5-46A8-9211-37AEE7539C4F}" destId="{FB67A6EB-AF65-46A8-9B22-5CAD14A069A9}" srcOrd="2" destOrd="0" parTransId="{474B2F01-49F7-4DD2-AF4E-60AA517CE10C}" sibTransId="{04DB9AEB-B583-497B-97CE-C20D47FB9A78}"/>
    <dgm:cxn modelId="{A1B84D7B-C80E-495D-8083-1F7D41DFEE4C}" type="presOf" srcId="{FB67A6EB-AF65-46A8-9B22-5CAD14A069A9}" destId="{0361AFC5-8445-4311-AD60-EAA4B3F1009B}" srcOrd="0" destOrd="0" presId="urn:microsoft.com/office/officeart/2005/8/layout/vList2"/>
    <dgm:cxn modelId="{35A10F7F-3A15-49E8-A2C3-24F5CD8A325A}" srcId="{B7ADC87A-02B5-46A8-9211-37AEE7539C4F}" destId="{E569669E-9A35-43FB-AB03-E0F40E337ADA}" srcOrd="3" destOrd="0" parTransId="{CA9C8CFD-7F42-4FF1-AF5D-14FA31A7746B}" sibTransId="{0C603741-8EA9-4BCD-B9ED-476706C4E329}"/>
    <dgm:cxn modelId="{F8CCE3A7-DBC0-4B8D-B8F4-CAE7F8BD2434}" srcId="{B7ADC87A-02B5-46A8-9211-37AEE7539C4F}" destId="{0006AB3F-0892-49F0-BB9B-E1D6EBAB59EE}" srcOrd="0" destOrd="0" parTransId="{3E3AA84D-6DB7-4646-BAD8-7B0CAAD44E2E}" sibTransId="{A72738EA-3191-4FAD-802A-99948EF98914}"/>
    <dgm:cxn modelId="{43BA67AB-79BA-4FC4-B423-69EBE8BC88DA}" srcId="{B7ADC87A-02B5-46A8-9211-37AEE7539C4F}" destId="{E58108F6-C721-4099-865A-ACA2465BEC98}" srcOrd="1" destOrd="0" parTransId="{E8A30F7F-2154-4B9A-BA7B-72E804B9B37D}" sibTransId="{52F19296-1EB2-4122-B5EC-240AE1322275}"/>
    <dgm:cxn modelId="{F56B7AB2-F8B0-45BC-B875-A28A6616647B}" type="presOf" srcId="{E569669E-9A35-43FB-AB03-E0F40E337ADA}" destId="{3438C0F1-ED07-4FDA-BA50-FF5D63613FD6}" srcOrd="0" destOrd="0" presId="urn:microsoft.com/office/officeart/2005/8/layout/vList2"/>
    <dgm:cxn modelId="{6A0169D6-FAD0-4F0A-B1E8-0FE726B94139}" type="presOf" srcId="{B7ADC87A-02B5-46A8-9211-37AEE7539C4F}" destId="{4F65D47A-18D2-4A2B-B123-610C1917D370}" srcOrd="0" destOrd="0" presId="urn:microsoft.com/office/officeart/2005/8/layout/vList2"/>
    <dgm:cxn modelId="{810463F7-408B-4605-80C2-892C0C4EDEDF}" type="presOf" srcId="{E58108F6-C721-4099-865A-ACA2465BEC98}" destId="{A142A236-5D4B-43B4-A5E4-EF696EF81949}" srcOrd="0" destOrd="0" presId="urn:microsoft.com/office/officeart/2005/8/layout/vList2"/>
    <dgm:cxn modelId="{7F20E1FA-BD7C-4DA8-BA95-BA2E814CC628}" type="presOf" srcId="{D691EBD3-D491-41DB-B1D4-8DAFCFD5BCD2}" destId="{B4F074EA-3A9A-44CC-AB46-63F68B86296F}" srcOrd="0" destOrd="0" presId="urn:microsoft.com/office/officeart/2005/8/layout/vList2"/>
    <dgm:cxn modelId="{C285DD96-B942-4EF0-942D-7CA3936FF6AF}" type="presParOf" srcId="{4F65D47A-18D2-4A2B-B123-610C1917D370}" destId="{3EB1A54B-C476-401C-965B-1AE31B432BC8}" srcOrd="0" destOrd="0" presId="urn:microsoft.com/office/officeart/2005/8/layout/vList2"/>
    <dgm:cxn modelId="{93C95EB2-83F0-421E-95B7-168BA3CC9AC9}" type="presParOf" srcId="{4F65D47A-18D2-4A2B-B123-610C1917D370}" destId="{8EEAEBAD-2D94-42D2-BC40-80AE97ACD5B9}" srcOrd="1" destOrd="0" presId="urn:microsoft.com/office/officeart/2005/8/layout/vList2"/>
    <dgm:cxn modelId="{492D463C-EE18-4F82-B195-6D02DA5B5D8E}" type="presParOf" srcId="{4F65D47A-18D2-4A2B-B123-610C1917D370}" destId="{A142A236-5D4B-43B4-A5E4-EF696EF81949}" srcOrd="2" destOrd="0" presId="urn:microsoft.com/office/officeart/2005/8/layout/vList2"/>
    <dgm:cxn modelId="{C2C93213-5EB7-4245-8BA8-DEB663526C27}" type="presParOf" srcId="{4F65D47A-18D2-4A2B-B123-610C1917D370}" destId="{B96B6AFA-1580-4AF9-A8A8-52D85DFBE0F6}" srcOrd="3" destOrd="0" presId="urn:microsoft.com/office/officeart/2005/8/layout/vList2"/>
    <dgm:cxn modelId="{DE07A469-084F-4DAB-96B7-78CBEBEBCFDE}" type="presParOf" srcId="{4F65D47A-18D2-4A2B-B123-610C1917D370}" destId="{0361AFC5-8445-4311-AD60-EAA4B3F1009B}" srcOrd="4" destOrd="0" presId="urn:microsoft.com/office/officeart/2005/8/layout/vList2"/>
    <dgm:cxn modelId="{B600B079-3F40-45B8-8F6A-3971CF057353}" type="presParOf" srcId="{4F65D47A-18D2-4A2B-B123-610C1917D370}" destId="{C50D19FB-C81B-4A11-85C2-C2EFC2B612A1}" srcOrd="5" destOrd="0" presId="urn:microsoft.com/office/officeart/2005/8/layout/vList2"/>
    <dgm:cxn modelId="{6FCE2BBA-E1F3-4563-B746-8AF0BC545774}" type="presParOf" srcId="{4F65D47A-18D2-4A2B-B123-610C1917D370}" destId="{3438C0F1-ED07-4FDA-BA50-FF5D63613FD6}" srcOrd="6" destOrd="0" presId="urn:microsoft.com/office/officeart/2005/8/layout/vList2"/>
    <dgm:cxn modelId="{BEDCEFA9-4363-4DCC-8BAC-1CA67C10FAD7}" type="presParOf" srcId="{4F65D47A-18D2-4A2B-B123-610C1917D370}" destId="{D5AC0786-CA44-4357-940E-A45B14EF1236}" srcOrd="7" destOrd="0" presId="urn:microsoft.com/office/officeart/2005/8/layout/vList2"/>
    <dgm:cxn modelId="{9C6B1646-0DE8-4DD8-ABD8-36672F64B9B1}" type="presParOf" srcId="{4F65D47A-18D2-4A2B-B123-610C1917D370}" destId="{B4F074EA-3A9A-44CC-AB46-63F68B86296F}" srcOrd="8" destOrd="0" presId="urn:microsoft.com/office/officeart/2005/8/layout/vList2"/>
    <dgm:cxn modelId="{202E0F73-18DC-4F5A-94F9-B33D19440937}" type="presParOf" srcId="{4F65D47A-18D2-4A2B-B123-610C1917D370}" destId="{8703B09E-C416-4764-B6D1-E9DCEB2296A7}" srcOrd="9" destOrd="0" presId="urn:microsoft.com/office/officeart/2005/8/layout/vList2"/>
    <dgm:cxn modelId="{D1DAD471-AB96-4BAE-8F07-26DE5C14EF05}" type="presParOf" srcId="{4F65D47A-18D2-4A2B-B123-610C1917D370}" destId="{2EA912AE-F073-4B0F-A116-A9F040439D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93DF3-A23B-4AB2-9ADB-E2959DC6DE8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DBA60-E572-494C-9618-E0256AAECFCF}">
      <dgm:prSet phldrT="[Text]" custT="1"/>
      <dgm:spPr>
        <a:solidFill>
          <a:srgbClr val="006AA2"/>
        </a:solidFill>
        <a:ln>
          <a:noFill/>
        </a:ln>
      </dgm:spPr>
      <dgm:t>
        <a:bodyPr/>
        <a:lstStyle/>
        <a:p>
          <a:r>
            <a:rPr lang="en-US" sz="3200" dirty="0"/>
            <a:t>The world around us</a:t>
          </a:r>
        </a:p>
      </dgm:t>
    </dgm:pt>
    <dgm:pt modelId="{DC0BD405-D3F6-4F85-A998-901E5EC0C8B1}" type="parTrans" cxnId="{A18FAC08-7BC8-468B-8658-25F22A6245AA}">
      <dgm:prSet/>
      <dgm:spPr/>
      <dgm:t>
        <a:bodyPr/>
        <a:lstStyle/>
        <a:p>
          <a:endParaRPr lang="en-US"/>
        </a:p>
      </dgm:t>
    </dgm:pt>
    <dgm:pt modelId="{9493E62B-ABD3-4244-8148-2B2D7D7182ED}" type="sibTrans" cxnId="{A18FAC08-7BC8-468B-8658-25F22A6245AA}">
      <dgm:prSet/>
      <dgm:spPr/>
      <dgm:t>
        <a:bodyPr/>
        <a:lstStyle/>
        <a:p>
          <a:endParaRPr lang="en-US"/>
        </a:p>
      </dgm:t>
    </dgm:pt>
    <dgm:pt modelId="{B2545FD9-21BF-4A31-B22A-D517B5977588}">
      <dgm:prSet phldrT="[Text]" custT="1"/>
      <dgm:spPr>
        <a:solidFill>
          <a:srgbClr val="D7992A"/>
        </a:solidFill>
        <a:ln>
          <a:noFill/>
        </a:ln>
      </dgm:spPr>
      <dgm:t>
        <a:bodyPr/>
        <a:lstStyle/>
        <a:p>
          <a:r>
            <a:rPr lang="en-US" sz="2400" dirty="0"/>
            <a:t>Organization</a:t>
          </a:r>
        </a:p>
      </dgm:t>
    </dgm:pt>
    <dgm:pt modelId="{BAB098D7-1406-4115-B78D-AB9CB50E9775}" type="parTrans" cxnId="{A5B8A842-6EA9-4156-9DAB-322EB8416EAA}">
      <dgm:prSet/>
      <dgm:spPr/>
      <dgm:t>
        <a:bodyPr/>
        <a:lstStyle/>
        <a:p>
          <a:endParaRPr lang="en-US"/>
        </a:p>
      </dgm:t>
    </dgm:pt>
    <dgm:pt modelId="{F49EE391-EF8A-43F5-AB89-783EC9EE32A6}" type="sibTrans" cxnId="{A5B8A842-6EA9-4156-9DAB-322EB8416EAA}">
      <dgm:prSet/>
      <dgm:spPr/>
      <dgm:t>
        <a:bodyPr/>
        <a:lstStyle/>
        <a:p>
          <a:endParaRPr lang="en-US"/>
        </a:p>
      </dgm:t>
    </dgm:pt>
    <dgm:pt modelId="{7241E5AC-7425-4DA8-82E0-E72469948995}">
      <dgm:prSet phldrT="[Text]"/>
      <dgm:spPr>
        <a:solidFill>
          <a:srgbClr val="F7C03C"/>
        </a:solidFill>
        <a:ln>
          <a:noFill/>
        </a:ln>
      </dgm:spPr>
      <dgm:t>
        <a:bodyPr/>
        <a:lstStyle/>
        <a:p>
          <a:r>
            <a:rPr lang="en-US" dirty="0"/>
            <a:t>Team</a:t>
          </a:r>
        </a:p>
      </dgm:t>
    </dgm:pt>
    <dgm:pt modelId="{93B63C35-589E-42BF-8A37-34D8547CDDD7}" type="parTrans" cxnId="{4039C3B1-9DD5-488E-B476-DBA22ADE185A}">
      <dgm:prSet/>
      <dgm:spPr/>
      <dgm:t>
        <a:bodyPr/>
        <a:lstStyle/>
        <a:p>
          <a:endParaRPr lang="en-US"/>
        </a:p>
      </dgm:t>
    </dgm:pt>
    <dgm:pt modelId="{D57AB3F0-6B4C-4CCB-B145-F79CEE36EC6B}" type="sibTrans" cxnId="{4039C3B1-9DD5-488E-B476-DBA22ADE185A}">
      <dgm:prSet/>
      <dgm:spPr/>
      <dgm:t>
        <a:bodyPr/>
        <a:lstStyle/>
        <a:p>
          <a:endParaRPr lang="en-US"/>
        </a:p>
      </dgm:t>
    </dgm:pt>
    <dgm:pt modelId="{31EA69A9-2FC2-473B-857F-A64680278BC0}">
      <dgm:prSet phldrT="[Text]"/>
      <dgm:spPr>
        <a:solidFill>
          <a:srgbClr val="434FAD"/>
        </a:solidFill>
        <a:ln>
          <a:noFill/>
        </a:ln>
      </dgm:spPr>
      <dgm:t>
        <a:bodyPr/>
        <a:lstStyle/>
        <a:p>
          <a:r>
            <a:rPr lang="en-US" dirty="0"/>
            <a:t>Self</a:t>
          </a:r>
        </a:p>
      </dgm:t>
    </dgm:pt>
    <dgm:pt modelId="{D26ECD81-FD21-4ED3-96E0-823E6D89C5C0}" type="parTrans" cxnId="{2CFC218D-03EE-4350-8F3A-041FE45C246A}">
      <dgm:prSet/>
      <dgm:spPr/>
      <dgm:t>
        <a:bodyPr/>
        <a:lstStyle/>
        <a:p>
          <a:endParaRPr lang="en-US"/>
        </a:p>
      </dgm:t>
    </dgm:pt>
    <dgm:pt modelId="{BCCE1A85-E884-4299-9A58-7CC8BA00A1B2}" type="sibTrans" cxnId="{2CFC218D-03EE-4350-8F3A-041FE45C246A}">
      <dgm:prSet/>
      <dgm:spPr/>
      <dgm:t>
        <a:bodyPr/>
        <a:lstStyle/>
        <a:p>
          <a:endParaRPr lang="en-US"/>
        </a:p>
      </dgm:t>
    </dgm:pt>
    <dgm:pt modelId="{D170D198-3188-41DB-A088-973EA72D7855}" type="pres">
      <dgm:prSet presAssocID="{13E93DF3-A23B-4AB2-9ADB-E2959DC6DE8C}" presName="Name0" presStyleCnt="0">
        <dgm:presLayoutVars>
          <dgm:chMax val="1"/>
          <dgm:chPref val="1"/>
        </dgm:presLayoutVars>
      </dgm:prSet>
      <dgm:spPr/>
    </dgm:pt>
    <dgm:pt modelId="{E6A9E535-3B64-4712-88BD-387F6D593BF5}" type="pres">
      <dgm:prSet presAssocID="{177DBA60-E572-494C-9618-E0256AAECFCF}" presName="Parent" presStyleLbl="node0" presStyleIdx="0" presStyleCnt="1" custScaleX="116121" custScaleY="116822" custLinFactNeighborX="90528" custLinFactNeighborY="-5984">
        <dgm:presLayoutVars>
          <dgm:chMax val="5"/>
          <dgm:chPref val="5"/>
        </dgm:presLayoutVars>
      </dgm:prSet>
      <dgm:spPr/>
    </dgm:pt>
    <dgm:pt modelId="{26B83E5D-7E04-4FA1-81EA-69799FAC4FDF}" type="pres">
      <dgm:prSet presAssocID="{177DBA60-E572-494C-9618-E0256AAECFCF}" presName="Accent1" presStyleLbl="node1" presStyleIdx="0" presStyleCnt="15" custLinFactX="-500000" custLinFactY="121431" custLinFactNeighborX="-594825" custLinFactNeighborY="200000"/>
      <dgm:spPr>
        <a:ln>
          <a:noFill/>
        </a:ln>
      </dgm:spPr>
    </dgm:pt>
    <dgm:pt modelId="{0283F789-DE84-464F-9A73-BB716F46E0CC}" type="pres">
      <dgm:prSet presAssocID="{177DBA60-E572-494C-9618-E0256AAECFCF}" presName="Accent2" presStyleLbl="node1" presStyleIdx="1" presStyleCnt="15" custLinFactY="-763015" custLinFactNeighborX="-61046" custLinFactNeighborY="-800000"/>
      <dgm:spPr>
        <a:ln>
          <a:noFill/>
        </a:ln>
      </dgm:spPr>
    </dgm:pt>
    <dgm:pt modelId="{A1FA2605-2B3A-4296-A28E-C5FA843898FB}" type="pres">
      <dgm:prSet presAssocID="{177DBA60-E572-494C-9618-E0256AAECFCF}" presName="Accent3" presStyleLbl="node1" presStyleIdx="2" presStyleCnt="15" custLinFactX="315160" custLinFactY="-400000" custLinFactNeighborX="400000" custLinFactNeighborY="-423229"/>
      <dgm:spPr>
        <a:ln>
          <a:noFill/>
        </a:ln>
      </dgm:spPr>
    </dgm:pt>
    <dgm:pt modelId="{5A446662-9F5D-4590-978D-3308FEE08D8B}" type="pres">
      <dgm:prSet presAssocID="{177DBA60-E572-494C-9618-E0256AAECFCF}" presName="Accent4" presStyleLbl="node1" presStyleIdx="3" presStyleCnt="15" custLinFactX="-145561" custLinFactNeighborX="-200000" custLinFactNeighborY="15594"/>
      <dgm:spPr>
        <a:ln>
          <a:noFill/>
        </a:ln>
      </dgm:spPr>
    </dgm:pt>
    <dgm:pt modelId="{22129054-3CA9-4011-A5AD-8D39B08C4D8E}" type="pres">
      <dgm:prSet presAssocID="{177DBA60-E572-494C-9618-E0256AAECFCF}" presName="Accent5" presStyleLbl="node1" presStyleIdx="4" presStyleCnt="15" custLinFactX="-400000" custLinFactY="-57723" custLinFactNeighborX="-481300" custLinFactNeighborY="-100000"/>
      <dgm:spPr>
        <a:ln>
          <a:noFill/>
        </a:ln>
      </dgm:spPr>
    </dgm:pt>
    <dgm:pt modelId="{61D3B15E-253B-4878-AE64-6028D2F152F0}" type="pres">
      <dgm:prSet presAssocID="{177DBA60-E572-494C-9618-E0256AAECFCF}" presName="Accent6" presStyleLbl="node1" presStyleIdx="5" presStyleCnt="15" custLinFactX="-300000" custLinFactY="-200000" custLinFactNeighborX="-351435" custLinFactNeighborY="-220881"/>
      <dgm:spPr>
        <a:ln>
          <a:noFill/>
        </a:ln>
      </dgm:spPr>
    </dgm:pt>
    <dgm:pt modelId="{83BA269B-AB78-4502-B5A4-CBEA56C30342}" type="pres">
      <dgm:prSet presAssocID="{B2545FD9-21BF-4A31-B22A-D517B5977588}" presName="Child1" presStyleLbl="node1" presStyleIdx="6" presStyleCnt="15" custScaleX="153308" custScaleY="160892" custLinFactX="69823" custLinFactNeighborX="100000" custLinFactNeighborY="6511">
        <dgm:presLayoutVars>
          <dgm:chMax val="0"/>
          <dgm:chPref val="0"/>
        </dgm:presLayoutVars>
      </dgm:prSet>
      <dgm:spPr/>
    </dgm:pt>
    <dgm:pt modelId="{09227236-190C-46AC-87F2-E92600B4DA45}" type="pres">
      <dgm:prSet presAssocID="{B2545FD9-21BF-4A31-B22A-D517B5977588}" presName="Accent7" presStyleCnt="0"/>
      <dgm:spPr/>
    </dgm:pt>
    <dgm:pt modelId="{BB0674F3-C571-458C-9ECC-0B2E8E27A23E}" type="pres">
      <dgm:prSet presAssocID="{B2545FD9-21BF-4A31-B22A-D517B5977588}" presName="AccentHold1" presStyleLbl="node1" presStyleIdx="7" presStyleCnt="15" custLinFactX="-200000" custLinFactY="-63387" custLinFactNeighborX="-296439" custLinFactNeighborY="-100000"/>
      <dgm:spPr>
        <a:ln>
          <a:noFill/>
        </a:ln>
      </dgm:spPr>
    </dgm:pt>
    <dgm:pt modelId="{0AE044BB-2A49-472C-8CE7-4D23F60FC48E}" type="pres">
      <dgm:prSet presAssocID="{B2545FD9-21BF-4A31-B22A-D517B5977588}" presName="Accent8" presStyleCnt="0"/>
      <dgm:spPr/>
    </dgm:pt>
    <dgm:pt modelId="{F87A5801-EB33-4051-AA5D-72A958912692}" type="pres">
      <dgm:prSet presAssocID="{B2545FD9-21BF-4A31-B22A-D517B5977588}" presName="AccentHold2" presStyleLbl="node1" presStyleIdx="8" presStyleCnt="15" custLinFactX="-100000" custLinFactNeighborX="-106330" custLinFactNeighborY="1996"/>
      <dgm:spPr>
        <a:ln>
          <a:noFill/>
        </a:ln>
      </dgm:spPr>
    </dgm:pt>
    <dgm:pt modelId="{1340CAE8-0A0D-44CA-A459-7D03224E6ABE}" type="pres">
      <dgm:prSet presAssocID="{7241E5AC-7425-4DA8-82E0-E72469948995}" presName="Child2" presStyleLbl="node1" presStyleIdx="9" presStyleCnt="15" custScaleX="14058" custScaleY="14062" custLinFactX="-100000" custLinFactNeighborX="-144434" custLinFactNeighborY="56756">
        <dgm:presLayoutVars>
          <dgm:chMax val="0"/>
          <dgm:chPref val="0"/>
        </dgm:presLayoutVars>
      </dgm:prSet>
      <dgm:spPr/>
    </dgm:pt>
    <dgm:pt modelId="{3899B6FC-2FC3-406E-B088-BC26C1E3FB87}" type="pres">
      <dgm:prSet presAssocID="{7241E5AC-7425-4DA8-82E0-E72469948995}" presName="Accent9" presStyleCnt="0"/>
      <dgm:spPr/>
    </dgm:pt>
    <dgm:pt modelId="{91D3652D-2C62-400E-85CE-99588B2192DE}" type="pres">
      <dgm:prSet presAssocID="{7241E5AC-7425-4DA8-82E0-E72469948995}" presName="AccentHold1" presStyleLbl="node1" presStyleIdx="10" presStyleCnt="15" custLinFactX="-700000" custLinFactY="-100000" custLinFactNeighborX="-770494" custLinFactNeighborY="-135133"/>
      <dgm:spPr>
        <a:ln>
          <a:noFill/>
        </a:ln>
      </dgm:spPr>
    </dgm:pt>
    <dgm:pt modelId="{E63B796C-CCE2-48C6-8CDC-E5BCF308EBA9}" type="pres">
      <dgm:prSet presAssocID="{7241E5AC-7425-4DA8-82E0-E72469948995}" presName="Accent10" presStyleCnt="0"/>
      <dgm:spPr/>
    </dgm:pt>
    <dgm:pt modelId="{6E1B77C7-7E29-4391-8A1E-0A01AAB349C7}" type="pres">
      <dgm:prSet presAssocID="{7241E5AC-7425-4DA8-82E0-E72469948995}" presName="AccentHold2" presStyleLbl="node1" presStyleIdx="11" presStyleCnt="15" custLinFactY="-75434" custLinFactNeighborX="-32092" custLinFactNeighborY="-100000"/>
      <dgm:spPr>
        <a:ln>
          <a:noFill/>
        </a:ln>
      </dgm:spPr>
    </dgm:pt>
    <dgm:pt modelId="{0E3E28D5-671C-47E9-8C1F-CB91BE84102E}" type="pres">
      <dgm:prSet presAssocID="{7241E5AC-7425-4DA8-82E0-E72469948995}" presName="Accent11" presStyleCnt="0"/>
      <dgm:spPr/>
    </dgm:pt>
    <dgm:pt modelId="{3F7B3921-3654-4A1E-8527-8FA3756F21B7}" type="pres">
      <dgm:prSet presAssocID="{7241E5AC-7425-4DA8-82E0-E72469948995}" presName="AccentHold3" presStyleLbl="node1" presStyleIdx="12" presStyleCnt="15" custLinFactX="400000" custLinFactY="150297" custLinFactNeighborX="492889" custLinFactNeighborY="200000"/>
      <dgm:spPr>
        <a:ln>
          <a:noFill/>
        </a:ln>
      </dgm:spPr>
    </dgm:pt>
    <dgm:pt modelId="{8D165D9C-0B7A-4B48-9277-BDE4BB43D4CB}" type="pres">
      <dgm:prSet presAssocID="{31EA69A9-2FC2-473B-857F-A64680278BC0}" presName="Child3" presStyleLbl="node1" presStyleIdx="13" presStyleCnt="15" custScaleX="5623" custScaleY="5625" custLinFactX="-100000" custLinFactY="-16110" custLinFactNeighborX="-196292" custLinFactNeighborY="-100000">
        <dgm:presLayoutVars>
          <dgm:chMax val="0"/>
          <dgm:chPref val="0"/>
        </dgm:presLayoutVars>
      </dgm:prSet>
      <dgm:spPr/>
    </dgm:pt>
    <dgm:pt modelId="{FE0DFF2E-C4E5-4AE2-8277-8AC843D7083E}" type="pres">
      <dgm:prSet presAssocID="{31EA69A9-2FC2-473B-857F-A64680278BC0}" presName="Accent12" presStyleCnt="0"/>
      <dgm:spPr/>
    </dgm:pt>
    <dgm:pt modelId="{48673850-1F4A-438B-AC64-427BB35D2C4F}" type="pres">
      <dgm:prSet presAssocID="{31EA69A9-2FC2-473B-857F-A64680278BC0}" presName="AccentHold1" presStyleLbl="node1" presStyleIdx="14" presStyleCnt="15" custLinFactX="-400000" custLinFactY="-581648" custLinFactNeighborX="-408025" custLinFactNeighborY="-600000"/>
      <dgm:spPr>
        <a:ln>
          <a:noFill/>
        </a:ln>
      </dgm:spPr>
    </dgm:pt>
  </dgm:ptLst>
  <dgm:cxnLst>
    <dgm:cxn modelId="{A18FAC08-7BC8-468B-8658-25F22A6245AA}" srcId="{13E93DF3-A23B-4AB2-9ADB-E2959DC6DE8C}" destId="{177DBA60-E572-494C-9618-E0256AAECFCF}" srcOrd="0" destOrd="0" parTransId="{DC0BD405-D3F6-4F85-A998-901E5EC0C8B1}" sibTransId="{9493E62B-ABD3-4244-8148-2B2D7D7182ED}"/>
    <dgm:cxn modelId="{8F17763B-338C-44CA-B040-CF6EB791B77F}" type="presOf" srcId="{13E93DF3-A23B-4AB2-9ADB-E2959DC6DE8C}" destId="{D170D198-3188-41DB-A088-973EA72D7855}" srcOrd="0" destOrd="0" presId="urn:microsoft.com/office/officeart/2009/3/layout/CircleRelationship"/>
    <dgm:cxn modelId="{A5B8A842-6EA9-4156-9DAB-322EB8416EAA}" srcId="{177DBA60-E572-494C-9618-E0256AAECFCF}" destId="{B2545FD9-21BF-4A31-B22A-D517B5977588}" srcOrd="0" destOrd="0" parTransId="{BAB098D7-1406-4115-B78D-AB9CB50E9775}" sibTransId="{F49EE391-EF8A-43F5-AB89-783EC9EE32A6}"/>
    <dgm:cxn modelId="{AB79BF7B-1752-4194-AAEE-CA30E0ECD336}" type="presOf" srcId="{31EA69A9-2FC2-473B-857F-A64680278BC0}" destId="{8D165D9C-0B7A-4B48-9277-BDE4BB43D4CB}" srcOrd="0" destOrd="0" presId="urn:microsoft.com/office/officeart/2009/3/layout/CircleRelationship"/>
    <dgm:cxn modelId="{2CFC218D-03EE-4350-8F3A-041FE45C246A}" srcId="{177DBA60-E572-494C-9618-E0256AAECFCF}" destId="{31EA69A9-2FC2-473B-857F-A64680278BC0}" srcOrd="2" destOrd="0" parTransId="{D26ECD81-FD21-4ED3-96E0-823E6D89C5C0}" sibTransId="{BCCE1A85-E884-4299-9A58-7CC8BA00A1B2}"/>
    <dgm:cxn modelId="{1BCD8591-BC38-4E87-B26B-2E25E9BE8AB2}" type="presOf" srcId="{7241E5AC-7425-4DA8-82E0-E72469948995}" destId="{1340CAE8-0A0D-44CA-A459-7D03224E6ABE}" srcOrd="0" destOrd="0" presId="urn:microsoft.com/office/officeart/2009/3/layout/CircleRelationship"/>
    <dgm:cxn modelId="{D95EE0AA-487E-49EE-8257-1ED8A2A0A10D}" type="presOf" srcId="{177DBA60-E572-494C-9618-E0256AAECFCF}" destId="{E6A9E535-3B64-4712-88BD-387F6D593BF5}" srcOrd="0" destOrd="0" presId="urn:microsoft.com/office/officeart/2009/3/layout/CircleRelationship"/>
    <dgm:cxn modelId="{4039C3B1-9DD5-488E-B476-DBA22ADE185A}" srcId="{177DBA60-E572-494C-9618-E0256AAECFCF}" destId="{7241E5AC-7425-4DA8-82E0-E72469948995}" srcOrd="1" destOrd="0" parTransId="{93B63C35-589E-42BF-8A37-34D8547CDDD7}" sibTransId="{D57AB3F0-6B4C-4CCB-B145-F79CEE36EC6B}"/>
    <dgm:cxn modelId="{009BE7C1-0346-4EB6-BE06-7D81780818F3}" type="presOf" srcId="{B2545FD9-21BF-4A31-B22A-D517B5977588}" destId="{83BA269B-AB78-4502-B5A4-CBEA56C30342}" srcOrd="0" destOrd="0" presId="urn:microsoft.com/office/officeart/2009/3/layout/CircleRelationship"/>
    <dgm:cxn modelId="{BF89B890-F33F-4AAA-952E-BF4E5B1FC94A}" type="presParOf" srcId="{D170D198-3188-41DB-A088-973EA72D7855}" destId="{E6A9E535-3B64-4712-88BD-387F6D593BF5}" srcOrd="0" destOrd="0" presId="urn:microsoft.com/office/officeart/2009/3/layout/CircleRelationship"/>
    <dgm:cxn modelId="{9D489FDE-502D-4B29-BEC1-18E78D8DBFB8}" type="presParOf" srcId="{D170D198-3188-41DB-A088-973EA72D7855}" destId="{26B83E5D-7E04-4FA1-81EA-69799FAC4FDF}" srcOrd="1" destOrd="0" presId="urn:microsoft.com/office/officeart/2009/3/layout/CircleRelationship"/>
    <dgm:cxn modelId="{654A43A2-649B-4E18-B788-034965CB91C4}" type="presParOf" srcId="{D170D198-3188-41DB-A088-973EA72D7855}" destId="{0283F789-DE84-464F-9A73-BB716F46E0CC}" srcOrd="2" destOrd="0" presId="urn:microsoft.com/office/officeart/2009/3/layout/CircleRelationship"/>
    <dgm:cxn modelId="{69E88E94-FF98-4932-85DE-75479829C01D}" type="presParOf" srcId="{D170D198-3188-41DB-A088-973EA72D7855}" destId="{A1FA2605-2B3A-4296-A28E-C5FA843898FB}" srcOrd="3" destOrd="0" presId="urn:microsoft.com/office/officeart/2009/3/layout/CircleRelationship"/>
    <dgm:cxn modelId="{2C6D4099-5C66-49C8-8C1B-B9E3A984EEB2}" type="presParOf" srcId="{D170D198-3188-41DB-A088-973EA72D7855}" destId="{5A446662-9F5D-4590-978D-3308FEE08D8B}" srcOrd="4" destOrd="0" presId="urn:microsoft.com/office/officeart/2009/3/layout/CircleRelationship"/>
    <dgm:cxn modelId="{83593BA8-6D37-4D85-8D72-F791C248CD6C}" type="presParOf" srcId="{D170D198-3188-41DB-A088-973EA72D7855}" destId="{22129054-3CA9-4011-A5AD-8D39B08C4D8E}" srcOrd="5" destOrd="0" presId="urn:microsoft.com/office/officeart/2009/3/layout/CircleRelationship"/>
    <dgm:cxn modelId="{7E0C6B80-CFAA-4C3E-9CAA-74B81CEFD3C6}" type="presParOf" srcId="{D170D198-3188-41DB-A088-973EA72D7855}" destId="{61D3B15E-253B-4878-AE64-6028D2F152F0}" srcOrd="6" destOrd="0" presId="urn:microsoft.com/office/officeart/2009/3/layout/CircleRelationship"/>
    <dgm:cxn modelId="{D0E1036C-9146-4A3A-B3F1-64B9DF0524EE}" type="presParOf" srcId="{D170D198-3188-41DB-A088-973EA72D7855}" destId="{83BA269B-AB78-4502-B5A4-CBEA56C30342}" srcOrd="7" destOrd="0" presId="urn:microsoft.com/office/officeart/2009/3/layout/CircleRelationship"/>
    <dgm:cxn modelId="{96A9E304-B2B7-4705-BAB1-11644D09248E}" type="presParOf" srcId="{D170D198-3188-41DB-A088-973EA72D7855}" destId="{09227236-190C-46AC-87F2-E92600B4DA45}" srcOrd="8" destOrd="0" presId="urn:microsoft.com/office/officeart/2009/3/layout/CircleRelationship"/>
    <dgm:cxn modelId="{AE04D931-451B-40B9-B6A7-9AD6C25FD77B}" type="presParOf" srcId="{09227236-190C-46AC-87F2-E92600B4DA45}" destId="{BB0674F3-C571-458C-9ECC-0B2E8E27A23E}" srcOrd="0" destOrd="0" presId="urn:microsoft.com/office/officeart/2009/3/layout/CircleRelationship"/>
    <dgm:cxn modelId="{479A3214-33E4-41AB-BB3B-68DB02EF0FBF}" type="presParOf" srcId="{D170D198-3188-41DB-A088-973EA72D7855}" destId="{0AE044BB-2A49-472C-8CE7-4D23F60FC48E}" srcOrd="9" destOrd="0" presId="urn:microsoft.com/office/officeart/2009/3/layout/CircleRelationship"/>
    <dgm:cxn modelId="{33F92042-94F5-4F69-A209-44FFA3B97378}" type="presParOf" srcId="{0AE044BB-2A49-472C-8CE7-4D23F60FC48E}" destId="{F87A5801-EB33-4051-AA5D-72A958912692}" srcOrd="0" destOrd="0" presId="urn:microsoft.com/office/officeart/2009/3/layout/CircleRelationship"/>
    <dgm:cxn modelId="{C4D407B2-2E55-44C9-8B0E-198A9A6B064F}" type="presParOf" srcId="{D170D198-3188-41DB-A088-973EA72D7855}" destId="{1340CAE8-0A0D-44CA-A459-7D03224E6ABE}" srcOrd="10" destOrd="0" presId="urn:microsoft.com/office/officeart/2009/3/layout/CircleRelationship"/>
    <dgm:cxn modelId="{DDBB5BCB-1798-4FF4-997C-6CB09B9F88C2}" type="presParOf" srcId="{D170D198-3188-41DB-A088-973EA72D7855}" destId="{3899B6FC-2FC3-406E-B088-BC26C1E3FB87}" srcOrd="11" destOrd="0" presId="urn:microsoft.com/office/officeart/2009/3/layout/CircleRelationship"/>
    <dgm:cxn modelId="{53ECA0C7-D6C8-4AEE-B5A6-767A07F76CC6}" type="presParOf" srcId="{3899B6FC-2FC3-406E-B088-BC26C1E3FB87}" destId="{91D3652D-2C62-400E-85CE-99588B2192DE}" srcOrd="0" destOrd="0" presId="urn:microsoft.com/office/officeart/2009/3/layout/CircleRelationship"/>
    <dgm:cxn modelId="{EE958AE0-FAA1-452A-8592-4063BCC087DB}" type="presParOf" srcId="{D170D198-3188-41DB-A088-973EA72D7855}" destId="{E63B796C-CCE2-48C6-8CDC-E5BCF308EBA9}" srcOrd="12" destOrd="0" presId="urn:microsoft.com/office/officeart/2009/3/layout/CircleRelationship"/>
    <dgm:cxn modelId="{A0EEAAF4-6D15-4054-BFCA-8BDE446B5BBB}" type="presParOf" srcId="{E63B796C-CCE2-48C6-8CDC-E5BCF308EBA9}" destId="{6E1B77C7-7E29-4391-8A1E-0A01AAB349C7}" srcOrd="0" destOrd="0" presId="urn:microsoft.com/office/officeart/2009/3/layout/CircleRelationship"/>
    <dgm:cxn modelId="{D3D5CD48-1473-47B9-8010-9AD0CEAB68DF}" type="presParOf" srcId="{D170D198-3188-41DB-A088-973EA72D7855}" destId="{0E3E28D5-671C-47E9-8C1F-CB91BE84102E}" srcOrd="13" destOrd="0" presId="urn:microsoft.com/office/officeart/2009/3/layout/CircleRelationship"/>
    <dgm:cxn modelId="{F8145E84-F7AF-445E-8EE9-B0651754B3F1}" type="presParOf" srcId="{0E3E28D5-671C-47E9-8C1F-CB91BE84102E}" destId="{3F7B3921-3654-4A1E-8527-8FA3756F21B7}" srcOrd="0" destOrd="0" presId="urn:microsoft.com/office/officeart/2009/3/layout/CircleRelationship"/>
    <dgm:cxn modelId="{C61FE5AC-2A2C-4B71-8918-C09C5610EF13}" type="presParOf" srcId="{D170D198-3188-41DB-A088-973EA72D7855}" destId="{8D165D9C-0B7A-4B48-9277-BDE4BB43D4CB}" srcOrd="14" destOrd="0" presId="urn:microsoft.com/office/officeart/2009/3/layout/CircleRelationship"/>
    <dgm:cxn modelId="{631883DD-8FD2-475F-BAF4-762C8C589D6C}" type="presParOf" srcId="{D170D198-3188-41DB-A088-973EA72D7855}" destId="{FE0DFF2E-C4E5-4AE2-8277-8AC843D7083E}" srcOrd="15" destOrd="0" presId="urn:microsoft.com/office/officeart/2009/3/layout/CircleRelationship"/>
    <dgm:cxn modelId="{7252D704-AA9A-40C1-B5BA-289A38438C53}" type="presParOf" srcId="{FE0DFF2E-C4E5-4AE2-8277-8AC843D7083E}" destId="{48673850-1F4A-438B-AC64-427BB35D2C4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B70764-A090-4487-8D7D-DD7F2BCC2E5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B4368C-C27C-4477-A1B4-7A58F342E76B}">
      <dgm:prSet/>
      <dgm:spPr/>
      <dgm:t>
        <a:bodyPr/>
        <a:lstStyle/>
        <a:p>
          <a:r>
            <a:rPr lang="en-US"/>
            <a:t>Get</a:t>
          </a:r>
        </a:p>
      </dgm:t>
    </dgm:pt>
    <dgm:pt modelId="{F2AE3E16-F5B4-4F34-885F-CF9B7E084C90}" type="parTrans" cxnId="{39FF411C-729B-4303-AFFF-B19B87E2A9AD}">
      <dgm:prSet/>
      <dgm:spPr/>
      <dgm:t>
        <a:bodyPr/>
        <a:lstStyle/>
        <a:p>
          <a:endParaRPr lang="en-US"/>
        </a:p>
      </dgm:t>
    </dgm:pt>
    <dgm:pt modelId="{B8210C3C-5534-481E-A115-C2F5B4A58863}" type="sibTrans" cxnId="{39FF411C-729B-4303-AFFF-B19B87E2A9AD}">
      <dgm:prSet/>
      <dgm:spPr/>
      <dgm:t>
        <a:bodyPr/>
        <a:lstStyle/>
        <a:p>
          <a:endParaRPr lang="en-US"/>
        </a:p>
      </dgm:t>
    </dgm:pt>
    <dgm:pt modelId="{E5112582-6445-4676-A9E9-43EE01CD13BD}">
      <dgm:prSet/>
      <dgm:spPr/>
      <dgm:t>
        <a:bodyPr/>
        <a:lstStyle/>
        <a:p>
          <a:r>
            <a:rPr lang="en-US"/>
            <a:t>Get the right people on the team – be intentional</a:t>
          </a:r>
        </a:p>
      </dgm:t>
    </dgm:pt>
    <dgm:pt modelId="{D248F375-C496-4B57-A7B2-C50BA1F91217}" type="parTrans" cxnId="{9CFE969B-4F47-48F6-8F07-9C4EFA46AD1E}">
      <dgm:prSet/>
      <dgm:spPr/>
      <dgm:t>
        <a:bodyPr/>
        <a:lstStyle/>
        <a:p>
          <a:endParaRPr lang="en-US"/>
        </a:p>
      </dgm:t>
    </dgm:pt>
    <dgm:pt modelId="{86BB17C8-02B3-4C27-94CE-F5520E05DE33}" type="sibTrans" cxnId="{9CFE969B-4F47-48F6-8F07-9C4EFA46AD1E}">
      <dgm:prSet/>
      <dgm:spPr/>
      <dgm:t>
        <a:bodyPr/>
        <a:lstStyle/>
        <a:p>
          <a:endParaRPr lang="en-US"/>
        </a:p>
      </dgm:t>
    </dgm:pt>
    <dgm:pt modelId="{67FA9410-3720-4E24-BAE1-D9533FA9F945}">
      <dgm:prSet/>
      <dgm:spPr/>
      <dgm:t>
        <a:bodyPr/>
        <a:lstStyle/>
        <a:p>
          <a:r>
            <a:rPr lang="en-US" dirty="0"/>
            <a:t>Clarify</a:t>
          </a:r>
        </a:p>
      </dgm:t>
    </dgm:pt>
    <dgm:pt modelId="{405F6B24-CE08-4DD1-BC9A-838FE8BFEBEA}" type="parTrans" cxnId="{CF98DA40-E37D-4352-9225-1380FA4A9AF5}">
      <dgm:prSet/>
      <dgm:spPr/>
      <dgm:t>
        <a:bodyPr/>
        <a:lstStyle/>
        <a:p>
          <a:endParaRPr lang="en-US"/>
        </a:p>
      </dgm:t>
    </dgm:pt>
    <dgm:pt modelId="{D79D7664-E2D2-429B-ACB0-CF9295BF361B}" type="sibTrans" cxnId="{CF98DA40-E37D-4352-9225-1380FA4A9AF5}">
      <dgm:prSet/>
      <dgm:spPr/>
      <dgm:t>
        <a:bodyPr/>
        <a:lstStyle/>
        <a:p>
          <a:endParaRPr lang="en-US"/>
        </a:p>
      </dgm:t>
    </dgm:pt>
    <dgm:pt modelId="{E27F7192-3D30-415B-B2F0-74ABB63345DB}">
      <dgm:prSet/>
      <dgm:spPr/>
      <dgm:t>
        <a:bodyPr/>
        <a:lstStyle/>
        <a:p>
          <a:r>
            <a:rPr lang="en-US" dirty="0"/>
            <a:t>Clarify the team purpose</a:t>
          </a:r>
        </a:p>
      </dgm:t>
    </dgm:pt>
    <dgm:pt modelId="{94952E9D-9940-43AB-A238-E38C03A11BED}" type="parTrans" cxnId="{76918069-9DC1-44DC-9DFC-2C84DDDF1AB4}">
      <dgm:prSet/>
      <dgm:spPr/>
      <dgm:t>
        <a:bodyPr/>
        <a:lstStyle/>
        <a:p>
          <a:endParaRPr lang="en-US"/>
        </a:p>
      </dgm:t>
    </dgm:pt>
    <dgm:pt modelId="{83BB9E79-35E0-40B8-81F6-48217CEB0530}" type="sibTrans" cxnId="{76918069-9DC1-44DC-9DFC-2C84DDDF1AB4}">
      <dgm:prSet/>
      <dgm:spPr/>
      <dgm:t>
        <a:bodyPr/>
        <a:lstStyle/>
        <a:p>
          <a:endParaRPr lang="en-US"/>
        </a:p>
      </dgm:t>
    </dgm:pt>
    <dgm:pt modelId="{C2EAF388-E4BB-4C96-8B42-1F7040554671}">
      <dgm:prSet/>
      <dgm:spPr>
        <a:solidFill>
          <a:srgbClr val="006AA2"/>
        </a:solidFill>
      </dgm:spPr>
      <dgm:t>
        <a:bodyPr/>
        <a:lstStyle/>
        <a:p>
          <a:r>
            <a:rPr lang="en-US"/>
            <a:t>Create</a:t>
          </a:r>
        </a:p>
      </dgm:t>
    </dgm:pt>
    <dgm:pt modelId="{F8239ED1-96CD-411A-A8B9-4AD3E5377D8C}" type="parTrans" cxnId="{C316CDD0-E807-4D6F-9AE8-0F9C9A074AD4}">
      <dgm:prSet/>
      <dgm:spPr/>
      <dgm:t>
        <a:bodyPr/>
        <a:lstStyle/>
        <a:p>
          <a:endParaRPr lang="en-US"/>
        </a:p>
      </dgm:t>
    </dgm:pt>
    <dgm:pt modelId="{59110CD1-4D9C-4A5A-8E71-F028EC3D6D1A}" type="sibTrans" cxnId="{C316CDD0-E807-4D6F-9AE8-0F9C9A074AD4}">
      <dgm:prSet/>
      <dgm:spPr/>
      <dgm:t>
        <a:bodyPr/>
        <a:lstStyle/>
        <a:p>
          <a:endParaRPr lang="en-US"/>
        </a:p>
      </dgm:t>
    </dgm:pt>
    <dgm:pt modelId="{79B187EA-5456-4668-AF1C-32475CB31FF3}">
      <dgm:prSet/>
      <dgm:spPr/>
      <dgm:t>
        <a:bodyPr/>
        <a:lstStyle/>
        <a:p>
          <a:r>
            <a:rPr lang="en-US"/>
            <a:t>Create the conditions for team effectiveness</a:t>
          </a:r>
        </a:p>
      </dgm:t>
    </dgm:pt>
    <dgm:pt modelId="{61727432-360D-4850-ACDF-3AC45BFF9ED5}" type="parTrans" cxnId="{9F1CB880-396F-4887-90BB-1C5D11F23C7D}">
      <dgm:prSet/>
      <dgm:spPr/>
      <dgm:t>
        <a:bodyPr/>
        <a:lstStyle/>
        <a:p>
          <a:endParaRPr lang="en-US"/>
        </a:p>
      </dgm:t>
    </dgm:pt>
    <dgm:pt modelId="{7D4C8A5B-C43F-4755-883E-E03BA66BF431}" type="sibTrans" cxnId="{9F1CB880-396F-4887-90BB-1C5D11F23C7D}">
      <dgm:prSet/>
      <dgm:spPr/>
      <dgm:t>
        <a:bodyPr/>
        <a:lstStyle/>
        <a:p>
          <a:endParaRPr lang="en-US"/>
        </a:p>
      </dgm:t>
    </dgm:pt>
    <dgm:pt modelId="{AEE0A07D-12C7-4F33-8057-1385E2E6E95F}">
      <dgm:prSet/>
      <dgm:spPr/>
      <dgm:t>
        <a:bodyPr/>
        <a:lstStyle/>
        <a:p>
          <a:r>
            <a:rPr lang="en-US"/>
            <a:t>Support</a:t>
          </a:r>
        </a:p>
      </dgm:t>
    </dgm:pt>
    <dgm:pt modelId="{47029EF6-8951-404B-BC46-658A0F6CA87B}" type="parTrans" cxnId="{239D5D06-A6E7-4F36-B0EB-26AC6343C71F}">
      <dgm:prSet/>
      <dgm:spPr/>
      <dgm:t>
        <a:bodyPr/>
        <a:lstStyle/>
        <a:p>
          <a:endParaRPr lang="en-US"/>
        </a:p>
      </dgm:t>
    </dgm:pt>
    <dgm:pt modelId="{3EC7F162-3A51-4A31-94C6-A50FEA1DDE5E}" type="sibTrans" cxnId="{239D5D06-A6E7-4F36-B0EB-26AC6343C71F}">
      <dgm:prSet/>
      <dgm:spPr/>
      <dgm:t>
        <a:bodyPr/>
        <a:lstStyle/>
        <a:p>
          <a:endParaRPr lang="en-US"/>
        </a:p>
      </dgm:t>
    </dgm:pt>
    <dgm:pt modelId="{0797BCFB-A823-4787-9A7E-B4999D1AE667}">
      <dgm:prSet/>
      <dgm:spPr/>
      <dgm:t>
        <a:bodyPr/>
        <a:lstStyle/>
        <a:p>
          <a:r>
            <a:rPr lang="en-US"/>
            <a:t>Support a sound structure – internal and external</a:t>
          </a:r>
        </a:p>
      </dgm:t>
    </dgm:pt>
    <dgm:pt modelId="{0CFB444C-FC24-4113-818D-57819BD4C4C7}" type="parTrans" cxnId="{D6F7D87B-764D-4548-A0A3-5DF19C155267}">
      <dgm:prSet/>
      <dgm:spPr/>
      <dgm:t>
        <a:bodyPr/>
        <a:lstStyle/>
        <a:p>
          <a:endParaRPr lang="en-US"/>
        </a:p>
      </dgm:t>
    </dgm:pt>
    <dgm:pt modelId="{53F7F702-3389-41DD-9722-CB5267AED47E}" type="sibTrans" cxnId="{D6F7D87B-764D-4548-A0A3-5DF19C155267}">
      <dgm:prSet/>
      <dgm:spPr/>
      <dgm:t>
        <a:bodyPr/>
        <a:lstStyle/>
        <a:p>
          <a:endParaRPr lang="en-US"/>
        </a:p>
      </dgm:t>
    </dgm:pt>
    <dgm:pt modelId="{F7B60B38-DF54-4CC3-94E1-4AEA0933DD8B}">
      <dgm:prSet/>
      <dgm:spPr/>
      <dgm:t>
        <a:bodyPr/>
        <a:lstStyle/>
        <a:p>
          <a:r>
            <a:rPr lang="en-US"/>
            <a:t>Provide</a:t>
          </a:r>
        </a:p>
      </dgm:t>
    </dgm:pt>
    <dgm:pt modelId="{157F0E96-D7E9-4BF8-9115-1CF37414A560}" type="parTrans" cxnId="{61D5A93E-0EF4-4770-B80A-C0C17C60A1DD}">
      <dgm:prSet/>
      <dgm:spPr/>
      <dgm:t>
        <a:bodyPr/>
        <a:lstStyle/>
        <a:p>
          <a:endParaRPr lang="en-US"/>
        </a:p>
      </dgm:t>
    </dgm:pt>
    <dgm:pt modelId="{D2FDBAE7-92CA-477D-BEF9-161A32DDBA21}" type="sibTrans" cxnId="{61D5A93E-0EF4-4770-B80A-C0C17C60A1DD}">
      <dgm:prSet/>
      <dgm:spPr/>
      <dgm:t>
        <a:bodyPr/>
        <a:lstStyle/>
        <a:p>
          <a:endParaRPr lang="en-US"/>
        </a:p>
      </dgm:t>
    </dgm:pt>
    <dgm:pt modelId="{0F5197CB-028C-4818-8B2B-5DE886BDCF5C}">
      <dgm:prSet/>
      <dgm:spPr/>
      <dgm:t>
        <a:bodyPr/>
        <a:lstStyle/>
        <a:p>
          <a:r>
            <a:rPr lang="en-US"/>
            <a:t>Provide team coaching/learning</a:t>
          </a:r>
        </a:p>
      </dgm:t>
    </dgm:pt>
    <dgm:pt modelId="{62ABBD4D-69C3-48BF-BFFF-EC66FC9DEC4C}" type="parTrans" cxnId="{76FF0F33-E64E-4E40-8AA4-C01A76190A77}">
      <dgm:prSet/>
      <dgm:spPr/>
      <dgm:t>
        <a:bodyPr/>
        <a:lstStyle/>
        <a:p>
          <a:endParaRPr lang="en-US"/>
        </a:p>
      </dgm:t>
    </dgm:pt>
    <dgm:pt modelId="{4CDD835A-4400-4D11-8ABA-AF57CB319E81}" type="sibTrans" cxnId="{76FF0F33-E64E-4E40-8AA4-C01A76190A77}">
      <dgm:prSet/>
      <dgm:spPr/>
      <dgm:t>
        <a:bodyPr/>
        <a:lstStyle/>
        <a:p>
          <a:endParaRPr lang="en-US"/>
        </a:p>
      </dgm:t>
    </dgm:pt>
    <dgm:pt modelId="{8F2DF5A9-480A-4346-8DCA-E47F499C97F9}" type="pres">
      <dgm:prSet presAssocID="{C7B70764-A090-4487-8D7D-DD7F2BCC2E59}" presName="Name0" presStyleCnt="0">
        <dgm:presLayoutVars>
          <dgm:dir/>
          <dgm:animLvl val="lvl"/>
          <dgm:resizeHandles val="exact"/>
        </dgm:presLayoutVars>
      </dgm:prSet>
      <dgm:spPr/>
    </dgm:pt>
    <dgm:pt modelId="{C31C26EE-55DF-45AB-AB40-313D907AE65B}" type="pres">
      <dgm:prSet presAssocID="{F7B60B38-DF54-4CC3-94E1-4AEA0933DD8B}" presName="boxAndChildren" presStyleCnt="0"/>
      <dgm:spPr/>
    </dgm:pt>
    <dgm:pt modelId="{79D4DA93-A99F-48AB-9047-DC675DE34F64}" type="pres">
      <dgm:prSet presAssocID="{F7B60B38-DF54-4CC3-94E1-4AEA0933DD8B}" presName="parentTextBox" presStyleLbl="alignNode1" presStyleIdx="0" presStyleCnt="5"/>
      <dgm:spPr/>
    </dgm:pt>
    <dgm:pt modelId="{07E98C39-455F-4691-9A65-17872B0D380B}" type="pres">
      <dgm:prSet presAssocID="{F7B60B38-DF54-4CC3-94E1-4AEA0933DD8B}" presName="descendantBox" presStyleLbl="bgAccFollowNode1" presStyleIdx="0" presStyleCnt="5"/>
      <dgm:spPr/>
    </dgm:pt>
    <dgm:pt modelId="{317BFD34-A56A-4EC2-ABC6-DDB261F4B06D}" type="pres">
      <dgm:prSet presAssocID="{3EC7F162-3A51-4A31-94C6-A50FEA1DDE5E}" presName="sp" presStyleCnt="0"/>
      <dgm:spPr/>
    </dgm:pt>
    <dgm:pt modelId="{6B5D76B8-16B8-4A4E-BF6F-A05D1D94A184}" type="pres">
      <dgm:prSet presAssocID="{AEE0A07D-12C7-4F33-8057-1385E2E6E95F}" presName="arrowAndChildren" presStyleCnt="0"/>
      <dgm:spPr/>
    </dgm:pt>
    <dgm:pt modelId="{E5FCDD1F-7C47-4DA2-9FCD-74C5A1F9B7B4}" type="pres">
      <dgm:prSet presAssocID="{AEE0A07D-12C7-4F33-8057-1385E2E6E95F}" presName="parentTextArrow" presStyleLbl="node1" presStyleIdx="0" presStyleCnt="0"/>
      <dgm:spPr/>
    </dgm:pt>
    <dgm:pt modelId="{A4DB4E42-A22C-4206-AD46-FF745EF7F759}" type="pres">
      <dgm:prSet presAssocID="{AEE0A07D-12C7-4F33-8057-1385E2E6E95F}" presName="arrow" presStyleLbl="alignNode1" presStyleIdx="1" presStyleCnt="5"/>
      <dgm:spPr/>
    </dgm:pt>
    <dgm:pt modelId="{0A3C72BC-8242-4CA8-9AF7-8C683FD18278}" type="pres">
      <dgm:prSet presAssocID="{AEE0A07D-12C7-4F33-8057-1385E2E6E95F}" presName="descendantArrow" presStyleLbl="bgAccFollowNode1" presStyleIdx="1" presStyleCnt="5"/>
      <dgm:spPr/>
    </dgm:pt>
    <dgm:pt modelId="{E67EF227-994A-49F4-9834-DE4B71809CFB}" type="pres">
      <dgm:prSet presAssocID="{59110CD1-4D9C-4A5A-8E71-F028EC3D6D1A}" presName="sp" presStyleCnt="0"/>
      <dgm:spPr/>
    </dgm:pt>
    <dgm:pt modelId="{3B436434-828A-4C0D-A973-40267B1C47F7}" type="pres">
      <dgm:prSet presAssocID="{C2EAF388-E4BB-4C96-8B42-1F7040554671}" presName="arrowAndChildren" presStyleCnt="0"/>
      <dgm:spPr/>
    </dgm:pt>
    <dgm:pt modelId="{4CB7CC3F-595D-42EA-A0DF-F05A9C368811}" type="pres">
      <dgm:prSet presAssocID="{C2EAF388-E4BB-4C96-8B42-1F7040554671}" presName="parentTextArrow" presStyleLbl="node1" presStyleIdx="0" presStyleCnt="0"/>
      <dgm:spPr/>
    </dgm:pt>
    <dgm:pt modelId="{773BA695-0FFF-40A0-8E43-6C3A0F03DCD9}" type="pres">
      <dgm:prSet presAssocID="{C2EAF388-E4BB-4C96-8B42-1F7040554671}" presName="arrow" presStyleLbl="alignNode1" presStyleIdx="2" presStyleCnt="5"/>
      <dgm:spPr/>
    </dgm:pt>
    <dgm:pt modelId="{AEC61A4C-340D-411C-A630-1FFAFEE85373}" type="pres">
      <dgm:prSet presAssocID="{C2EAF388-E4BB-4C96-8B42-1F7040554671}" presName="descendantArrow" presStyleLbl="bgAccFollowNode1" presStyleIdx="2" presStyleCnt="5"/>
      <dgm:spPr/>
    </dgm:pt>
    <dgm:pt modelId="{AA9132FE-F543-4774-B4B7-AA6E97FA5728}" type="pres">
      <dgm:prSet presAssocID="{D79D7664-E2D2-429B-ACB0-CF9295BF361B}" presName="sp" presStyleCnt="0"/>
      <dgm:spPr/>
    </dgm:pt>
    <dgm:pt modelId="{E66527E6-B18F-4578-AE13-425A9E4CABF7}" type="pres">
      <dgm:prSet presAssocID="{67FA9410-3720-4E24-BAE1-D9533FA9F945}" presName="arrowAndChildren" presStyleCnt="0"/>
      <dgm:spPr/>
    </dgm:pt>
    <dgm:pt modelId="{D2B6F600-128E-4EF6-8E7B-5D8943180C46}" type="pres">
      <dgm:prSet presAssocID="{67FA9410-3720-4E24-BAE1-D9533FA9F945}" presName="parentTextArrow" presStyleLbl="node1" presStyleIdx="0" presStyleCnt="0"/>
      <dgm:spPr/>
    </dgm:pt>
    <dgm:pt modelId="{E9AA444A-AD32-45BE-8EAC-7C860E0492AF}" type="pres">
      <dgm:prSet presAssocID="{67FA9410-3720-4E24-BAE1-D9533FA9F945}" presName="arrow" presStyleLbl="alignNode1" presStyleIdx="3" presStyleCnt="5"/>
      <dgm:spPr/>
    </dgm:pt>
    <dgm:pt modelId="{C6615A43-09A8-45E3-BE21-E962634B3F43}" type="pres">
      <dgm:prSet presAssocID="{67FA9410-3720-4E24-BAE1-D9533FA9F945}" presName="descendantArrow" presStyleLbl="bgAccFollowNode1" presStyleIdx="3" presStyleCnt="5"/>
      <dgm:spPr/>
    </dgm:pt>
    <dgm:pt modelId="{F0211F64-720A-4AB8-A1E1-E167ED58D87F}" type="pres">
      <dgm:prSet presAssocID="{B8210C3C-5534-481E-A115-C2F5B4A58863}" presName="sp" presStyleCnt="0"/>
      <dgm:spPr/>
    </dgm:pt>
    <dgm:pt modelId="{74D5C8E1-2CE3-41DA-98CA-CEE9698D74E4}" type="pres">
      <dgm:prSet presAssocID="{90B4368C-C27C-4477-A1B4-7A58F342E76B}" presName="arrowAndChildren" presStyleCnt="0"/>
      <dgm:spPr/>
    </dgm:pt>
    <dgm:pt modelId="{17A2FECD-CEAE-4B1F-80C1-C29401BEF4C0}" type="pres">
      <dgm:prSet presAssocID="{90B4368C-C27C-4477-A1B4-7A58F342E76B}" presName="parentTextArrow" presStyleLbl="node1" presStyleIdx="0" presStyleCnt="0"/>
      <dgm:spPr/>
    </dgm:pt>
    <dgm:pt modelId="{5088B363-F4E0-4F26-AE0F-84CD5D29EF07}" type="pres">
      <dgm:prSet presAssocID="{90B4368C-C27C-4477-A1B4-7A58F342E76B}" presName="arrow" presStyleLbl="alignNode1" presStyleIdx="4" presStyleCnt="5"/>
      <dgm:spPr/>
    </dgm:pt>
    <dgm:pt modelId="{9EE407D9-548E-47D6-88FF-3A60557F2BF4}" type="pres">
      <dgm:prSet presAssocID="{90B4368C-C27C-4477-A1B4-7A58F342E76B}" presName="descendantArrow" presStyleLbl="bgAccFollowNode1" presStyleIdx="4" presStyleCnt="5"/>
      <dgm:spPr/>
    </dgm:pt>
  </dgm:ptLst>
  <dgm:cxnLst>
    <dgm:cxn modelId="{239D5D06-A6E7-4F36-B0EB-26AC6343C71F}" srcId="{C7B70764-A090-4487-8D7D-DD7F2BCC2E59}" destId="{AEE0A07D-12C7-4F33-8057-1385E2E6E95F}" srcOrd="3" destOrd="0" parTransId="{47029EF6-8951-404B-BC46-658A0F6CA87B}" sibTransId="{3EC7F162-3A51-4A31-94C6-A50FEA1DDE5E}"/>
    <dgm:cxn modelId="{A068EC08-8FA8-4475-AE8E-E6BAF6C0E551}" type="presOf" srcId="{E27F7192-3D30-415B-B2F0-74ABB63345DB}" destId="{C6615A43-09A8-45E3-BE21-E962634B3F43}" srcOrd="0" destOrd="0" presId="urn:microsoft.com/office/officeart/2016/7/layout/VerticalDownArrowProcess"/>
    <dgm:cxn modelId="{39FF411C-729B-4303-AFFF-B19B87E2A9AD}" srcId="{C7B70764-A090-4487-8D7D-DD7F2BCC2E59}" destId="{90B4368C-C27C-4477-A1B4-7A58F342E76B}" srcOrd="0" destOrd="0" parTransId="{F2AE3E16-F5B4-4F34-885F-CF9B7E084C90}" sibTransId="{B8210C3C-5534-481E-A115-C2F5B4A58863}"/>
    <dgm:cxn modelId="{99E57F31-2060-49D0-AA5D-EFE9C0DB9BA0}" type="presOf" srcId="{67FA9410-3720-4E24-BAE1-D9533FA9F945}" destId="{D2B6F600-128E-4EF6-8E7B-5D8943180C46}" srcOrd="0" destOrd="0" presId="urn:microsoft.com/office/officeart/2016/7/layout/VerticalDownArrowProcess"/>
    <dgm:cxn modelId="{76FF0F33-E64E-4E40-8AA4-C01A76190A77}" srcId="{F7B60B38-DF54-4CC3-94E1-4AEA0933DD8B}" destId="{0F5197CB-028C-4818-8B2B-5DE886BDCF5C}" srcOrd="0" destOrd="0" parTransId="{62ABBD4D-69C3-48BF-BFFF-EC66FC9DEC4C}" sibTransId="{4CDD835A-4400-4D11-8ABA-AF57CB319E81}"/>
    <dgm:cxn modelId="{FE3E4538-03B7-4B54-8E3F-40EECF08B8DD}" type="presOf" srcId="{F7B60B38-DF54-4CC3-94E1-4AEA0933DD8B}" destId="{79D4DA93-A99F-48AB-9047-DC675DE34F64}" srcOrd="0" destOrd="0" presId="urn:microsoft.com/office/officeart/2016/7/layout/VerticalDownArrowProcess"/>
    <dgm:cxn modelId="{61D5A93E-0EF4-4770-B80A-C0C17C60A1DD}" srcId="{C7B70764-A090-4487-8D7D-DD7F2BCC2E59}" destId="{F7B60B38-DF54-4CC3-94E1-4AEA0933DD8B}" srcOrd="4" destOrd="0" parTransId="{157F0E96-D7E9-4BF8-9115-1CF37414A560}" sibTransId="{D2FDBAE7-92CA-477D-BEF9-161A32DDBA21}"/>
    <dgm:cxn modelId="{CF98DA40-E37D-4352-9225-1380FA4A9AF5}" srcId="{C7B70764-A090-4487-8D7D-DD7F2BCC2E59}" destId="{67FA9410-3720-4E24-BAE1-D9533FA9F945}" srcOrd="1" destOrd="0" parTransId="{405F6B24-CE08-4DD1-BC9A-838FE8BFEBEA}" sibTransId="{D79D7664-E2D2-429B-ACB0-CF9295BF361B}"/>
    <dgm:cxn modelId="{4D2FF45D-080A-4624-B3E0-816EE763C98D}" type="presOf" srcId="{AEE0A07D-12C7-4F33-8057-1385E2E6E95F}" destId="{E5FCDD1F-7C47-4DA2-9FCD-74C5A1F9B7B4}" srcOrd="0" destOrd="0" presId="urn:microsoft.com/office/officeart/2016/7/layout/VerticalDownArrowProcess"/>
    <dgm:cxn modelId="{229B7666-E8F0-4D26-B405-855B44C24390}" type="presOf" srcId="{C2EAF388-E4BB-4C96-8B42-1F7040554671}" destId="{4CB7CC3F-595D-42EA-A0DF-F05A9C368811}" srcOrd="0" destOrd="0" presId="urn:microsoft.com/office/officeart/2016/7/layout/VerticalDownArrowProcess"/>
    <dgm:cxn modelId="{76918069-9DC1-44DC-9DFC-2C84DDDF1AB4}" srcId="{67FA9410-3720-4E24-BAE1-D9533FA9F945}" destId="{E27F7192-3D30-415B-B2F0-74ABB63345DB}" srcOrd="0" destOrd="0" parTransId="{94952E9D-9940-43AB-A238-E38C03A11BED}" sibTransId="{83BB9E79-35E0-40B8-81F6-48217CEB0530}"/>
    <dgm:cxn modelId="{D6F7D87B-764D-4548-A0A3-5DF19C155267}" srcId="{AEE0A07D-12C7-4F33-8057-1385E2E6E95F}" destId="{0797BCFB-A823-4787-9A7E-B4999D1AE667}" srcOrd="0" destOrd="0" parTransId="{0CFB444C-FC24-4113-818D-57819BD4C4C7}" sibTransId="{53F7F702-3389-41DD-9722-CB5267AED47E}"/>
    <dgm:cxn modelId="{9F1CB880-396F-4887-90BB-1C5D11F23C7D}" srcId="{C2EAF388-E4BB-4C96-8B42-1F7040554671}" destId="{79B187EA-5456-4668-AF1C-32475CB31FF3}" srcOrd="0" destOrd="0" parTransId="{61727432-360D-4850-ACDF-3AC45BFF9ED5}" sibTransId="{7D4C8A5B-C43F-4755-883E-E03BA66BF431}"/>
    <dgm:cxn modelId="{FBD83886-4372-4B4D-9051-47AB3622D216}" type="presOf" srcId="{0797BCFB-A823-4787-9A7E-B4999D1AE667}" destId="{0A3C72BC-8242-4CA8-9AF7-8C683FD18278}" srcOrd="0" destOrd="0" presId="urn:microsoft.com/office/officeart/2016/7/layout/VerticalDownArrowProcess"/>
    <dgm:cxn modelId="{B6F43A89-14A4-4F7F-BF2D-162AD0535B2B}" type="presOf" srcId="{E5112582-6445-4676-A9E9-43EE01CD13BD}" destId="{9EE407D9-548E-47D6-88FF-3A60557F2BF4}" srcOrd="0" destOrd="0" presId="urn:microsoft.com/office/officeart/2016/7/layout/VerticalDownArrowProcess"/>
    <dgm:cxn modelId="{1361E297-72F2-400D-81C0-0DA8CEA8AB02}" type="presOf" srcId="{90B4368C-C27C-4477-A1B4-7A58F342E76B}" destId="{5088B363-F4E0-4F26-AE0F-84CD5D29EF07}" srcOrd="1" destOrd="0" presId="urn:microsoft.com/office/officeart/2016/7/layout/VerticalDownArrowProcess"/>
    <dgm:cxn modelId="{BAF32F9A-78E5-49FE-BCC6-DFAEEAAB3767}" type="presOf" srcId="{C2EAF388-E4BB-4C96-8B42-1F7040554671}" destId="{773BA695-0FFF-40A0-8E43-6C3A0F03DCD9}" srcOrd="1" destOrd="0" presId="urn:microsoft.com/office/officeart/2016/7/layout/VerticalDownArrowProcess"/>
    <dgm:cxn modelId="{9CFE969B-4F47-48F6-8F07-9C4EFA46AD1E}" srcId="{90B4368C-C27C-4477-A1B4-7A58F342E76B}" destId="{E5112582-6445-4676-A9E9-43EE01CD13BD}" srcOrd="0" destOrd="0" parTransId="{D248F375-C496-4B57-A7B2-C50BA1F91217}" sibTransId="{86BB17C8-02B3-4C27-94CE-F5520E05DE33}"/>
    <dgm:cxn modelId="{9F295AAA-7C4D-4D0B-9371-B95D2B21B494}" type="presOf" srcId="{67FA9410-3720-4E24-BAE1-D9533FA9F945}" destId="{E9AA444A-AD32-45BE-8EAC-7C860E0492AF}" srcOrd="1" destOrd="0" presId="urn:microsoft.com/office/officeart/2016/7/layout/VerticalDownArrowProcess"/>
    <dgm:cxn modelId="{F1F0E8AB-902A-4125-A9A0-5755E5290114}" type="presOf" srcId="{AEE0A07D-12C7-4F33-8057-1385E2E6E95F}" destId="{A4DB4E42-A22C-4206-AD46-FF745EF7F759}" srcOrd="1" destOrd="0" presId="urn:microsoft.com/office/officeart/2016/7/layout/VerticalDownArrowProcess"/>
    <dgm:cxn modelId="{FA178DB0-D763-43D8-91FB-3E897961472D}" type="presOf" srcId="{90B4368C-C27C-4477-A1B4-7A58F342E76B}" destId="{17A2FECD-CEAE-4B1F-80C1-C29401BEF4C0}" srcOrd="0" destOrd="0" presId="urn:microsoft.com/office/officeart/2016/7/layout/VerticalDownArrowProcess"/>
    <dgm:cxn modelId="{FC8FA8B6-4693-48D3-869B-39FD2719B79C}" type="presOf" srcId="{0F5197CB-028C-4818-8B2B-5DE886BDCF5C}" destId="{07E98C39-455F-4691-9A65-17872B0D380B}" srcOrd="0" destOrd="0" presId="urn:microsoft.com/office/officeart/2016/7/layout/VerticalDownArrowProcess"/>
    <dgm:cxn modelId="{D901D9C9-18EB-4319-888B-1F6A27808C6F}" type="presOf" srcId="{79B187EA-5456-4668-AF1C-32475CB31FF3}" destId="{AEC61A4C-340D-411C-A630-1FFAFEE85373}" srcOrd="0" destOrd="0" presId="urn:microsoft.com/office/officeart/2016/7/layout/VerticalDownArrowProcess"/>
    <dgm:cxn modelId="{C316CDD0-E807-4D6F-9AE8-0F9C9A074AD4}" srcId="{C7B70764-A090-4487-8D7D-DD7F2BCC2E59}" destId="{C2EAF388-E4BB-4C96-8B42-1F7040554671}" srcOrd="2" destOrd="0" parTransId="{F8239ED1-96CD-411A-A8B9-4AD3E5377D8C}" sibTransId="{59110CD1-4D9C-4A5A-8E71-F028EC3D6D1A}"/>
    <dgm:cxn modelId="{162F1DDB-02A8-443D-83CB-8BD3F959AE1E}" type="presOf" srcId="{C7B70764-A090-4487-8D7D-DD7F2BCC2E59}" destId="{8F2DF5A9-480A-4346-8DCA-E47F499C97F9}" srcOrd="0" destOrd="0" presId="urn:microsoft.com/office/officeart/2016/7/layout/VerticalDownArrowProcess"/>
    <dgm:cxn modelId="{027D0771-9AFE-4B72-A1C4-1B42CFE3EDB5}" type="presParOf" srcId="{8F2DF5A9-480A-4346-8DCA-E47F499C97F9}" destId="{C31C26EE-55DF-45AB-AB40-313D907AE65B}" srcOrd="0" destOrd="0" presId="urn:microsoft.com/office/officeart/2016/7/layout/VerticalDownArrowProcess"/>
    <dgm:cxn modelId="{458D2C5C-F34A-40B8-BE23-439D35E8BF70}" type="presParOf" srcId="{C31C26EE-55DF-45AB-AB40-313D907AE65B}" destId="{79D4DA93-A99F-48AB-9047-DC675DE34F64}" srcOrd="0" destOrd="0" presId="urn:microsoft.com/office/officeart/2016/7/layout/VerticalDownArrowProcess"/>
    <dgm:cxn modelId="{11EAB2FA-F106-4FD1-AB79-5ACD8F3E28A8}" type="presParOf" srcId="{C31C26EE-55DF-45AB-AB40-313D907AE65B}" destId="{07E98C39-455F-4691-9A65-17872B0D380B}" srcOrd="1" destOrd="0" presId="urn:microsoft.com/office/officeart/2016/7/layout/VerticalDownArrowProcess"/>
    <dgm:cxn modelId="{2FDA1EE6-70F2-4C0F-9788-C24496890814}" type="presParOf" srcId="{8F2DF5A9-480A-4346-8DCA-E47F499C97F9}" destId="{317BFD34-A56A-4EC2-ABC6-DDB261F4B06D}" srcOrd="1" destOrd="0" presId="urn:microsoft.com/office/officeart/2016/7/layout/VerticalDownArrowProcess"/>
    <dgm:cxn modelId="{D0047D2D-5376-446E-9CA4-4C07680DFB12}" type="presParOf" srcId="{8F2DF5A9-480A-4346-8DCA-E47F499C97F9}" destId="{6B5D76B8-16B8-4A4E-BF6F-A05D1D94A184}" srcOrd="2" destOrd="0" presId="urn:microsoft.com/office/officeart/2016/7/layout/VerticalDownArrowProcess"/>
    <dgm:cxn modelId="{91BEF827-FBB0-46C9-B52D-CE8BC19A3D36}" type="presParOf" srcId="{6B5D76B8-16B8-4A4E-BF6F-A05D1D94A184}" destId="{E5FCDD1F-7C47-4DA2-9FCD-74C5A1F9B7B4}" srcOrd="0" destOrd="0" presId="urn:microsoft.com/office/officeart/2016/7/layout/VerticalDownArrowProcess"/>
    <dgm:cxn modelId="{FDBDFADF-4328-409B-98D3-DF03BC09A009}" type="presParOf" srcId="{6B5D76B8-16B8-4A4E-BF6F-A05D1D94A184}" destId="{A4DB4E42-A22C-4206-AD46-FF745EF7F759}" srcOrd="1" destOrd="0" presId="urn:microsoft.com/office/officeart/2016/7/layout/VerticalDownArrowProcess"/>
    <dgm:cxn modelId="{CCA9BCF5-6EEA-4E7E-AAFD-092DAB3AC53F}" type="presParOf" srcId="{6B5D76B8-16B8-4A4E-BF6F-A05D1D94A184}" destId="{0A3C72BC-8242-4CA8-9AF7-8C683FD18278}" srcOrd="2" destOrd="0" presId="urn:microsoft.com/office/officeart/2016/7/layout/VerticalDownArrowProcess"/>
    <dgm:cxn modelId="{C559F666-46C9-4352-99EF-F8E9011CDCD6}" type="presParOf" srcId="{8F2DF5A9-480A-4346-8DCA-E47F499C97F9}" destId="{E67EF227-994A-49F4-9834-DE4B71809CFB}" srcOrd="3" destOrd="0" presId="urn:microsoft.com/office/officeart/2016/7/layout/VerticalDownArrowProcess"/>
    <dgm:cxn modelId="{719812BF-1FD4-4C7F-873C-4A6F4B3C2479}" type="presParOf" srcId="{8F2DF5A9-480A-4346-8DCA-E47F499C97F9}" destId="{3B436434-828A-4C0D-A973-40267B1C47F7}" srcOrd="4" destOrd="0" presId="urn:microsoft.com/office/officeart/2016/7/layout/VerticalDownArrowProcess"/>
    <dgm:cxn modelId="{6A45B507-44CC-45DF-9FD8-B17F9B8A62DE}" type="presParOf" srcId="{3B436434-828A-4C0D-A973-40267B1C47F7}" destId="{4CB7CC3F-595D-42EA-A0DF-F05A9C368811}" srcOrd="0" destOrd="0" presId="urn:microsoft.com/office/officeart/2016/7/layout/VerticalDownArrowProcess"/>
    <dgm:cxn modelId="{84C936D4-D718-43A2-9CCE-44590EC2CAAE}" type="presParOf" srcId="{3B436434-828A-4C0D-A973-40267B1C47F7}" destId="{773BA695-0FFF-40A0-8E43-6C3A0F03DCD9}" srcOrd="1" destOrd="0" presId="urn:microsoft.com/office/officeart/2016/7/layout/VerticalDownArrowProcess"/>
    <dgm:cxn modelId="{78131404-EFBE-4302-9E9C-E4E1A21C9C79}" type="presParOf" srcId="{3B436434-828A-4C0D-A973-40267B1C47F7}" destId="{AEC61A4C-340D-411C-A630-1FFAFEE85373}" srcOrd="2" destOrd="0" presId="urn:microsoft.com/office/officeart/2016/7/layout/VerticalDownArrowProcess"/>
    <dgm:cxn modelId="{F102674E-1CC8-4BFC-A4DB-4C682E37445F}" type="presParOf" srcId="{8F2DF5A9-480A-4346-8DCA-E47F499C97F9}" destId="{AA9132FE-F543-4774-B4B7-AA6E97FA5728}" srcOrd="5" destOrd="0" presId="urn:microsoft.com/office/officeart/2016/7/layout/VerticalDownArrowProcess"/>
    <dgm:cxn modelId="{A4F876DC-DFB7-4865-96F1-E11D42405F48}" type="presParOf" srcId="{8F2DF5A9-480A-4346-8DCA-E47F499C97F9}" destId="{E66527E6-B18F-4578-AE13-425A9E4CABF7}" srcOrd="6" destOrd="0" presId="urn:microsoft.com/office/officeart/2016/7/layout/VerticalDownArrowProcess"/>
    <dgm:cxn modelId="{1AD41F6A-AD43-47FE-A80F-4BB3AFC1ADAD}" type="presParOf" srcId="{E66527E6-B18F-4578-AE13-425A9E4CABF7}" destId="{D2B6F600-128E-4EF6-8E7B-5D8943180C46}" srcOrd="0" destOrd="0" presId="urn:microsoft.com/office/officeart/2016/7/layout/VerticalDownArrowProcess"/>
    <dgm:cxn modelId="{5FF2CBD6-54A5-4CE5-8D84-CCBF7AE6C6EE}" type="presParOf" srcId="{E66527E6-B18F-4578-AE13-425A9E4CABF7}" destId="{E9AA444A-AD32-45BE-8EAC-7C860E0492AF}" srcOrd="1" destOrd="0" presId="urn:microsoft.com/office/officeart/2016/7/layout/VerticalDownArrowProcess"/>
    <dgm:cxn modelId="{0446DF00-5021-4262-8250-5040D4ADFE97}" type="presParOf" srcId="{E66527E6-B18F-4578-AE13-425A9E4CABF7}" destId="{C6615A43-09A8-45E3-BE21-E962634B3F43}" srcOrd="2" destOrd="0" presId="urn:microsoft.com/office/officeart/2016/7/layout/VerticalDownArrowProcess"/>
    <dgm:cxn modelId="{3F7962AC-FA42-49EB-AE89-667275DCC95F}" type="presParOf" srcId="{8F2DF5A9-480A-4346-8DCA-E47F499C97F9}" destId="{F0211F64-720A-4AB8-A1E1-E167ED58D87F}" srcOrd="7" destOrd="0" presId="urn:microsoft.com/office/officeart/2016/7/layout/VerticalDownArrowProcess"/>
    <dgm:cxn modelId="{739C381D-F1C0-4636-A3D4-1C66DF223198}" type="presParOf" srcId="{8F2DF5A9-480A-4346-8DCA-E47F499C97F9}" destId="{74D5C8E1-2CE3-41DA-98CA-CEE9698D74E4}" srcOrd="8" destOrd="0" presId="urn:microsoft.com/office/officeart/2016/7/layout/VerticalDownArrowProcess"/>
    <dgm:cxn modelId="{636FB5D9-4FE8-4298-8250-B1FB8E84EF00}" type="presParOf" srcId="{74D5C8E1-2CE3-41DA-98CA-CEE9698D74E4}" destId="{17A2FECD-CEAE-4B1F-80C1-C29401BEF4C0}" srcOrd="0" destOrd="0" presId="urn:microsoft.com/office/officeart/2016/7/layout/VerticalDownArrowProcess"/>
    <dgm:cxn modelId="{4898DA0C-F3FE-44EC-B97B-ADBD5F5E4D72}" type="presParOf" srcId="{74D5C8E1-2CE3-41DA-98CA-CEE9698D74E4}" destId="{5088B363-F4E0-4F26-AE0F-84CD5D29EF07}" srcOrd="1" destOrd="0" presId="urn:microsoft.com/office/officeart/2016/7/layout/VerticalDownArrowProcess"/>
    <dgm:cxn modelId="{7CCA1F93-3493-4672-8982-96C2A63DB301}" type="presParOf" srcId="{74D5C8E1-2CE3-41DA-98CA-CEE9698D74E4}" destId="{9EE407D9-548E-47D6-88FF-3A60557F2BF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DE2CFE-4D66-411D-9F2E-6B7F26F7ED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5FAF3F-36A0-441E-8CC5-4FCE126B9953}">
      <dgm:prSet/>
      <dgm:spPr/>
      <dgm:t>
        <a:bodyPr/>
        <a:lstStyle/>
        <a:p>
          <a:r>
            <a:rPr lang="en-US" dirty="0"/>
            <a:t>1 – Leadership is hard</a:t>
          </a:r>
        </a:p>
      </dgm:t>
    </dgm:pt>
    <dgm:pt modelId="{26D241DF-A62B-4E69-B698-FB2C9B3977BB}" type="parTrans" cxnId="{3813995A-B7B7-4828-8C89-AE7295E46FD3}">
      <dgm:prSet/>
      <dgm:spPr/>
      <dgm:t>
        <a:bodyPr/>
        <a:lstStyle/>
        <a:p>
          <a:endParaRPr lang="en-US"/>
        </a:p>
      </dgm:t>
    </dgm:pt>
    <dgm:pt modelId="{65AA3413-B951-4012-B637-8BCB7C614D65}" type="sibTrans" cxnId="{3813995A-B7B7-4828-8C89-AE7295E46FD3}">
      <dgm:prSet/>
      <dgm:spPr/>
      <dgm:t>
        <a:bodyPr/>
        <a:lstStyle/>
        <a:p>
          <a:endParaRPr lang="en-US"/>
        </a:p>
      </dgm:t>
    </dgm:pt>
    <dgm:pt modelId="{9F83FBA3-B535-4D51-965E-B0C4F8AA4FAF}">
      <dgm:prSet/>
      <dgm:spPr/>
      <dgm:t>
        <a:bodyPr/>
        <a:lstStyle/>
        <a:p>
          <a:r>
            <a:rPr lang="en-US" dirty="0"/>
            <a:t>Accountable for what?</a:t>
          </a:r>
        </a:p>
      </dgm:t>
    </dgm:pt>
    <dgm:pt modelId="{575AA099-C268-4CF0-B652-460E26DF9FCD}" type="parTrans" cxnId="{F483DE06-8EDE-43DB-8E28-4D06CBCD13E0}">
      <dgm:prSet/>
      <dgm:spPr/>
      <dgm:t>
        <a:bodyPr/>
        <a:lstStyle/>
        <a:p>
          <a:endParaRPr lang="en-US"/>
        </a:p>
      </dgm:t>
    </dgm:pt>
    <dgm:pt modelId="{A60DEF15-BAB2-47C3-955A-464547C29E6B}" type="sibTrans" cxnId="{F483DE06-8EDE-43DB-8E28-4D06CBCD13E0}">
      <dgm:prSet/>
      <dgm:spPr/>
      <dgm:t>
        <a:bodyPr/>
        <a:lstStyle/>
        <a:p>
          <a:endParaRPr lang="en-US"/>
        </a:p>
      </dgm:t>
    </dgm:pt>
    <dgm:pt modelId="{EE49160D-BFE4-44AD-BE81-8CD02BDD6011}">
      <dgm:prSet/>
      <dgm:spPr/>
      <dgm:t>
        <a:bodyPr/>
        <a:lstStyle/>
        <a:p>
          <a:r>
            <a:rPr lang="en-US" dirty="0"/>
            <a:t>Individual performance, team performance</a:t>
          </a:r>
        </a:p>
      </dgm:t>
    </dgm:pt>
    <dgm:pt modelId="{D21E2B75-99E7-4F6A-BE6C-49F4C3DCB771}" type="parTrans" cxnId="{CEB611FF-8AD2-4E5D-A8B9-9148F36CC406}">
      <dgm:prSet/>
      <dgm:spPr/>
      <dgm:t>
        <a:bodyPr/>
        <a:lstStyle/>
        <a:p>
          <a:endParaRPr lang="en-US"/>
        </a:p>
      </dgm:t>
    </dgm:pt>
    <dgm:pt modelId="{C333633B-F0D9-4D6B-8FB3-CF085F2E3553}" type="sibTrans" cxnId="{CEB611FF-8AD2-4E5D-A8B9-9148F36CC406}">
      <dgm:prSet/>
      <dgm:spPr/>
      <dgm:t>
        <a:bodyPr/>
        <a:lstStyle/>
        <a:p>
          <a:endParaRPr lang="en-US"/>
        </a:p>
      </dgm:t>
    </dgm:pt>
    <dgm:pt modelId="{3F27C966-FBEF-408E-95DC-95980943A578}">
      <dgm:prSet/>
      <dgm:spPr>
        <a:solidFill>
          <a:srgbClr val="D7992A"/>
        </a:solidFill>
      </dgm:spPr>
      <dgm:t>
        <a:bodyPr/>
        <a:lstStyle/>
        <a:p>
          <a:r>
            <a:rPr lang="en-US" dirty="0"/>
            <a:t>2 – Work as a team to support calm focus</a:t>
          </a:r>
        </a:p>
      </dgm:t>
    </dgm:pt>
    <dgm:pt modelId="{4D4F0E62-8B27-4028-99BE-49AA35FC0166}" type="parTrans" cxnId="{A91BF49C-B294-4EC5-8F97-334F84A7289A}">
      <dgm:prSet/>
      <dgm:spPr/>
      <dgm:t>
        <a:bodyPr/>
        <a:lstStyle/>
        <a:p>
          <a:endParaRPr lang="en-US"/>
        </a:p>
      </dgm:t>
    </dgm:pt>
    <dgm:pt modelId="{ACB65223-2A80-4BB8-811E-4A051D94F790}" type="sibTrans" cxnId="{A91BF49C-B294-4EC5-8F97-334F84A7289A}">
      <dgm:prSet/>
      <dgm:spPr/>
      <dgm:t>
        <a:bodyPr/>
        <a:lstStyle/>
        <a:p>
          <a:endParaRPr lang="en-US"/>
        </a:p>
      </dgm:t>
    </dgm:pt>
    <dgm:pt modelId="{48DAFBB9-9624-40D3-83A7-77E73EC0FA80}">
      <dgm:prSet/>
      <dgm:spPr/>
      <dgm:t>
        <a:bodyPr/>
        <a:lstStyle/>
        <a:p>
          <a:r>
            <a:rPr lang="en-US" dirty="0"/>
            <a:t>Having purpose clarity enables role clarity</a:t>
          </a:r>
        </a:p>
      </dgm:t>
    </dgm:pt>
    <dgm:pt modelId="{237B041A-BE90-45D7-9212-B11812470D27}" type="parTrans" cxnId="{0C885661-E537-4119-8E63-0C8E0C8C56C2}">
      <dgm:prSet/>
      <dgm:spPr/>
      <dgm:t>
        <a:bodyPr/>
        <a:lstStyle/>
        <a:p>
          <a:endParaRPr lang="en-US"/>
        </a:p>
      </dgm:t>
    </dgm:pt>
    <dgm:pt modelId="{C575C04F-AA83-4322-A3F8-316588ECA8D1}" type="sibTrans" cxnId="{0C885661-E537-4119-8E63-0C8E0C8C56C2}">
      <dgm:prSet/>
      <dgm:spPr/>
      <dgm:t>
        <a:bodyPr/>
        <a:lstStyle/>
        <a:p>
          <a:endParaRPr lang="en-US"/>
        </a:p>
      </dgm:t>
    </dgm:pt>
    <dgm:pt modelId="{ED5B5964-D24F-43B6-9167-E31DF255BB02}">
      <dgm:prSet/>
      <dgm:spPr/>
      <dgm:t>
        <a:bodyPr/>
        <a:lstStyle/>
        <a:p>
          <a:r>
            <a:rPr lang="en-US" dirty="0"/>
            <a:t>The clarity in the role supports calm focus to control what can be controlled</a:t>
          </a:r>
        </a:p>
      </dgm:t>
    </dgm:pt>
    <dgm:pt modelId="{5CB1A225-2D20-4A38-8CEC-B6D2A4DD8EF9}" type="parTrans" cxnId="{EEEF3BCB-F01A-41D3-BE0C-A5F8D563A07B}">
      <dgm:prSet/>
      <dgm:spPr/>
      <dgm:t>
        <a:bodyPr/>
        <a:lstStyle/>
        <a:p>
          <a:endParaRPr lang="en-US"/>
        </a:p>
      </dgm:t>
    </dgm:pt>
    <dgm:pt modelId="{65DCF44F-7C78-4598-8683-05983A7841CA}" type="sibTrans" cxnId="{EEEF3BCB-F01A-41D3-BE0C-A5F8D563A07B}">
      <dgm:prSet/>
      <dgm:spPr/>
      <dgm:t>
        <a:bodyPr/>
        <a:lstStyle/>
        <a:p>
          <a:endParaRPr lang="en-US"/>
        </a:p>
      </dgm:t>
    </dgm:pt>
    <dgm:pt modelId="{0CFF3116-4E2D-45BF-A135-D02BE65B7E30}">
      <dgm:prSet/>
      <dgm:spPr/>
      <dgm:t>
        <a:bodyPr/>
        <a:lstStyle/>
        <a:p>
          <a:r>
            <a:rPr lang="en-US" dirty="0"/>
            <a:t>Remember the 6 areas that create “fit” or “match”.  </a:t>
          </a:r>
        </a:p>
      </dgm:t>
    </dgm:pt>
    <dgm:pt modelId="{9BE83C84-4E10-422F-A20C-1BDF0DB583AD}" type="parTrans" cxnId="{92D8C35E-B8BA-4E3E-BD10-48DE133210D2}">
      <dgm:prSet/>
      <dgm:spPr/>
      <dgm:t>
        <a:bodyPr/>
        <a:lstStyle/>
        <a:p>
          <a:endParaRPr lang="en-US"/>
        </a:p>
      </dgm:t>
    </dgm:pt>
    <dgm:pt modelId="{E16276AE-488B-4010-ABD7-68AF73616EFD}" type="sibTrans" cxnId="{92D8C35E-B8BA-4E3E-BD10-48DE133210D2}">
      <dgm:prSet/>
      <dgm:spPr/>
      <dgm:t>
        <a:bodyPr/>
        <a:lstStyle/>
        <a:p>
          <a:endParaRPr lang="en-US"/>
        </a:p>
      </dgm:t>
    </dgm:pt>
    <dgm:pt modelId="{96272FC6-DFFC-41A5-8F49-5AC687C4F4F5}">
      <dgm:prSet/>
      <dgm:spPr/>
      <dgm:t>
        <a:bodyPr/>
        <a:lstStyle/>
        <a:p>
          <a:r>
            <a:rPr lang="en-US" dirty="0"/>
            <a:t>The greater the alignment the greater the resilience</a:t>
          </a:r>
        </a:p>
      </dgm:t>
    </dgm:pt>
    <dgm:pt modelId="{5851F4AC-BA31-4F4C-99E0-AD5FCF91592D}" type="parTrans" cxnId="{82B4C046-05C5-4272-92CA-382D5B83E1ED}">
      <dgm:prSet/>
      <dgm:spPr/>
      <dgm:t>
        <a:bodyPr/>
        <a:lstStyle/>
        <a:p>
          <a:endParaRPr lang="en-US"/>
        </a:p>
      </dgm:t>
    </dgm:pt>
    <dgm:pt modelId="{703DC43A-7793-4AE7-84A0-1E4CFE9B3617}" type="sibTrans" cxnId="{82B4C046-05C5-4272-92CA-382D5B83E1ED}">
      <dgm:prSet/>
      <dgm:spPr/>
      <dgm:t>
        <a:bodyPr/>
        <a:lstStyle/>
        <a:p>
          <a:endParaRPr lang="en-US"/>
        </a:p>
      </dgm:t>
    </dgm:pt>
    <dgm:pt modelId="{A7F85A14-D69B-4E89-B43E-2CD35E075E56}">
      <dgm:prSet/>
      <dgm:spPr/>
      <dgm:t>
        <a:bodyPr/>
        <a:lstStyle/>
        <a:p>
          <a:r>
            <a:rPr lang="en-US" dirty="0"/>
            <a:t>Pressure from competing demands – Broaden &amp; Build</a:t>
          </a:r>
        </a:p>
      </dgm:t>
    </dgm:pt>
    <dgm:pt modelId="{A2E2B0BF-D581-4B7A-BA95-26E8FD3E7E48}" type="parTrans" cxnId="{65B39D10-2994-46BA-A035-6C69CC5FAFAA}">
      <dgm:prSet/>
      <dgm:spPr/>
      <dgm:t>
        <a:bodyPr/>
        <a:lstStyle/>
        <a:p>
          <a:endParaRPr lang="en-US"/>
        </a:p>
      </dgm:t>
    </dgm:pt>
    <dgm:pt modelId="{BD0B9777-998B-4DC5-9E18-71994C9FDA03}" type="sibTrans" cxnId="{65B39D10-2994-46BA-A035-6C69CC5FAFAA}">
      <dgm:prSet/>
      <dgm:spPr/>
      <dgm:t>
        <a:bodyPr/>
        <a:lstStyle/>
        <a:p>
          <a:endParaRPr lang="en-US"/>
        </a:p>
      </dgm:t>
    </dgm:pt>
    <dgm:pt modelId="{CC465D4A-B648-4E58-AEF9-68675AD31662}" type="pres">
      <dgm:prSet presAssocID="{ECDE2CFE-4D66-411D-9F2E-6B7F26F7ED63}" presName="linear" presStyleCnt="0">
        <dgm:presLayoutVars>
          <dgm:animLvl val="lvl"/>
          <dgm:resizeHandles val="exact"/>
        </dgm:presLayoutVars>
      </dgm:prSet>
      <dgm:spPr/>
    </dgm:pt>
    <dgm:pt modelId="{5401FA86-F9C8-45BA-80E0-EEA945F0BC99}" type="pres">
      <dgm:prSet presAssocID="{AC5FAF3F-36A0-441E-8CC5-4FCE126B99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77DCB8-C270-4749-9C95-5A943FE91A8D}" type="pres">
      <dgm:prSet presAssocID="{AC5FAF3F-36A0-441E-8CC5-4FCE126B9953}" presName="childText" presStyleLbl="revTx" presStyleIdx="0" presStyleCnt="2">
        <dgm:presLayoutVars>
          <dgm:bulletEnabled val="1"/>
        </dgm:presLayoutVars>
      </dgm:prSet>
      <dgm:spPr/>
    </dgm:pt>
    <dgm:pt modelId="{8850654A-9C05-45E0-8DAB-2EFFC788B93E}" type="pres">
      <dgm:prSet presAssocID="{3F27C966-FBEF-408E-95DC-95980943A5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B6E4617-6436-474C-9326-6B6E8062532E}" type="pres">
      <dgm:prSet presAssocID="{3F27C966-FBEF-408E-95DC-95980943A57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483DE06-8EDE-43DB-8E28-4D06CBCD13E0}" srcId="{AC5FAF3F-36A0-441E-8CC5-4FCE126B9953}" destId="{9F83FBA3-B535-4D51-965E-B0C4F8AA4FAF}" srcOrd="0" destOrd="0" parTransId="{575AA099-C268-4CF0-B652-460E26DF9FCD}" sibTransId="{A60DEF15-BAB2-47C3-955A-464547C29E6B}"/>
    <dgm:cxn modelId="{86FEE008-4079-4C80-BA70-D1D000AD3E6D}" type="presOf" srcId="{ED5B5964-D24F-43B6-9167-E31DF255BB02}" destId="{3B6E4617-6436-474C-9326-6B6E8062532E}" srcOrd="0" destOrd="1" presId="urn:microsoft.com/office/officeart/2005/8/layout/vList2"/>
    <dgm:cxn modelId="{65B39D10-2994-46BA-A035-6C69CC5FAFAA}" srcId="{AC5FAF3F-36A0-441E-8CC5-4FCE126B9953}" destId="{A7F85A14-D69B-4E89-B43E-2CD35E075E56}" srcOrd="2" destOrd="0" parTransId="{A2E2B0BF-D581-4B7A-BA95-26E8FD3E7E48}" sibTransId="{BD0B9777-998B-4DC5-9E18-71994C9FDA03}"/>
    <dgm:cxn modelId="{1B8C6819-A070-45AE-A68B-DA8F9D6C4E2B}" type="presOf" srcId="{AC5FAF3F-36A0-441E-8CC5-4FCE126B9953}" destId="{5401FA86-F9C8-45BA-80E0-EEA945F0BC99}" srcOrd="0" destOrd="0" presId="urn:microsoft.com/office/officeart/2005/8/layout/vList2"/>
    <dgm:cxn modelId="{0EDF0F3D-3848-4126-992C-D64DD7D8789C}" type="presOf" srcId="{9F83FBA3-B535-4D51-965E-B0C4F8AA4FAF}" destId="{AA77DCB8-C270-4749-9C95-5A943FE91A8D}" srcOrd="0" destOrd="0" presId="urn:microsoft.com/office/officeart/2005/8/layout/vList2"/>
    <dgm:cxn modelId="{92D8C35E-B8BA-4E3E-BD10-48DE133210D2}" srcId="{3F27C966-FBEF-408E-95DC-95980943A578}" destId="{0CFF3116-4E2D-45BF-A135-D02BE65B7E30}" srcOrd="2" destOrd="0" parTransId="{9BE83C84-4E10-422F-A20C-1BDF0DB583AD}" sibTransId="{E16276AE-488B-4010-ABD7-68AF73616EFD}"/>
    <dgm:cxn modelId="{0C885661-E537-4119-8E63-0C8E0C8C56C2}" srcId="{3F27C966-FBEF-408E-95DC-95980943A578}" destId="{48DAFBB9-9624-40D3-83A7-77E73EC0FA80}" srcOrd="0" destOrd="0" parTransId="{237B041A-BE90-45D7-9212-B11812470D27}" sibTransId="{C575C04F-AA83-4322-A3F8-316588ECA8D1}"/>
    <dgm:cxn modelId="{82B4C046-05C5-4272-92CA-382D5B83E1ED}" srcId="{3F27C966-FBEF-408E-95DC-95980943A578}" destId="{96272FC6-DFFC-41A5-8F49-5AC687C4F4F5}" srcOrd="3" destOrd="0" parTransId="{5851F4AC-BA31-4F4C-99E0-AD5FCF91592D}" sibTransId="{703DC43A-7793-4AE7-84A0-1E4CFE9B3617}"/>
    <dgm:cxn modelId="{78C1196C-606D-4C1F-BD45-65AD8F0A476B}" type="presOf" srcId="{0CFF3116-4E2D-45BF-A135-D02BE65B7E30}" destId="{3B6E4617-6436-474C-9326-6B6E8062532E}" srcOrd="0" destOrd="2" presId="urn:microsoft.com/office/officeart/2005/8/layout/vList2"/>
    <dgm:cxn modelId="{3813995A-B7B7-4828-8C89-AE7295E46FD3}" srcId="{ECDE2CFE-4D66-411D-9F2E-6B7F26F7ED63}" destId="{AC5FAF3F-36A0-441E-8CC5-4FCE126B9953}" srcOrd="0" destOrd="0" parTransId="{26D241DF-A62B-4E69-B698-FB2C9B3977BB}" sibTransId="{65AA3413-B951-4012-B637-8BCB7C614D65}"/>
    <dgm:cxn modelId="{A0B73A84-5401-4C55-AA36-A323A8DDD581}" type="presOf" srcId="{48DAFBB9-9624-40D3-83A7-77E73EC0FA80}" destId="{3B6E4617-6436-474C-9326-6B6E8062532E}" srcOrd="0" destOrd="0" presId="urn:microsoft.com/office/officeart/2005/8/layout/vList2"/>
    <dgm:cxn modelId="{6CAD6484-BBE6-4DB0-8196-D0684F3E3B81}" type="presOf" srcId="{EE49160D-BFE4-44AD-BE81-8CD02BDD6011}" destId="{AA77DCB8-C270-4749-9C95-5A943FE91A8D}" srcOrd="0" destOrd="1" presId="urn:microsoft.com/office/officeart/2005/8/layout/vList2"/>
    <dgm:cxn modelId="{A91BF49C-B294-4EC5-8F97-334F84A7289A}" srcId="{ECDE2CFE-4D66-411D-9F2E-6B7F26F7ED63}" destId="{3F27C966-FBEF-408E-95DC-95980943A578}" srcOrd="1" destOrd="0" parTransId="{4D4F0E62-8B27-4028-99BE-49AA35FC0166}" sibTransId="{ACB65223-2A80-4BB8-811E-4A051D94F790}"/>
    <dgm:cxn modelId="{51E682CA-4930-4D05-B89C-E826F316EFF6}" type="presOf" srcId="{ECDE2CFE-4D66-411D-9F2E-6B7F26F7ED63}" destId="{CC465D4A-B648-4E58-AEF9-68675AD31662}" srcOrd="0" destOrd="0" presId="urn:microsoft.com/office/officeart/2005/8/layout/vList2"/>
    <dgm:cxn modelId="{EEEF3BCB-F01A-41D3-BE0C-A5F8D563A07B}" srcId="{3F27C966-FBEF-408E-95DC-95980943A578}" destId="{ED5B5964-D24F-43B6-9167-E31DF255BB02}" srcOrd="1" destOrd="0" parTransId="{5CB1A225-2D20-4A38-8CEC-B6D2A4DD8EF9}" sibTransId="{65DCF44F-7C78-4598-8683-05983A7841CA}"/>
    <dgm:cxn modelId="{C5E8F6CE-D5C0-482D-A10A-EDB20F9CE7A9}" type="presOf" srcId="{A7F85A14-D69B-4E89-B43E-2CD35E075E56}" destId="{AA77DCB8-C270-4749-9C95-5A943FE91A8D}" srcOrd="0" destOrd="2" presId="urn:microsoft.com/office/officeart/2005/8/layout/vList2"/>
    <dgm:cxn modelId="{0EC46DDE-98D7-4ABA-8B2F-C8CF902B2B9F}" type="presOf" srcId="{3F27C966-FBEF-408E-95DC-95980943A578}" destId="{8850654A-9C05-45E0-8DAB-2EFFC788B93E}" srcOrd="0" destOrd="0" presId="urn:microsoft.com/office/officeart/2005/8/layout/vList2"/>
    <dgm:cxn modelId="{63D8C9DE-AE37-4AC2-BF9D-550AE82CC63B}" type="presOf" srcId="{96272FC6-DFFC-41A5-8F49-5AC687C4F4F5}" destId="{3B6E4617-6436-474C-9326-6B6E8062532E}" srcOrd="0" destOrd="3" presId="urn:microsoft.com/office/officeart/2005/8/layout/vList2"/>
    <dgm:cxn modelId="{CEB611FF-8AD2-4E5D-A8B9-9148F36CC406}" srcId="{AC5FAF3F-36A0-441E-8CC5-4FCE126B9953}" destId="{EE49160D-BFE4-44AD-BE81-8CD02BDD6011}" srcOrd="1" destOrd="0" parTransId="{D21E2B75-99E7-4F6A-BE6C-49F4C3DCB771}" sibTransId="{C333633B-F0D9-4D6B-8FB3-CF085F2E3553}"/>
    <dgm:cxn modelId="{7983B7DB-3780-417D-897C-97EC2E09E316}" type="presParOf" srcId="{CC465D4A-B648-4E58-AEF9-68675AD31662}" destId="{5401FA86-F9C8-45BA-80E0-EEA945F0BC99}" srcOrd="0" destOrd="0" presId="urn:microsoft.com/office/officeart/2005/8/layout/vList2"/>
    <dgm:cxn modelId="{159BAB79-DA1E-489B-8F54-C4F9A30159F5}" type="presParOf" srcId="{CC465D4A-B648-4E58-AEF9-68675AD31662}" destId="{AA77DCB8-C270-4749-9C95-5A943FE91A8D}" srcOrd="1" destOrd="0" presId="urn:microsoft.com/office/officeart/2005/8/layout/vList2"/>
    <dgm:cxn modelId="{7E50EC95-1EE9-4AE4-AD56-B9E50ADB8DBC}" type="presParOf" srcId="{CC465D4A-B648-4E58-AEF9-68675AD31662}" destId="{8850654A-9C05-45E0-8DAB-2EFFC788B93E}" srcOrd="2" destOrd="0" presId="urn:microsoft.com/office/officeart/2005/8/layout/vList2"/>
    <dgm:cxn modelId="{88EB4998-1C10-4CBB-8BB8-AD779B23A6F2}" type="presParOf" srcId="{CC465D4A-B648-4E58-AEF9-68675AD31662}" destId="{3B6E4617-6436-474C-9326-6B6E8062532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C62DB-9B4C-4E28-B674-A767995FBA55}">
      <dsp:nvSpPr>
        <dsp:cNvPr id="0" name=""/>
        <dsp:cNvSpPr/>
      </dsp:nvSpPr>
      <dsp:spPr>
        <a:xfrm>
          <a:off x="0" y="714946"/>
          <a:ext cx="6263640" cy="743535"/>
        </a:xfrm>
        <a:prstGeom prst="roundRect">
          <a:avLst/>
        </a:prstGeom>
        <a:solidFill>
          <a:srgbClr val="006A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Look at two mental concepts</a:t>
          </a:r>
        </a:p>
      </dsp:txBody>
      <dsp:txXfrm>
        <a:off x="36296" y="751242"/>
        <a:ext cx="6191048" cy="670943"/>
      </dsp:txXfrm>
    </dsp:sp>
    <dsp:sp modelId="{857392E2-BBE2-4EFD-A848-D69C1CB40E7A}">
      <dsp:nvSpPr>
        <dsp:cNvPr id="0" name=""/>
        <dsp:cNvSpPr/>
      </dsp:nvSpPr>
      <dsp:spPr>
        <a:xfrm>
          <a:off x="0" y="1547761"/>
          <a:ext cx="6263640" cy="743535"/>
        </a:xfrm>
        <a:prstGeom prst="roundRect">
          <a:avLst/>
        </a:prstGeom>
        <a:solidFill>
          <a:srgbClr val="F7C0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How teams can impact the “B” word</a:t>
          </a:r>
        </a:p>
      </dsp:txBody>
      <dsp:txXfrm>
        <a:off x="36296" y="1584057"/>
        <a:ext cx="6191048" cy="670943"/>
      </dsp:txXfrm>
    </dsp:sp>
    <dsp:sp modelId="{AEAA8892-4A10-48AE-B1CC-F6B74B83488E}">
      <dsp:nvSpPr>
        <dsp:cNvPr id="0" name=""/>
        <dsp:cNvSpPr/>
      </dsp:nvSpPr>
      <dsp:spPr>
        <a:xfrm>
          <a:off x="0" y="2380576"/>
          <a:ext cx="6263640" cy="743535"/>
        </a:xfrm>
        <a:prstGeom prst="roundRect">
          <a:avLst/>
        </a:prstGeom>
        <a:solidFill>
          <a:srgbClr val="434F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Close look at the use of teams</a:t>
          </a:r>
        </a:p>
      </dsp:txBody>
      <dsp:txXfrm>
        <a:off x="36296" y="2416872"/>
        <a:ext cx="6191048" cy="670943"/>
      </dsp:txXfrm>
    </dsp:sp>
    <dsp:sp modelId="{D65073FF-BCF9-4960-94CE-42351D57CF5F}">
      <dsp:nvSpPr>
        <dsp:cNvPr id="0" name=""/>
        <dsp:cNvSpPr/>
      </dsp:nvSpPr>
      <dsp:spPr>
        <a:xfrm>
          <a:off x="0" y="3213391"/>
          <a:ext cx="6263640" cy="743535"/>
        </a:xfrm>
        <a:prstGeom prst="roundRect">
          <a:avLst/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role of the leader/manager</a:t>
          </a:r>
        </a:p>
      </dsp:txBody>
      <dsp:txXfrm>
        <a:off x="36296" y="3249687"/>
        <a:ext cx="6191048" cy="670943"/>
      </dsp:txXfrm>
    </dsp:sp>
    <dsp:sp modelId="{983011CF-79A8-419A-9A66-99AC762DAF23}">
      <dsp:nvSpPr>
        <dsp:cNvPr id="0" name=""/>
        <dsp:cNvSpPr/>
      </dsp:nvSpPr>
      <dsp:spPr>
        <a:xfrm>
          <a:off x="0" y="4046206"/>
          <a:ext cx="6263640" cy="743535"/>
        </a:xfrm>
        <a:prstGeom prst="roundRect">
          <a:avLst/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guarantee</a:t>
          </a:r>
        </a:p>
      </dsp:txBody>
      <dsp:txXfrm>
        <a:off x="36296" y="4082502"/>
        <a:ext cx="6191048" cy="6709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FA86-F9C8-45BA-80E0-EEA945F0BC99}">
      <dsp:nvSpPr>
        <dsp:cNvPr id="0" name=""/>
        <dsp:cNvSpPr/>
      </dsp:nvSpPr>
      <dsp:spPr>
        <a:xfrm>
          <a:off x="0" y="51623"/>
          <a:ext cx="6263640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 – Different Team Models</a:t>
          </a:r>
        </a:p>
      </dsp:txBody>
      <dsp:txXfrm>
        <a:off x="36296" y="87919"/>
        <a:ext cx="6191048" cy="670943"/>
      </dsp:txXfrm>
    </dsp:sp>
    <dsp:sp modelId="{AA77DCB8-C270-4749-9C95-5A943FE91A8D}">
      <dsp:nvSpPr>
        <dsp:cNvPr id="0" name=""/>
        <dsp:cNvSpPr/>
      </dsp:nvSpPr>
      <dsp:spPr>
        <a:xfrm>
          <a:off x="0" y="795158"/>
          <a:ext cx="6263640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Teams can support running the business and transforming at the same time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What is needed and why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6 conditions predict 80% of team effectiveness</a:t>
          </a:r>
        </a:p>
      </dsp:txBody>
      <dsp:txXfrm>
        <a:off x="0" y="795158"/>
        <a:ext cx="6263640" cy="1925100"/>
      </dsp:txXfrm>
    </dsp:sp>
    <dsp:sp modelId="{8850654A-9C05-45E0-8DAB-2EFFC788B93E}">
      <dsp:nvSpPr>
        <dsp:cNvPr id="0" name=""/>
        <dsp:cNvSpPr/>
      </dsp:nvSpPr>
      <dsp:spPr>
        <a:xfrm>
          <a:off x="0" y="2720258"/>
          <a:ext cx="6263640" cy="743535"/>
        </a:xfrm>
        <a:prstGeom prst="roundRect">
          <a:avLst/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4 – Leader is the conductor</a:t>
          </a:r>
        </a:p>
      </dsp:txBody>
      <dsp:txXfrm>
        <a:off x="36296" y="2756554"/>
        <a:ext cx="6191048" cy="670943"/>
      </dsp:txXfrm>
    </dsp:sp>
    <dsp:sp modelId="{3B6E4617-6436-474C-9326-6B6E8062532E}">
      <dsp:nvSpPr>
        <dsp:cNvPr id="0" name=""/>
        <dsp:cNvSpPr/>
      </dsp:nvSpPr>
      <dsp:spPr>
        <a:xfrm>
          <a:off x="0" y="3463794"/>
          <a:ext cx="6263640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Demonstrate leadership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Provide the purpose, people, structure, and context for success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Go slow to go fast: 60% is in the team design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Relaunch if necessary</a:t>
          </a:r>
        </a:p>
      </dsp:txBody>
      <dsp:txXfrm>
        <a:off x="0" y="3463794"/>
        <a:ext cx="6263640" cy="1989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E535-3B64-4712-88BD-387F6D593BF5}">
      <dsp:nvSpPr>
        <dsp:cNvPr id="0" name=""/>
        <dsp:cNvSpPr/>
      </dsp:nvSpPr>
      <dsp:spPr>
        <a:xfrm>
          <a:off x="5871246" y="-77099"/>
          <a:ext cx="4644353" cy="4672915"/>
        </a:xfrm>
        <a:prstGeom prst="ellipse">
          <a:avLst/>
        </a:prstGeom>
        <a:solidFill>
          <a:srgbClr val="006A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world around us</a:t>
          </a:r>
        </a:p>
      </dsp:txBody>
      <dsp:txXfrm>
        <a:off x="6551396" y="607234"/>
        <a:ext cx="3284053" cy="3304249"/>
      </dsp:txXfrm>
    </dsp:sp>
    <dsp:sp modelId="{26B83E5D-7E04-4FA1-81EA-69799FAC4FDF}">
      <dsp:nvSpPr>
        <dsp:cNvPr id="0" name=""/>
        <dsp:cNvSpPr/>
      </dsp:nvSpPr>
      <dsp:spPr>
        <a:xfrm>
          <a:off x="3599464" y="260547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F789-DE84-464F-9A73-BB716F46E0CC}">
      <dsp:nvSpPr>
        <dsp:cNvPr id="0" name=""/>
        <dsp:cNvSpPr/>
      </dsp:nvSpPr>
      <dsp:spPr>
        <a:xfrm>
          <a:off x="3556237" y="3293724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2605-2B3A-4296-A28E-C5FA843898FB}">
      <dsp:nvSpPr>
        <dsp:cNvPr id="0" name=""/>
        <dsp:cNvSpPr/>
      </dsp:nvSpPr>
      <dsp:spPr>
        <a:xfrm>
          <a:off x="10149614" y="119209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46662-9F5D-4590-978D-3308FEE08D8B}">
      <dsp:nvSpPr>
        <dsp:cNvPr id="0" name=""/>
        <dsp:cNvSpPr/>
      </dsp:nvSpPr>
      <dsp:spPr>
        <a:xfrm>
          <a:off x="3903977" y="4046182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29054-3CA9-4011-A5AD-8D39B08C4D8E}">
      <dsp:nvSpPr>
        <dsp:cNvPr id="0" name=""/>
        <dsp:cNvSpPr/>
      </dsp:nvSpPr>
      <dsp:spPr>
        <a:xfrm>
          <a:off x="4169423" y="70934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3B15E-253B-4878-AE64-6028D2F152F0}">
      <dsp:nvSpPr>
        <dsp:cNvPr id="0" name=""/>
        <dsp:cNvSpPr/>
      </dsp:nvSpPr>
      <dsp:spPr>
        <a:xfrm>
          <a:off x="920817" y="1399442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A269B-AB78-4502-B5A4-CBEA56C30342}">
      <dsp:nvSpPr>
        <dsp:cNvPr id="0" name=""/>
        <dsp:cNvSpPr/>
      </dsp:nvSpPr>
      <dsp:spPr>
        <a:xfrm>
          <a:off x="4115654" y="541897"/>
          <a:ext cx="2492919" cy="2615642"/>
        </a:xfrm>
        <a:prstGeom prst="ellipse">
          <a:avLst/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</a:t>
          </a:r>
        </a:p>
      </dsp:txBody>
      <dsp:txXfrm>
        <a:off x="4480734" y="924949"/>
        <a:ext cx="1762759" cy="1849538"/>
      </dsp:txXfrm>
    </dsp:sp>
    <dsp:sp modelId="{BB0674F3-C571-458C-9ECC-0B2E8E27A23E}">
      <dsp:nvSpPr>
        <dsp:cNvPr id="0" name=""/>
        <dsp:cNvSpPr/>
      </dsp:nvSpPr>
      <dsp:spPr>
        <a:xfrm>
          <a:off x="2474668" y="0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5801-EB33-4051-AA5D-72A958912692}">
      <dsp:nvSpPr>
        <dsp:cNvPr id="0" name=""/>
        <dsp:cNvSpPr/>
      </dsp:nvSpPr>
      <dsp:spPr>
        <a:xfrm>
          <a:off x="284871" y="3271552"/>
          <a:ext cx="804018" cy="80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0CAE8-0A0D-44CA-A459-7D03224E6ABE}">
      <dsp:nvSpPr>
        <dsp:cNvPr id="0" name=""/>
        <dsp:cNvSpPr/>
      </dsp:nvSpPr>
      <dsp:spPr>
        <a:xfrm>
          <a:off x="2861684" y="986656"/>
          <a:ext cx="1669372" cy="1669363"/>
        </a:xfrm>
        <a:prstGeom prst="ellipse">
          <a:avLst/>
        </a:prstGeom>
        <a:solidFill>
          <a:srgbClr val="F7C0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Team</a:t>
          </a:r>
        </a:p>
      </dsp:txBody>
      <dsp:txXfrm>
        <a:off x="3106158" y="1231129"/>
        <a:ext cx="1180424" cy="1180417"/>
      </dsp:txXfrm>
    </dsp:sp>
    <dsp:sp modelId="{91D3652D-2C62-400E-85CE-99588B2192DE}">
      <dsp:nvSpPr>
        <dsp:cNvPr id="0" name=""/>
        <dsp:cNvSpPr/>
      </dsp:nvSpPr>
      <dsp:spPr>
        <a:xfrm>
          <a:off x="0" y="292770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B77C7-7E29-4391-8A1E-0A01AAB349C7}">
      <dsp:nvSpPr>
        <dsp:cNvPr id="0" name=""/>
        <dsp:cNvSpPr/>
      </dsp:nvSpPr>
      <dsp:spPr>
        <a:xfrm>
          <a:off x="1446426" y="4040680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B3921-3654-4A1E-8527-8FA3756F21B7}">
      <dsp:nvSpPr>
        <dsp:cNvPr id="0" name=""/>
        <dsp:cNvSpPr/>
      </dsp:nvSpPr>
      <dsp:spPr>
        <a:xfrm>
          <a:off x="4659218" y="3581798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65D9C-0B7A-4B48-9277-BDE4BB43D4CB}">
      <dsp:nvSpPr>
        <dsp:cNvPr id="0" name=""/>
        <dsp:cNvSpPr/>
      </dsp:nvSpPr>
      <dsp:spPr>
        <a:xfrm>
          <a:off x="2351788" y="1691642"/>
          <a:ext cx="1024678" cy="960585"/>
        </a:xfrm>
        <a:prstGeom prst="ellipse">
          <a:avLst/>
        </a:prstGeom>
        <a:solidFill>
          <a:srgbClr val="434F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Self</a:t>
          </a:r>
        </a:p>
      </dsp:txBody>
      <dsp:txXfrm>
        <a:off x="2501849" y="1832316"/>
        <a:ext cx="724556" cy="679237"/>
      </dsp:txXfrm>
    </dsp:sp>
    <dsp:sp modelId="{48673850-1F4A-438B-AC64-427BB35D2C4F}">
      <dsp:nvSpPr>
        <dsp:cNvPr id="0" name=""/>
        <dsp:cNvSpPr/>
      </dsp:nvSpPr>
      <dsp:spPr>
        <a:xfrm>
          <a:off x="10193172" y="307755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E535-3B64-4712-88BD-387F6D593BF5}">
      <dsp:nvSpPr>
        <dsp:cNvPr id="0" name=""/>
        <dsp:cNvSpPr/>
      </dsp:nvSpPr>
      <dsp:spPr>
        <a:xfrm>
          <a:off x="5871246" y="-77099"/>
          <a:ext cx="4644353" cy="4672915"/>
        </a:xfrm>
        <a:prstGeom prst="ellipse">
          <a:avLst/>
        </a:prstGeom>
        <a:solidFill>
          <a:srgbClr val="006A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world around us</a:t>
          </a:r>
        </a:p>
      </dsp:txBody>
      <dsp:txXfrm>
        <a:off x="6551396" y="607234"/>
        <a:ext cx="3284053" cy="3304249"/>
      </dsp:txXfrm>
    </dsp:sp>
    <dsp:sp modelId="{26B83E5D-7E04-4FA1-81EA-69799FAC4FDF}">
      <dsp:nvSpPr>
        <dsp:cNvPr id="0" name=""/>
        <dsp:cNvSpPr/>
      </dsp:nvSpPr>
      <dsp:spPr>
        <a:xfrm>
          <a:off x="496721" y="1507027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F789-DE84-464F-9A73-BB716F46E0CC}">
      <dsp:nvSpPr>
        <dsp:cNvPr id="0" name=""/>
        <dsp:cNvSpPr/>
      </dsp:nvSpPr>
      <dsp:spPr>
        <a:xfrm>
          <a:off x="1487046" y="2657004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2605-2B3A-4296-A28E-C5FA843898FB}">
      <dsp:nvSpPr>
        <dsp:cNvPr id="0" name=""/>
        <dsp:cNvSpPr/>
      </dsp:nvSpPr>
      <dsp:spPr>
        <a:xfrm>
          <a:off x="10193172" y="119209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46662-9F5D-4590-978D-3308FEE08D8B}">
      <dsp:nvSpPr>
        <dsp:cNvPr id="0" name=""/>
        <dsp:cNvSpPr/>
      </dsp:nvSpPr>
      <dsp:spPr>
        <a:xfrm>
          <a:off x="4137288" y="4046182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29054-3CA9-4011-A5AD-8D39B08C4D8E}">
      <dsp:nvSpPr>
        <dsp:cNvPr id="0" name=""/>
        <dsp:cNvSpPr/>
      </dsp:nvSpPr>
      <dsp:spPr>
        <a:xfrm>
          <a:off x="4402734" y="70934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3B15E-253B-4878-AE64-6028D2F152F0}">
      <dsp:nvSpPr>
        <dsp:cNvPr id="0" name=""/>
        <dsp:cNvSpPr/>
      </dsp:nvSpPr>
      <dsp:spPr>
        <a:xfrm>
          <a:off x="1468350" y="704787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A269B-AB78-4502-B5A4-CBEA56C30342}">
      <dsp:nvSpPr>
        <dsp:cNvPr id="0" name=""/>
        <dsp:cNvSpPr/>
      </dsp:nvSpPr>
      <dsp:spPr>
        <a:xfrm>
          <a:off x="4160387" y="592197"/>
          <a:ext cx="2492919" cy="2615642"/>
        </a:xfrm>
        <a:prstGeom prst="ellipse">
          <a:avLst/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</a:t>
          </a:r>
        </a:p>
      </dsp:txBody>
      <dsp:txXfrm>
        <a:off x="4525467" y="975249"/>
        <a:ext cx="1762759" cy="1849538"/>
      </dsp:txXfrm>
    </dsp:sp>
    <dsp:sp modelId="{BB0674F3-C571-458C-9ECC-0B2E8E27A23E}">
      <dsp:nvSpPr>
        <dsp:cNvPr id="0" name=""/>
        <dsp:cNvSpPr/>
      </dsp:nvSpPr>
      <dsp:spPr>
        <a:xfrm>
          <a:off x="2707978" y="0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5801-EB33-4051-AA5D-72A958912692}">
      <dsp:nvSpPr>
        <dsp:cNvPr id="0" name=""/>
        <dsp:cNvSpPr/>
      </dsp:nvSpPr>
      <dsp:spPr>
        <a:xfrm>
          <a:off x="1070840" y="3501677"/>
          <a:ext cx="804018" cy="80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0CAE8-0A0D-44CA-A459-7D03224E6ABE}">
      <dsp:nvSpPr>
        <dsp:cNvPr id="0" name=""/>
        <dsp:cNvSpPr/>
      </dsp:nvSpPr>
      <dsp:spPr>
        <a:xfrm>
          <a:off x="4217320" y="1837595"/>
          <a:ext cx="228595" cy="228607"/>
        </a:xfrm>
        <a:prstGeom prst="ellipse">
          <a:avLst/>
        </a:prstGeom>
        <a:solidFill>
          <a:srgbClr val="F7C0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Team</a:t>
          </a:r>
        </a:p>
      </dsp:txBody>
      <dsp:txXfrm>
        <a:off x="4250797" y="1871074"/>
        <a:ext cx="161641" cy="161649"/>
      </dsp:txXfrm>
    </dsp:sp>
    <dsp:sp modelId="{91D3652D-2C62-400E-85CE-99588B2192DE}">
      <dsp:nvSpPr>
        <dsp:cNvPr id="0" name=""/>
        <dsp:cNvSpPr/>
      </dsp:nvSpPr>
      <dsp:spPr>
        <a:xfrm>
          <a:off x="228338" y="292770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B77C7-7E29-4391-8A1E-0A01AAB349C7}">
      <dsp:nvSpPr>
        <dsp:cNvPr id="0" name=""/>
        <dsp:cNvSpPr/>
      </dsp:nvSpPr>
      <dsp:spPr>
        <a:xfrm>
          <a:off x="2802775" y="4163163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B3921-3654-4A1E-8527-8FA3756F21B7}">
      <dsp:nvSpPr>
        <dsp:cNvPr id="0" name=""/>
        <dsp:cNvSpPr/>
      </dsp:nvSpPr>
      <dsp:spPr>
        <a:xfrm>
          <a:off x="6997169" y="4350500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65D9C-0B7A-4B48-9277-BDE4BB43D4CB}">
      <dsp:nvSpPr>
        <dsp:cNvPr id="0" name=""/>
        <dsp:cNvSpPr/>
      </dsp:nvSpPr>
      <dsp:spPr>
        <a:xfrm>
          <a:off x="4207282" y="1906172"/>
          <a:ext cx="91434" cy="91446"/>
        </a:xfrm>
        <a:prstGeom prst="ellipse">
          <a:avLst/>
        </a:prstGeom>
        <a:solidFill>
          <a:srgbClr val="434F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Self</a:t>
          </a:r>
        </a:p>
      </dsp:txBody>
      <dsp:txXfrm>
        <a:off x="4220672" y="1919564"/>
        <a:ext cx="64654" cy="64662"/>
      </dsp:txXfrm>
    </dsp:sp>
    <dsp:sp modelId="{48673850-1F4A-438B-AC64-427BB35D2C4F}">
      <dsp:nvSpPr>
        <dsp:cNvPr id="0" name=""/>
        <dsp:cNvSpPr/>
      </dsp:nvSpPr>
      <dsp:spPr>
        <a:xfrm>
          <a:off x="10193172" y="307755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CADA4-5052-4C55-8FD3-C5BDD8F54479}">
      <dsp:nvSpPr>
        <dsp:cNvPr id="0" name=""/>
        <dsp:cNvSpPr/>
      </dsp:nvSpPr>
      <dsp:spPr>
        <a:xfrm>
          <a:off x="164445" y="1350"/>
          <a:ext cx="2484509" cy="1242254"/>
        </a:xfrm>
        <a:prstGeom prst="roundRect">
          <a:avLst>
            <a:gd name="adj" fmla="val 10000"/>
          </a:avLst>
        </a:prstGeom>
        <a:solidFill>
          <a:srgbClr val="434F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recent years, the degree of change in healthcare and the magnitude of attracting talent has magnified exponentially </a:t>
          </a:r>
        </a:p>
      </dsp:txBody>
      <dsp:txXfrm>
        <a:off x="200829" y="37734"/>
        <a:ext cx="2411741" cy="1169486"/>
      </dsp:txXfrm>
    </dsp:sp>
    <dsp:sp modelId="{961F111A-779A-4D14-B1DF-9D40BC2AA890}">
      <dsp:nvSpPr>
        <dsp:cNvPr id="0" name=""/>
        <dsp:cNvSpPr/>
      </dsp:nvSpPr>
      <dsp:spPr>
        <a:xfrm>
          <a:off x="164445" y="1429943"/>
          <a:ext cx="2484509" cy="1242254"/>
        </a:xfrm>
        <a:prstGeom prst="roundRect">
          <a:avLst>
            <a:gd name="adj" fmla="val 10000"/>
          </a:avLst>
        </a:prstGeom>
        <a:solidFill>
          <a:srgbClr val="434F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 the same time, financial resources to address the challenge have become strained across all healthcare sectors</a:t>
          </a:r>
        </a:p>
      </dsp:txBody>
      <dsp:txXfrm>
        <a:off x="200829" y="1466327"/>
        <a:ext cx="2411741" cy="1169486"/>
      </dsp:txXfrm>
    </dsp:sp>
    <dsp:sp modelId="{013CCB38-DA71-45B6-9B1E-2989E49AEC65}">
      <dsp:nvSpPr>
        <dsp:cNvPr id="0" name=""/>
        <dsp:cNvSpPr/>
      </dsp:nvSpPr>
      <dsp:spPr>
        <a:xfrm>
          <a:off x="164445" y="2858536"/>
          <a:ext cx="2484509" cy="1242254"/>
        </a:xfrm>
        <a:prstGeom prst="roundRect">
          <a:avLst>
            <a:gd name="adj" fmla="val 10000"/>
          </a:avLst>
        </a:prstGeom>
        <a:solidFill>
          <a:srgbClr val="434F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Burnout in healthcare was a challenge before COVID</a:t>
          </a:r>
        </a:p>
      </dsp:txBody>
      <dsp:txXfrm>
        <a:off x="200829" y="2894920"/>
        <a:ext cx="2411741" cy="1169486"/>
      </dsp:txXfrm>
    </dsp:sp>
    <dsp:sp modelId="{A9FC720B-B47F-4820-B0A8-2DE4A5EBC6B8}">
      <dsp:nvSpPr>
        <dsp:cNvPr id="0" name=""/>
        <dsp:cNvSpPr/>
      </dsp:nvSpPr>
      <dsp:spPr>
        <a:xfrm rot="18337440">
          <a:off x="2292753" y="2765997"/>
          <a:ext cx="170620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06207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03201" y="2743556"/>
        <a:ext cx="85310" cy="85310"/>
      </dsp:txXfrm>
    </dsp:sp>
    <dsp:sp modelId="{0264BF77-B3F1-4F69-887C-3091291D8F57}">
      <dsp:nvSpPr>
        <dsp:cNvPr id="0" name=""/>
        <dsp:cNvSpPr/>
      </dsp:nvSpPr>
      <dsp:spPr>
        <a:xfrm>
          <a:off x="3642758" y="1471633"/>
          <a:ext cx="2484509" cy="1242254"/>
        </a:xfrm>
        <a:prstGeom prst="roundRect">
          <a:avLst>
            <a:gd name="adj" fmla="val 10000"/>
          </a:avLst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Controlled interventions to reduce physician burnout – Dec 2015</a:t>
          </a:r>
        </a:p>
      </dsp:txBody>
      <dsp:txXfrm>
        <a:off x="3679142" y="1508017"/>
        <a:ext cx="2411741" cy="1169486"/>
      </dsp:txXfrm>
    </dsp:sp>
    <dsp:sp modelId="{F610FD6C-6500-4673-9815-7A7F4C636704}">
      <dsp:nvSpPr>
        <dsp:cNvPr id="0" name=""/>
        <dsp:cNvSpPr/>
      </dsp:nvSpPr>
      <dsp:spPr>
        <a:xfrm rot="144129">
          <a:off x="2648518" y="3480293"/>
          <a:ext cx="9946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94677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0990" y="3475641"/>
        <a:ext cx="49733" cy="49733"/>
      </dsp:txXfrm>
    </dsp:sp>
    <dsp:sp modelId="{D5E76890-47F1-422B-BF42-8B9FCD29F509}">
      <dsp:nvSpPr>
        <dsp:cNvPr id="0" name=""/>
        <dsp:cNvSpPr/>
      </dsp:nvSpPr>
      <dsp:spPr>
        <a:xfrm>
          <a:off x="3642758" y="2900226"/>
          <a:ext cx="2484509" cy="1242254"/>
        </a:xfrm>
        <a:prstGeom prst="roundRect">
          <a:avLst>
            <a:gd name="adj" fmla="val 10000"/>
          </a:avLst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Burnout in healthcare; the case for organizational approach – July 2019 </a:t>
          </a:r>
        </a:p>
      </dsp:txBody>
      <dsp:txXfrm>
        <a:off x="3679142" y="2936610"/>
        <a:ext cx="2411741" cy="1169486"/>
      </dsp:txXfrm>
    </dsp:sp>
    <dsp:sp modelId="{0239C447-D850-407A-B143-F759D615AFC1}">
      <dsp:nvSpPr>
        <dsp:cNvPr id="0" name=""/>
        <dsp:cNvSpPr/>
      </dsp:nvSpPr>
      <dsp:spPr>
        <a:xfrm rot="3312053">
          <a:off x="2275169" y="4174420"/>
          <a:ext cx="174137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41374" y="2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02322" y="4151100"/>
        <a:ext cx="87068" cy="87068"/>
      </dsp:txXfrm>
    </dsp:sp>
    <dsp:sp modelId="{6284295D-1683-441B-90C7-C9D0A69D1340}">
      <dsp:nvSpPr>
        <dsp:cNvPr id="0" name=""/>
        <dsp:cNvSpPr/>
      </dsp:nvSpPr>
      <dsp:spPr>
        <a:xfrm>
          <a:off x="3642758" y="4288479"/>
          <a:ext cx="2484509" cy="1242254"/>
        </a:xfrm>
        <a:prstGeom prst="roundRect">
          <a:avLst>
            <a:gd name="adj" fmla="val 10000"/>
          </a:avLst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cross-section study of burnout among healthcare professionals during COVID – April 2021</a:t>
          </a:r>
        </a:p>
      </dsp:txBody>
      <dsp:txXfrm>
        <a:off x="3679142" y="4324863"/>
        <a:ext cx="2411741" cy="1169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1A83D-F20F-4962-846F-65E35F427732}">
      <dsp:nvSpPr>
        <dsp:cNvPr id="0" name=""/>
        <dsp:cNvSpPr/>
      </dsp:nvSpPr>
      <dsp:spPr>
        <a:xfrm>
          <a:off x="4621" y="314875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Sharing</a:t>
          </a:r>
        </a:p>
      </dsp:txBody>
      <dsp:txXfrm>
        <a:off x="40127" y="350381"/>
        <a:ext cx="1949441" cy="1141260"/>
      </dsp:txXfrm>
    </dsp:sp>
    <dsp:sp modelId="{25058190-DEAB-4249-B65B-2B290879A764}">
      <dsp:nvSpPr>
        <dsp:cNvPr id="0" name=""/>
        <dsp:cNvSpPr/>
      </dsp:nvSpPr>
      <dsp:spPr>
        <a:xfrm>
          <a:off x="2227119" y="67047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27119" y="770689"/>
        <a:ext cx="299835" cy="300644"/>
      </dsp:txXfrm>
    </dsp:sp>
    <dsp:sp modelId="{7C794B26-A72B-4A72-ACC8-5FB7911D43A8}">
      <dsp:nvSpPr>
        <dsp:cNvPr id="0" name=""/>
        <dsp:cNvSpPr/>
      </dsp:nvSpPr>
      <dsp:spPr>
        <a:xfrm>
          <a:off x="2833255" y="314875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Consultative</a:t>
          </a:r>
        </a:p>
      </dsp:txBody>
      <dsp:txXfrm>
        <a:off x="2868761" y="350381"/>
        <a:ext cx="1949441" cy="1141260"/>
      </dsp:txXfrm>
    </dsp:sp>
    <dsp:sp modelId="{B4A82AAF-B7C2-4058-B98F-B35256086E0A}">
      <dsp:nvSpPr>
        <dsp:cNvPr id="0" name=""/>
        <dsp:cNvSpPr/>
      </dsp:nvSpPr>
      <dsp:spPr>
        <a:xfrm>
          <a:off x="5055754" y="67047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55754" y="770689"/>
        <a:ext cx="299835" cy="300644"/>
      </dsp:txXfrm>
    </dsp:sp>
    <dsp:sp modelId="{76750741-03AA-473D-BBFC-7DEEED8E5FAD}">
      <dsp:nvSpPr>
        <dsp:cNvPr id="0" name=""/>
        <dsp:cNvSpPr/>
      </dsp:nvSpPr>
      <dsp:spPr>
        <a:xfrm>
          <a:off x="5661890" y="314875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Coordinating</a:t>
          </a:r>
        </a:p>
      </dsp:txBody>
      <dsp:txXfrm>
        <a:off x="5697396" y="350381"/>
        <a:ext cx="1949441" cy="1141260"/>
      </dsp:txXfrm>
    </dsp:sp>
    <dsp:sp modelId="{6CB534D6-B823-485D-B381-DED3B54D199A}">
      <dsp:nvSpPr>
        <dsp:cNvPr id="0" name=""/>
        <dsp:cNvSpPr/>
      </dsp:nvSpPr>
      <dsp:spPr>
        <a:xfrm>
          <a:off x="7884389" y="67047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884389" y="770689"/>
        <a:ext cx="299835" cy="300644"/>
      </dsp:txXfrm>
    </dsp:sp>
    <dsp:sp modelId="{6B25FC29-B969-48C8-9BF0-C0AD29593375}">
      <dsp:nvSpPr>
        <dsp:cNvPr id="0" name=""/>
        <dsp:cNvSpPr/>
      </dsp:nvSpPr>
      <dsp:spPr>
        <a:xfrm>
          <a:off x="8490525" y="314875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Decision Making</a:t>
          </a:r>
        </a:p>
      </dsp:txBody>
      <dsp:txXfrm>
        <a:off x="8526031" y="350381"/>
        <a:ext cx="1949441" cy="1141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1A54B-C476-401C-965B-1AE31B432BC8}">
      <dsp:nvSpPr>
        <dsp:cNvPr id="0" name=""/>
        <dsp:cNvSpPr/>
      </dsp:nvSpPr>
      <dsp:spPr>
        <a:xfrm>
          <a:off x="0" y="98459"/>
          <a:ext cx="6263640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team needs to know their purpose</a:t>
          </a:r>
        </a:p>
      </dsp:txBody>
      <dsp:txXfrm>
        <a:off x="40724" y="139183"/>
        <a:ext cx="6182192" cy="752780"/>
      </dsp:txXfrm>
    </dsp:sp>
    <dsp:sp modelId="{A142A236-5D4B-43B4-A5E4-EF696EF81949}">
      <dsp:nvSpPr>
        <dsp:cNvPr id="0" name=""/>
        <dsp:cNvSpPr/>
      </dsp:nvSpPr>
      <dsp:spPr>
        <a:xfrm>
          <a:off x="0" y="993167"/>
          <a:ext cx="6263640" cy="834228"/>
        </a:xfrm>
        <a:prstGeom prst="roundRect">
          <a:avLst/>
        </a:prstGeom>
        <a:solidFill>
          <a:schemeClr val="accent5">
            <a:hueOff val="-2299136"/>
            <a:satOff val="8389"/>
            <a:lumOff val="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right people need to be on the team</a:t>
          </a:r>
        </a:p>
      </dsp:txBody>
      <dsp:txXfrm>
        <a:off x="40724" y="1033891"/>
        <a:ext cx="6182192" cy="752780"/>
      </dsp:txXfrm>
    </dsp:sp>
    <dsp:sp modelId="{0361AFC5-8445-4311-AD60-EAA4B3F1009B}">
      <dsp:nvSpPr>
        <dsp:cNvPr id="0" name=""/>
        <dsp:cNvSpPr/>
      </dsp:nvSpPr>
      <dsp:spPr>
        <a:xfrm>
          <a:off x="0" y="1887875"/>
          <a:ext cx="6263640" cy="834228"/>
        </a:xfrm>
        <a:prstGeom prst="roundRect">
          <a:avLst/>
        </a:prstGeom>
        <a:solidFill>
          <a:schemeClr val="accent5">
            <a:hueOff val="-4598272"/>
            <a:satOff val="16778"/>
            <a:lumOff val="4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They need to focus on structure – what we do together (tasks, processes)</a:t>
          </a:r>
        </a:p>
      </dsp:txBody>
      <dsp:txXfrm>
        <a:off x="40724" y="1928599"/>
        <a:ext cx="6182192" cy="752780"/>
      </dsp:txXfrm>
    </dsp:sp>
    <dsp:sp modelId="{3438C0F1-ED07-4FDA-BA50-FF5D63613FD6}">
      <dsp:nvSpPr>
        <dsp:cNvPr id="0" name=""/>
        <dsp:cNvSpPr/>
      </dsp:nvSpPr>
      <dsp:spPr>
        <a:xfrm>
          <a:off x="0" y="2782584"/>
          <a:ext cx="6263640" cy="834228"/>
        </a:xfrm>
        <a:prstGeom prst="roundRect">
          <a:avLst/>
        </a:prstGeom>
        <a:solidFill>
          <a:schemeClr val="accent5">
            <a:hueOff val="-6897408"/>
            <a:satOff val="25167"/>
            <a:lumOff val="6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They need to focus on dynamics – how we work together (safe space)</a:t>
          </a:r>
        </a:p>
      </dsp:txBody>
      <dsp:txXfrm>
        <a:off x="40724" y="2823308"/>
        <a:ext cx="6182192" cy="752780"/>
      </dsp:txXfrm>
    </dsp:sp>
    <dsp:sp modelId="{B4F074EA-3A9A-44CC-AB46-63F68B86296F}">
      <dsp:nvSpPr>
        <dsp:cNvPr id="0" name=""/>
        <dsp:cNvSpPr/>
      </dsp:nvSpPr>
      <dsp:spPr>
        <a:xfrm>
          <a:off x="0" y="3677292"/>
          <a:ext cx="6263640" cy="834228"/>
        </a:xfrm>
        <a:prstGeom prst="roundRect">
          <a:avLst/>
        </a:prstGeom>
        <a:solidFill>
          <a:schemeClr val="accent5">
            <a:hueOff val="-9196544"/>
            <a:satOff val="33556"/>
            <a:lumOff val="8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Take time to learn and improve</a:t>
          </a:r>
        </a:p>
      </dsp:txBody>
      <dsp:txXfrm>
        <a:off x="40724" y="3718016"/>
        <a:ext cx="6182192" cy="752780"/>
      </dsp:txXfrm>
    </dsp:sp>
    <dsp:sp modelId="{2EA912AE-F073-4B0F-A116-A9F040439DB6}">
      <dsp:nvSpPr>
        <dsp:cNvPr id="0" name=""/>
        <dsp:cNvSpPr/>
      </dsp:nvSpPr>
      <dsp:spPr>
        <a:xfrm>
          <a:off x="0" y="4572000"/>
          <a:ext cx="6263640" cy="834228"/>
        </a:xfrm>
        <a:prstGeom prst="roundRect">
          <a:avLst/>
        </a:prstGeom>
        <a:solidFill>
          <a:schemeClr val="accent5">
            <a:hueOff val="-11495679"/>
            <a:satOff val="41945"/>
            <a:lumOff val="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leader manages the framework</a:t>
          </a:r>
        </a:p>
      </dsp:txBody>
      <dsp:txXfrm>
        <a:off x="40724" y="4612724"/>
        <a:ext cx="6182192" cy="752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E535-3B64-4712-88BD-387F6D593BF5}">
      <dsp:nvSpPr>
        <dsp:cNvPr id="0" name=""/>
        <dsp:cNvSpPr/>
      </dsp:nvSpPr>
      <dsp:spPr>
        <a:xfrm>
          <a:off x="5871246" y="-77099"/>
          <a:ext cx="4644353" cy="4672915"/>
        </a:xfrm>
        <a:prstGeom prst="ellipse">
          <a:avLst/>
        </a:prstGeom>
        <a:solidFill>
          <a:srgbClr val="006A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world around us</a:t>
          </a:r>
        </a:p>
      </dsp:txBody>
      <dsp:txXfrm>
        <a:off x="6551396" y="607234"/>
        <a:ext cx="3284053" cy="3304249"/>
      </dsp:txXfrm>
    </dsp:sp>
    <dsp:sp modelId="{26B83E5D-7E04-4FA1-81EA-69799FAC4FDF}">
      <dsp:nvSpPr>
        <dsp:cNvPr id="0" name=""/>
        <dsp:cNvSpPr/>
      </dsp:nvSpPr>
      <dsp:spPr>
        <a:xfrm>
          <a:off x="496721" y="1507027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F789-DE84-464F-9A73-BB716F46E0CC}">
      <dsp:nvSpPr>
        <dsp:cNvPr id="0" name=""/>
        <dsp:cNvSpPr/>
      </dsp:nvSpPr>
      <dsp:spPr>
        <a:xfrm>
          <a:off x="4115657" y="0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2605-2B3A-4296-A28E-C5FA843898FB}">
      <dsp:nvSpPr>
        <dsp:cNvPr id="0" name=""/>
        <dsp:cNvSpPr/>
      </dsp:nvSpPr>
      <dsp:spPr>
        <a:xfrm>
          <a:off x="9645736" y="0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46662-9F5D-4590-978D-3308FEE08D8B}">
      <dsp:nvSpPr>
        <dsp:cNvPr id="0" name=""/>
        <dsp:cNvSpPr/>
      </dsp:nvSpPr>
      <dsp:spPr>
        <a:xfrm>
          <a:off x="4262489" y="4305168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29054-3CA9-4011-A5AD-8D39B08C4D8E}">
      <dsp:nvSpPr>
        <dsp:cNvPr id="0" name=""/>
        <dsp:cNvSpPr/>
      </dsp:nvSpPr>
      <dsp:spPr>
        <a:xfrm>
          <a:off x="1561178" y="20079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3B15E-253B-4878-AE64-6028D2F152F0}">
      <dsp:nvSpPr>
        <dsp:cNvPr id="0" name=""/>
        <dsp:cNvSpPr/>
      </dsp:nvSpPr>
      <dsp:spPr>
        <a:xfrm>
          <a:off x="1287458" y="1196696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A269B-AB78-4502-B5A4-CBEA56C30342}">
      <dsp:nvSpPr>
        <dsp:cNvPr id="0" name=""/>
        <dsp:cNvSpPr/>
      </dsp:nvSpPr>
      <dsp:spPr>
        <a:xfrm>
          <a:off x="4160387" y="592197"/>
          <a:ext cx="2492919" cy="2615642"/>
        </a:xfrm>
        <a:prstGeom prst="ellipse">
          <a:avLst/>
        </a:prstGeom>
        <a:solidFill>
          <a:srgbClr val="D7992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</a:t>
          </a:r>
        </a:p>
      </dsp:txBody>
      <dsp:txXfrm>
        <a:off x="4525467" y="975249"/>
        <a:ext cx="1762759" cy="1849538"/>
      </dsp:txXfrm>
    </dsp:sp>
    <dsp:sp modelId="{BB0674F3-C571-458C-9ECC-0B2E8E27A23E}">
      <dsp:nvSpPr>
        <dsp:cNvPr id="0" name=""/>
        <dsp:cNvSpPr/>
      </dsp:nvSpPr>
      <dsp:spPr>
        <a:xfrm>
          <a:off x="2707978" y="0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5801-EB33-4051-AA5D-72A958912692}">
      <dsp:nvSpPr>
        <dsp:cNvPr id="0" name=""/>
        <dsp:cNvSpPr/>
      </dsp:nvSpPr>
      <dsp:spPr>
        <a:xfrm>
          <a:off x="326825" y="3099716"/>
          <a:ext cx="804018" cy="80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0CAE8-0A0D-44CA-A459-7D03224E6ABE}">
      <dsp:nvSpPr>
        <dsp:cNvPr id="0" name=""/>
        <dsp:cNvSpPr/>
      </dsp:nvSpPr>
      <dsp:spPr>
        <a:xfrm>
          <a:off x="4217320" y="1837595"/>
          <a:ext cx="228595" cy="228607"/>
        </a:xfrm>
        <a:prstGeom prst="ellipse">
          <a:avLst/>
        </a:prstGeom>
        <a:solidFill>
          <a:srgbClr val="F7C0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Team</a:t>
          </a:r>
        </a:p>
      </dsp:txBody>
      <dsp:txXfrm>
        <a:off x="4250797" y="1871074"/>
        <a:ext cx="161641" cy="161649"/>
      </dsp:txXfrm>
    </dsp:sp>
    <dsp:sp modelId="{91D3652D-2C62-400E-85CE-99588B2192DE}">
      <dsp:nvSpPr>
        <dsp:cNvPr id="0" name=""/>
        <dsp:cNvSpPr/>
      </dsp:nvSpPr>
      <dsp:spPr>
        <a:xfrm>
          <a:off x="228338" y="292770"/>
          <a:ext cx="444671" cy="444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B77C7-7E29-4391-8A1E-0A01AAB349C7}">
      <dsp:nvSpPr>
        <dsp:cNvPr id="0" name=""/>
        <dsp:cNvSpPr/>
      </dsp:nvSpPr>
      <dsp:spPr>
        <a:xfrm>
          <a:off x="1576263" y="3475024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B3921-3654-4A1E-8527-8FA3756F21B7}">
      <dsp:nvSpPr>
        <dsp:cNvPr id="0" name=""/>
        <dsp:cNvSpPr/>
      </dsp:nvSpPr>
      <dsp:spPr>
        <a:xfrm>
          <a:off x="7771450" y="4350500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65D9C-0B7A-4B48-9277-BDE4BB43D4CB}">
      <dsp:nvSpPr>
        <dsp:cNvPr id="0" name=""/>
        <dsp:cNvSpPr/>
      </dsp:nvSpPr>
      <dsp:spPr>
        <a:xfrm>
          <a:off x="4207282" y="1906172"/>
          <a:ext cx="91434" cy="91446"/>
        </a:xfrm>
        <a:prstGeom prst="ellipse">
          <a:avLst/>
        </a:prstGeom>
        <a:solidFill>
          <a:srgbClr val="434FA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Self</a:t>
          </a:r>
        </a:p>
      </dsp:txBody>
      <dsp:txXfrm>
        <a:off x="4220672" y="1919564"/>
        <a:ext cx="64654" cy="64662"/>
      </dsp:txXfrm>
    </dsp:sp>
    <dsp:sp modelId="{48673850-1F4A-438B-AC64-427BB35D2C4F}">
      <dsp:nvSpPr>
        <dsp:cNvPr id="0" name=""/>
        <dsp:cNvSpPr/>
      </dsp:nvSpPr>
      <dsp:spPr>
        <a:xfrm>
          <a:off x="5194004" y="0"/>
          <a:ext cx="322427" cy="322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4DA93-A99F-48AB-9047-DC675DE34F64}">
      <dsp:nvSpPr>
        <dsp:cNvPr id="0" name=""/>
        <dsp:cNvSpPr/>
      </dsp:nvSpPr>
      <dsp:spPr>
        <a:xfrm>
          <a:off x="0" y="4726615"/>
          <a:ext cx="1565910" cy="775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92024" rIns="111368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Provide</a:t>
          </a:r>
        </a:p>
      </dsp:txBody>
      <dsp:txXfrm>
        <a:off x="0" y="4726615"/>
        <a:ext cx="1565910" cy="775440"/>
      </dsp:txXfrm>
    </dsp:sp>
    <dsp:sp modelId="{07E98C39-455F-4691-9A65-17872B0D380B}">
      <dsp:nvSpPr>
        <dsp:cNvPr id="0" name=""/>
        <dsp:cNvSpPr/>
      </dsp:nvSpPr>
      <dsp:spPr>
        <a:xfrm>
          <a:off x="1565909" y="4726615"/>
          <a:ext cx="4697730" cy="775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15900" rIns="95292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 team coaching/learning</a:t>
          </a:r>
        </a:p>
      </dsp:txBody>
      <dsp:txXfrm>
        <a:off x="1565909" y="4726615"/>
        <a:ext cx="4697730" cy="775440"/>
      </dsp:txXfrm>
    </dsp:sp>
    <dsp:sp modelId="{A4DB4E42-A22C-4206-AD46-FF745EF7F759}">
      <dsp:nvSpPr>
        <dsp:cNvPr id="0" name=""/>
        <dsp:cNvSpPr/>
      </dsp:nvSpPr>
      <dsp:spPr>
        <a:xfrm rot="10800000">
          <a:off x="0" y="3545619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92024" rIns="111368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Support</a:t>
          </a:r>
        </a:p>
      </dsp:txBody>
      <dsp:txXfrm rot="-10800000">
        <a:off x="0" y="3545619"/>
        <a:ext cx="1565910" cy="775208"/>
      </dsp:txXfrm>
    </dsp:sp>
    <dsp:sp modelId="{0A3C72BC-8242-4CA8-9AF7-8C683FD18278}">
      <dsp:nvSpPr>
        <dsp:cNvPr id="0" name=""/>
        <dsp:cNvSpPr/>
      </dsp:nvSpPr>
      <dsp:spPr>
        <a:xfrm>
          <a:off x="1565909" y="3545619"/>
          <a:ext cx="4697730" cy="77520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15900" rIns="95292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a sound structure – internal and external</a:t>
          </a:r>
        </a:p>
      </dsp:txBody>
      <dsp:txXfrm>
        <a:off x="1565909" y="3545619"/>
        <a:ext cx="4697730" cy="775208"/>
      </dsp:txXfrm>
    </dsp:sp>
    <dsp:sp modelId="{773BA695-0FFF-40A0-8E43-6C3A0F03DCD9}">
      <dsp:nvSpPr>
        <dsp:cNvPr id="0" name=""/>
        <dsp:cNvSpPr/>
      </dsp:nvSpPr>
      <dsp:spPr>
        <a:xfrm rot="10800000">
          <a:off x="0" y="2364623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006AA2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92024" rIns="111368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Create</a:t>
          </a:r>
        </a:p>
      </dsp:txBody>
      <dsp:txXfrm rot="-10800000">
        <a:off x="0" y="2364623"/>
        <a:ext cx="1565910" cy="775208"/>
      </dsp:txXfrm>
    </dsp:sp>
    <dsp:sp modelId="{AEC61A4C-340D-411C-A630-1FFAFEE85373}">
      <dsp:nvSpPr>
        <dsp:cNvPr id="0" name=""/>
        <dsp:cNvSpPr/>
      </dsp:nvSpPr>
      <dsp:spPr>
        <a:xfrm>
          <a:off x="1565909" y="2364623"/>
          <a:ext cx="4697730" cy="77520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15900" rIns="95292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 the conditions for team effectiveness</a:t>
          </a:r>
        </a:p>
      </dsp:txBody>
      <dsp:txXfrm>
        <a:off x="1565909" y="2364623"/>
        <a:ext cx="4697730" cy="775208"/>
      </dsp:txXfrm>
    </dsp:sp>
    <dsp:sp modelId="{E9AA444A-AD32-45BE-8EAC-7C860E0492AF}">
      <dsp:nvSpPr>
        <dsp:cNvPr id="0" name=""/>
        <dsp:cNvSpPr/>
      </dsp:nvSpPr>
      <dsp:spPr>
        <a:xfrm rot="10800000">
          <a:off x="0" y="1183627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92024" rIns="111368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Clarify</a:t>
          </a:r>
        </a:p>
      </dsp:txBody>
      <dsp:txXfrm rot="-10800000">
        <a:off x="0" y="1183627"/>
        <a:ext cx="1565910" cy="775208"/>
      </dsp:txXfrm>
    </dsp:sp>
    <dsp:sp modelId="{C6615A43-09A8-45E3-BE21-E962634B3F43}">
      <dsp:nvSpPr>
        <dsp:cNvPr id="0" name=""/>
        <dsp:cNvSpPr/>
      </dsp:nvSpPr>
      <dsp:spPr>
        <a:xfrm>
          <a:off x="1565909" y="1183627"/>
          <a:ext cx="4697730" cy="7752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15900" rIns="95292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Clarify the team purpose</a:t>
          </a:r>
        </a:p>
      </dsp:txBody>
      <dsp:txXfrm>
        <a:off x="1565909" y="1183627"/>
        <a:ext cx="4697730" cy="775208"/>
      </dsp:txXfrm>
    </dsp:sp>
    <dsp:sp modelId="{5088B363-F4E0-4F26-AE0F-84CD5D29EF07}">
      <dsp:nvSpPr>
        <dsp:cNvPr id="0" name=""/>
        <dsp:cNvSpPr/>
      </dsp:nvSpPr>
      <dsp:spPr>
        <a:xfrm rot="10800000">
          <a:off x="0" y="2631"/>
          <a:ext cx="1565910" cy="119262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368" tIns="192024" rIns="111368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Get</a:t>
          </a:r>
        </a:p>
      </dsp:txBody>
      <dsp:txXfrm rot="-10800000">
        <a:off x="0" y="2631"/>
        <a:ext cx="1565910" cy="775208"/>
      </dsp:txXfrm>
    </dsp:sp>
    <dsp:sp modelId="{9EE407D9-548E-47D6-88FF-3A60557F2BF4}">
      <dsp:nvSpPr>
        <dsp:cNvPr id="0" name=""/>
        <dsp:cNvSpPr/>
      </dsp:nvSpPr>
      <dsp:spPr>
        <a:xfrm>
          <a:off x="1565909" y="2631"/>
          <a:ext cx="4697730" cy="77520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92" tIns="215900" rIns="95292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Get the right people on the team – be intentional</a:t>
          </a:r>
        </a:p>
      </dsp:txBody>
      <dsp:txXfrm>
        <a:off x="1565909" y="2631"/>
        <a:ext cx="4697730" cy="7752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FA86-F9C8-45BA-80E0-EEA945F0BC99}">
      <dsp:nvSpPr>
        <dsp:cNvPr id="0" name=""/>
        <dsp:cNvSpPr/>
      </dsp:nvSpPr>
      <dsp:spPr>
        <a:xfrm>
          <a:off x="0" y="139103"/>
          <a:ext cx="626364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 – Leadership is hard</a:t>
          </a:r>
        </a:p>
      </dsp:txBody>
      <dsp:txXfrm>
        <a:off x="32784" y="171887"/>
        <a:ext cx="6198072" cy="606012"/>
      </dsp:txXfrm>
    </dsp:sp>
    <dsp:sp modelId="{AA77DCB8-C270-4749-9C95-5A943FE91A8D}">
      <dsp:nvSpPr>
        <dsp:cNvPr id="0" name=""/>
        <dsp:cNvSpPr/>
      </dsp:nvSpPr>
      <dsp:spPr>
        <a:xfrm>
          <a:off x="0" y="810683"/>
          <a:ext cx="626364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Accountable for what?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Individual performance, team performance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Pressure from competing demands – Broaden &amp; Build</a:t>
          </a:r>
        </a:p>
      </dsp:txBody>
      <dsp:txXfrm>
        <a:off x="0" y="810683"/>
        <a:ext cx="6263640" cy="1449000"/>
      </dsp:txXfrm>
    </dsp:sp>
    <dsp:sp modelId="{8850654A-9C05-45E0-8DAB-2EFFC788B93E}">
      <dsp:nvSpPr>
        <dsp:cNvPr id="0" name=""/>
        <dsp:cNvSpPr/>
      </dsp:nvSpPr>
      <dsp:spPr>
        <a:xfrm>
          <a:off x="0" y="2259683"/>
          <a:ext cx="6263640" cy="671580"/>
        </a:xfrm>
        <a:prstGeom prst="roundRect">
          <a:avLst/>
        </a:prstGeom>
        <a:solidFill>
          <a:srgbClr val="D799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 – Work as a team to support calm focus</a:t>
          </a:r>
        </a:p>
      </dsp:txBody>
      <dsp:txXfrm>
        <a:off x="32784" y="2292467"/>
        <a:ext cx="6198072" cy="606012"/>
      </dsp:txXfrm>
    </dsp:sp>
    <dsp:sp modelId="{3B6E4617-6436-474C-9326-6B6E8062532E}">
      <dsp:nvSpPr>
        <dsp:cNvPr id="0" name=""/>
        <dsp:cNvSpPr/>
      </dsp:nvSpPr>
      <dsp:spPr>
        <a:xfrm>
          <a:off x="0" y="2931263"/>
          <a:ext cx="626364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Having purpose clarity enables role clarity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 clarity in the role supports calm focus to control what can be controlled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Remember the 6 areas that create “fit” or “match”.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 greater the alignment the greater the resilience</a:t>
          </a:r>
        </a:p>
      </dsp:txBody>
      <dsp:txXfrm>
        <a:off x="0" y="2931263"/>
        <a:ext cx="6263640" cy="243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00B088-EB65-4F72-9B1D-2C588D878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C144C-91B6-43AC-8576-FBC386C931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F4DD1D-AE9A-4D1A-8869-AB8D4A9780BF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42379-4CDC-44D3-98A7-D3D14AFED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575F3-6AC4-4E3D-B012-3D2A1E6BA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13DDF7-1266-484B-80BD-CB9F8E252A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BFB246-139E-4B28-9607-6464A90642C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BFCDA5-32EA-45A1-82DE-395F00B0B3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5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26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As a leader it is more important to
https://www.polleverywhere.com/multiple_choice_polls/vkNqnCwZz6J0A4tLqlkAN?state=opened&amp;flow=Default&amp;onscreen=persist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4671A-03C6-D67B-D6BC-636297DD666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Irma </a:t>
            </a:r>
            <a:r>
              <a:rPr lang="en-US"/>
              <a:t>Sept 2017</a:t>
            </a:r>
          </a:p>
          <a:p>
            <a:endParaRPr lang="en-US" dirty="0"/>
          </a:p>
          <a:p>
            <a:r>
              <a:rPr lang="en-US" dirty="0"/>
              <a:t>Dorian Sept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7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Our data shows 65% of the people we coach want additional support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2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Two words that describe accountability
https://www.polleverywhere.com/free_text_polls/IlDfBFBEuKWlh8kPdnqWo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0891D-9614-00E5-5B04-20667606BE30}"/>
              </a:ext>
            </a:extLst>
          </p:cNvPr>
          <p:cNvSpPr txBox="1"/>
          <p:nvPr/>
        </p:nvSpPr>
        <p:spPr>
          <a:xfrm>
            <a:off x="0" y="0"/>
            <a:ext cx="4064000" cy="374605"/>
          </a:xfrm>
          <a:prstGeom prst="rect">
            <a:avLst/>
          </a:prstGeom>
          <a:noFill/>
        </p:spPr>
        <p:txBody>
          <a:bodyPr vert="horz" lIns="96661" tIns="48331" rIns="96661" bIns="48331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Now two or three words that describe accountability
https://www.polleverywhere.com/free_text_polls/ELURtzZ4U7x1w1SMh0yfY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934CE-686E-3F9A-D7D9-825DB8B6DAF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FCDA5-32EA-45A1-82DE-395F00B0B3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1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4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 recent conversation with Mark; he has less support staff, i.e., HR.  The goal is to get the team to take control of and make a difference in something, starting small.  Then you say a great job, now what.</a:t>
            </a:r>
          </a:p>
          <a:p>
            <a:endParaRPr lang="en-US" dirty="0"/>
          </a:p>
          <a:p>
            <a:r>
              <a:rPr lang="en-US" dirty="0"/>
              <a:t>We do the same thing all day in leadership development and coaching; create awareness, encourage a change, then take advantage of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8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4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DA5-32EA-45A1-82DE-395F00B0B3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0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3FEE5-7B9A-460D-B19A-70A111DE7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103" y="56054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D7420-FA99-44B3-877C-744F96BD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7096" y="5625465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3644F-5F8A-473F-8720-7A4ED0BDE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083" y="5605463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0371181-9285-424A-BBD6-2E466F853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04" y="5605463"/>
            <a:ext cx="179130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2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54A132-AB9D-4173-8591-FEFED104B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246" y="5600911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4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61F91-3CB1-4EE0-B1BB-D0AEEFC53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083" y="5605463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3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9FD36-73A6-485E-84D9-D1779105F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083" y="5605463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9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3644F-5F8A-473F-8720-7A4ED0BDE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103" y="56054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2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69723-AEF0-4F00-A1FF-54F273C70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083" y="5605463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61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3FEE5-7B9A-460D-B19A-70A111DE7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083" y="5605463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D7420-FA99-44B3-877C-744F96BD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0083" y="5605463"/>
            <a:ext cx="17811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371181-9285-424A-BBD6-2E466F853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103" y="56054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54A132-AB9D-4173-8591-FEFED104B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593" y="56181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61F91-3CB1-4EE0-B1BB-D0AEEFC53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103" y="56054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2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9FD36-73A6-485E-84D9-D1779105F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103" y="56054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69723-AEF0-4F00-A1FF-54F273C70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1103" y="5605463"/>
            <a:ext cx="177910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5506-E2ED-4EA7-BB1E-FF8034A560E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2C3E-087E-40AD-A106-A9B80A147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8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5506-E2ED-4EA7-BB1E-FF8034A560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2C3E-087E-40AD-A106-A9B80A14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drbaumgartnerky/" TargetMode="External"/><Relationship Id="rId2" Type="http://schemas.openxmlformats.org/officeDocument/2006/relationships/hyperlink" Target="mailto:dbaumgartner@tresan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911C12-36DC-CE04-8718-DC4E5E7E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889280"/>
            <a:ext cx="6604280" cy="206996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3401" dirty="0"/>
              <a:t>Leadership and Team Accountability </a:t>
            </a:r>
            <a:br>
              <a:rPr lang="en-US" sz="3401" dirty="0"/>
            </a:br>
            <a:r>
              <a:rPr lang="en-US" sz="3401" dirty="0"/>
              <a:t>Think big and act small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0A7E06-3AC4-0F2F-2475-1B2C24BB0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13160"/>
            <a:ext cx="4953001" cy="101990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>
                    <a:alpha val="55000"/>
                  </a:schemeClr>
                </a:solidFill>
                <a:latin typeface="+mj-lt"/>
              </a:rPr>
              <a:t>Presented by: </a:t>
            </a:r>
          </a:p>
          <a:p>
            <a:pPr algn="l"/>
            <a:r>
              <a:rPr lang="en-US" b="1" dirty="0">
                <a:solidFill>
                  <a:schemeClr val="tx1">
                    <a:alpha val="55000"/>
                  </a:schemeClr>
                </a:solidFill>
                <a:latin typeface="+mj-lt"/>
              </a:rPr>
              <a:t>David Baumgartner, PCC, SHRM-SCP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089E6-FBB4-B6F0-37CF-C7EBE329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19875" y="1792972"/>
            <a:ext cx="4657726" cy="3272052"/>
          </a:xfrm>
          <a:prstGeom prst="rect">
            <a:avLst/>
          </a:prstGeom>
        </p:spPr>
      </p:pic>
      <p:sp>
        <p:nvSpPr>
          <p:cNvPr id="2" name="Subtitle 4">
            <a:extLst>
              <a:ext uri="{FF2B5EF4-FFF2-40B4-BE49-F238E27FC236}">
                <a16:creationId xmlns:a16="http://schemas.microsoft.com/office/drawing/2014/main" id="{A4A14076-B546-7DBD-8FFF-EEC633932749}"/>
              </a:ext>
            </a:extLst>
          </p:cNvPr>
          <p:cNvSpPr txBox="1">
            <a:spLocks/>
          </p:cNvSpPr>
          <p:nvPr/>
        </p:nvSpPr>
        <p:spPr>
          <a:xfrm>
            <a:off x="1142999" y="3175280"/>
            <a:ext cx="4953001" cy="187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For Kentucky HFMA </a:t>
            </a:r>
          </a:p>
          <a:p>
            <a:pPr algn="l"/>
            <a:r>
              <a:rPr lang="en-US" dirty="0"/>
              <a:t>2023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202771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0A9C-ABB9-F718-33F9-17C002B8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65" y="348547"/>
            <a:ext cx="4206073" cy="215349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way we look at life is important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C4150C-7FAC-2C84-83DB-6B923568E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7879" y="348549"/>
            <a:ext cx="5843954" cy="267109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106EA8-9437-F0F7-52E3-9013AF2EC3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56562" y="3838357"/>
            <a:ext cx="6362802" cy="283391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A228F9-A46C-A8C6-FA7F-343C9ECDB07D}"/>
              </a:ext>
            </a:extLst>
          </p:cNvPr>
          <p:cNvSpPr/>
          <p:nvPr/>
        </p:nvSpPr>
        <p:spPr>
          <a:xfrm>
            <a:off x="2940700" y="1753343"/>
            <a:ext cx="6057349" cy="3637801"/>
          </a:xfrm>
          <a:prstGeom prst="rect">
            <a:avLst/>
          </a:prstGeom>
          <a:solidFill>
            <a:srgbClr val="00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first point: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Pressure from competing demands is real!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Be curious, chin up, and eyes open</a:t>
            </a:r>
          </a:p>
          <a:p>
            <a:pPr algn="ctr"/>
            <a:r>
              <a:rPr lang="en-US" sz="3200" dirty="0"/>
              <a:t>Remember to Broaden and Build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7E5DD-72E4-9004-D5B0-DA10E20C918B}"/>
              </a:ext>
            </a:extLst>
          </p:cNvPr>
          <p:cNvSpPr txBox="1"/>
          <p:nvPr/>
        </p:nvSpPr>
        <p:spPr>
          <a:xfrm>
            <a:off x="9476032" y="4867667"/>
            <a:ext cx="2026452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i="1" dirty="0"/>
              <a:t>Broaden &amp; Build</a:t>
            </a:r>
          </a:p>
          <a:p>
            <a:r>
              <a:rPr lang="en-US" sz="1401" i="1" dirty="0"/>
              <a:t>By Barbara L. Fredrickson</a:t>
            </a:r>
          </a:p>
        </p:txBody>
      </p:sp>
    </p:spTree>
    <p:extLst>
      <p:ext uri="{BB962C8B-B14F-4D97-AF65-F5344CB8AC3E}">
        <p14:creationId xmlns:p14="http://schemas.microsoft.com/office/powerpoint/2010/main" val="2132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4512468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9D1F7-04E8-6003-9D5A-F6BA021A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643468"/>
            <a:ext cx="2951205" cy="5571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Long before COVID!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B6B47D-BADF-26E3-260C-D5B46FE79B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2" y="643468"/>
          <a:ext cx="6291714" cy="553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C280994-7E05-DA64-9D3C-F6F545377631}"/>
              </a:ext>
            </a:extLst>
          </p:cNvPr>
          <p:cNvSpPr txBox="1">
            <a:spLocks/>
          </p:cNvSpPr>
          <p:nvPr/>
        </p:nvSpPr>
        <p:spPr>
          <a:xfrm>
            <a:off x="287217" y="6214532"/>
            <a:ext cx="2951205" cy="33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.25</a:t>
            </a:r>
          </a:p>
        </p:txBody>
      </p:sp>
    </p:spTree>
    <p:extLst>
      <p:ext uri="{BB962C8B-B14F-4D97-AF65-F5344CB8AC3E}">
        <p14:creationId xmlns:p14="http://schemas.microsoft.com/office/powerpoint/2010/main" val="119865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F8F8E8-B6CE-0D0F-1100-572B52D4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Balancing Competing Demands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17EF9-6F71-CC79-79A7-019AC1DB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120" y="2547375"/>
            <a:ext cx="3431568" cy="2963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Burnout, by contrast to exhaustion, is when the workload is combined with a mismatch in one of the other five areas of work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D61CC-E38C-4B5E-B665-1736E0E9A36E}"/>
              </a:ext>
            </a:extLst>
          </p:cNvPr>
          <p:cNvSpPr/>
          <p:nvPr/>
        </p:nvSpPr>
        <p:spPr>
          <a:xfrm>
            <a:off x="574499" y="1578832"/>
            <a:ext cx="5521502" cy="490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Six areas of “Fit” or “Match” between the workplace and the worker (WL6)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Workload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Control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Reward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Community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Fairness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F3AF2-29E9-A794-48B3-BBC91CF5E525}"/>
              </a:ext>
            </a:extLst>
          </p:cNvPr>
          <p:cNvSpPr txBox="1"/>
          <p:nvPr/>
        </p:nvSpPr>
        <p:spPr>
          <a:xfrm>
            <a:off x="6327696" y="5844091"/>
            <a:ext cx="2630144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i="1" dirty="0"/>
              <a:t>Burnout in Healthcare</a:t>
            </a:r>
          </a:p>
          <a:p>
            <a:r>
              <a:rPr lang="en-US" sz="1401" i="1" dirty="0"/>
              <a:t>By A Montgomery and colleagues</a:t>
            </a:r>
          </a:p>
        </p:txBody>
      </p:sp>
    </p:spTree>
    <p:extLst>
      <p:ext uri="{BB962C8B-B14F-4D97-AF65-F5344CB8AC3E}">
        <p14:creationId xmlns:p14="http://schemas.microsoft.com/office/powerpoint/2010/main" val="173218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F8F8E8-B6CE-0D0F-1100-572B52D4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Burnout is a Shared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17EF9-6F71-CC79-79A7-019AC1DB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782" y="2050283"/>
            <a:ext cx="4391130" cy="32251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The individual approach can ignore workplace stressors</a:t>
            </a:r>
          </a:p>
          <a:p>
            <a:pPr algn="ctr"/>
            <a:r>
              <a:rPr lang="en-US" dirty="0"/>
              <a:t>Constant Change</a:t>
            </a:r>
          </a:p>
          <a:p>
            <a:pPr algn="ctr"/>
            <a:r>
              <a:rPr lang="en-US" dirty="0"/>
              <a:t>Incivility</a:t>
            </a:r>
          </a:p>
          <a:p>
            <a:pPr algn="ctr"/>
            <a:r>
              <a:rPr lang="en-US" dirty="0"/>
              <a:t>Staff Shortages</a:t>
            </a:r>
          </a:p>
          <a:p>
            <a:pPr algn="ctr"/>
            <a:r>
              <a:rPr lang="en-US" dirty="0"/>
              <a:t>Austerity Measures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ED61CC-E38C-4B5E-B665-1736E0E9A36E}"/>
              </a:ext>
            </a:extLst>
          </p:cNvPr>
          <p:cNvSpPr/>
          <p:nvPr/>
        </p:nvSpPr>
        <p:spPr>
          <a:xfrm>
            <a:off x="574499" y="1578832"/>
            <a:ext cx="5521502" cy="490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Common responses are individualized</a:t>
            </a:r>
          </a:p>
          <a:p>
            <a:endParaRPr lang="en-US" sz="3200" dirty="0"/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Take better care of yourself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Do yoga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Become more resilient</a:t>
            </a:r>
          </a:p>
          <a:p>
            <a:pPr marL="514357" indent="-514357">
              <a:buFont typeface="+mj-lt"/>
              <a:buAutoNum type="arabicPeriod"/>
            </a:pPr>
            <a:r>
              <a:rPr lang="en-US" sz="3200" dirty="0"/>
              <a:t>Learn to cope with stressors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8CBD4-1A02-6041-7E07-C43B838DCB39}"/>
              </a:ext>
            </a:extLst>
          </p:cNvPr>
          <p:cNvSpPr txBox="1"/>
          <p:nvPr/>
        </p:nvSpPr>
        <p:spPr>
          <a:xfrm>
            <a:off x="6327696" y="5844091"/>
            <a:ext cx="2630144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i="1" dirty="0"/>
              <a:t>Burnout in Healthcare</a:t>
            </a:r>
          </a:p>
          <a:p>
            <a:r>
              <a:rPr lang="en-US" sz="1401" i="1" dirty="0"/>
              <a:t>By A Montgomery and colleagues</a:t>
            </a:r>
          </a:p>
        </p:txBody>
      </p:sp>
    </p:spTree>
    <p:extLst>
      <p:ext uri="{BB962C8B-B14F-4D97-AF65-F5344CB8AC3E}">
        <p14:creationId xmlns:p14="http://schemas.microsoft.com/office/powerpoint/2010/main" val="197895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5FBC-8894-5CD3-A382-F4ECDDF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Team – A collective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BAB8-4972-F25E-2A8D-7E12A8A3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small group of people with complementary skills who are committed to a common purpose, set of performance goals, and a shared approach for which they hold themselves mutually accountable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6E18C6DA-215C-DEC4-2CEA-5ABD81A30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6" r="2580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97F65FE-335B-1CE7-D40F-06013E4362A2}"/>
              </a:ext>
            </a:extLst>
          </p:cNvPr>
          <p:cNvSpPr/>
          <p:nvPr/>
        </p:nvSpPr>
        <p:spPr>
          <a:xfrm>
            <a:off x="2362016" y="1610103"/>
            <a:ext cx="6057349" cy="3637801"/>
          </a:xfrm>
          <a:prstGeom prst="rect">
            <a:avLst/>
          </a:prstGeom>
          <a:solidFill>
            <a:srgbClr val="00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second point: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It’s ok to recognize the world around us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Learning to work together is key!</a:t>
            </a:r>
          </a:p>
        </p:txBody>
      </p:sp>
    </p:spTree>
    <p:extLst>
      <p:ext uri="{BB962C8B-B14F-4D97-AF65-F5344CB8AC3E}">
        <p14:creationId xmlns:p14="http://schemas.microsoft.com/office/powerpoint/2010/main" val="79724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24A8-D5D0-6E40-177F-0DBA31ED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34" y="854110"/>
            <a:ext cx="2498015" cy="45846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Teams need to be adaptable because they are a part of a complex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C9F0C-ECF8-F665-CD22-3A50FA988479}"/>
              </a:ext>
            </a:extLst>
          </p:cNvPr>
          <p:cNvSpPr txBox="1"/>
          <p:nvPr/>
        </p:nvSpPr>
        <p:spPr>
          <a:xfrm>
            <a:off x="838201" y="6231266"/>
            <a:ext cx="2160848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i="1" dirty="0"/>
              <a:t>Coaching the team at work</a:t>
            </a:r>
          </a:p>
          <a:p>
            <a:r>
              <a:rPr lang="en-US" sz="1401" i="1" dirty="0"/>
              <a:t>By David Clutterbuck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A479B-3C71-6046-0208-59D23F0E3043}"/>
              </a:ext>
            </a:extLst>
          </p:cNvPr>
          <p:cNvGrpSpPr/>
          <p:nvPr/>
        </p:nvGrpSpPr>
        <p:grpSpPr>
          <a:xfrm>
            <a:off x="3102677" y="1000504"/>
            <a:ext cx="8251123" cy="4092139"/>
            <a:chOff x="1314907" y="1989573"/>
            <a:chExt cx="8251123" cy="409213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B41974E-3AD3-FCB2-6FCC-5A947A086EC8}"/>
                </a:ext>
              </a:extLst>
            </p:cNvPr>
            <p:cNvSpPr/>
            <p:nvPr/>
          </p:nvSpPr>
          <p:spPr>
            <a:xfrm>
              <a:off x="1520648" y="1989573"/>
              <a:ext cx="7891306" cy="13665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CF5D504-A80D-64CC-3241-4D7F4DF30EC6}"/>
                </a:ext>
              </a:extLst>
            </p:cNvPr>
            <p:cNvSpPr/>
            <p:nvPr/>
          </p:nvSpPr>
          <p:spPr>
            <a:xfrm>
              <a:off x="1520648" y="3501852"/>
              <a:ext cx="1417320" cy="15926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Purpose and motivation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9D9F73-82EC-1CF7-B50E-B184ED2D23BC}"/>
                </a:ext>
              </a:extLst>
            </p:cNvPr>
            <p:cNvSpPr/>
            <p:nvPr/>
          </p:nvSpPr>
          <p:spPr>
            <a:xfrm>
              <a:off x="3139145" y="3501851"/>
              <a:ext cx="1417320" cy="15926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External processes and system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EB92E9-76BB-7484-AF4B-1D06490670D3}"/>
                </a:ext>
              </a:extLst>
            </p:cNvPr>
            <p:cNvSpPr/>
            <p:nvPr/>
          </p:nvSpPr>
          <p:spPr>
            <a:xfrm>
              <a:off x="4757643" y="3501851"/>
              <a:ext cx="1417320" cy="15926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Relationships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02AF79-0E1F-8B1C-B925-6D7459EA0028}"/>
                </a:ext>
              </a:extLst>
            </p:cNvPr>
            <p:cNvSpPr/>
            <p:nvPr/>
          </p:nvSpPr>
          <p:spPr>
            <a:xfrm>
              <a:off x="6376141" y="3501851"/>
              <a:ext cx="1417320" cy="15926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Internal processes and systems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7E59A8-EE03-1EE3-9558-6C233021E631}"/>
                </a:ext>
              </a:extLst>
            </p:cNvPr>
            <p:cNvSpPr/>
            <p:nvPr/>
          </p:nvSpPr>
          <p:spPr>
            <a:xfrm>
              <a:off x="7994639" y="3501851"/>
              <a:ext cx="1417320" cy="15926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Learning process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3ADDB6-0D65-B5E8-8F44-4787D61FA039}"/>
                </a:ext>
              </a:extLst>
            </p:cNvPr>
            <p:cNvSpPr/>
            <p:nvPr/>
          </p:nvSpPr>
          <p:spPr>
            <a:xfrm>
              <a:off x="1314907" y="5167312"/>
              <a:ext cx="825112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Leadership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55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557C-FC3B-A816-3B82-203BE20F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Models – From simple to complex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091868-92EE-3115-B8F3-7B8EA4242B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21073"/>
          <a:ext cx="10515600" cy="184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B38B469-61C8-D9C0-C7D9-4CBECBF16925}"/>
              </a:ext>
            </a:extLst>
          </p:cNvPr>
          <p:cNvSpPr txBox="1">
            <a:spLocks/>
          </p:cNvSpPr>
          <p:nvPr/>
        </p:nvSpPr>
        <p:spPr>
          <a:xfrm>
            <a:off x="838200" y="3594905"/>
            <a:ext cx="10517188" cy="2594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All team types are legitimate and have a purpose</a:t>
            </a:r>
          </a:p>
          <a:p>
            <a:r>
              <a:rPr lang="en-US" sz="3200" dirty="0"/>
              <a:t>PL – Not knowing which one we are right now</a:t>
            </a:r>
          </a:p>
          <a:p>
            <a:r>
              <a:rPr lang="en-US" sz="3200" dirty="0"/>
              <a:t>PL – When a larger group of 24 information sharing doesn’t know about a smaller group of 4 or 5 decision making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FA09A-7FCE-92B4-C5E6-6FD8E627A57B}"/>
              </a:ext>
            </a:extLst>
          </p:cNvPr>
          <p:cNvSpPr txBox="1"/>
          <p:nvPr/>
        </p:nvSpPr>
        <p:spPr>
          <a:xfrm>
            <a:off x="838201" y="6231266"/>
            <a:ext cx="2409827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i="1" dirty="0"/>
              <a:t>Four kinds of leadership teams</a:t>
            </a:r>
          </a:p>
          <a:p>
            <a:r>
              <a:rPr lang="en-US" sz="1401" i="1" dirty="0"/>
              <a:t>By Dr. Ruth </a:t>
            </a:r>
            <a:r>
              <a:rPr lang="en-US" sz="1401" i="1" dirty="0" err="1"/>
              <a:t>Wageman</a:t>
            </a:r>
            <a:endParaRPr lang="en-US" sz="1401" i="1" dirty="0"/>
          </a:p>
        </p:txBody>
      </p:sp>
    </p:spTree>
    <p:extLst>
      <p:ext uri="{BB962C8B-B14F-4D97-AF65-F5344CB8AC3E}">
        <p14:creationId xmlns:p14="http://schemas.microsoft.com/office/powerpoint/2010/main" val="66236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5FBC-8894-5CD3-A382-F4ECDDF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Defining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BAB8-4972-F25E-2A8D-7E12A8A3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small group of people with complementary skills who are committed to a common purpose, set of performance goals, and a shared approach for which they hold themselves mutually accountable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6E18C6DA-215C-DEC4-2CEA-5ABD81A30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6" r="2580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869B89-1F3B-5057-2169-EFC3552E45F2}"/>
              </a:ext>
            </a:extLst>
          </p:cNvPr>
          <p:cNvSpPr txBox="1">
            <a:spLocks/>
          </p:cNvSpPr>
          <p:nvPr/>
        </p:nvSpPr>
        <p:spPr>
          <a:xfrm>
            <a:off x="287217" y="6214532"/>
            <a:ext cx="2951205" cy="33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.50</a:t>
            </a:r>
          </a:p>
        </p:txBody>
      </p:sp>
    </p:spTree>
    <p:extLst>
      <p:ext uri="{BB962C8B-B14F-4D97-AF65-F5344CB8AC3E}">
        <p14:creationId xmlns:p14="http://schemas.microsoft.com/office/powerpoint/2010/main" val="88290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0A7D-1F18-C78F-7E41-057E947C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763" y="600295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Where most researchers agree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F23A513-8509-F2BA-3637-081666D8B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167187"/>
              </p:ext>
            </p:extLst>
          </p:nvPr>
        </p:nvGraphicFramePr>
        <p:xfrm>
          <a:off x="712127" y="600295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D9638D0-F3DB-AF2A-5D72-7F86D2B8E03C}"/>
              </a:ext>
            </a:extLst>
          </p:cNvPr>
          <p:cNvSpPr/>
          <p:nvPr/>
        </p:nvSpPr>
        <p:spPr>
          <a:xfrm>
            <a:off x="2362016" y="1610103"/>
            <a:ext cx="6057349" cy="3637801"/>
          </a:xfrm>
          <a:prstGeom prst="rect">
            <a:avLst/>
          </a:prstGeom>
          <a:solidFill>
            <a:srgbClr val="00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third point: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Different team models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What does the organization need; be intentional and clear</a:t>
            </a:r>
          </a:p>
        </p:txBody>
      </p:sp>
    </p:spTree>
    <p:extLst>
      <p:ext uri="{BB962C8B-B14F-4D97-AF65-F5344CB8AC3E}">
        <p14:creationId xmlns:p14="http://schemas.microsoft.com/office/powerpoint/2010/main" val="10648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E75-1254-9F66-78B6-D694F68F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834" y="1793912"/>
            <a:ext cx="1915886" cy="28939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 Group vs. Team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F243A7-B909-257F-717E-F66AE139209F}"/>
              </a:ext>
            </a:extLst>
          </p:cNvPr>
          <p:cNvSpPr/>
          <p:nvPr/>
        </p:nvSpPr>
        <p:spPr>
          <a:xfrm>
            <a:off x="1597688" y="2326475"/>
            <a:ext cx="6400800" cy="914400"/>
          </a:xfrm>
          <a:prstGeom prst="rightArrow">
            <a:avLst/>
          </a:prstGeom>
          <a:solidFill>
            <a:srgbClr val="F7C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 or Individual Contributor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CC8241-3FD7-5F85-16F9-149371501817}"/>
              </a:ext>
            </a:extLst>
          </p:cNvPr>
          <p:cNvSpPr/>
          <p:nvPr/>
        </p:nvSpPr>
        <p:spPr>
          <a:xfrm>
            <a:off x="1597688" y="3370616"/>
            <a:ext cx="6400800" cy="914400"/>
          </a:xfrm>
          <a:prstGeom prst="rightArrow">
            <a:avLst/>
          </a:prstGeom>
          <a:solidFill>
            <a:srgbClr val="D79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 or Individual Contributor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D64327B-0AAB-18F9-06D4-538EDFECA135}"/>
              </a:ext>
            </a:extLst>
          </p:cNvPr>
          <p:cNvSpPr/>
          <p:nvPr/>
        </p:nvSpPr>
        <p:spPr>
          <a:xfrm>
            <a:off x="1597688" y="4414757"/>
            <a:ext cx="6400800" cy="914400"/>
          </a:xfrm>
          <a:prstGeom prst="rightArrow">
            <a:avLst/>
          </a:prstGeom>
          <a:solidFill>
            <a:srgbClr val="00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 or Individual Contributor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D0BC9B-CD1E-072E-FF58-FE95C854C7D1}"/>
              </a:ext>
            </a:extLst>
          </p:cNvPr>
          <p:cNvSpPr/>
          <p:nvPr/>
        </p:nvSpPr>
        <p:spPr>
          <a:xfrm>
            <a:off x="1597688" y="5458898"/>
            <a:ext cx="6400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Department or Individual Contributor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C19F40-424A-E3E6-0CA8-62CA3DDDDF2C}"/>
              </a:ext>
            </a:extLst>
          </p:cNvPr>
          <p:cNvSpPr/>
          <p:nvPr/>
        </p:nvSpPr>
        <p:spPr>
          <a:xfrm>
            <a:off x="1597688" y="367934"/>
            <a:ext cx="6400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important that we work on together?</a:t>
            </a:r>
          </a:p>
        </p:txBody>
      </p:sp>
    </p:spTree>
    <p:extLst>
      <p:ext uri="{BB962C8B-B14F-4D97-AF65-F5344CB8AC3E}">
        <p14:creationId xmlns:p14="http://schemas.microsoft.com/office/powerpoint/2010/main" val="620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4F62-1D59-4E33-9863-D0F40CB2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135" y="676656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6AA2"/>
                </a:solidFill>
              </a:rPr>
              <a:t>Today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C49B2A-C10C-5F88-B546-ECA8A96F9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298510"/>
              </p:ext>
            </p:extLst>
          </p:nvPr>
        </p:nvGraphicFramePr>
        <p:xfrm>
          <a:off x="714613" y="676656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76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C856-229F-35AA-6A8E-345D7EE9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42013" cy="132556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9129A7-ED76-4749-9885-73A61C0A9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539562"/>
              </p:ext>
            </p:extLst>
          </p:nvPr>
        </p:nvGraphicFramePr>
        <p:xfrm>
          <a:off x="838202" y="1477108"/>
          <a:ext cx="10515600" cy="467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E1D2FFB-B822-8EDD-A9F8-D44B5BE8EE79}"/>
              </a:ext>
            </a:extLst>
          </p:cNvPr>
          <p:cNvSpPr/>
          <p:nvPr/>
        </p:nvSpPr>
        <p:spPr>
          <a:xfrm>
            <a:off x="4563711" y="453661"/>
            <a:ext cx="1463040" cy="1463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5D674-584C-17A7-7B14-44F0FAA39171}"/>
              </a:ext>
            </a:extLst>
          </p:cNvPr>
          <p:cNvSpPr/>
          <p:nvPr/>
        </p:nvSpPr>
        <p:spPr>
          <a:xfrm>
            <a:off x="2628978" y="2940148"/>
            <a:ext cx="1463040" cy="1463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E47E7-5AD6-D94A-FDCE-28F151952915}"/>
              </a:ext>
            </a:extLst>
          </p:cNvPr>
          <p:cNvSpPr/>
          <p:nvPr/>
        </p:nvSpPr>
        <p:spPr>
          <a:xfrm>
            <a:off x="7082733" y="854039"/>
            <a:ext cx="1463040" cy="1463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6A4E0E-6935-0C3B-577A-6C7B2F4C5D52}"/>
              </a:ext>
            </a:extLst>
          </p:cNvPr>
          <p:cNvSpPr/>
          <p:nvPr/>
        </p:nvSpPr>
        <p:spPr>
          <a:xfrm>
            <a:off x="5781293" y="4768965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Regulators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18B86F-DFB3-ED7A-3540-C92EA65175B8}"/>
              </a:ext>
            </a:extLst>
          </p:cNvPr>
          <p:cNvSpPr/>
          <p:nvPr/>
        </p:nvSpPr>
        <p:spPr>
          <a:xfrm>
            <a:off x="4015631" y="4381830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D6398B-66C9-A131-DF70-B55A648C3AF0}"/>
              </a:ext>
            </a:extLst>
          </p:cNvPr>
          <p:cNvSpPr/>
          <p:nvPr/>
        </p:nvSpPr>
        <p:spPr>
          <a:xfrm>
            <a:off x="6632487" y="2835019"/>
            <a:ext cx="1463040" cy="1463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1C0FB4-85F6-9AF4-FFD8-D2A220F7D52C}"/>
              </a:ext>
            </a:extLst>
          </p:cNvPr>
          <p:cNvSpPr/>
          <p:nvPr/>
        </p:nvSpPr>
        <p:spPr>
          <a:xfrm>
            <a:off x="5613236" y="4978928"/>
            <a:ext cx="1463040" cy="1463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B55FEB-F145-F384-D26C-BE6A61A54196}"/>
              </a:ext>
            </a:extLst>
          </p:cNvPr>
          <p:cNvSpPr/>
          <p:nvPr/>
        </p:nvSpPr>
        <p:spPr>
          <a:xfrm>
            <a:off x="3167237" y="3975435"/>
            <a:ext cx="1463040" cy="1463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Payors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429A35-5DA1-ADBF-D194-10ED781B5FAB}"/>
              </a:ext>
            </a:extLst>
          </p:cNvPr>
          <p:cNvSpPr/>
          <p:nvPr/>
        </p:nvSpPr>
        <p:spPr>
          <a:xfrm>
            <a:off x="3753872" y="1237476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Regulators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318C72-6627-43A9-D5D6-53B8D82469FC}"/>
              </a:ext>
            </a:extLst>
          </p:cNvPr>
          <p:cNvSpPr/>
          <p:nvPr/>
        </p:nvSpPr>
        <p:spPr>
          <a:xfrm>
            <a:off x="6581393" y="825584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Life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1C5359-5186-0685-9345-59C71C3BFBC6}"/>
              </a:ext>
            </a:extLst>
          </p:cNvPr>
          <p:cNvSpPr/>
          <p:nvPr/>
        </p:nvSpPr>
        <p:spPr>
          <a:xfrm>
            <a:off x="3980213" y="4247408"/>
            <a:ext cx="1463040" cy="1463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83F878-4684-EA0F-A87A-7F37FCCA5F19}"/>
              </a:ext>
            </a:extLst>
          </p:cNvPr>
          <p:cNvSpPr/>
          <p:nvPr/>
        </p:nvSpPr>
        <p:spPr>
          <a:xfrm>
            <a:off x="6078909" y="738619"/>
            <a:ext cx="1463040" cy="1463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C20013-689A-90A3-D54B-99AB4E7C191D}"/>
              </a:ext>
            </a:extLst>
          </p:cNvPr>
          <p:cNvSpPr/>
          <p:nvPr/>
        </p:nvSpPr>
        <p:spPr>
          <a:xfrm>
            <a:off x="6193420" y="4001367"/>
            <a:ext cx="1463040" cy="1463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Payors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5972F1-ABCC-7C57-77B0-22E8AB259D7E}"/>
              </a:ext>
            </a:extLst>
          </p:cNvPr>
          <p:cNvSpPr/>
          <p:nvPr/>
        </p:nvSpPr>
        <p:spPr>
          <a:xfrm>
            <a:off x="6827081" y="1999421"/>
            <a:ext cx="1600200" cy="1600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Regulators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CAB08C-E072-08AE-C7F3-5A69E956FC1F}"/>
              </a:ext>
            </a:extLst>
          </p:cNvPr>
          <p:cNvSpPr/>
          <p:nvPr/>
        </p:nvSpPr>
        <p:spPr>
          <a:xfrm>
            <a:off x="3029035" y="1486431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Life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3E57794-F163-9594-6E2A-360C34F878EE}"/>
              </a:ext>
            </a:extLst>
          </p:cNvPr>
          <p:cNvSpPr txBox="1">
            <a:spLocks/>
          </p:cNvSpPr>
          <p:nvPr/>
        </p:nvSpPr>
        <p:spPr>
          <a:xfrm>
            <a:off x="833914" y="365123"/>
            <a:ext cx="3142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Year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A43949-FAE7-9B84-1987-0AD63CAFE02C}"/>
              </a:ext>
            </a:extLst>
          </p:cNvPr>
          <p:cNvSpPr txBox="1">
            <a:spLocks/>
          </p:cNvSpPr>
          <p:nvPr/>
        </p:nvSpPr>
        <p:spPr>
          <a:xfrm>
            <a:off x="838662" y="365124"/>
            <a:ext cx="3142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Quarter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323F5D7-BA11-2A01-4EF3-3F177FA6D0F4}"/>
              </a:ext>
            </a:extLst>
          </p:cNvPr>
          <p:cNvSpPr txBox="1">
            <a:spLocks/>
          </p:cNvSpPr>
          <p:nvPr/>
        </p:nvSpPr>
        <p:spPr>
          <a:xfrm>
            <a:off x="821109" y="15427"/>
            <a:ext cx="10515600" cy="95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Teams</a:t>
            </a:r>
          </a:p>
        </p:txBody>
      </p:sp>
    </p:spTree>
    <p:extLst>
      <p:ext uri="{BB962C8B-B14F-4D97-AF65-F5344CB8AC3E}">
        <p14:creationId xmlns:p14="http://schemas.microsoft.com/office/powerpoint/2010/main" val="33994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176B-1A99-992F-602D-9F233B45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55" y="1630345"/>
            <a:ext cx="3382108" cy="359731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role of a leader in team accountability?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59F5D8-87BB-83D6-4DC3-6FA7E493B98D}"/>
              </a:ext>
            </a:extLst>
          </p:cNvPr>
          <p:cNvSpPr/>
          <p:nvPr/>
        </p:nvSpPr>
        <p:spPr>
          <a:xfrm>
            <a:off x="5265337" y="592855"/>
            <a:ext cx="5486400" cy="5486400"/>
          </a:xfrm>
          <a:prstGeom prst="ellipse">
            <a:avLst/>
          </a:prstGeom>
          <a:solidFill>
            <a:srgbClr val="00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Organization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13F7B8-4635-95A2-FF29-6F9A335B954E}"/>
              </a:ext>
            </a:extLst>
          </p:cNvPr>
          <p:cNvSpPr/>
          <p:nvPr/>
        </p:nvSpPr>
        <p:spPr>
          <a:xfrm>
            <a:off x="5836837" y="1164355"/>
            <a:ext cx="4343400" cy="4343400"/>
          </a:xfrm>
          <a:prstGeom prst="ellipse">
            <a:avLst/>
          </a:prstGeom>
          <a:solidFill>
            <a:srgbClr val="D79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Team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82876-6B18-1A7A-E304-F5B280F0D97E}"/>
              </a:ext>
            </a:extLst>
          </p:cNvPr>
          <p:cNvSpPr/>
          <p:nvPr/>
        </p:nvSpPr>
        <p:spPr>
          <a:xfrm>
            <a:off x="6636937" y="1912949"/>
            <a:ext cx="2743200" cy="2743200"/>
          </a:xfrm>
          <a:prstGeom prst="ellipse">
            <a:avLst/>
          </a:prstGeom>
          <a:solidFill>
            <a:srgbClr val="F7C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Self</a:t>
            </a:r>
          </a:p>
        </p:txBody>
      </p:sp>
    </p:spTree>
    <p:extLst>
      <p:ext uri="{BB962C8B-B14F-4D97-AF65-F5344CB8AC3E}">
        <p14:creationId xmlns:p14="http://schemas.microsoft.com/office/powerpoint/2010/main" val="42133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8C676-61EC-B084-C7CD-DE750AB23C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5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79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A7683-3690-8B7D-1CBB-08783E77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Think Big and Act Small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6DD1-46C3-C236-B6E6-595CF1BA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What’s going on in the organization</a:t>
            </a:r>
          </a:p>
          <a:p>
            <a:pPr lvl="1"/>
            <a:r>
              <a:rPr lang="en-US" dirty="0"/>
              <a:t>Growth or retraction</a:t>
            </a:r>
          </a:p>
          <a:p>
            <a:pPr lvl="1"/>
            <a:r>
              <a:rPr lang="en-US" dirty="0"/>
              <a:t>Special project or initiative</a:t>
            </a:r>
          </a:p>
          <a:p>
            <a:pPr lvl="1"/>
            <a:r>
              <a:rPr lang="en-US" dirty="0"/>
              <a:t>Major changes in capital</a:t>
            </a:r>
          </a:p>
          <a:p>
            <a:pPr lvl="1"/>
            <a:r>
              <a:rPr lang="en-US" dirty="0"/>
              <a:t>External originated challenges</a:t>
            </a:r>
          </a:p>
          <a:p>
            <a:r>
              <a:rPr lang="en-US" dirty="0"/>
              <a:t>What functions need to be filled</a:t>
            </a:r>
          </a:p>
          <a:p>
            <a:pPr lvl="1"/>
            <a:r>
              <a:rPr lang="en-US" dirty="0"/>
              <a:t>Information sharing to align effort</a:t>
            </a:r>
          </a:p>
          <a:p>
            <a:pPr lvl="1"/>
            <a:r>
              <a:rPr lang="en-US" dirty="0"/>
              <a:t>Consultation to support strategic and complex decisions</a:t>
            </a:r>
          </a:p>
          <a:p>
            <a:pPr lvl="1"/>
            <a:r>
              <a:rPr lang="en-US" dirty="0"/>
              <a:t>Coordination of interdependent change initiatives, improvement projects</a:t>
            </a:r>
          </a:p>
          <a:p>
            <a:pPr lvl="1"/>
            <a:r>
              <a:rPr lang="en-US" dirty="0"/>
              <a:t>Decision-making about important initiatives</a:t>
            </a:r>
          </a:p>
        </p:txBody>
      </p:sp>
    </p:spTree>
    <p:extLst>
      <p:ext uri="{BB962C8B-B14F-4D97-AF65-F5344CB8AC3E}">
        <p14:creationId xmlns:p14="http://schemas.microsoft.com/office/powerpoint/2010/main" val="210847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3CE6-AF87-2642-1BB7-D7C4D3B0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6AA2"/>
                </a:solidFill>
              </a:rPr>
              <a:t>The Role of a Leader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0EA971-7BA0-2280-93D1-41799B116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68486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A03A376-E682-A829-E724-6F0C307AB941}"/>
              </a:ext>
            </a:extLst>
          </p:cNvPr>
          <p:cNvSpPr/>
          <p:nvPr/>
        </p:nvSpPr>
        <p:spPr>
          <a:xfrm>
            <a:off x="2362016" y="1610103"/>
            <a:ext cx="6057349" cy="3637801"/>
          </a:xfrm>
          <a:prstGeom prst="rect">
            <a:avLst/>
          </a:prstGeom>
          <a:solidFill>
            <a:srgbClr val="006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fourth point: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Leaders are the conductor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What does the organization need; be intentional and clear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660526-DB43-3E7A-EC02-57BB15A2591D}"/>
              </a:ext>
            </a:extLst>
          </p:cNvPr>
          <p:cNvSpPr txBox="1">
            <a:spLocks/>
          </p:cNvSpPr>
          <p:nvPr/>
        </p:nvSpPr>
        <p:spPr>
          <a:xfrm>
            <a:off x="287217" y="6214532"/>
            <a:ext cx="2951205" cy="33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.75</a:t>
            </a:r>
          </a:p>
        </p:txBody>
      </p:sp>
    </p:spTree>
    <p:extLst>
      <p:ext uri="{BB962C8B-B14F-4D97-AF65-F5344CB8AC3E}">
        <p14:creationId xmlns:p14="http://schemas.microsoft.com/office/powerpoint/2010/main" val="42566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E84F66-DBFE-C946-C021-5D1A41D3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Let’s tie a bow on the day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D7A4A25-52D1-727A-D424-3CC36F3F1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6628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260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E84F66-DBFE-C946-C021-5D1A41D3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Let’s continue to tie a bow on the day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D7A4A25-52D1-727A-D424-3CC36F3F1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40041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80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891FD81E-4AA8-3E12-5CDD-4F180C121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4" y="309591"/>
            <a:ext cx="6238818" cy="6238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1ED18-D594-F5FB-03E6-568DD04E8D72}"/>
              </a:ext>
            </a:extLst>
          </p:cNvPr>
          <p:cNvSpPr txBox="1">
            <a:spLocks/>
          </p:cNvSpPr>
          <p:nvPr/>
        </p:nvSpPr>
        <p:spPr>
          <a:xfrm>
            <a:off x="7676939" y="1438472"/>
            <a:ext cx="3730107" cy="398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Becker’s 2/2/23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“hard truth” about staffing shortages: They aren’t going away</a:t>
            </a:r>
          </a:p>
        </p:txBody>
      </p:sp>
    </p:spTree>
    <p:extLst>
      <p:ext uri="{BB962C8B-B14F-4D97-AF65-F5344CB8AC3E}">
        <p14:creationId xmlns:p14="http://schemas.microsoft.com/office/powerpoint/2010/main" val="357446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A5AB9F7-6787-B910-A227-57B08192C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0"/>
            <a:ext cx="1028700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8C77E-F500-94B2-6266-6A28505D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158" y="177521"/>
            <a:ext cx="3595678" cy="13308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Guarantee</a:t>
            </a:r>
          </a:p>
        </p:txBody>
      </p:sp>
    </p:spTree>
    <p:extLst>
      <p:ext uri="{BB962C8B-B14F-4D97-AF65-F5344CB8AC3E}">
        <p14:creationId xmlns:p14="http://schemas.microsoft.com/office/powerpoint/2010/main" val="344938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E856E-76B2-E81B-D745-D73C81C8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dirty="0"/>
              <a:t>Golf &amp; Leadership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D2E2C8-57F5-E9F7-7089-F6ABCC79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505304" cy="3908586"/>
          </a:xfrm>
        </p:spPr>
        <p:txBody>
          <a:bodyPr>
            <a:normAutofit/>
          </a:bodyPr>
          <a:lstStyle/>
          <a:p>
            <a:r>
              <a:rPr lang="en-US" sz="2000" dirty="0"/>
              <a:t>704 out of 1,174 = 59.97%</a:t>
            </a:r>
          </a:p>
          <a:p>
            <a:r>
              <a:rPr lang="en-US" sz="2000" dirty="0"/>
              <a:t>Scottie Scheffler 100</a:t>
            </a:r>
            <a:r>
              <a:rPr lang="en-US" sz="2000" baseline="30000" dirty="0"/>
              <a:t>th</a:t>
            </a:r>
            <a:r>
              <a:rPr lang="en-US" sz="2000" dirty="0"/>
              <a:t>  </a:t>
            </a:r>
          </a:p>
          <a:p>
            <a:r>
              <a:rPr lang="en-US" sz="2000" dirty="0"/>
              <a:t>4 wins in 22; 16 mil</a:t>
            </a:r>
          </a:p>
          <a:p>
            <a:r>
              <a:rPr lang="en-US" sz="2000" dirty="0"/>
              <a:t>Have a plan</a:t>
            </a:r>
          </a:p>
          <a:p>
            <a:r>
              <a:rPr lang="en-US" sz="2000" dirty="0"/>
              <a:t>Have an idea of the hazards</a:t>
            </a:r>
          </a:p>
          <a:p>
            <a:r>
              <a:rPr lang="en-US" sz="2000" dirty="0"/>
              <a:t>Take action</a:t>
            </a:r>
          </a:p>
          <a:p>
            <a:r>
              <a:rPr lang="en-US" sz="2000" dirty="0"/>
              <a:t>Reflect and learn</a:t>
            </a:r>
          </a:p>
          <a:p>
            <a:r>
              <a:rPr lang="en-US" sz="2000" dirty="0"/>
              <a:t>Repeat</a:t>
            </a:r>
          </a:p>
          <a:p>
            <a:r>
              <a:rPr lang="en-US" sz="2000" dirty="0"/>
              <a:t> Does Anyone know Ryan </a:t>
            </a:r>
            <a:r>
              <a:rPr lang="en-US" sz="2000" dirty="0" err="1"/>
              <a:t>Armour</a:t>
            </a:r>
            <a:endParaRPr lang="en-US" sz="2000" dirty="0"/>
          </a:p>
        </p:txBody>
      </p:sp>
      <p:pic>
        <p:nvPicPr>
          <p:cNvPr id="5" name="Content Placeholder 4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84BFFCE8-482F-4775-FF2B-4AB2DDC5F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r="3" b="108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2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418166-D7B0-472A-9821-37EC3002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7A4A46C-F855-421B-9F7A-F0C7210F62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4164328"/>
              </p:ext>
            </p:extLst>
          </p:nvPr>
        </p:nvGraphicFramePr>
        <p:xfrm>
          <a:off x="555172" y="161235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FFC2232-7335-4EA9-871C-9CCD5F6301AA}"/>
              </a:ext>
            </a:extLst>
          </p:cNvPr>
          <p:cNvSpPr/>
          <p:nvPr/>
        </p:nvSpPr>
        <p:spPr>
          <a:xfrm>
            <a:off x="5996982" y="1397476"/>
            <a:ext cx="5772150" cy="221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Be Open!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I’m not married to words or phrases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Our focus is concept awareness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943A41-1DE5-86E9-658C-ADA0B7B783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039579" y="3367151"/>
            <a:ext cx="2581635" cy="2467319"/>
          </a:xfrm>
        </p:spPr>
      </p:pic>
    </p:spTree>
    <p:extLst>
      <p:ext uri="{BB962C8B-B14F-4D97-AF65-F5344CB8AC3E}">
        <p14:creationId xmlns:p14="http://schemas.microsoft.com/office/powerpoint/2010/main" val="15417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D52B-0FEB-A684-FB39-FD61149C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84" y="2264266"/>
            <a:ext cx="5251316" cy="1001451"/>
          </a:xfrm>
        </p:spPr>
        <p:txBody>
          <a:bodyPr>
            <a:normAutofit/>
          </a:bodyPr>
          <a:lstStyle/>
          <a:p>
            <a:r>
              <a:rPr lang="en-US" dirty="0">
                <a:latin typeface="Beyond Infinity" pitchFamily="2" charset="0"/>
              </a:rPr>
              <a:t>Bringing Workplaces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4658-70FC-7446-3534-698B8B9E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84" y="3395478"/>
            <a:ext cx="4619621" cy="2974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Leadership and Team Development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David Baumgartner, PCC, SHRM-SCP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</a:rPr>
              <a:t>Toll-free (866) 9-VALUES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</a:rPr>
              <a:t>(866) 982-5837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dbaumgartner@tresane.com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linkedin.com/in/</a:t>
            </a:r>
            <a:r>
              <a:rPr lang="en-US" sz="2000" dirty="0" err="1">
                <a:hlinkClick r:id="rId3"/>
              </a:rPr>
              <a:t>drbaumgartnerky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A picture containing person, person, outdoor, suit&#10;&#10;Description automatically generated">
            <a:extLst>
              <a:ext uri="{FF2B5EF4-FFF2-40B4-BE49-F238E27FC236}">
                <a16:creationId xmlns:a16="http://schemas.microsoft.com/office/drawing/2014/main" id="{1496B4A6-1145-A5F4-170C-3B294780B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230"/>
          <a:stretch/>
        </p:blipFill>
        <p:spPr>
          <a:xfrm>
            <a:off x="6229217" y="13"/>
            <a:ext cx="5962786" cy="685798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68FE181C-6433-0E63-D986-6F6821D69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51" y="250200"/>
            <a:ext cx="2014066" cy="20140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C0FB00-B300-CD95-F8D6-AB82A021EFBF}"/>
              </a:ext>
            </a:extLst>
          </p:cNvPr>
          <p:cNvSpPr txBox="1">
            <a:spLocks/>
          </p:cNvSpPr>
          <p:nvPr/>
        </p:nvSpPr>
        <p:spPr>
          <a:xfrm>
            <a:off x="754151" y="593227"/>
            <a:ext cx="3564867" cy="1328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Join our 3-part series to learn more about our approach to leadership and team accountability and alignment</a:t>
            </a:r>
          </a:p>
        </p:txBody>
      </p:sp>
    </p:spTree>
    <p:extLst>
      <p:ext uri="{BB962C8B-B14F-4D97-AF65-F5344CB8AC3E}">
        <p14:creationId xmlns:p14="http://schemas.microsoft.com/office/powerpoint/2010/main" val="14805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2AAD0-1C02-6098-9C9E-6D1AB749E6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BA67-A424-C198-BCEF-2EBB06C8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5AB00-3F63-65DA-5D0A-0C0A3DC56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9329"/>
          </a:xfrm>
        </p:spPr>
        <p:txBody>
          <a:bodyPr/>
          <a:lstStyle/>
          <a:p>
            <a:r>
              <a:rPr lang="en-US" dirty="0"/>
              <a:t>What is Accountability?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CC05-8E9B-DA89-1846-C31E5B6A32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Accountability for self?</a:t>
            </a:r>
          </a:p>
          <a:p>
            <a:r>
              <a:rPr lang="en-US" dirty="0"/>
              <a:t>Accountability for others?</a:t>
            </a:r>
          </a:p>
          <a:p>
            <a:endParaRPr lang="en-US" dirty="0"/>
          </a:p>
          <a:p>
            <a:r>
              <a:rPr lang="en-US" dirty="0"/>
              <a:t>What makes accountability hard?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BF389-5C67-A339-0345-65DE19785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does successful accountability look like?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0A951-7A62-25FF-62D3-3C7B04640A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 self?</a:t>
            </a:r>
          </a:p>
          <a:p>
            <a:r>
              <a:rPr lang="en-US" dirty="0"/>
              <a:t>For my team?</a:t>
            </a:r>
          </a:p>
          <a:p>
            <a:endParaRPr lang="en-US" dirty="0"/>
          </a:p>
          <a:p>
            <a:r>
              <a:rPr lang="en-US" dirty="0"/>
              <a:t>What are some tips for successful accountability?</a:t>
            </a:r>
          </a:p>
        </p:txBody>
      </p:sp>
    </p:spTree>
    <p:extLst>
      <p:ext uri="{BB962C8B-B14F-4D97-AF65-F5344CB8AC3E}">
        <p14:creationId xmlns:p14="http://schemas.microsoft.com/office/powerpoint/2010/main" val="128361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75ABB-D129-A4A2-A22E-A892725984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2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7EF0-0404-CBC5-840B-6DCE6A6C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around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B71BC-5F5E-2D96-F8B6-E11719F90B59}"/>
              </a:ext>
            </a:extLst>
          </p:cNvPr>
          <p:cNvSpPr txBox="1"/>
          <p:nvPr/>
        </p:nvSpPr>
        <p:spPr>
          <a:xfrm>
            <a:off x="4413027" y="2167543"/>
            <a:ext cx="1964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COVID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A21C6-4A33-9EAD-F440-81F7A84CB191}"/>
              </a:ext>
            </a:extLst>
          </p:cNvPr>
          <p:cNvSpPr txBox="1"/>
          <p:nvPr/>
        </p:nvSpPr>
        <p:spPr>
          <a:xfrm>
            <a:off x="462059" y="3329629"/>
            <a:ext cx="2340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In-Equity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BE7EA-973C-3405-B9C3-8B089BE860D7}"/>
              </a:ext>
            </a:extLst>
          </p:cNvPr>
          <p:cNvSpPr txBox="1"/>
          <p:nvPr/>
        </p:nvSpPr>
        <p:spPr>
          <a:xfrm>
            <a:off x="1245677" y="2576732"/>
            <a:ext cx="2340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7992A"/>
                </a:solidFill>
              </a:rPr>
              <a:t>Inclusion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52457-EA77-05C6-14BC-2CAA7702A701}"/>
              </a:ext>
            </a:extLst>
          </p:cNvPr>
          <p:cNvSpPr txBox="1"/>
          <p:nvPr/>
        </p:nvSpPr>
        <p:spPr>
          <a:xfrm>
            <a:off x="8125660" y="1505351"/>
            <a:ext cx="2346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Inflation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9664D-C216-7618-8C2D-301A34E2AEC0}"/>
              </a:ext>
            </a:extLst>
          </p:cNvPr>
          <p:cNvSpPr txBox="1"/>
          <p:nvPr/>
        </p:nvSpPr>
        <p:spPr>
          <a:xfrm>
            <a:off x="7210616" y="4733984"/>
            <a:ext cx="3383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Divisiveness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1CAE5-F55C-4763-8F0F-D9D820CC04E1}"/>
              </a:ext>
            </a:extLst>
          </p:cNvPr>
          <p:cNvSpPr txBox="1"/>
          <p:nvPr/>
        </p:nvSpPr>
        <p:spPr>
          <a:xfrm>
            <a:off x="2850408" y="3896549"/>
            <a:ext cx="2949819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/>
              <a:t>Burnout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2C5C6-5265-17CA-DFE5-A91DC59FDD91}"/>
              </a:ext>
            </a:extLst>
          </p:cNvPr>
          <p:cNvSpPr txBox="1"/>
          <p:nvPr/>
        </p:nvSpPr>
        <p:spPr>
          <a:xfrm>
            <a:off x="1985222" y="1503365"/>
            <a:ext cx="234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No Staff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58B14-4737-E29F-EF26-B6B613BD5EFB}"/>
              </a:ext>
            </a:extLst>
          </p:cNvPr>
          <p:cNvSpPr txBox="1"/>
          <p:nvPr/>
        </p:nvSpPr>
        <p:spPr>
          <a:xfrm>
            <a:off x="6589615" y="429404"/>
            <a:ext cx="3582046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solidFill>
                  <a:srgbClr val="D7992A"/>
                </a:solidFill>
              </a:rPr>
              <a:t>Resilience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16E93-89AB-4546-728E-9CA71F26CBAF}"/>
              </a:ext>
            </a:extLst>
          </p:cNvPr>
          <p:cNvSpPr txBox="1"/>
          <p:nvPr/>
        </p:nvSpPr>
        <p:spPr>
          <a:xfrm>
            <a:off x="5457961" y="3975017"/>
            <a:ext cx="3661202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solidFill>
                  <a:srgbClr val="D7992A"/>
                </a:solidFill>
              </a:rPr>
              <a:t>Compassion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83E7D-B11B-FE94-3FA4-B8731084C114}"/>
              </a:ext>
            </a:extLst>
          </p:cNvPr>
          <p:cNvSpPr txBox="1"/>
          <p:nvPr/>
        </p:nvSpPr>
        <p:spPr>
          <a:xfrm>
            <a:off x="381839" y="5451286"/>
            <a:ext cx="494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Competing Demands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7A5279-7CE8-3FB9-EA1A-249FFBCEE9ED}"/>
              </a:ext>
            </a:extLst>
          </p:cNvPr>
          <p:cNvSpPr txBox="1"/>
          <p:nvPr/>
        </p:nvSpPr>
        <p:spPr>
          <a:xfrm>
            <a:off x="5952522" y="5564201"/>
            <a:ext cx="2949819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solidFill>
                  <a:srgbClr val="D7992A"/>
                </a:solidFill>
              </a:rPr>
              <a:t>HOPE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FBED9-486A-9CF5-419A-BF07A4ACC550}"/>
              </a:ext>
            </a:extLst>
          </p:cNvPr>
          <p:cNvSpPr txBox="1"/>
          <p:nvPr/>
        </p:nvSpPr>
        <p:spPr>
          <a:xfrm>
            <a:off x="510312" y="4212252"/>
            <a:ext cx="2949819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solidFill>
                  <a:srgbClr val="D7992A"/>
                </a:solidFill>
              </a:rPr>
              <a:t>Caring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68F76-B99F-F4BD-28E0-33279612501D}"/>
              </a:ext>
            </a:extLst>
          </p:cNvPr>
          <p:cNvSpPr txBox="1"/>
          <p:nvPr/>
        </p:nvSpPr>
        <p:spPr>
          <a:xfrm>
            <a:off x="7427430" y="2167541"/>
            <a:ext cx="350342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solidFill>
                  <a:srgbClr val="D7992A"/>
                </a:solidFill>
              </a:rPr>
              <a:t>Teamwork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775E-938E-4BF3-F374-9D93A180547D}"/>
              </a:ext>
            </a:extLst>
          </p:cNvPr>
          <p:cNvSpPr txBox="1"/>
          <p:nvPr/>
        </p:nvSpPr>
        <p:spPr>
          <a:xfrm>
            <a:off x="3627087" y="2816109"/>
            <a:ext cx="4937833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dirty="0">
                <a:solidFill>
                  <a:srgbClr val="006AA2"/>
                </a:solidFill>
              </a:rPr>
              <a:t>Why Start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1F00C-0521-8721-6B64-F1DF1134E40F}"/>
              </a:ext>
            </a:extLst>
          </p:cNvPr>
          <p:cNvSpPr txBox="1"/>
          <p:nvPr/>
        </p:nvSpPr>
        <p:spPr>
          <a:xfrm>
            <a:off x="8287213" y="2893117"/>
            <a:ext cx="29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Financial Constraints</a:t>
            </a:r>
          </a:p>
        </p:txBody>
      </p:sp>
    </p:spTree>
    <p:extLst>
      <p:ext uri="{BB962C8B-B14F-4D97-AF65-F5344CB8AC3E}">
        <p14:creationId xmlns:p14="http://schemas.microsoft.com/office/powerpoint/2010/main" val="7262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C856-229F-35AA-6A8E-345D7EE9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Environment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9129A7-ED76-4749-9885-73A61C0A9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63146"/>
              </p:ext>
            </p:extLst>
          </p:nvPr>
        </p:nvGraphicFramePr>
        <p:xfrm>
          <a:off x="838202" y="1477108"/>
          <a:ext cx="10515600" cy="467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E1D2FFB-B822-8EDD-A9F8-D44B5BE8EE79}"/>
              </a:ext>
            </a:extLst>
          </p:cNvPr>
          <p:cNvSpPr/>
          <p:nvPr/>
        </p:nvSpPr>
        <p:spPr>
          <a:xfrm>
            <a:off x="1926938" y="1598706"/>
            <a:ext cx="1463040" cy="1463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5D674-584C-17A7-7B14-44F0FAA39171}"/>
              </a:ext>
            </a:extLst>
          </p:cNvPr>
          <p:cNvSpPr/>
          <p:nvPr/>
        </p:nvSpPr>
        <p:spPr>
          <a:xfrm>
            <a:off x="838198" y="3269775"/>
            <a:ext cx="1463040" cy="1463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E47E7-5AD6-D94A-FDCE-28F151952915}"/>
              </a:ext>
            </a:extLst>
          </p:cNvPr>
          <p:cNvSpPr/>
          <p:nvPr/>
        </p:nvSpPr>
        <p:spPr>
          <a:xfrm>
            <a:off x="6193134" y="707959"/>
            <a:ext cx="1463040" cy="1463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6A4E0E-6935-0C3B-577A-6C7B2F4C5D52}"/>
              </a:ext>
            </a:extLst>
          </p:cNvPr>
          <p:cNvSpPr/>
          <p:nvPr/>
        </p:nvSpPr>
        <p:spPr>
          <a:xfrm>
            <a:off x="5830808" y="4840171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Regulators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18B86F-DFB3-ED7A-3540-C92EA65175B8}"/>
              </a:ext>
            </a:extLst>
          </p:cNvPr>
          <p:cNvSpPr/>
          <p:nvPr/>
        </p:nvSpPr>
        <p:spPr>
          <a:xfrm>
            <a:off x="2837990" y="4402765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Life</a:t>
            </a:r>
          </a:p>
        </p:txBody>
      </p:sp>
    </p:spTree>
    <p:extLst>
      <p:ext uri="{BB962C8B-B14F-4D97-AF65-F5344CB8AC3E}">
        <p14:creationId xmlns:p14="http://schemas.microsoft.com/office/powerpoint/2010/main" val="102516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C856-229F-35AA-6A8E-345D7EE9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9129A7-ED76-4749-9885-73A61C0A9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046090"/>
              </p:ext>
            </p:extLst>
          </p:nvPr>
        </p:nvGraphicFramePr>
        <p:xfrm>
          <a:off x="838202" y="1477108"/>
          <a:ext cx="10515600" cy="467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E1D2FFB-B822-8EDD-A9F8-D44B5BE8EE79}"/>
              </a:ext>
            </a:extLst>
          </p:cNvPr>
          <p:cNvSpPr/>
          <p:nvPr/>
        </p:nvSpPr>
        <p:spPr>
          <a:xfrm>
            <a:off x="3705496" y="1802389"/>
            <a:ext cx="1463040" cy="14630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5D674-584C-17A7-7B14-44F0FAA39171}"/>
              </a:ext>
            </a:extLst>
          </p:cNvPr>
          <p:cNvSpPr/>
          <p:nvPr/>
        </p:nvSpPr>
        <p:spPr>
          <a:xfrm>
            <a:off x="2628978" y="2940148"/>
            <a:ext cx="1463040" cy="1463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E47E7-5AD6-D94A-FDCE-28F151952915}"/>
              </a:ext>
            </a:extLst>
          </p:cNvPr>
          <p:cNvSpPr/>
          <p:nvPr/>
        </p:nvSpPr>
        <p:spPr>
          <a:xfrm>
            <a:off x="5513534" y="880071"/>
            <a:ext cx="1463040" cy="1463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6A4E0E-6935-0C3B-577A-6C7B2F4C5D52}"/>
              </a:ext>
            </a:extLst>
          </p:cNvPr>
          <p:cNvSpPr/>
          <p:nvPr/>
        </p:nvSpPr>
        <p:spPr>
          <a:xfrm>
            <a:off x="5830808" y="4840171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Regulators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18B86F-DFB3-ED7A-3540-C92EA65175B8}"/>
              </a:ext>
            </a:extLst>
          </p:cNvPr>
          <p:cNvSpPr/>
          <p:nvPr/>
        </p:nvSpPr>
        <p:spPr>
          <a:xfrm>
            <a:off x="3963406" y="3917852"/>
            <a:ext cx="1463040" cy="146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Life</a:t>
            </a:r>
          </a:p>
        </p:txBody>
      </p:sp>
    </p:spTree>
    <p:extLst>
      <p:ext uri="{BB962C8B-B14F-4D97-AF65-F5344CB8AC3E}">
        <p14:creationId xmlns:p14="http://schemas.microsoft.com/office/powerpoint/2010/main" val="884210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b103dd9-a1bd-4cdf-b0fb-8fd206415c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f558b3f-b2f0-4f07-9dea-a3f42a1c808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96aba75-a970-4aa9-9334-ede213f8bb09"/>
</p:tagLst>
</file>

<file path=ppt/theme/theme1.xml><?xml version="1.0" encoding="utf-8"?>
<a:theme xmlns:a="http://schemas.openxmlformats.org/drawingml/2006/main" name="Office Theme">
  <a:themeElements>
    <a:clrScheme name="Tresane Colors">
      <a:dk1>
        <a:sysClr val="windowText" lastClr="000000"/>
      </a:dk1>
      <a:lt1>
        <a:sysClr val="window" lastClr="FFFFFF"/>
      </a:lt1>
      <a:dk2>
        <a:srgbClr val="4C483D"/>
      </a:dk2>
      <a:lt2>
        <a:srgbClr val="E4E3E2"/>
      </a:lt2>
      <a:accent1>
        <a:srgbClr val="0A6AA2"/>
      </a:accent1>
      <a:accent2>
        <a:srgbClr val="8DBB70"/>
      </a:accent2>
      <a:accent3>
        <a:srgbClr val="DFA32C"/>
      </a:accent3>
      <a:accent4>
        <a:srgbClr val="61ADBF"/>
      </a:accent4>
      <a:accent5>
        <a:srgbClr val="434FAD"/>
      </a:accent5>
      <a:accent6>
        <a:srgbClr val="F0B736"/>
      </a:accent6>
      <a:hlink>
        <a:srgbClr val="0A6AA2"/>
      </a:hlink>
      <a:folHlink>
        <a:srgbClr val="DFA32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44F0FE1A0C04AA83715AF9A686D00" ma:contentTypeVersion="10" ma:contentTypeDescription="Create a new document." ma:contentTypeScope="" ma:versionID="37a32043f30b0e9dd72f4b0a4f26087b">
  <xsd:schema xmlns:xsd="http://www.w3.org/2001/XMLSchema" xmlns:xs="http://www.w3.org/2001/XMLSchema" xmlns:p="http://schemas.microsoft.com/office/2006/metadata/properties" xmlns:ns2="76e2a3d0-2887-4fc3-9158-06d284c104bb" xmlns:ns3="cbe28ec4-83f3-4019-8665-bceb00a0ffc4" targetNamespace="http://schemas.microsoft.com/office/2006/metadata/properties" ma:root="true" ma:fieldsID="2867683512457e2bd49726ea4af977c2" ns2:_="" ns3:_="">
    <xsd:import namespace="76e2a3d0-2887-4fc3-9158-06d284c104bb"/>
    <xsd:import namespace="cbe28ec4-83f3-4019-8665-bceb00a0f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2a3d0-2887-4fc3-9158-06d284c104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28ec4-83f3-4019-8665-bceb00a0f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71CD5B-55AD-44A7-8621-DA2843237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e2a3d0-2887-4fc3-9158-06d284c104bb"/>
    <ds:schemaRef ds:uri="cbe28ec4-83f3-4019-8665-bceb00a0f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C89855-AD21-47BA-932F-0DC28B0B5C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2485B7-9DE8-4185-92A3-433A97B1E641}">
  <ds:schemaRefs>
    <ds:schemaRef ds:uri="http://www.w3.org/XML/1998/namespace"/>
    <ds:schemaRef ds:uri="http://schemas.microsoft.com/office/2006/documentManagement/types"/>
    <ds:schemaRef ds:uri="cbe28ec4-83f3-4019-8665-bceb00a0ffc4"/>
    <ds:schemaRef ds:uri="http://purl.org/dc/terms/"/>
    <ds:schemaRef ds:uri="http://purl.org/dc/dcmitype/"/>
    <ds:schemaRef ds:uri="http://purl.org/dc/elements/1.1/"/>
    <ds:schemaRef ds:uri="76e2a3d0-2887-4fc3-9158-06d284c104bb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9647</TotalTime>
  <Words>1420</Words>
  <Application>Microsoft Office PowerPoint</Application>
  <PresentationFormat>Widescreen</PresentationFormat>
  <Paragraphs>272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Beyond Infinity</vt:lpstr>
      <vt:lpstr>Calibri</vt:lpstr>
      <vt:lpstr>Calibri Light</vt:lpstr>
      <vt:lpstr>Office Theme</vt:lpstr>
      <vt:lpstr>1_Office Theme</vt:lpstr>
      <vt:lpstr>Leadership and Team Accountability  Think big and act small</vt:lpstr>
      <vt:lpstr>Today</vt:lpstr>
      <vt:lpstr>Housekeeping</vt:lpstr>
      <vt:lpstr>PowerPoint Presentation</vt:lpstr>
      <vt:lpstr>Start with context</vt:lpstr>
      <vt:lpstr>PowerPoint Presentation</vt:lpstr>
      <vt:lpstr>The world around us</vt:lpstr>
      <vt:lpstr>The Team Environment</vt:lpstr>
      <vt:lpstr>The Reality</vt:lpstr>
      <vt:lpstr>The way we look at life is important</vt:lpstr>
      <vt:lpstr>Long before COVID!</vt:lpstr>
      <vt:lpstr>Balancing Competing Demands</vt:lpstr>
      <vt:lpstr>Burnout is a Shared Problem</vt:lpstr>
      <vt:lpstr>Team – A collective solution</vt:lpstr>
      <vt:lpstr>Teams need to be adaptable because they are a part of a complex system</vt:lpstr>
      <vt:lpstr>Team Models – From simple to complex</vt:lpstr>
      <vt:lpstr>Defining Team</vt:lpstr>
      <vt:lpstr>Where most researchers agree</vt:lpstr>
      <vt:lpstr>Work Group vs. Team</vt:lpstr>
      <vt:lpstr>Today</vt:lpstr>
      <vt:lpstr>What is the role of a leader in team accountability?</vt:lpstr>
      <vt:lpstr>PowerPoint Presentation</vt:lpstr>
      <vt:lpstr>Think Big and Act Small</vt:lpstr>
      <vt:lpstr>The Role of a Leader</vt:lpstr>
      <vt:lpstr>Let’s tie a bow on the day</vt:lpstr>
      <vt:lpstr>Let’s continue to tie a bow on the day</vt:lpstr>
      <vt:lpstr>PowerPoint Presentation</vt:lpstr>
      <vt:lpstr>The Guarantee</vt:lpstr>
      <vt:lpstr>Golf &amp; Leadership</vt:lpstr>
      <vt:lpstr>Bringing Workplaces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opportunity look like?</dc:title>
  <dc:creator>David Baumgartner</dc:creator>
  <cp:lastModifiedBy>Vicki Virgin</cp:lastModifiedBy>
  <cp:revision>19</cp:revision>
  <cp:lastPrinted>2022-08-29T12:37:20Z</cp:lastPrinted>
  <dcterms:created xsi:type="dcterms:W3CDTF">2021-02-03T20:39:06Z</dcterms:created>
  <dcterms:modified xsi:type="dcterms:W3CDTF">2023-02-13T17:01:40Z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0x010100EA644F0FE1A0C04AA83715AF9A686D00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