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Lst>
  <p:notesMasterIdLst>
    <p:notesMasterId r:id="rId34"/>
  </p:notesMasterIdLst>
  <p:handoutMasterIdLst>
    <p:handoutMasterId r:id="rId35"/>
  </p:handoutMasterIdLst>
  <p:sldIdLst>
    <p:sldId id="355" r:id="rId3"/>
    <p:sldId id="303" r:id="rId4"/>
    <p:sldId id="1991" r:id="rId5"/>
    <p:sldId id="268" r:id="rId6"/>
    <p:sldId id="1993" r:id="rId7"/>
    <p:sldId id="354" r:id="rId8"/>
    <p:sldId id="359" r:id="rId9"/>
    <p:sldId id="1996" r:id="rId10"/>
    <p:sldId id="382" r:id="rId11"/>
    <p:sldId id="1992" r:id="rId12"/>
    <p:sldId id="294" r:id="rId13"/>
    <p:sldId id="1994" r:id="rId14"/>
    <p:sldId id="1997" r:id="rId15"/>
    <p:sldId id="370" r:id="rId16"/>
    <p:sldId id="379" r:id="rId17"/>
    <p:sldId id="381" r:id="rId18"/>
    <p:sldId id="380" r:id="rId19"/>
    <p:sldId id="274" r:id="rId20"/>
    <p:sldId id="376" r:id="rId21"/>
    <p:sldId id="384" r:id="rId22"/>
    <p:sldId id="1988" r:id="rId23"/>
    <p:sldId id="1971" r:id="rId24"/>
    <p:sldId id="1982" r:id="rId25"/>
    <p:sldId id="1995" r:id="rId26"/>
    <p:sldId id="371" r:id="rId27"/>
    <p:sldId id="347" r:id="rId28"/>
    <p:sldId id="1989" r:id="rId29"/>
    <p:sldId id="283" r:id="rId30"/>
    <p:sldId id="349" r:id="rId31"/>
    <p:sldId id="308" r:id="rId32"/>
    <p:sldId id="289"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0151E-670D-41D1-B86D-31BAE427D085}" v="129" dt="2023-03-21T19:12:03.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69" autoAdjust="0"/>
  </p:normalViewPr>
  <p:slideViewPr>
    <p:cSldViewPr snapToGrid="0">
      <p:cViewPr>
        <p:scale>
          <a:sx n="100" d="100"/>
          <a:sy n="100" d="100"/>
        </p:scale>
        <p:origin x="216" y="120"/>
      </p:cViewPr>
      <p:guideLst/>
    </p:cSldViewPr>
  </p:slideViewPr>
  <p:outlineViewPr>
    <p:cViewPr>
      <p:scale>
        <a:sx n="33" d="100"/>
        <a:sy n="33" d="100"/>
      </p:scale>
      <p:origin x="0" y="-936"/>
    </p:cViewPr>
  </p:outlineViewPr>
  <p:notesTextViewPr>
    <p:cViewPr>
      <p:scale>
        <a:sx n="3" d="2"/>
        <a:sy n="3" d="2"/>
      </p:scale>
      <p:origin x="0" y="0"/>
    </p:cViewPr>
  </p:notesTextViewPr>
  <p:sorterViewPr>
    <p:cViewPr>
      <p:scale>
        <a:sx n="100" d="100"/>
        <a:sy n="100" d="100"/>
      </p:scale>
      <p:origin x="0" y="-630"/>
    </p:cViewPr>
  </p:sorterViewPr>
  <p:notesViewPr>
    <p:cSldViewPr snapToGrid="0">
      <p:cViewPr varScale="1">
        <p:scale>
          <a:sx n="80" d="100"/>
          <a:sy n="80"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elle Dahmen" userId="22ef9f49-ce97-4651-b773-cea497935c57" providerId="ADAL" clId="{D2F0151E-670D-41D1-B86D-31BAE427D085}"/>
    <pc:docChg chg="undo redo custSel addSld delSld modSld sldOrd delMainMaster">
      <pc:chgData name="Rochelle Dahmen" userId="22ef9f49-ce97-4651-b773-cea497935c57" providerId="ADAL" clId="{D2F0151E-670D-41D1-B86D-31BAE427D085}" dt="2023-03-21T19:21:37.068" v="1981"/>
      <pc:docMkLst>
        <pc:docMk/>
      </pc:docMkLst>
      <pc:sldChg chg="addSp delSp modSp add del mod setBg modClrScheme chgLayout">
        <pc:chgData name="Rochelle Dahmen" userId="22ef9f49-ce97-4651-b773-cea497935c57" providerId="ADAL" clId="{D2F0151E-670D-41D1-B86D-31BAE427D085}" dt="2023-03-21T18:36:51.233" v="1553" actId="2696"/>
        <pc:sldMkLst>
          <pc:docMk/>
          <pc:sldMk cId="3930024240" sldId="266"/>
        </pc:sldMkLst>
        <pc:spChg chg="add del mod ord">
          <ac:chgData name="Rochelle Dahmen" userId="22ef9f49-ce97-4651-b773-cea497935c57" providerId="ADAL" clId="{D2F0151E-670D-41D1-B86D-31BAE427D085}" dt="2023-03-21T18:35:02.807" v="1551" actId="700"/>
          <ac:spMkLst>
            <pc:docMk/>
            <pc:sldMk cId="3930024240" sldId="266"/>
            <ac:spMk id="2" creationId="{739AB2AC-0379-465C-9DDA-48BCD6FA8FAF}"/>
          </ac:spMkLst>
        </pc:spChg>
        <pc:spChg chg="add del mod ord">
          <ac:chgData name="Rochelle Dahmen" userId="22ef9f49-ce97-4651-b773-cea497935c57" providerId="ADAL" clId="{D2F0151E-670D-41D1-B86D-31BAE427D085}" dt="2023-03-21T18:35:02.807" v="1551" actId="700"/>
          <ac:spMkLst>
            <pc:docMk/>
            <pc:sldMk cId="3930024240" sldId="266"/>
            <ac:spMk id="3" creationId="{0444F95F-79C4-4DD3-8EBC-2CD248ECE030}"/>
          </ac:spMkLst>
        </pc:spChg>
        <pc:spChg chg="del">
          <ac:chgData name="Rochelle Dahmen" userId="22ef9f49-ce97-4651-b773-cea497935c57" providerId="ADAL" clId="{D2F0151E-670D-41D1-B86D-31BAE427D085}" dt="2023-03-21T18:34:45.651" v="1549" actId="478"/>
          <ac:spMkLst>
            <pc:docMk/>
            <pc:sldMk cId="3930024240" sldId="266"/>
            <ac:spMk id="6" creationId="{00000000-0000-0000-0000-000000000000}"/>
          </ac:spMkLst>
        </pc:spChg>
        <pc:spChg chg="add del mod ord">
          <ac:chgData name="Rochelle Dahmen" userId="22ef9f49-ce97-4651-b773-cea497935c57" providerId="ADAL" clId="{D2F0151E-670D-41D1-B86D-31BAE427D085}" dt="2023-03-21T18:35:02.807" v="1551" actId="700"/>
          <ac:spMkLst>
            <pc:docMk/>
            <pc:sldMk cId="3930024240" sldId="266"/>
            <ac:spMk id="11" creationId="{CA234A28-53AB-4C2B-9316-A70C5B084C39}"/>
          </ac:spMkLst>
        </pc:spChg>
        <pc:picChg chg="del">
          <ac:chgData name="Rochelle Dahmen" userId="22ef9f49-ce97-4651-b773-cea497935c57" providerId="ADAL" clId="{D2F0151E-670D-41D1-B86D-31BAE427D085}" dt="2023-03-21T18:36:46.740" v="1552" actId="478"/>
          <ac:picMkLst>
            <pc:docMk/>
            <pc:sldMk cId="3930024240" sldId="266"/>
            <ac:picMk id="9" creationId="{00000000-0000-0000-0000-000000000000}"/>
          </ac:picMkLst>
        </pc:picChg>
      </pc:sldChg>
      <pc:sldChg chg="modSp mod">
        <pc:chgData name="Rochelle Dahmen" userId="22ef9f49-ce97-4651-b773-cea497935c57" providerId="ADAL" clId="{D2F0151E-670D-41D1-B86D-31BAE427D085}" dt="2023-03-21T15:36:56.707" v="486" actId="20577"/>
        <pc:sldMkLst>
          <pc:docMk/>
          <pc:sldMk cId="1525472106" sldId="274"/>
        </pc:sldMkLst>
        <pc:spChg chg="mod">
          <ac:chgData name="Rochelle Dahmen" userId="22ef9f49-ce97-4651-b773-cea497935c57" providerId="ADAL" clId="{D2F0151E-670D-41D1-B86D-31BAE427D085}" dt="2023-03-21T15:36:56.707" v="486" actId="20577"/>
          <ac:spMkLst>
            <pc:docMk/>
            <pc:sldMk cId="1525472106" sldId="274"/>
            <ac:spMk id="6" creationId="{DDCA01EA-5C56-402E-A238-AD0E0A3072AD}"/>
          </ac:spMkLst>
        </pc:spChg>
      </pc:sldChg>
      <pc:sldChg chg="addSp delSp modSp add mod setBg modClrScheme chgLayout">
        <pc:chgData name="Rochelle Dahmen" userId="22ef9f49-ce97-4651-b773-cea497935c57" providerId="ADAL" clId="{D2F0151E-670D-41D1-B86D-31BAE427D085}" dt="2023-03-21T19:07:38.881" v="1895" actId="207"/>
        <pc:sldMkLst>
          <pc:docMk/>
          <pc:sldMk cId="3930024240" sldId="283"/>
        </pc:sldMkLst>
        <pc:spChg chg="mod">
          <ac:chgData name="Rochelle Dahmen" userId="22ef9f49-ce97-4651-b773-cea497935c57" providerId="ADAL" clId="{D2F0151E-670D-41D1-B86D-31BAE427D085}" dt="2023-03-21T19:07:30.159" v="1893" actId="207"/>
          <ac:spMkLst>
            <pc:docMk/>
            <pc:sldMk cId="3930024240" sldId="283"/>
            <ac:spMk id="5" creationId="{00000000-0000-0000-0000-000000000000}"/>
          </ac:spMkLst>
        </pc:spChg>
        <pc:spChg chg="mod">
          <ac:chgData name="Rochelle Dahmen" userId="22ef9f49-ce97-4651-b773-cea497935c57" providerId="ADAL" clId="{D2F0151E-670D-41D1-B86D-31BAE427D085}" dt="2023-03-21T19:07:22.664" v="1892" actId="207"/>
          <ac:spMkLst>
            <pc:docMk/>
            <pc:sldMk cId="3930024240" sldId="283"/>
            <ac:spMk id="6" creationId="{00000000-0000-0000-0000-000000000000}"/>
          </ac:spMkLst>
        </pc:spChg>
        <pc:spChg chg="mod">
          <ac:chgData name="Rochelle Dahmen" userId="22ef9f49-ce97-4651-b773-cea497935c57" providerId="ADAL" clId="{D2F0151E-670D-41D1-B86D-31BAE427D085}" dt="2023-03-21T19:07:34.635" v="1894" actId="207"/>
          <ac:spMkLst>
            <pc:docMk/>
            <pc:sldMk cId="3930024240" sldId="283"/>
            <ac:spMk id="7" creationId="{00000000-0000-0000-0000-000000000000}"/>
          </ac:spMkLst>
        </pc:spChg>
        <pc:spChg chg="mod">
          <ac:chgData name="Rochelle Dahmen" userId="22ef9f49-ce97-4651-b773-cea497935c57" providerId="ADAL" clId="{D2F0151E-670D-41D1-B86D-31BAE427D085}" dt="2023-03-21T19:07:22.664" v="1892" actId="207"/>
          <ac:spMkLst>
            <pc:docMk/>
            <pc:sldMk cId="3930024240" sldId="283"/>
            <ac:spMk id="8" creationId="{00000000-0000-0000-0000-000000000000}"/>
          </ac:spMkLst>
        </pc:spChg>
        <pc:spChg chg="mod">
          <ac:chgData name="Rochelle Dahmen" userId="22ef9f49-ce97-4651-b773-cea497935c57" providerId="ADAL" clId="{D2F0151E-670D-41D1-B86D-31BAE427D085}" dt="2023-03-21T19:07:38.881" v="1895" actId="207"/>
          <ac:spMkLst>
            <pc:docMk/>
            <pc:sldMk cId="3930024240" sldId="283"/>
            <ac:spMk id="9" creationId="{00000000-0000-0000-0000-000000000000}"/>
          </ac:spMkLst>
        </pc:spChg>
        <pc:spChg chg="mod">
          <ac:chgData name="Rochelle Dahmen" userId="22ef9f49-ce97-4651-b773-cea497935c57" providerId="ADAL" clId="{D2F0151E-670D-41D1-B86D-31BAE427D085}" dt="2023-03-21T19:07:22.664" v="1892" actId="207"/>
          <ac:spMkLst>
            <pc:docMk/>
            <pc:sldMk cId="3930024240" sldId="283"/>
            <ac:spMk id="10" creationId="{00000000-0000-0000-0000-000000000000}"/>
          </ac:spMkLst>
        </pc:spChg>
        <pc:spChg chg="del">
          <ac:chgData name="Rochelle Dahmen" userId="22ef9f49-ce97-4651-b773-cea497935c57" providerId="ADAL" clId="{D2F0151E-670D-41D1-B86D-31BAE427D085}" dt="2023-03-21T19:06:40.632" v="1871" actId="478"/>
          <ac:spMkLst>
            <pc:docMk/>
            <pc:sldMk cId="3930024240" sldId="283"/>
            <ac:spMk id="11" creationId="{00000000-0000-0000-0000-000000000000}"/>
          </ac:spMkLst>
        </pc:spChg>
        <pc:spChg chg="add mod ord">
          <ac:chgData name="Rochelle Dahmen" userId="22ef9f49-ce97-4651-b773-cea497935c57" providerId="ADAL" clId="{D2F0151E-670D-41D1-B86D-31BAE427D085}" dt="2023-03-21T19:07:12.984" v="1891" actId="1076"/>
          <ac:spMkLst>
            <pc:docMk/>
            <pc:sldMk cId="3930024240" sldId="283"/>
            <ac:spMk id="14" creationId="{5CE07721-2724-4221-AFBA-4D2B94FA0C8A}"/>
          </ac:spMkLst>
        </pc:spChg>
        <pc:spChg chg="add del mod ord">
          <ac:chgData name="Rochelle Dahmen" userId="22ef9f49-ce97-4651-b773-cea497935c57" providerId="ADAL" clId="{D2F0151E-670D-41D1-B86D-31BAE427D085}" dt="2023-03-21T19:06:50.051" v="1873" actId="478"/>
          <ac:spMkLst>
            <pc:docMk/>
            <pc:sldMk cId="3930024240" sldId="283"/>
            <ac:spMk id="15" creationId="{FC1D0A79-F126-4FDD-A301-B4A7374096DA}"/>
          </ac:spMkLst>
        </pc:spChg>
        <pc:picChg chg="del">
          <ac:chgData name="Rochelle Dahmen" userId="22ef9f49-ce97-4651-b773-cea497935c57" providerId="ADAL" clId="{D2F0151E-670D-41D1-B86D-31BAE427D085}" dt="2023-03-21T19:06:37.360" v="1870" actId="478"/>
          <ac:picMkLst>
            <pc:docMk/>
            <pc:sldMk cId="3930024240" sldId="283"/>
            <ac:picMk id="4" creationId="{00000000-0000-0000-0000-000000000000}"/>
          </ac:picMkLst>
        </pc:picChg>
        <pc:picChg chg="add mod ord">
          <ac:chgData name="Rochelle Dahmen" userId="22ef9f49-ce97-4651-b773-cea497935c57" providerId="ADAL" clId="{D2F0151E-670D-41D1-B86D-31BAE427D085}" dt="2023-03-21T19:06:27.670" v="1868" actId="167"/>
          <ac:picMkLst>
            <pc:docMk/>
            <pc:sldMk cId="3930024240" sldId="283"/>
            <ac:picMk id="12" creationId="{CCEFB834-ECDE-4C36-B0EE-745F00AAA38D}"/>
          </ac:picMkLst>
        </pc:picChg>
        <pc:picChg chg="del mod">
          <ac:chgData name="Rochelle Dahmen" userId="22ef9f49-ce97-4651-b773-cea497935c57" providerId="ADAL" clId="{D2F0151E-670D-41D1-B86D-31BAE427D085}" dt="2023-03-21T19:05:37.535" v="1864" actId="478"/>
          <ac:picMkLst>
            <pc:docMk/>
            <pc:sldMk cId="3930024240" sldId="283"/>
            <ac:picMk id="13" creationId="{E9F23B49-A284-46C7-9277-677C47D15314}"/>
          </ac:picMkLst>
        </pc:picChg>
      </pc:sldChg>
      <pc:sldChg chg="modSp mod ord modNotesTx">
        <pc:chgData name="Rochelle Dahmen" userId="22ef9f49-ce97-4651-b773-cea497935c57" providerId="ADAL" clId="{D2F0151E-670D-41D1-B86D-31BAE427D085}" dt="2023-03-21T15:32:13.382" v="479" actId="20577"/>
        <pc:sldMkLst>
          <pc:docMk/>
          <pc:sldMk cId="2945977874" sldId="294"/>
        </pc:sldMkLst>
        <pc:spChg chg="mod">
          <ac:chgData name="Rochelle Dahmen" userId="22ef9f49-ce97-4651-b773-cea497935c57" providerId="ADAL" clId="{D2F0151E-670D-41D1-B86D-31BAE427D085}" dt="2023-03-21T14:26:28.828" v="377" actId="20577"/>
          <ac:spMkLst>
            <pc:docMk/>
            <pc:sldMk cId="2945977874" sldId="294"/>
            <ac:spMk id="24" creationId="{2ECA7A7A-160F-433D-9A4A-068E730E11B1}"/>
          </ac:spMkLst>
        </pc:spChg>
      </pc:sldChg>
      <pc:sldChg chg="del ord">
        <pc:chgData name="Rochelle Dahmen" userId="22ef9f49-ce97-4651-b773-cea497935c57" providerId="ADAL" clId="{D2F0151E-670D-41D1-B86D-31BAE427D085}" dt="2023-03-21T15:18:42.161" v="434" actId="2696"/>
        <pc:sldMkLst>
          <pc:docMk/>
          <pc:sldMk cId="4064248255" sldId="295"/>
        </pc:sldMkLst>
      </pc:sldChg>
      <pc:sldChg chg="add ord">
        <pc:chgData name="Rochelle Dahmen" userId="22ef9f49-ce97-4651-b773-cea497935c57" providerId="ADAL" clId="{D2F0151E-670D-41D1-B86D-31BAE427D085}" dt="2023-03-17T18:15:13.063" v="125"/>
        <pc:sldMkLst>
          <pc:docMk/>
          <pc:sldMk cId="3228704844" sldId="303"/>
        </pc:sldMkLst>
      </pc:sldChg>
      <pc:sldChg chg="addSp delSp modSp mod">
        <pc:chgData name="Rochelle Dahmen" userId="22ef9f49-ce97-4651-b773-cea497935c57" providerId="ADAL" clId="{D2F0151E-670D-41D1-B86D-31BAE427D085}" dt="2023-03-21T16:30:26.202" v="869" actId="1076"/>
        <pc:sldMkLst>
          <pc:docMk/>
          <pc:sldMk cId="3867805186" sldId="308"/>
        </pc:sldMkLst>
        <pc:spChg chg="mod">
          <ac:chgData name="Rochelle Dahmen" userId="22ef9f49-ce97-4651-b773-cea497935c57" providerId="ADAL" clId="{D2F0151E-670D-41D1-B86D-31BAE427D085}" dt="2023-03-21T16:30:26.202" v="869" actId="1076"/>
          <ac:spMkLst>
            <pc:docMk/>
            <pc:sldMk cId="3867805186" sldId="308"/>
            <ac:spMk id="4" creationId="{85CA67EA-AC3F-4EC2-8605-54B4D359B919}"/>
          </ac:spMkLst>
        </pc:spChg>
        <pc:spChg chg="del">
          <ac:chgData name="Rochelle Dahmen" userId="22ef9f49-ce97-4651-b773-cea497935c57" providerId="ADAL" clId="{D2F0151E-670D-41D1-B86D-31BAE427D085}" dt="2023-03-21T16:30:07.762" v="863" actId="478"/>
          <ac:spMkLst>
            <pc:docMk/>
            <pc:sldMk cId="3867805186" sldId="308"/>
            <ac:spMk id="5" creationId="{A7BC9813-49D2-4E69-BCBA-54CCEC92E731}"/>
          </ac:spMkLst>
        </pc:spChg>
        <pc:spChg chg="del mod">
          <ac:chgData name="Rochelle Dahmen" userId="22ef9f49-ce97-4651-b773-cea497935c57" providerId="ADAL" clId="{D2F0151E-670D-41D1-B86D-31BAE427D085}" dt="2023-03-21T16:30:06.237" v="862" actId="478"/>
          <ac:spMkLst>
            <pc:docMk/>
            <pc:sldMk cId="3867805186" sldId="308"/>
            <ac:spMk id="6" creationId="{3B3A8A40-FC95-4F5C-AB71-0FC2FF77713D}"/>
          </ac:spMkLst>
        </pc:spChg>
        <pc:spChg chg="add del mod">
          <ac:chgData name="Rochelle Dahmen" userId="22ef9f49-ce97-4651-b773-cea497935c57" providerId="ADAL" clId="{D2F0151E-670D-41D1-B86D-31BAE427D085}" dt="2023-03-21T16:30:22.180" v="868" actId="478"/>
          <ac:spMkLst>
            <pc:docMk/>
            <pc:sldMk cId="3867805186" sldId="308"/>
            <ac:spMk id="7" creationId="{2F2F88CC-3E78-431D-A534-02B65456ABA3}"/>
          </ac:spMkLst>
        </pc:spChg>
        <pc:spChg chg="del">
          <ac:chgData name="Rochelle Dahmen" userId="22ef9f49-ce97-4651-b773-cea497935c57" providerId="ADAL" clId="{D2F0151E-670D-41D1-B86D-31BAE427D085}" dt="2023-03-21T16:30:09.430" v="864" actId="478"/>
          <ac:spMkLst>
            <pc:docMk/>
            <pc:sldMk cId="3867805186" sldId="308"/>
            <ac:spMk id="8" creationId="{5B6E777C-B7B8-4268-8417-FB4C20068F07}"/>
          </ac:spMkLst>
        </pc:spChg>
      </pc:sldChg>
      <pc:sldChg chg="del">
        <pc:chgData name="Rochelle Dahmen" userId="22ef9f49-ce97-4651-b773-cea497935c57" providerId="ADAL" clId="{D2F0151E-670D-41D1-B86D-31BAE427D085}" dt="2023-03-17T18:15:21.022" v="126" actId="2696"/>
        <pc:sldMkLst>
          <pc:docMk/>
          <pc:sldMk cId="3482922824" sldId="345"/>
        </pc:sldMkLst>
      </pc:sldChg>
      <pc:sldChg chg="modSp mod">
        <pc:chgData name="Rochelle Dahmen" userId="22ef9f49-ce97-4651-b773-cea497935c57" providerId="ADAL" clId="{D2F0151E-670D-41D1-B86D-31BAE427D085}" dt="2023-03-17T18:14:20.693" v="119" actId="20577"/>
        <pc:sldMkLst>
          <pc:docMk/>
          <pc:sldMk cId="2667120889" sldId="355"/>
        </pc:sldMkLst>
        <pc:spChg chg="mod">
          <ac:chgData name="Rochelle Dahmen" userId="22ef9f49-ce97-4651-b773-cea497935c57" providerId="ADAL" clId="{D2F0151E-670D-41D1-B86D-31BAE427D085}" dt="2023-03-17T18:13:44.519" v="47" actId="20577"/>
          <ac:spMkLst>
            <pc:docMk/>
            <pc:sldMk cId="2667120889" sldId="355"/>
            <ac:spMk id="12" creationId="{EED5E9C3-6C80-414C-91A9-6F4921D3FC2A}"/>
          </ac:spMkLst>
        </pc:spChg>
        <pc:spChg chg="mod">
          <ac:chgData name="Rochelle Dahmen" userId="22ef9f49-ce97-4651-b773-cea497935c57" providerId="ADAL" clId="{D2F0151E-670D-41D1-B86D-31BAE427D085}" dt="2023-03-17T18:14:20.693" v="119" actId="20577"/>
          <ac:spMkLst>
            <pc:docMk/>
            <pc:sldMk cId="2667120889" sldId="355"/>
            <ac:spMk id="13" creationId="{9E5DF2AF-0DBB-4D81-B556-DDD22B74CC69}"/>
          </ac:spMkLst>
        </pc:spChg>
      </pc:sldChg>
      <pc:sldChg chg="ord">
        <pc:chgData name="Rochelle Dahmen" userId="22ef9f49-ce97-4651-b773-cea497935c57" providerId="ADAL" clId="{D2F0151E-670D-41D1-B86D-31BAE427D085}" dt="2023-03-21T14:16:39.295" v="220"/>
        <pc:sldMkLst>
          <pc:docMk/>
          <pc:sldMk cId="2288650581" sldId="382"/>
        </pc:sldMkLst>
      </pc:sldChg>
      <pc:sldChg chg="modSp mod">
        <pc:chgData name="Rochelle Dahmen" userId="22ef9f49-ce97-4651-b773-cea497935c57" providerId="ADAL" clId="{D2F0151E-670D-41D1-B86D-31BAE427D085}" dt="2023-03-21T16:02:34.228" v="637" actId="20577"/>
        <pc:sldMkLst>
          <pc:docMk/>
          <pc:sldMk cId="2427757170" sldId="384"/>
        </pc:sldMkLst>
        <pc:spChg chg="mod">
          <ac:chgData name="Rochelle Dahmen" userId="22ef9f49-ce97-4651-b773-cea497935c57" providerId="ADAL" clId="{D2F0151E-670D-41D1-B86D-31BAE427D085}" dt="2023-03-21T16:02:34.228" v="637" actId="20577"/>
          <ac:spMkLst>
            <pc:docMk/>
            <pc:sldMk cId="2427757170" sldId="384"/>
            <ac:spMk id="4" creationId="{2A21DE2A-B5D4-47F8-A06E-1328312551B3}"/>
          </ac:spMkLst>
        </pc:spChg>
      </pc:sldChg>
      <pc:sldChg chg="del">
        <pc:chgData name="Rochelle Dahmen" userId="22ef9f49-ce97-4651-b773-cea497935c57" providerId="ADAL" clId="{D2F0151E-670D-41D1-B86D-31BAE427D085}" dt="2023-03-17T18:14:29.216" v="120" actId="2696"/>
        <pc:sldMkLst>
          <pc:docMk/>
          <pc:sldMk cId="4024172429" sldId="1604"/>
        </pc:sldMkLst>
      </pc:sldChg>
      <pc:sldChg chg="del">
        <pc:chgData name="Rochelle Dahmen" userId="22ef9f49-ce97-4651-b773-cea497935c57" providerId="ADAL" clId="{D2F0151E-670D-41D1-B86D-31BAE427D085}" dt="2023-03-17T18:14:31.317" v="121" actId="2696"/>
        <pc:sldMkLst>
          <pc:docMk/>
          <pc:sldMk cId="3049922458" sldId="1605"/>
        </pc:sldMkLst>
      </pc:sldChg>
      <pc:sldChg chg="modSp mod modNotesTx">
        <pc:chgData name="Rochelle Dahmen" userId="22ef9f49-ce97-4651-b773-cea497935c57" providerId="ADAL" clId="{D2F0151E-670D-41D1-B86D-31BAE427D085}" dt="2023-03-21T16:09:53.290" v="680" actId="6549"/>
        <pc:sldMkLst>
          <pc:docMk/>
          <pc:sldMk cId="3874887670" sldId="1971"/>
        </pc:sldMkLst>
        <pc:spChg chg="mod">
          <ac:chgData name="Rochelle Dahmen" userId="22ef9f49-ce97-4651-b773-cea497935c57" providerId="ADAL" clId="{D2F0151E-670D-41D1-B86D-31BAE427D085}" dt="2023-03-21T16:08:31.812" v="679" actId="20577"/>
          <ac:spMkLst>
            <pc:docMk/>
            <pc:sldMk cId="3874887670" sldId="1971"/>
            <ac:spMk id="11" creationId="{0300C0E8-E6E0-4F8E-805F-D2D87E5597CE}"/>
          </ac:spMkLst>
        </pc:spChg>
      </pc:sldChg>
      <pc:sldChg chg="addSp delSp modSp mod modClrScheme chgLayout modNotesTx">
        <pc:chgData name="Rochelle Dahmen" userId="22ef9f49-ce97-4651-b773-cea497935c57" providerId="ADAL" clId="{D2F0151E-670D-41D1-B86D-31BAE427D085}" dt="2023-03-21T16:24:43.413" v="738" actId="478"/>
        <pc:sldMkLst>
          <pc:docMk/>
          <pc:sldMk cId="3246079515" sldId="1982"/>
        </pc:sldMkLst>
        <pc:spChg chg="add del mod ord">
          <ac:chgData name="Rochelle Dahmen" userId="22ef9f49-ce97-4651-b773-cea497935c57" providerId="ADAL" clId="{D2F0151E-670D-41D1-B86D-31BAE427D085}" dt="2023-03-21T16:24:43.413" v="738" actId="478"/>
          <ac:spMkLst>
            <pc:docMk/>
            <pc:sldMk cId="3246079515" sldId="1982"/>
            <ac:spMk id="4" creationId="{F3571BEF-622C-4053-BB3B-F47032D1D623}"/>
          </ac:spMkLst>
        </pc:spChg>
        <pc:spChg chg="del mod ord">
          <ac:chgData name="Rochelle Dahmen" userId="22ef9f49-ce97-4651-b773-cea497935c57" providerId="ADAL" clId="{D2F0151E-670D-41D1-B86D-31BAE427D085}" dt="2023-03-21T16:16:44.564" v="687" actId="478"/>
          <ac:spMkLst>
            <pc:docMk/>
            <pc:sldMk cId="3246079515" sldId="1982"/>
            <ac:spMk id="7" creationId="{D3338DCB-A14F-4AC5-A4FD-AF69DFBC8F0D}"/>
          </ac:spMkLst>
        </pc:spChg>
        <pc:picChg chg="del">
          <ac:chgData name="Rochelle Dahmen" userId="22ef9f49-ce97-4651-b773-cea497935c57" providerId="ADAL" clId="{D2F0151E-670D-41D1-B86D-31BAE427D085}" dt="2023-03-21T16:15:07.420" v="681" actId="478"/>
          <ac:picMkLst>
            <pc:docMk/>
            <pc:sldMk cId="3246079515" sldId="1982"/>
            <ac:picMk id="2" creationId="{8243AC97-CB81-4592-90F6-9079A8DB7392}"/>
          </ac:picMkLst>
        </pc:picChg>
        <pc:picChg chg="add mod">
          <ac:chgData name="Rochelle Dahmen" userId="22ef9f49-ce97-4651-b773-cea497935c57" providerId="ADAL" clId="{D2F0151E-670D-41D1-B86D-31BAE427D085}" dt="2023-03-21T16:16:57.290" v="690" actId="26606"/>
          <ac:picMkLst>
            <pc:docMk/>
            <pc:sldMk cId="3246079515" sldId="1982"/>
            <ac:picMk id="3" creationId="{3BE60B70-C368-4748-921E-7A56760C53BB}"/>
          </ac:picMkLst>
        </pc:picChg>
      </pc:sldChg>
      <pc:sldChg chg="del">
        <pc:chgData name="Rochelle Dahmen" userId="22ef9f49-ce97-4651-b773-cea497935c57" providerId="ADAL" clId="{D2F0151E-670D-41D1-B86D-31BAE427D085}" dt="2023-03-17T18:14:34.318" v="122" actId="2696"/>
        <pc:sldMkLst>
          <pc:docMk/>
          <pc:sldMk cId="3121218056" sldId="1990"/>
        </pc:sldMkLst>
      </pc:sldChg>
      <pc:sldChg chg="modSp">
        <pc:chgData name="Rochelle Dahmen" userId="22ef9f49-ce97-4651-b773-cea497935c57" providerId="ADAL" clId="{D2F0151E-670D-41D1-B86D-31BAE427D085}" dt="2023-03-17T18:16:02.844" v="218" actId="20577"/>
        <pc:sldMkLst>
          <pc:docMk/>
          <pc:sldMk cId="2877682729" sldId="1991"/>
        </pc:sldMkLst>
        <pc:graphicFrameChg chg="mod">
          <ac:chgData name="Rochelle Dahmen" userId="22ef9f49-ce97-4651-b773-cea497935c57" providerId="ADAL" clId="{D2F0151E-670D-41D1-B86D-31BAE427D085}" dt="2023-03-17T18:16:02.844" v="218" actId="20577"/>
          <ac:graphicFrameMkLst>
            <pc:docMk/>
            <pc:sldMk cId="2877682729" sldId="1991"/>
            <ac:graphicFrameMk id="8" creationId="{54E7A8A9-2724-4929-A26B-103DB487538B}"/>
          </ac:graphicFrameMkLst>
        </pc:graphicFrameChg>
      </pc:sldChg>
      <pc:sldChg chg="addSp delSp modSp new mod modClrScheme chgLayout modNotesTx">
        <pc:chgData name="Rochelle Dahmen" userId="22ef9f49-ce97-4651-b773-cea497935c57" providerId="ADAL" clId="{D2F0151E-670D-41D1-B86D-31BAE427D085}" dt="2023-03-21T14:38:12.599" v="404" actId="20577"/>
        <pc:sldMkLst>
          <pc:docMk/>
          <pc:sldMk cId="635247496" sldId="1992"/>
        </pc:sldMkLst>
        <pc:spChg chg="del mod ord">
          <ac:chgData name="Rochelle Dahmen" userId="22ef9f49-ce97-4651-b773-cea497935c57" providerId="ADAL" clId="{D2F0151E-670D-41D1-B86D-31BAE427D085}" dt="2023-03-21T14:18:14.595" v="222" actId="700"/>
          <ac:spMkLst>
            <pc:docMk/>
            <pc:sldMk cId="635247496" sldId="1992"/>
            <ac:spMk id="2" creationId="{3616DB55-62C9-42AE-81D0-A558B1132D27}"/>
          </ac:spMkLst>
        </pc:spChg>
        <pc:spChg chg="add del mod ord">
          <ac:chgData name="Rochelle Dahmen" userId="22ef9f49-ce97-4651-b773-cea497935c57" providerId="ADAL" clId="{D2F0151E-670D-41D1-B86D-31BAE427D085}" dt="2023-03-21T14:18:21.893" v="223" actId="700"/>
          <ac:spMkLst>
            <pc:docMk/>
            <pc:sldMk cId="635247496" sldId="1992"/>
            <ac:spMk id="3" creationId="{5160E245-2811-4FCA-9941-9FFFBD96453A}"/>
          </ac:spMkLst>
        </pc:spChg>
        <pc:spChg chg="add del mod">
          <ac:chgData name="Rochelle Dahmen" userId="22ef9f49-ce97-4651-b773-cea497935c57" providerId="ADAL" clId="{D2F0151E-670D-41D1-B86D-31BAE427D085}" dt="2023-03-21T14:19:30.833" v="224" actId="931"/>
          <ac:spMkLst>
            <pc:docMk/>
            <pc:sldMk cId="635247496" sldId="1992"/>
            <ac:spMk id="4" creationId="{72BC358B-DE41-41DB-9F50-DEE785405D7F}"/>
          </ac:spMkLst>
        </pc:spChg>
        <pc:spChg chg="add mod">
          <ac:chgData name="Rochelle Dahmen" userId="22ef9f49-ce97-4651-b773-cea497935c57" providerId="ADAL" clId="{D2F0151E-670D-41D1-B86D-31BAE427D085}" dt="2023-03-21T14:19:30.833" v="224" actId="931"/>
          <ac:spMkLst>
            <pc:docMk/>
            <pc:sldMk cId="635247496" sldId="1992"/>
            <ac:spMk id="7" creationId="{31A06B2F-9333-41CA-B6DB-B739B3FFEFAE}"/>
          </ac:spMkLst>
        </pc:spChg>
        <pc:spChg chg="add mod">
          <ac:chgData name="Rochelle Dahmen" userId="22ef9f49-ce97-4651-b773-cea497935c57" providerId="ADAL" clId="{D2F0151E-670D-41D1-B86D-31BAE427D085}" dt="2023-03-21T14:24:55.982" v="364" actId="207"/>
          <ac:spMkLst>
            <pc:docMk/>
            <pc:sldMk cId="635247496" sldId="1992"/>
            <ac:spMk id="8" creationId="{1901C25E-C3F6-4BA6-869F-58B98BC6C169}"/>
          </ac:spMkLst>
        </pc:spChg>
        <pc:picChg chg="add mod">
          <ac:chgData name="Rochelle Dahmen" userId="22ef9f49-ce97-4651-b773-cea497935c57" providerId="ADAL" clId="{D2F0151E-670D-41D1-B86D-31BAE427D085}" dt="2023-03-21T14:19:34.645" v="225" actId="27614"/>
          <ac:picMkLst>
            <pc:docMk/>
            <pc:sldMk cId="635247496" sldId="1992"/>
            <ac:picMk id="6" creationId="{3AF71510-C6B3-4BF1-B48C-FAB02FFE6C53}"/>
          </ac:picMkLst>
        </pc:picChg>
      </pc:sldChg>
      <pc:sldChg chg="addSp delSp modSp new mod ord">
        <pc:chgData name="Rochelle Dahmen" userId="22ef9f49-ce97-4651-b773-cea497935c57" providerId="ADAL" clId="{D2F0151E-670D-41D1-B86D-31BAE427D085}" dt="2023-03-21T18:57:34.482" v="1859" actId="1076"/>
        <pc:sldMkLst>
          <pc:docMk/>
          <pc:sldMk cId="592343672" sldId="1993"/>
        </pc:sldMkLst>
        <pc:spChg chg="del">
          <ac:chgData name="Rochelle Dahmen" userId="22ef9f49-ce97-4651-b773-cea497935c57" providerId="ADAL" clId="{D2F0151E-670D-41D1-B86D-31BAE427D085}" dt="2023-03-21T14:47:12.613" v="406"/>
          <ac:spMkLst>
            <pc:docMk/>
            <pc:sldMk cId="592343672" sldId="1993"/>
            <ac:spMk id="2" creationId="{168725E6-9F73-41F4-8BAE-B55A03334982}"/>
          </ac:spMkLst>
        </pc:spChg>
        <pc:picChg chg="add mod">
          <ac:chgData name="Rochelle Dahmen" userId="22ef9f49-ce97-4651-b773-cea497935c57" providerId="ADAL" clId="{D2F0151E-670D-41D1-B86D-31BAE427D085}" dt="2023-03-21T18:57:28.745" v="1857" actId="1076"/>
          <ac:picMkLst>
            <pc:docMk/>
            <pc:sldMk cId="592343672" sldId="1993"/>
            <ac:picMk id="3" creationId="{5E553919-5892-4394-8567-7C6674AC3568}"/>
          </ac:picMkLst>
        </pc:picChg>
        <pc:picChg chg="add mod">
          <ac:chgData name="Rochelle Dahmen" userId="22ef9f49-ce97-4651-b773-cea497935c57" providerId="ADAL" clId="{D2F0151E-670D-41D1-B86D-31BAE427D085}" dt="2023-03-21T18:57:34.482" v="1859" actId="1076"/>
          <ac:picMkLst>
            <pc:docMk/>
            <pc:sldMk cId="592343672" sldId="1993"/>
            <ac:picMk id="4" creationId="{63711728-4903-4CF7-B5AC-49DD070F5839}"/>
          </ac:picMkLst>
        </pc:picChg>
        <pc:picChg chg="add mod">
          <ac:chgData name="Rochelle Dahmen" userId="22ef9f49-ce97-4651-b773-cea497935c57" providerId="ADAL" clId="{D2F0151E-670D-41D1-B86D-31BAE427D085}" dt="2023-03-21T18:57:31.527" v="1858" actId="1076"/>
          <ac:picMkLst>
            <pc:docMk/>
            <pc:sldMk cId="592343672" sldId="1993"/>
            <ac:picMk id="5" creationId="{2D00BF93-C66B-4DEF-A13D-17C759FECF7B}"/>
          </ac:picMkLst>
        </pc:picChg>
        <pc:picChg chg="add mod">
          <ac:chgData name="Rochelle Dahmen" userId="22ef9f49-ce97-4651-b773-cea497935c57" providerId="ADAL" clId="{D2F0151E-670D-41D1-B86D-31BAE427D085}" dt="2023-03-21T14:49:54.129" v="424" actId="14100"/>
          <ac:picMkLst>
            <pc:docMk/>
            <pc:sldMk cId="592343672" sldId="1993"/>
            <ac:picMk id="6" creationId="{16E785BF-4C20-478F-BB05-2D37F493CCA9}"/>
          </ac:picMkLst>
        </pc:picChg>
        <pc:picChg chg="add mod">
          <ac:chgData name="Rochelle Dahmen" userId="22ef9f49-ce97-4651-b773-cea497935c57" providerId="ADAL" clId="{D2F0151E-670D-41D1-B86D-31BAE427D085}" dt="2023-03-21T14:50:25.201" v="427" actId="14100"/>
          <ac:picMkLst>
            <pc:docMk/>
            <pc:sldMk cId="592343672" sldId="1993"/>
            <ac:picMk id="7" creationId="{D59F3FD9-9C3D-4224-AE28-9FA0C7AA04FB}"/>
          </ac:picMkLst>
        </pc:picChg>
        <pc:picChg chg="add mod">
          <ac:chgData name="Rochelle Dahmen" userId="22ef9f49-ce97-4651-b773-cea497935c57" providerId="ADAL" clId="{D2F0151E-670D-41D1-B86D-31BAE427D085}" dt="2023-03-21T18:57:20.264" v="1853" actId="1076"/>
          <ac:picMkLst>
            <pc:docMk/>
            <pc:sldMk cId="592343672" sldId="1993"/>
            <ac:picMk id="8" creationId="{CB57C052-0240-4616-9359-DF4F4488EE31}"/>
          </ac:picMkLst>
        </pc:picChg>
      </pc:sldChg>
      <pc:sldChg chg="addSp delSp modSp new mod modClrScheme chgLayout">
        <pc:chgData name="Rochelle Dahmen" userId="22ef9f49-ce97-4651-b773-cea497935c57" providerId="ADAL" clId="{D2F0151E-670D-41D1-B86D-31BAE427D085}" dt="2023-03-21T19:21:37.068" v="1981"/>
        <pc:sldMkLst>
          <pc:docMk/>
          <pc:sldMk cId="1754078842" sldId="1994"/>
        </pc:sldMkLst>
        <pc:spChg chg="del mod ord">
          <ac:chgData name="Rochelle Dahmen" userId="22ef9f49-ce97-4651-b773-cea497935c57" providerId="ADAL" clId="{D2F0151E-670D-41D1-B86D-31BAE427D085}" dt="2023-03-21T19:10:14.439" v="1901" actId="26606"/>
          <ac:spMkLst>
            <pc:docMk/>
            <pc:sldMk cId="1754078842" sldId="1994"/>
            <ac:spMk id="2" creationId="{89A93D17-1268-4158-AAF1-466E4A07CAB0}"/>
          </ac:spMkLst>
        </pc:spChg>
        <pc:spChg chg="add del mod ord">
          <ac:chgData name="Rochelle Dahmen" userId="22ef9f49-ce97-4651-b773-cea497935c57" providerId="ADAL" clId="{D2F0151E-670D-41D1-B86D-31BAE427D085}" dt="2023-03-21T19:10:14.439" v="1901" actId="26606"/>
          <ac:spMkLst>
            <pc:docMk/>
            <pc:sldMk cId="1754078842" sldId="1994"/>
            <ac:spMk id="5" creationId="{A22ABD64-C537-4BBA-AF27-655AE95C8A57}"/>
          </ac:spMkLst>
        </pc:spChg>
        <pc:spChg chg="add del mod">
          <ac:chgData name="Rochelle Dahmen" userId="22ef9f49-ce97-4651-b773-cea497935c57" providerId="ADAL" clId="{D2F0151E-670D-41D1-B86D-31BAE427D085}" dt="2023-03-21T19:11:31.443" v="1911" actId="478"/>
          <ac:spMkLst>
            <pc:docMk/>
            <pc:sldMk cId="1754078842" sldId="1994"/>
            <ac:spMk id="9" creationId="{435460ED-AE7A-C472-BF5C-96F854D3AF94}"/>
          </ac:spMkLst>
        </pc:spChg>
        <pc:spChg chg="add del mod">
          <ac:chgData name="Rochelle Dahmen" userId="22ef9f49-ce97-4651-b773-cea497935c57" providerId="ADAL" clId="{D2F0151E-670D-41D1-B86D-31BAE427D085}" dt="2023-03-21T19:10:19.249" v="1902" actId="478"/>
          <ac:spMkLst>
            <pc:docMk/>
            <pc:sldMk cId="1754078842" sldId="1994"/>
            <ac:spMk id="10" creationId="{A2A7EE12-1678-80A5-D8B8-1C63FEBB1D6F}"/>
          </ac:spMkLst>
        </pc:spChg>
        <pc:spChg chg="add mod">
          <ac:chgData name="Rochelle Dahmen" userId="22ef9f49-ce97-4651-b773-cea497935c57" providerId="ADAL" clId="{D2F0151E-670D-41D1-B86D-31BAE427D085}" dt="2023-03-21T19:21:37.068" v="1981"/>
          <ac:spMkLst>
            <pc:docMk/>
            <pc:sldMk cId="1754078842" sldId="1994"/>
            <ac:spMk id="11" creationId="{B7EEDF51-B0E0-4DBD-04D7-D8D4832AB609}"/>
          </ac:spMkLst>
        </pc:spChg>
        <pc:picChg chg="add del mod">
          <ac:chgData name="Rochelle Dahmen" userId="22ef9f49-ce97-4651-b773-cea497935c57" providerId="ADAL" clId="{D2F0151E-670D-41D1-B86D-31BAE427D085}" dt="2023-03-21T19:09:31.579" v="1896" actId="478"/>
          <ac:picMkLst>
            <pc:docMk/>
            <pc:sldMk cId="1754078842" sldId="1994"/>
            <ac:picMk id="3" creationId="{A8D5E7B3-65E6-44F0-A5BB-C418266E6C90}"/>
          </ac:picMkLst>
        </pc:picChg>
        <pc:picChg chg="add mod">
          <ac:chgData name="Rochelle Dahmen" userId="22ef9f49-ce97-4651-b773-cea497935c57" providerId="ADAL" clId="{D2F0151E-670D-41D1-B86D-31BAE427D085}" dt="2023-03-21T19:11:34.601" v="1912" actId="1076"/>
          <ac:picMkLst>
            <pc:docMk/>
            <pc:sldMk cId="1754078842" sldId="1994"/>
            <ac:picMk id="4" creationId="{CE970B31-382A-4E07-97FC-FC9C06479873}"/>
          </ac:picMkLst>
        </pc:picChg>
      </pc:sldChg>
      <pc:sldChg chg="addSp delSp modSp new mod modClrScheme chgLayout">
        <pc:chgData name="Rochelle Dahmen" userId="22ef9f49-ce97-4651-b773-cea497935c57" providerId="ADAL" clId="{D2F0151E-670D-41D1-B86D-31BAE427D085}" dt="2023-03-21T18:56:18.062" v="1851" actId="1076"/>
        <pc:sldMkLst>
          <pc:docMk/>
          <pc:sldMk cId="1269083922" sldId="1995"/>
        </pc:sldMkLst>
        <pc:spChg chg="del mod ord">
          <ac:chgData name="Rochelle Dahmen" userId="22ef9f49-ce97-4651-b773-cea497935c57" providerId="ADAL" clId="{D2F0151E-670D-41D1-B86D-31BAE427D085}" dt="2023-03-21T16:22:53.431" v="697" actId="700"/>
          <ac:spMkLst>
            <pc:docMk/>
            <pc:sldMk cId="1269083922" sldId="1995"/>
            <ac:spMk id="2" creationId="{7F01E712-7590-4E34-A7B0-F62F6527EB77}"/>
          </ac:spMkLst>
        </pc:spChg>
        <pc:spChg chg="add mod ord">
          <ac:chgData name="Rochelle Dahmen" userId="22ef9f49-ce97-4651-b773-cea497935c57" providerId="ADAL" clId="{D2F0151E-670D-41D1-B86D-31BAE427D085}" dt="2023-03-21T18:24:32.311" v="1423" actId="20577"/>
          <ac:spMkLst>
            <pc:docMk/>
            <pc:sldMk cId="1269083922" sldId="1995"/>
            <ac:spMk id="3" creationId="{AB341D43-3270-4A96-A4F2-D8BC2B84BD9F}"/>
          </ac:spMkLst>
        </pc:spChg>
        <pc:spChg chg="add mod ord">
          <ac:chgData name="Rochelle Dahmen" userId="22ef9f49-ce97-4651-b773-cea497935c57" providerId="ADAL" clId="{D2F0151E-670D-41D1-B86D-31BAE427D085}" dt="2023-03-21T18:56:08.502" v="1849" actId="27636"/>
          <ac:spMkLst>
            <pc:docMk/>
            <pc:sldMk cId="1269083922" sldId="1995"/>
            <ac:spMk id="4" creationId="{9637E195-B7D8-428D-B1AA-14A0446FDE0A}"/>
          </ac:spMkLst>
        </pc:spChg>
        <pc:graphicFrameChg chg="add mod modGraphic">
          <ac:chgData name="Rochelle Dahmen" userId="22ef9f49-ce97-4651-b773-cea497935c57" providerId="ADAL" clId="{D2F0151E-670D-41D1-B86D-31BAE427D085}" dt="2023-03-21T18:56:18.062" v="1851" actId="1076"/>
          <ac:graphicFrameMkLst>
            <pc:docMk/>
            <pc:sldMk cId="1269083922" sldId="1995"/>
            <ac:graphicFrameMk id="8" creationId="{264B9FE5-CA60-4646-8578-B5E010470D38}"/>
          </ac:graphicFrameMkLst>
        </pc:graphicFrameChg>
        <pc:picChg chg="add del mod">
          <ac:chgData name="Rochelle Dahmen" userId="22ef9f49-ce97-4651-b773-cea497935c57" providerId="ADAL" clId="{D2F0151E-670D-41D1-B86D-31BAE427D085}" dt="2023-03-21T16:29:54.756" v="858" actId="478"/>
          <ac:picMkLst>
            <pc:docMk/>
            <pc:sldMk cId="1269083922" sldId="1995"/>
            <ac:picMk id="5" creationId="{61EE707F-6C28-45E5-8204-BFEAAD57B365}"/>
          </ac:picMkLst>
        </pc:picChg>
        <pc:picChg chg="add del mod">
          <ac:chgData name="Rochelle Dahmen" userId="22ef9f49-ce97-4651-b773-cea497935c57" providerId="ADAL" clId="{D2F0151E-670D-41D1-B86D-31BAE427D085}" dt="2023-03-21T18:54:17.458" v="1844" actId="478"/>
          <ac:picMkLst>
            <pc:docMk/>
            <pc:sldMk cId="1269083922" sldId="1995"/>
            <ac:picMk id="7" creationId="{538A2166-C780-48E8-BD35-99964AF530A4}"/>
          </ac:picMkLst>
        </pc:picChg>
      </pc:sldChg>
      <pc:sldChg chg="addSp delSp modSp new mod">
        <pc:chgData name="Rochelle Dahmen" userId="22ef9f49-ce97-4651-b773-cea497935c57" providerId="ADAL" clId="{D2F0151E-670D-41D1-B86D-31BAE427D085}" dt="2023-03-21T18:51:04.772" v="1837" actId="478"/>
        <pc:sldMkLst>
          <pc:docMk/>
          <pc:sldMk cId="2258927595" sldId="1996"/>
        </pc:sldMkLst>
        <pc:spChg chg="mod">
          <ac:chgData name="Rochelle Dahmen" userId="22ef9f49-ce97-4651-b773-cea497935c57" providerId="ADAL" clId="{D2F0151E-670D-41D1-B86D-31BAE427D085}" dt="2023-03-21T18:38:49.184" v="1589" actId="26606"/>
          <ac:spMkLst>
            <pc:docMk/>
            <pc:sldMk cId="2258927595" sldId="1996"/>
            <ac:spMk id="2" creationId="{D0E7A79B-08AC-4595-B323-62D7136436F7}"/>
          </ac:spMkLst>
        </pc:spChg>
        <pc:spChg chg="del">
          <ac:chgData name="Rochelle Dahmen" userId="22ef9f49-ce97-4651-b773-cea497935c57" providerId="ADAL" clId="{D2F0151E-670D-41D1-B86D-31BAE427D085}" dt="2023-03-21T18:38:40.181" v="1588" actId="931"/>
          <ac:spMkLst>
            <pc:docMk/>
            <pc:sldMk cId="2258927595" sldId="1996"/>
            <ac:spMk id="3" creationId="{7591A81E-89F8-4E14-9533-2C924091D670}"/>
          </ac:spMkLst>
        </pc:spChg>
        <pc:spChg chg="add mod">
          <ac:chgData name="Rochelle Dahmen" userId="22ef9f49-ce97-4651-b773-cea497935c57" providerId="ADAL" clId="{D2F0151E-670D-41D1-B86D-31BAE427D085}" dt="2023-03-21T18:40:30.502" v="1613" actId="1076"/>
          <ac:spMkLst>
            <pc:docMk/>
            <pc:sldMk cId="2258927595" sldId="1996"/>
            <ac:spMk id="6" creationId="{B0A4E3CA-09F7-48A7-9CCD-6E07C3CE368E}"/>
          </ac:spMkLst>
        </pc:spChg>
        <pc:spChg chg="add del mod">
          <ac:chgData name="Rochelle Dahmen" userId="22ef9f49-ce97-4651-b773-cea497935c57" providerId="ADAL" clId="{D2F0151E-670D-41D1-B86D-31BAE427D085}" dt="2023-03-21T18:51:03.699" v="1836" actId="478"/>
          <ac:spMkLst>
            <pc:docMk/>
            <pc:sldMk cId="2258927595" sldId="1996"/>
            <ac:spMk id="7" creationId="{224D346C-4A90-45DC-AE85-A39F87A6FF1C}"/>
          </ac:spMkLst>
        </pc:spChg>
        <pc:spChg chg="add del mod">
          <ac:chgData name="Rochelle Dahmen" userId="22ef9f49-ce97-4651-b773-cea497935c57" providerId="ADAL" clId="{D2F0151E-670D-41D1-B86D-31BAE427D085}" dt="2023-03-21T18:40:50.244" v="1622" actId="478"/>
          <ac:spMkLst>
            <pc:docMk/>
            <pc:sldMk cId="2258927595" sldId="1996"/>
            <ac:spMk id="8" creationId="{C82D2422-279B-4019-87C3-0111BA4D3B72}"/>
          </ac:spMkLst>
        </pc:spChg>
        <pc:spChg chg="add del mod">
          <ac:chgData name="Rochelle Dahmen" userId="22ef9f49-ce97-4651-b773-cea497935c57" providerId="ADAL" clId="{D2F0151E-670D-41D1-B86D-31BAE427D085}" dt="2023-03-21T18:40:49.706" v="1621" actId="478"/>
          <ac:spMkLst>
            <pc:docMk/>
            <pc:sldMk cId="2258927595" sldId="1996"/>
            <ac:spMk id="9" creationId="{92487EE8-3163-49EC-9BEF-9B1FAF8CA2F7}"/>
          </ac:spMkLst>
        </pc:spChg>
        <pc:spChg chg="add del mod">
          <ac:chgData name="Rochelle Dahmen" userId="22ef9f49-ce97-4651-b773-cea497935c57" providerId="ADAL" clId="{D2F0151E-670D-41D1-B86D-31BAE427D085}" dt="2023-03-21T18:40:49.188" v="1620" actId="478"/>
          <ac:spMkLst>
            <pc:docMk/>
            <pc:sldMk cId="2258927595" sldId="1996"/>
            <ac:spMk id="10" creationId="{9CF11C40-C8D4-4B81-B36C-6B80681C6908}"/>
          </ac:spMkLst>
        </pc:spChg>
        <pc:spChg chg="add del mod">
          <ac:chgData name="Rochelle Dahmen" userId="22ef9f49-ce97-4651-b773-cea497935c57" providerId="ADAL" clId="{D2F0151E-670D-41D1-B86D-31BAE427D085}" dt="2023-03-21T18:40:48.566" v="1619" actId="478"/>
          <ac:spMkLst>
            <pc:docMk/>
            <pc:sldMk cId="2258927595" sldId="1996"/>
            <ac:spMk id="11" creationId="{0565AEDA-18D0-4949-9E3E-270C51EFA881}"/>
          </ac:spMkLst>
        </pc:spChg>
        <pc:spChg chg="add del mod">
          <ac:chgData name="Rochelle Dahmen" userId="22ef9f49-ce97-4651-b773-cea497935c57" providerId="ADAL" clId="{D2F0151E-670D-41D1-B86D-31BAE427D085}" dt="2023-03-21T18:51:04.772" v="1837" actId="478"/>
          <ac:spMkLst>
            <pc:docMk/>
            <pc:sldMk cId="2258927595" sldId="1996"/>
            <ac:spMk id="12" creationId="{755A7329-B4CE-449E-96CE-5EB30C61DECC}"/>
          </ac:spMkLst>
        </pc:spChg>
        <pc:spChg chg="add del mod">
          <ac:chgData name="Rochelle Dahmen" userId="22ef9f49-ce97-4651-b773-cea497935c57" providerId="ADAL" clId="{D2F0151E-670D-41D1-B86D-31BAE427D085}" dt="2023-03-21T18:51:03.088" v="1835" actId="478"/>
          <ac:spMkLst>
            <pc:docMk/>
            <pc:sldMk cId="2258927595" sldId="1996"/>
            <ac:spMk id="13" creationId="{57321984-70E5-4442-AE2F-28387E9EB4E4}"/>
          </ac:spMkLst>
        </pc:spChg>
        <pc:spChg chg="add del mod">
          <ac:chgData name="Rochelle Dahmen" userId="22ef9f49-ce97-4651-b773-cea497935c57" providerId="ADAL" clId="{D2F0151E-670D-41D1-B86D-31BAE427D085}" dt="2023-03-21T18:51:02.395" v="1834" actId="478"/>
          <ac:spMkLst>
            <pc:docMk/>
            <pc:sldMk cId="2258927595" sldId="1996"/>
            <ac:spMk id="14" creationId="{8E3DE177-4630-49AE-86A6-FF84B7A63DEA}"/>
          </ac:spMkLst>
        </pc:spChg>
        <pc:spChg chg="add del mod">
          <ac:chgData name="Rochelle Dahmen" userId="22ef9f49-ce97-4651-b773-cea497935c57" providerId="ADAL" clId="{D2F0151E-670D-41D1-B86D-31BAE427D085}" dt="2023-03-21T18:46:17.587" v="1791" actId="255"/>
          <ac:spMkLst>
            <pc:docMk/>
            <pc:sldMk cId="2258927595" sldId="1996"/>
            <ac:spMk id="15" creationId="{0F722CBF-1791-4E63-9B88-B2BB49826237}"/>
          </ac:spMkLst>
        </pc:spChg>
        <pc:spChg chg="add mod">
          <ac:chgData name="Rochelle Dahmen" userId="22ef9f49-ce97-4651-b773-cea497935c57" providerId="ADAL" clId="{D2F0151E-670D-41D1-B86D-31BAE427D085}" dt="2023-03-21T18:46:06.443" v="1789" actId="255"/>
          <ac:spMkLst>
            <pc:docMk/>
            <pc:sldMk cId="2258927595" sldId="1996"/>
            <ac:spMk id="16" creationId="{06F5C216-0C46-4147-BDCA-92EC77813011}"/>
          </ac:spMkLst>
        </pc:spChg>
        <pc:spChg chg="add mod">
          <ac:chgData name="Rochelle Dahmen" userId="22ef9f49-ce97-4651-b773-cea497935c57" providerId="ADAL" clId="{D2F0151E-670D-41D1-B86D-31BAE427D085}" dt="2023-03-21T18:46:23.658" v="1792" actId="255"/>
          <ac:spMkLst>
            <pc:docMk/>
            <pc:sldMk cId="2258927595" sldId="1996"/>
            <ac:spMk id="17" creationId="{A0C9FC47-F7F2-4E55-BDCF-C910AB3F0D68}"/>
          </ac:spMkLst>
        </pc:spChg>
        <pc:spChg chg="add mod">
          <ac:chgData name="Rochelle Dahmen" userId="22ef9f49-ce97-4651-b773-cea497935c57" providerId="ADAL" clId="{D2F0151E-670D-41D1-B86D-31BAE427D085}" dt="2023-03-21T18:44:15.844" v="1674" actId="20577"/>
          <ac:spMkLst>
            <pc:docMk/>
            <pc:sldMk cId="2258927595" sldId="1996"/>
            <ac:spMk id="18" creationId="{331BD51B-4AF9-45B7-8778-B1A1B722812E}"/>
          </ac:spMkLst>
        </pc:spChg>
        <pc:spChg chg="add mod">
          <ac:chgData name="Rochelle Dahmen" userId="22ef9f49-ce97-4651-b773-cea497935c57" providerId="ADAL" clId="{D2F0151E-670D-41D1-B86D-31BAE427D085}" dt="2023-03-21T18:44:59.043" v="1717" actId="255"/>
          <ac:spMkLst>
            <pc:docMk/>
            <pc:sldMk cId="2258927595" sldId="1996"/>
            <ac:spMk id="19" creationId="{852F306A-772F-4D6D-9190-80120193E9A2}"/>
          </ac:spMkLst>
        </pc:spChg>
        <pc:spChg chg="add mod">
          <ac:chgData name="Rochelle Dahmen" userId="22ef9f49-ce97-4651-b773-cea497935c57" providerId="ADAL" clId="{D2F0151E-670D-41D1-B86D-31BAE427D085}" dt="2023-03-21T18:46:13.059" v="1790" actId="255"/>
          <ac:spMkLst>
            <pc:docMk/>
            <pc:sldMk cId="2258927595" sldId="1996"/>
            <ac:spMk id="20" creationId="{655BA58F-21D6-45CE-9DA6-A6FD48B33F48}"/>
          </ac:spMkLst>
        </pc:spChg>
        <pc:spChg chg="add mod">
          <ac:chgData name="Rochelle Dahmen" userId="22ef9f49-ce97-4651-b773-cea497935c57" providerId="ADAL" clId="{D2F0151E-670D-41D1-B86D-31BAE427D085}" dt="2023-03-21T18:44:29.601" v="1690" actId="255"/>
          <ac:spMkLst>
            <pc:docMk/>
            <pc:sldMk cId="2258927595" sldId="1996"/>
            <ac:spMk id="21" creationId="{62077056-5B17-4496-8D8C-5E6AD9C3E174}"/>
          </ac:spMkLst>
        </pc:spChg>
        <pc:spChg chg="add mod">
          <ac:chgData name="Rochelle Dahmen" userId="22ef9f49-ce97-4651-b773-cea497935c57" providerId="ADAL" clId="{D2F0151E-670D-41D1-B86D-31BAE427D085}" dt="2023-03-21T18:44:07.528" v="1671" actId="255"/>
          <ac:spMkLst>
            <pc:docMk/>
            <pc:sldMk cId="2258927595" sldId="1996"/>
            <ac:spMk id="22" creationId="{7ECC0FE0-E439-4D59-B08D-D04CE0F1915F}"/>
          </ac:spMkLst>
        </pc:spChg>
        <pc:picChg chg="add mod modCrop">
          <ac:chgData name="Rochelle Dahmen" userId="22ef9f49-ce97-4651-b773-cea497935c57" providerId="ADAL" clId="{D2F0151E-670D-41D1-B86D-31BAE427D085}" dt="2023-03-21T18:39:13.999" v="1592" actId="732"/>
          <ac:picMkLst>
            <pc:docMk/>
            <pc:sldMk cId="2258927595" sldId="1996"/>
            <ac:picMk id="5" creationId="{91522FAD-25F1-4D0B-8884-EE3E1215C78E}"/>
          </ac:picMkLst>
        </pc:picChg>
        <pc:cxnChg chg="add mod">
          <ac:chgData name="Rochelle Dahmen" userId="22ef9f49-ce97-4651-b773-cea497935c57" providerId="ADAL" clId="{D2F0151E-670D-41D1-B86D-31BAE427D085}" dt="2023-03-21T18:47:29.857" v="1796" actId="1582"/>
          <ac:cxnSpMkLst>
            <pc:docMk/>
            <pc:sldMk cId="2258927595" sldId="1996"/>
            <ac:cxnSpMk id="24" creationId="{A44D3AF4-C18A-4FFA-B3E7-FF803B4E62EE}"/>
          </ac:cxnSpMkLst>
        </pc:cxnChg>
        <pc:cxnChg chg="add mod">
          <ac:chgData name="Rochelle Dahmen" userId="22ef9f49-ce97-4651-b773-cea497935c57" providerId="ADAL" clId="{D2F0151E-670D-41D1-B86D-31BAE427D085}" dt="2023-03-21T18:50:26.221" v="1824" actId="1582"/>
          <ac:cxnSpMkLst>
            <pc:docMk/>
            <pc:sldMk cId="2258927595" sldId="1996"/>
            <ac:cxnSpMk id="27" creationId="{E9088FBE-8425-484A-87E2-92E1D3B55D47}"/>
          </ac:cxnSpMkLst>
        </pc:cxnChg>
        <pc:cxnChg chg="add mod">
          <ac:chgData name="Rochelle Dahmen" userId="22ef9f49-ce97-4651-b773-cea497935c57" providerId="ADAL" clId="{D2F0151E-670D-41D1-B86D-31BAE427D085}" dt="2023-03-21T18:50:36.747" v="1827" actId="1582"/>
          <ac:cxnSpMkLst>
            <pc:docMk/>
            <pc:sldMk cId="2258927595" sldId="1996"/>
            <ac:cxnSpMk id="30" creationId="{C573ACBC-4AFA-4CCD-88C0-1A209A749542}"/>
          </ac:cxnSpMkLst>
        </pc:cxnChg>
        <pc:cxnChg chg="add mod">
          <ac:chgData name="Rochelle Dahmen" userId="22ef9f49-ce97-4651-b773-cea497935c57" providerId="ADAL" clId="{D2F0151E-670D-41D1-B86D-31BAE427D085}" dt="2023-03-21T18:50:49.413" v="1830" actId="1582"/>
          <ac:cxnSpMkLst>
            <pc:docMk/>
            <pc:sldMk cId="2258927595" sldId="1996"/>
            <ac:cxnSpMk id="34" creationId="{9EB94507-655E-45B5-B7AE-A9D14C7E01E1}"/>
          </ac:cxnSpMkLst>
        </pc:cxnChg>
        <pc:cxnChg chg="add mod">
          <ac:chgData name="Rochelle Dahmen" userId="22ef9f49-ce97-4651-b773-cea497935c57" providerId="ADAL" clId="{D2F0151E-670D-41D1-B86D-31BAE427D085}" dt="2023-03-21T18:50:59.353" v="1833" actId="1582"/>
          <ac:cxnSpMkLst>
            <pc:docMk/>
            <pc:sldMk cId="2258927595" sldId="1996"/>
            <ac:cxnSpMk id="37" creationId="{57CE8C69-B8EB-4EB2-B431-10B8F4254B19}"/>
          </ac:cxnSpMkLst>
        </pc:cxnChg>
        <pc:cxnChg chg="add mod">
          <ac:chgData name="Rochelle Dahmen" userId="22ef9f49-ce97-4651-b773-cea497935c57" providerId="ADAL" clId="{D2F0151E-670D-41D1-B86D-31BAE427D085}" dt="2023-03-21T18:50:10.246" v="1821" actId="1582"/>
          <ac:cxnSpMkLst>
            <pc:docMk/>
            <pc:sldMk cId="2258927595" sldId="1996"/>
            <ac:cxnSpMk id="41" creationId="{A05E8EE0-0863-4CD9-8368-C8EBC7FFA19D}"/>
          </ac:cxnSpMkLst>
        </pc:cxnChg>
        <pc:cxnChg chg="add mod">
          <ac:chgData name="Rochelle Dahmen" userId="22ef9f49-ce97-4651-b773-cea497935c57" providerId="ADAL" clId="{D2F0151E-670D-41D1-B86D-31BAE427D085}" dt="2023-03-21T18:49:57.352" v="1818" actId="1582"/>
          <ac:cxnSpMkLst>
            <pc:docMk/>
            <pc:sldMk cId="2258927595" sldId="1996"/>
            <ac:cxnSpMk id="44" creationId="{CF162E25-7784-458A-95F3-B20323596F01}"/>
          </ac:cxnSpMkLst>
        </pc:cxnChg>
        <pc:cxnChg chg="add mod">
          <ac:chgData name="Rochelle Dahmen" userId="22ef9f49-ce97-4651-b773-cea497935c57" providerId="ADAL" clId="{D2F0151E-670D-41D1-B86D-31BAE427D085}" dt="2023-03-21T18:49:44.309" v="1815" actId="208"/>
          <ac:cxnSpMkLst>
            <pc:docMk/>
            <pc:sldMk cId="2258927595" sldId="1996"/>
            <ac:cxnSpMk id="47" creationId="{4C2C9F7B-C896-4EEB-A034-14AAC0B03EBE}"/>
          </ac:cxnSpMkLst>
        </pc:cxnChg>
      </pc:sldChg>
      <pc:sldChg chg="addSp delSp modSp new mod modClrScheme chgLayout modNotesTx">
        <pc:chgData name="Rochelle Dahmen" userId="22ef9f49-ce97-4651-b773-cea497935c57" providerId="ADAL" clId="{D2F0151E-670D-41D1-B86D-31BAE427D085}" dt="2023-03-21T19:13:37.272" v="1980" actId="27614"/>
        <pc:sldMkLst>
          <pc:docMk/>
          <pc:sldMk cId="1778191356" sldId="1997"/>
        </pc:sldMkLst>
        <pc:spChg chg="mod">
          <ac:chgData name="Rochelle Dahmen" userId="22ef9f49-ce97-4651-b773-cea497935c57" providerId="ADAL" clId="{D2F0151E-670D-41D1-B86D-31BAE427D085}" dt="2023-03-21T19:13:33.443" v="1979" actId="26606"/>
          <ac:spMkLst>
            <pc:docMk/>
            <pc:sldMk cId="1778191356" sldId="1997"/>
            <ac:spMk id="2" creationId="{37CA5153-7ED8-4591-9C1B-A78BE4BBFB5B}"/>
          </ac:spMkLst>
        </pc:spChg>
        <pc:spChg chg="del">
          <ac:chgData name="Rochelle Dahmen" userId="22ef9f49-ce97-4651-b773-cea497935c57" providerId="ADAL" clId="{D2F0151E-670D-41D1-B86D-31BAE427D085}" dt="2023-03-21T19:12:03.484" v="1914"/>
          <ac:spMkLst>
            <pc:docMk/>
            <pc:sldMk cId="1778191356" sldId="1997"/>
            <ac:spMk id="3" creationId="{903259B5-E3D3-480B-B347-979EF7C63D0C}"/>
          </ac:spMkLst>
        </pc:spChg>
        <pc:spChg chg="del">
          <ac:chgData name="Rochelle Dahmen" userId="22ef9f49-ce97-4651-b773-cea497935c57" providerId="ADAL" clId="{D2F0151E-670D-41D1-B86D-31BAE427D085}" dt="2023-03-21T19:13:33.443" v="1979" actId="26606"/>
          <ac:spMkLst>
            <pc:docMk/>
            <pc:sldMk cId="1778191356" sldId="1997"/>
            <ac:spMk id="4" creationId="{9B02DE20-ADDC-44A0-9226-39CA95C66174}"/>
          </ac:spMkLst>
        </pc:spChg>
        <pc:picChg chg="add mod">
          <ac:chgData name="Rochelle Dahmen" userId="22ef9f49-ce97-4651-b773-cea497935c57" providerId="ADAL" clId="{D2F0151E-670D-41D1-B86D-31BAE427D085}" dt="2023-03-21T19:13:37.272" v="1980" actId="27614"/>
          <ac:picMkLst>
            <pc:docMk/>
            <pc:sldMk cId="1778191356" sldId="1997"/>
            <ac:picMk id="5" creationId="{F2567406-BE14-47DE-88A9-419252FC83D0}"/>
          </ac:picMkLst>
        </pc:picChg>
      </pc:sldChg>
      <pc:sldMasterChg chg="del delSldLayout">
        <pc:chgData name="Rochelle Dahmen" userId="22ef9f49-ce97-4651-b773-cea497935c57" providerId="ADAL" clId="{D2F0151E-670D-41D1-B86D-31BAE427D085}" dt="2023-03-17T18:14:31.317" v="121" actId="2696"/>
        <pc:sldMasterMkLst>
          <pc:docMk/>
          <pc:sldMasterMk cId="855707386" sldId="2147483812"/>
        </pc:sldMasterMkLst>
        <pc:sldLayoutChg chg="del">
          <pc:chgData name="Rochelle Dahmen" userId="22ef9f49-ce97-4651-b773-cea497935c57" providerId="ADAL" clId="{D2F0151E-670D-41D1-B86D-31BAE427D085}" dt="2023-03-17T18:14:31.317" v="121" actId="2696"/>
          <pc:sldLayoutMkLst>
            <pc:docMk/>
            <pc:sldMasterMk cId="855707386" sldId="2147483812"/>
            <pc:sldLayoutMk cId="3947623802" sldId="2147483813"/>
          </pc:sldLayoutMkLst>
        </pc:sldLayoutChg>
        <pc:sldLayoutChg chg="del">
          <pc:chgData name="Rochelle Dahmen" userId="22ef9f49-ce97-4651-b773-cea497935c57" providerId="ADAL" clId="{D2F0151E-670D-41D1-B86D-31BAE427D085}" dt="2023-03-17T18:14:31.317" v="121" actId="2696"/>
          <pc:sldLayoutMkLst>
            <pc:docMk/>
            <pc:sldMasterMk cId="855707386" sldId="2147483812"/>
            <pc:sldLayoutMk cId="1922992636" sldId="2147483814"/>
          </pc:sldLayoutMkLst>
        </pc:sldLayoutChg>
      </pc:sldMasterChg>
      <pc:sldMasterChg chg="del delSldLayout">
        <pc:chgData name="Rochelle Dahmen" userId="22ef9f49-ce97-4651-b773-cea497935c57" providerId="ADAL" clId="{D2F0151E-670D-41D1-B86D-31BAE427D085}" dt="2023-03-17T18:14:34.318" v="122" actId="2696"/>
        <pc:sldMasterMkLst>
          <pc:docMk/>
          <pc:sldMasterMk cId="2307317896" sldId="2147483815"/>
        </pc:sldMasterMkLst>
        <pc:sldLayoutChg chg="del">
          <pc:chgData name="Rochelle Dahmen" userId="22ef9f49-ce97-4651-b773-cea497935c57" providerId="ADAL" clId="{D2F0151E-670D-41D1-B86D-31BAE427D085}" dt="2023-03-17T18:14:34.318" v="122" actId="2696"/>
          <pc:sldLayoutMkLst>
            <pc:docMk/>
            <pc:sldMasterMk cId="2307317896" sldId="2147483815"/>
            <pc:sldLayoutMk cId="103002848" sldId="2147483816"/>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1300165673" sldId="2147483817"/>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3091896940" sldId="2147483818"/>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306283732" sldId="2147483819"/>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3663866263" sldId="2147483820"/>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876169923" sldId="2147483821"/>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1885378394" sldId="2147483822"/>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952872878" sldId="2147483823"/>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464232323" sldId="2147483824"/>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286767501" sldId="2147483825"/>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661257031" sldId="2147483826"/>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342103894" sldId="2147483827"/>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186001796" sldId="2147483828"/>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896857031" sldId="2147483829"/>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048307647" sldId="2147483830"/>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4160025596" sldId="2147483831"/>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58750363" sldId="2147483832"/>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706486613" sldId="2147483833"/>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1272940254" sldId="2147483834"/>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3151773600" sldId="2147483835"/>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1684397819" sldId="2147483836"/>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329846929" sldId="2147483837"/>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850003119" sldId="2147483838"/>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033329745" sldId="2147483839"/>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4131878944" sldId="2147483840"/>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3545406575" sldId="2147483841"/>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4100249843" sldId="2147483842"/>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548023596" sldId="2147483843"/>
          </pc:sldLayoutMkLst>
        </pc:sldLayoutChg>
        <pc:sldLayoutChg chg="del">
          <pc:chgData name="Rochelle Dahmen" userId="22ef9f49-ce97-4651-b773-cea497935c57" providerId="ADAL" clId="{D2F0151E-670D-41D1-B86D-31BAE427D085}" dt="2023-03-17T18:14:34.318" v="122" actId="2696"/>
          <pc:sldLayoutMkLst>
            <pc:docMk/>
            <pc:sldMasterMk cId="2307317896" sldId="2147483815"/>
            <pc:sldLayoutMk cId="2512310579" sldId="2147483844"/>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D17B3-5ABD-43A7-B846-FBBA5CD58F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3CD6107-2009-4178-8416-B47AE518F48A}">
      <dgm:prSet/>
      <dgm:spPr>
        <a:solidFill>
          <a:schemeClr val="tx2"/>
        </a:solidFill>
      </dgm:spPr>
      <dgm:t>
        <a:bodyPr/>
        <a:lstStyle/>
        <a:p>
          <a:r>
            <a:rPr lang="en-US" dirty="0"/>
            <a:t>Define ‘Big Data’</a:t>
          </a:r>
        </a:p>
      </dgm:t>
    </dgm:pt>
    <dgm:pt modelId="{4E78651B-EF47-432D-A2F3-BABBFFF802FF}" type="parTrans" cxnId="{0DEC201C-9D0B-4BED-9EB5-D33B9258AD7C}">
      <dgm:prSet/>
      <dgm:spPr/>
      <dgm:t>
        <a:bodyPr/>
        <a:lstStyle/>
        <a:p>
          <a:endParaRPr lang="en-US"/>
        </a:p>
      </dgm:t>
    </dgm:pt>
    <dgm:pt modelId="{D1A0DC0C-30E1-4C1A-8013-9E24B8B52065}" type="sibTrans" cxnId="{0DEC201C-9D0B-4BED-9EB5-D33B9258AD7C}">
      <dgm:prSet/>
      <dgm:spPr/>
      <dgm:t>
        <a:bodyPr/>
        <a:lstStyle/>
        <a:p>
          <a:endParaRPr lang="en-US"/>
        </a:p>
      </dgm:t>
    </dgm:pt>
    <dgm:pt modelId="{26FFB7AB-BC65-4AEF-962A-8AEAD0ED3DEA}">
      <dgm:prSet/>
      <dgm:spPr>
        <a:solidFill>
          <a:schemeClr val="tx2"/>
        </a:solidFill>
      </dgm:spPr>
      <dgm:t>
        <a:bodyPr/>
        <a:lstStyle/>
        <a:p>
          <a:r>
            <a:rPr lang="en-US" dirty="0"/>
            <a:t>Data Analytics Pipeline</a:t>
          </a:r>
        </a:p>
      </dgm:t>
    </dgm:pt>
    <dgm:pt modelId="{5ABFA853-CE4F-41DF-9B61-135BF6C1CF56}" type="parTrans" cxnId="{4AA679E4-F7A9-44BF-B6DC-10737FEF7453}">
      <dgm:prSet/>
      <dgm:spPr/>
      <dgm:t>
        <a:bodyPr/>
        <a:lstStyle/>
        <a:p>
          <a:endParaRPr lang="en-US"/>
        </a:p>
      </dgm:t>
    </dgm:pt>
    <dgm:pt modelId="{B630A4E3-6156-4DBA-B908-22F473429E7F}" type="sibTrans" cxnId="{4AA679E4-F7A9-44BF-B6DC-10737FEF7453}">
      <dgm:prSet/>
      <dgm:spPr/>
      <dgm:t>
        <a:bodyPr/>
        <a:lstStyle/>
        <a:p>
          <a:endParaRPr lang="en-US"/>
        </a:p>
      </dgm:t>
    </dgm:pt>
    <dgm:pt modelId="{DF7967B5-CF08-4958-944F-43AA71033634}">
      <dgm:prSet/>
      <dgm:spPr>
        <a:solidFill>
          <a:schemeClr val="tx2"/>
        </a:solidFill>
      </dgm:spPr>
      <dgm:t>
        <a:bodyPr/>
        <a:lstStyle/>
        <a:p>
          <a:r>
            <a:rPr lang="en-US" dirty="0"/>
            <a:t>Analytics in the Revenue Cycle </a:t>
          </a:r>
        </a:p>
      </dgm:t>
    </dgm:pt>
    <dgm:pt modelId="{22173A5C-5330-48C3-AD46-81D51DFF354A}" type="parTrans" cxnId="{8C24C470-60BC-452E-8900-CDC29DE3A40D}">
      <dgm:prSet/>
      <dgm:spPr/>
      <dgm:t>
        <a:bodyPr/>
        <a:lstStyle/>
        <a:p>
          <a:endParaRPr lang="en-US"/>
        </a:p>
      </dgm:t>
    </dgm:pt>
    <dgm:pt modelId="{86D92B9B-B496-4515-84B5-9164825DEFF7}" type="sibTrans" cxnId="{8C24C470-60BC-452E-8900-CDC29DE3A40D}">
      <dgm:prSet/>
      <dgm:spPr/>
      <dgm:t>
        <a:bodyPr/>
        <a:lstStyle/>
        <a:p>
          <a:endParaRPr lang="en-US"/>
        </a:p>
      </dgm:t>
    </dgm:pt>
    <dgm:pt modelId="{F4BBB3B0-76D5-488D-9784-069F1CC2CFAC}">
      <dgm:prSet phldrT="[Text]"/>
      <dgm:spPr>
        <a:solidFill>
          <a:schemeClr val="tx2"/>
        </a:solidFill>
      </dgm:spPr>
      <dgm:t>
        <a:bodyPr/>
        <a:lstStyle/>
        <a:p>
          <a:r>
            <a:rPr lang="en-US" dirty="0"/>
            <a:t>Case Study</a:t>
          </a:r>
        </a:p>
      </dgm:t>
    </dgm:pt>
    <dgm:pt modelId="{75437514-4B16-4973-A560-4D257B4B2C6C}" type="parTrans" cxnId="{7EA0FED9-F7EA-46A0-AA44-6488589E30A7}">
      <dgm:prSet/>
      <dgm:spPr/>
      <dgm:t>
        <a:bodyPr/>
        <a:lstStyle/>
        <a:p>
          <a:endParaRPr lang="en-US"/>
        </a:p>
      </dgm:t>
    </dgm:pt>
    <dgm:pt modelId="{259B7113-5AED-4781-AAD4-C789F610A0B7}" type="sibTrans" cxnId="{7EA0FED9-F7EA-46A0-AA44-6488589E30A7}">
      <dgm:prSet/>
      <dgm:spPr/>
      <dgm:t>
        <a:bodyPr/>
        <a:lstStyle/>
        <a:p>
          <a:endParaRPr lang="en-US"/>
        </a:p>
      </dgm:t>
    </dgm:pt>
    <dgm:pt modelId="{4C0CA150-25E2-4C9F-BAAD-D785C7D82AF0}">
      <dgm:prSet phldrT="[Text]"/>
      <dgm:spPr>
        <a:solidFill>
          <a:schemeClr val="tx2"/>
        </a:solidFill>
      </dgm:spPr>
      <dgm:t>
        <a:bodyPr/>
        <a:lstStyle/>
        <a:p>
          <a:r>
            <a:rPr lang="en-US" dirty="0"/>
            <a:t>What is Data Analytics </a:t>
          </a:r>
        </a:p>
      </dgm:t>
    </dgm:pt>
    <dgm:pt modelId="{566A9847-1593-42B3-B48E-2B565377909F}" type="parTrans" cxnId="{1FD1E5EE-A7A8-4DF0-84C6-9C41731DC499}">
      <dgm:prSet/>
      <dgm:spPr/>
      <dgm:t>
        <a:bodyPr/>
        <a:lstStyle/>
        <a:p>
          <a:endParaRPr lang="en-US"/>
        </a:p>
      </dgm:t>
    </dgm:pt>
    <dgm:pt modelId="{C83468A5-52B4-46A2-8F14-E0539BDF172A}" type="sibTrans" cxnId="{1FD1E5EE-A7A8-4DF0-84C6-9C41731DC499}">
      <dgm:prSet/>
      <dgm:spPr/>
      <dgm:t>
        <a:bodyPr/>
        <a:lstStyle/>
        <a:p>
          <a:endParaRPr lang="en-US"/>
        </a:p>
      </dgm:t>
    </dgm:pt>
    <dgm:pt modelId="{AFC72215-F657-4C28-BD62-4FC50F0C56FC}">
      <dgm:prSet/>
      <dgm:spPr>
        <a:solidFill>
          <a:schemeClr val="tx2"/>
        </a:solidFill>
      </dgm:spPr>
      <dgm:t>
        <a:bodyPr/>
        <a:lstStyle/>
        <a:p>
          <a:r>
            <a:rPr lang="en-US" dirty="0"/>
            <a:t>Questions</a:t>
          </a:r>
        </a:p>
      </dgm:t>
    </dgm:pt>
    <dgm:pt modelId="{353200F0-EA8F-4F48-AE5E-80933801957B}" type="parTrans" cxnId="{A7A94541-3CF3-48F4-B5C5-325CFDCB5DF0}">
      <dgm:prSet/>
      <dgm:spPr/>
      <dgm:t>
        <a:bodyPr/>
        <a:lstStyle/>
        <a:p>
          <a:endParaRPr lang="en-US"/>
        </a:p>
      </dgm:t>
    </dgm:pt>
    <dgm:pt modelId="{9FCC858C-F9A8-47E2-AB02-A3A5592C3867}" type="sibTrans" cxnId="{A7A94541-3CF3-48F4-B5C5-325CFDCB5DF0}">
      <dgm:prSet/>
      <dgm:spPr/>
      <dgm:t>
        <a:bodyPr/>
        <a:lstStyle/>
        <a:p>
          <a:endParaRPr lang="en-US"/>
        </a:p>
      </dgm:t>
    </dgm:pt>
    <dgm:pt modelId="{53281ECC-9A35-40EA-9B10-D988447794F9}" type="pres">
      <dgm:prSet presAssocID="{CBDD17B3-5ABD-43A7-B846-FBBA5CD58FF1}" presName="Name0" presStyleCnt="0">
        <dgm:presLayoutVars>
          <dgm:chMax val="7"/>
          <dgm:chPref val="7"/>
          <dgm:dir/>
        </dgm:presLayoutVars>
      </dgm:prSet>
      <dgm:spPr/>
    </dgm:pt>
    <dgm:pt modelId="{B0BA4614-423D-4A3D-870E-901BCDE82CCB}" type="pres">
      <dgm:prSet presAssocID="{CBDD17B3-5ABD-43A7-B846-FBBA5CD58FF1}" presName="Name1" presStyleCnt="0"/>
      <dgm:spPr/>
    </dgm:pt>
    <dgm:pt modelId="{240AE100-7805-4DAB-BB83-9A43785F0F2F}" type="pres">
      <dgm:prSet presAssocID="{CBDD17B3-5ABD-43A7-B846-FBBA5CD58FF1}" presName="cycle" presStyleCnt="0"/>
      <dgm:spPr/>
    </dgm:pt>
    <dgm:pt modelId="{AE902423-19C8-4EF1-A882-8274C812211B}" type="pres">
      <dgm:prSet presAssocID="{CBDD17B3-5ABD-43A7-B846-FBBA5CD58FF1}" presName="srcNode" presStyleLbl="node1" presStyleIdx="0" presStyleCnt="6"/>
      <dgm:spPr/>
    </dgm:pt>
    <dgm:pt modelId="{41FAEE3C-E41B-479A-9E9C-CB3EB1BBC433}" type="pres">
      <dgm:prSet presAssocID="{CBDD17B3-5ABD-43A7-B846-FBBA5CD58FF1}" presName="conn" presStyleLbl="parChTrans1D2" presStyleIdx="0" presStyleCnt="1"/>
      <dgm:spPr/>
    </dgm:pt>
    <dgm:pt modelId="{D04F2F22-F8DE-4B97-9DAF-BFA61C1AF313}" type="pres">
      <dgm:prSet presAssocID="{CBDD17B3-5ABD-43A7-B846-FBBA5CD58FF1}" presName="extraNode" presStyleLbl="node1" presStyleIdx="0" presStyleCnt="6"/>
      <dgm:spPr/>
    </dgm:pt>
    <dgm:pt modelId="{6FDE4DEB-5B86-4471-8222-DB6D8598EF4F}" type="pres">
      <dgm:prSet presAssocID="{CBDD17B3-5ABD-43A7-B846-FBBA5CD58FF1}" presName="dstNode" presStyleLbl="node1" presStyleIdx="0" presStyleCnt="6"/>
      <dgm:spPr/>
    </dgm:pt>
    <dgm:pt modelId="{524E9C3E-0123-4C46-991D-B410651D31BB}" type="pres">
      <dgm:prSet presAssocID="{F3CD6107-2009-4178-8416-B47AE518F48A}" presName="text_1" presStyleLbl="node1" presStyleIdx="0" presStyleCnt="6" custScaleY="109571">
        <dgm:presLayoutVars>
          <dgm:bulletEnabled val="1"/>
        </dgm:presLayoutVars>
      </dgm:prSet>
      <dgm:spPr/>
    </dgm:pt>
    <dgm:pt modelId="{70463349-75C6-4207-AE4B-9A0E6FC46888}" type="pres">
      <dgm:prSet presAssocID="{F3CD6107-2009-4178-8416-B47AE518F48A}" presName="accent_1" presStyleCnt="0"/>
      <dgm:spPr/>
    </dgm:pt>
    <dgm:pt modelId="{C72FE13F-944A-4D48-94B0-C73EB1E84F31}" type="pres">
      <dgm:prSet presAssocID="{F3CD6107-2009-4178-8416-B47AE518F48A}" presName="accentRepeatNode" presStyleLbl="solidFgAcc1" presStyleIdx="0" presStyleCnt="6"/>
      <dgm:spPr>
        <a:solidFill>
          <a:schemeClr val="bg2"/>
        </a:solidFill>
      </dgm:spPr>
    </dgm:pt>
    <dgm:pt modelId="{78575281-82B2-4935-BB6B-BCAE419B23E9}" type="pres">
      <dgm:prSet presAssocID="{4C0CA150-25E2-4C9F-BAAD-D785C7D82AF0}" presName="text_2" presStyleLbl="node1" presStyleIdx="1" presStyleCnt="6" custScaleY="109571">
        <dgm:presLayoutVars>
          <dgm:bulletEnabled val="1"/>
        </dgm:presLayoutVars>
      </dgm:prSet>
      <dgm:spPr/>
    </dgm:pt>
    <dgm:pt modelId="{1E4D593F-6FE0-421F-830C-5FAF7F0ED06C}" type="pres">
      <dgm:prSet presAssocID="{4C0CA150-25E2-4C9F-BAAD-D785C7D82AF0}" presName="accent_2" presStyleCnt="0"/>
      <dgm:spPr/>
    </dgm:pt>
    <dgm:pt modelId="{42063065-D932-4BAE-BC36-A9973467EAB6}" type="pres">
      <dgm:prSet presAssocID="{4C0CA150-25E2-4C9F-BAAD-D785C7D82AF0}" presName="accentRepeatNode" presStyleLbl="solidFgAcc1" presStyleIdx="1" presStyleCnt="6"/>
      <dgm:spPr>
        <a:solidFill>
          <a:schemeClr val="bg2"/>
        </a:solidFill>
      </dgm:spPr>
    </dgm:pt>
    <dgm:pt modelId="{881C0572-A0E7-4594-8263-5366C61E1442}" type="pres">
      <dgm:prSet presAssocID="{26FFB7AB-BC65-4AEF-962A-8AEAD0ED3DEA}" presName="text_3" presStyleLbl="node1" presStyleIdx="2" presStyleCnt="6" custScaleY="109571">
        <dgm:presLayoutVars>
          <dgm:bulletEnabled val="1"/>
        </dgm:presLayoutVars>
      </dgm:prSet>
      <dgm:spPr/>
    </dgm:pt>
    <dgm:pt modelId="{5C711990-D4E7-4196-A5D6-FF04341FD188}" type="pres">
      <dgm:prSet presAssocID="{26FFB7AB-BC65-4AEF-962A-8AEAD0ED3DEA}" presName="accent_3" presStyleCnt="0"/>
      <dgm:spPr/>
    </dgm:pt>
    <dgm:pt modelId="{369F1C3E-A51B-4663-9585-4F0B768BCE11}" type="pres">
      <dgm:prSet presAssocID="{26FFB7AB-BC65-4AEF-962A-8AEAD0ED3DEA}" presName="accentRepeatNode" presStyleLbl="solidFgAcc1" presStyleIdx="2" presStyleCnt="6"/>
      <dgm:spPr>
        <a:solidFill>
          <a:schemeClr val="bg2"/>
        </a:solidFill>
      </dgm:spPr>
    </dgm:pt>
    <dgm:pt modelId="{5656AAC1-6F89-44FC-8249-8ECBA93C28BF}" type="pres">
      <dgm:prSet presAssocID="{DF7967B5-CF08-4958-944F-43AA71033634}" presName="text_4" presStyleLbl="node1" presStyleIdx="3" presStyleCnt="6" custScaleY="109571">
        <dgm:presLayoutVars>
          <dgm:bulletEnabled val="1"/>
        </dgm:presLayoutVars>
      </dgm:prSet>
      <dgm:spPr/>
    </dgm:pt>
    <dgm:pt modelId="{8670F128-D81C-4F8F-A902-41CB08FF8959}" type="pres">
      <dgm:prSet presAssocID="{DF7967B5-CF08-4958-944F-43AA71033634}" presName="accent_4" presStyleCnt="0"/>
      <dgm:spPr/>
    </dgm:pt>
    <dgm:pt modelId="{FE070E17-E335-47F0-A872-A9199E160BF0}" type="pres">
      <dgm:prSet presAssocID="{DF7967B5-CF08-4958-944F-43AA71033634}" presName="accentRepeatNode" presStyleLbl="solidFgAcc1" presStyleIdx="3" presStyleCnt="6"/>
      <dgm:spPr>
        <a:solidFill>
          <a:schemeClr val="bg2"/>
        </a:solidFill>
      </dgm:spPr>
    </dgm:pt>
    <dgm:pt modelId="{41EEB3DD-AA29-4920-83C1-4365B6A160A8}" type="pres">
      <dgm:prSet presAssocID="{F4BBB3B0-76D5-488D-9784-069F1CC2CFAC}" presName="text_5" presStyleLbl="node1" presStyleIdx="4" presStyleCnt="6" custScaleY="109571">
        <dgm:presLayoutVars>
          <dgm:bulletEnabled val="1"/>
        </dgm:presLayoutVars>
      </dgm:prSet>
      <dgm:spPr/>
    </dgm:pt>
    <dgm:pt modelId="{4F31FFCF-F19D-4792-86BD-CA1265F3712E}" type="pres">
      <dgm:prSet presAssocID="{F4BBB3B0-76D5-488D-9784-069F1CC2CFAC}" presName="accent_5" presStyleCnt="0"/>
      <dgm:spPr/>
    </dgm:pt>
    <dgm:pt modelId="{7CAEAD40-C126-4F3D-95F2-6A6C575F029B}" type="pres">
      <dgm:prSet presAssocID="{F4BBB3B0-76D5-488D-9784-069F1CC2CFAC}" presName="accentRepeatNode" presStyleLbl="solidFgAcc1" presStyleIdx="4" presStyleCnt="6"/>
      <dgm:spPr>
        <a:solidFill>
          <a:schemeClr val="bg2"/>
        </a:solidFill>
      </dgm:spPr>
    </dgm:pt>
    <dgm:pt modelId="{5B2A9B0C-F835-4558-AEB3-A6F2A8A4B86D}" type="pres">
      <dgm:prSet presAssocID="{AFC72215-F657-4C28-BD62-4FC50F0C56FC}" presName="text_6" presStyleLbl="node1" presStyleIdx="5" presStyleCnt="6" custScaleY="109571">
        <dgm:presLayoutVars>
          <dgm:bulletEnabled val="1"/>
        </dgm:presLayoutVars>
      </dgm:prSet>
      <dgm:spPr/>
    </dgm:pt>
    <dgm:pt modelId="{E481EF61-48DC-4B58-B16C-775F9D064D95}" type="pres">
      <dgm:prSet presAssocID="{AFC72215-F657-4C28-BD62-4FC50F0C56FC}" presName="accent_6" presStyleCnt="0"/>
      <dgm:spPr/>
    </dgm:pt>
    <dgm:pt modelId="{859B95DB-9AC2-4695-8EEE-9C5AFBB5D9B0}" type="pres">
      <dgm:prSet presAssocID="{AFC72215-F657-4C28-BD62-4FC50F0C56FC}" presName="accentRepeatNode" presStyleLbl="solidFgAcc1" presStyleIdx="5" presStyleCnt="6"/>
      <dgm:spPr>
        <a:solidFill>
          <a:schemeClr val="bg2"/>
        </a:solidFill>
      </dgm:spPr>
    </dgm:pt>
  </dgm:ptLst>
  <dgm:cxnLst>
    <dgm:cxn modelId="{0DEC201C-9D0B-4BED-9EB5-D33B9258AD7C}" srcId="{CBDD17B3-5ABD-43A7-B846-FBBA5CD58FF1}" destId="{F3CD6107-2009-4178-8416-B47AE518F48A}" srcOrd="0" destOrd="0" parTransId="{4E78651B-EF47-432D-A2F3-BABBFFF802FF}" sibTransId="{D1A0DC0C-30E1-4C1A-8013-9E24B8B52065}"/>
    <dgm:cxn modelId="{A7202C31-75E7-4957-94B6-DA6448C1EE28}" type="presOf" srcId="{F3CD6107-2009-4178-8416-B47AE518F48A}" destId="{524E9C3E-0123-4C46-991D-B410651D31BB}" srcOrd="0" destOrd="0" presId="urn:microsoft.com/office/officeart/2008/layout/VerticalCurvedList"/>
    <dgm:cxn modelId="{A7A94541-3CF3-48F4-B5C5-325CFDCB5DF0}" srcId="{CBDD17B3-5ABD-43A7-B846-FBBA5CD58FF1}" destId="{AFC72215-F657-4C28-BD62-4FC50F0C56FC}" srcOrd="5" destOrd="0" parTransId="{353200F0-EA8F-4F48-AE5E-80933801957B}" sibTransId="{9FCC858C-F9A8-47E2-AB02-A3A5592C3867}"/>
    <dgm:cxn modelId="{AF38104B-8242-41BC-8D14-91AD0A404A1F}" type="presOf" srcId="{DF7967B5-CF08-4958-944F-43AA71033634}" destId="{5656AAC1-6F89-44FC-8249-8ECBA93C28BF}" srcOrd="0" destOrd="0" presId="urn:microsoft.com/office/officeart/2008/layout/VerticalCurvedList"/>
    <dgm:cxn modelId="{AB371E6D-D6A5-414D-B4A8-C53EDDE6E9DB}" type="presOf" srcId="{CBDD17B3-5ABD-43A7-B846-FBBA5CD58FF1}" destId="{53281ECC-9A35-40EA-9B10-D988447794F9}" srcOrd="0" destOrd="0" presId="urn:microsoft.com/office/officeart/2008/layout/VerticalCurvedList"/>
    <dgm:cxn modelId="{6B44686D-D2E0-42C5-8CD7-018C9EF35FA0}" type="presOf" srcId="{F4BBB3B0-76D5-488D-9784-069F1CC2CFAC}" destId="{41EEB3DD-AA29-4920-83C1-4365B6A160A8}" srcOrd="0" destOrd="0" presId="urn:microsoft.com/office/officeart/2008/layout/VerticalCurvedList"/>
    <dgm:cxn modelId="{F4353C6E-C629-4277-B6C4-0BDD196A8A59}" type="presOf" srcId="{26FFB7AB-BC65-4AEF-962A-8AEAD0ED3DEA}" destId="{881C0572-A0E7-4594-8263-5366C61E1442}" srcOrd="0" destOrd="0" presId="urn:microsoft.com/office/officeart/2008/layout/VerticalCurvedList"/>
    <dgm:cxn modelId="{0A95C56E-E319-4307-9E70-016D00ECE0D0}" type="presOf" srcId="{D1A0DC0C-30E1-4C1A-8013-9E24B8B52065}" destId="{41FAEE3C-E41B-479A-9E9C-CB3EB1BBC433}" srcOrd="0" destOrd="0" presId="urn:microsoft.com/office/officeart/2008/layout/VerticalCurvedList"/>
    <dgm:cxn modelId="{8C24C470-60BC-452E-8900-CDC29DE3A40D}" srcId="{CBDD17B3-5ABD-43A7-B846-FBBA5CD58FF1}" destId="{DF7967B5-CF08-4958-944F-43AA71033634}" srcOrd="3" destOrd="0" parTransId="{22173A5C-5330-48C3-AD46-81D51DFF354A}" sibTransId="{86D92B9B-B496-4515-84B5-9164825DEFF7}"/>
    <dgm:cxn modelId="{8A94EE9B-1E20-4091-822C-AA907477112C}" type="presOf" srcId="{4C0CA150-25E2-4C9F-BAAD-D785C7D82AF0}" destId="{78575281-82B2-4935-BB6B-BCAE419B23E9}" srcOrd="0" destOrd="0" presId="urn:microsoft.com/office/officeart/2008/layout/VerticalCurvedList"/>
    <dgm:cxn modelId="{EE2065C2-7BB3-4A7C-A078-F556C1B36801}" type="presOf" srcId="{AFC72215-F657-4C28-BD62-4FC50F0C56FC}" destId="{5B2A9B0C-F835-4558-AEB3-A6F2A8A4B86D}" srcOrd="0" destOrd="0" presId="urn:microsoft.com/office/officeart/2008/layout/VerticalCurvedList"/>
    <dgm:cxn modelId="{7EA0FED9-F7EA-46A0-AA44-6488589E30A7}" srcId="{CBDD17B3-5ABD-43A7-B846-FBBA5CD58FF1}" destId="{F4BBB3B0-76D5-488D-9784-069F1CC2CFAC}" srcOrd="4" destOrd="0" parTransId="{75437514-4B16-4973-A560-4D257B4B2C6C}" sibTransId="{259B7113-5AED-4781-AAD4-C789F610A0B7}"/>
    <dgm:cxn modelId="{4AA679E4-F7A9-44BF-B6DC-10737FEF7453}" srcId="{CBDD17B3-5ABD-43A7-B846-FBBA5CD58FF1}" destId="{26FFB7AB-BC65-4AEF-962A-8AEAD0ED3DEA}" srcOrd="2" destOrd="0" parTransId="{5ABFA853-CE4F-41DF-9B61-135BF6C1CF56}" sibTransId="{B630A4E3-6156-4DBA-B908-22F473429E7F}"/>
    <dgm:cxn modelId="{1FD1E5EE-A7A8-4DF0-84C6-9C41731DC499}" srcId="{CBDD17B3-5ABD-43A7-B846-FBBA5CD58FF1}" destId="{4C0CA150-25E2-4C9F-BAAD-D785C7D82AF0}" srcOrd="1" destOrd="0" parTransId="{566A9847-1593-42B3-B48E-2B565377909F}" sibTransId="{C83468A5-52B4-46A2-8F14-E0539BDF172A}"/>
    <dgm:cxn modelId="{9E763AAA-3A82-4ED2-8914-5505BD630BFB}" type="presParOf" srcId="{53281ECC-9A35-40EA-9B10-D988447794F9}" destId="{B0BA4614-423D-4A3D-870E-901BCDE82CCB}" srcOrd="0" destOrd="0" presId="urn:microsoft.com/office/officeart/2008/layout/VerticalCurvedList"/>
    <dgm:cxn modelId="{C3BD71C8-75B9-4141-A75F-47828FAC9203}" type="presParOf" srcId="{B0BA4614-423D-4A3D-870E-901BCDE82CCB}" destId="{240AE100-7805-4DAB-BB83-9A43785F0F2F}" srcOrd="0" destOrd="0" presId="urn:microsoft.com/office/officeart/2008/layout/VerticalCurvedList"/>
    <dgm:cxn modelId="{820BAFA7-1132-4DF0-BA3C-C7DD0861BDBF}" type="presParOf" srcId="{240AE100-7805-4DAB-BB83-9A43785F0F2F}" destId="{AE902423-19C8-4EF1-A882-8274C812211B}" srcOrd="0" destOrd="0" presId="urn:microsoft.com/office/officeart/2008/layout/VerticalCurvedList"/>
    <dgm:cxn modelId="{3D58CCF6-2DFD-4350-9D3C-552AB7302AEF}" type="presParOf" srcId="{240AE100-7805-4DAB-BB83-9A43785F0F2F}" destId="{41FAEE3C-E41B-479A-9E9C-CB3EB1BBC433}" srcOrd="1" destOrd="0" presId="urn:microsoft.com/office/officeart/2008/layout/VerticalCurvedList"/>
    <dgm:cxn modelId="{324A8EA1-D5A3-4C7F-A72F-8FE6AC4C4B5B}" type="presParOf" srcId="{240AE100-7805-4DAB-BB83-9A43785F0F2F}" destId="{D04F2F22-F8DE-4B97-9DAF-BFA61C1AF313}" srcOrd="2" destOrd="0" presId="urn:microsoft.com/office/officeart/2008/layout/VerticalCurvedList"/>
    <dgm:cxn modelId="{08A4F573-3A8E-4C22-AF05-734C72D7EFFD}" type="presParOf" srcId="{240AE100-7805-4DAB-BB83-9A43785F0F2F}" destId="{6FDE4DEB-5B86-4471-8222-DB6D8598EF4F}" srcOrd="3" destOrd="0" presId="urn:microsoft.com/office/officeart/2008/layout/VerticalCurvedList"/>
    <dgm:cxn modelId="{112292B3-9F8E-4219-88F2-13BCFD99F53E}" type="presParOf" srcId="{B0BA4614-423D-4A3D-870E-901BCDE82CCB}" destId="{524E9C3E-0123-4C46-991D-B410651D31BB}" srcOrd="1" destOrd="0" presId="urn:microsoft.com/office/officeart/2008/layout/VerticalCurvedList"/>
    <dgm:cxn modelId="{3EEC710C-5F10-4276-BC63-3C2BF260C8CC}" type="presParOf" srcId="{B0BA4614-423D-4A3D-870E-901BCDE82CCB}" destId="{70463349-75C6-4207-AE4B-9A0E6FC46888}" srcOrd="2" destOrd="0" presId="urn:microsoft.com/office/officeart/2008/layout/VerticalCurvedList"/>
    <dgm:cxn modelId="{1471F2EC-2D86-4752-8CCE-CB795AD1FDD4}" type="presParOf" srcId="{70463349-75C6-4207-AE4B-9A0E6FC46888}" destId="{C72FE13F-944A-4D48-94B0-C73EB1E84F31}" srcOrd="0" destOrd="0" presId="urn:microsoft.com/office/officeart/2008/layout/VerticalCurvedList"/>
    <dgm:cxn modelId="{63A9C9C8-5041-4079-BE22-FCAF28868E6B}" type="presParOf" srcId="{B0BA4614-423D-4A3D-870E-901BCDE82CCB}" destId="{78575281-82B2-4935-BB6B-BCAE419B23E9}" srcOrd="3" destOrd="0" presId="urn:microsoft.com/office/officeart/2008/layout/VerticalCurvedList"/>
    <dgm:cxn modelId="{0133B399-7387-4285-957C-C53999766F89}" type="presParOf" srcId="{B0BA4614-423D-4A3D-870E-901BCDE82CCB}" destId="{1E4D593F-6FE0-421F-830C-5FAF7F0ED06C}" srcOrd="4" destOrd="0" presId="urn:microsoft.com/office/officeart/2008/layout/VerticalCurvedList"/>
    <dgm:cxn modelId="{DC73EBAB-2677-42E2-9A16-E11D70870C37}" type="presParOf" srcId="{1E4D593F-6FE0-421F-830C-5FAF7F0ED06C}" destId="{42063065-D932-4BAE-BC36-A9973467EAB6}" srcOrd="0" destOrd="0" presId="urn:microsoft.com/office/officeart/2008/layout/VerticalCurvedList"/>
    <dgm:cxn modelId="{411D7E03-EC5D-4812-B3BC-A9226CC96064}" type="presParOf" srcId="{B0BA4614-423D-4A3D-870E-901BCDE82CCB}" destId="{881C0572-A0E7-4594-8263-5366C61E1442}" srcOrd="5" destOrd="0" presId="urn:microsoft.com/office/officeart/2008/layout/VerticalCurvedList"/>
    <dgm:cxn modelId="{923A996A-F2EB-4CB8-AB68-9B22BD4A2990}" type="presParOf" srcId="{B0BA4614-423D-4A3D-870E-901BCDE82CCB}" destId="{5C711990-D4E7-4196-A5D6-FF04341FD188}" srcOrd="6" destOrd="0" presId="urn:microsoft.com/office/officeart/2008/layout/VerticalCurvedList"/>
    <dgm:cxn modelId="{32C2B4D4-5372-4E3F-84F3-88A05A5F74FD}" type="presParOf" srcId="{5C711990-D4E7-4196-A5D6-FF04341FD188}" destId="{369F1C3E-A51B-4663-9585-4F0B768BCE11}" srcOrd="0" destOrd="0" presId="urn:microsoft.com/office/officeart/2008/layout/VerticalCurvedList"/>
    <dgm:cxn modelId="{E49E5131-B3E0-41FC-AEA6-16C2460D75D8}" type="presParOf" srcId="{B0BA4614-423D-4A3D-870E-901BCDE82CCB}" destId="{5656AAC1-6F89-44FC-8249-8ECBA93C28BF}" srcOrd="7" destOrd="0" presId="urn:microsoft.com/office/officeart/2008/layout/VerticalCurvedList"/>
    <dgm:cxn modelId="{92715186-E040-4DA7-B8A1-C2FB4E0CADB8}" type="presParOf" srcId="{B0BA4614-423D-4A3D-870E-901BCDE82CCB}" destId="{8670F128-D81C-4F8F-A902-41CB08FF8959}" srcOrd="8" destOrd="0" presId="urn:microsoft.com/office/officeart/2008/layout/VerticalCurvedList"/>
    <dgm:cxn modelId="{6F02AB58-B37E-4B96-8EF5-EB1BCD4AA6B5}" type="presParOf" srcId="{8670F128-D81C-4F8F-A902-41CB08FF8959}" destId="{FE070E17-E335-47F0-A872-A9199E160BF0}" srcOrd="0" destOrd="0" presId="urn:microsoft.com/office/officeart/2008/layout/VerticalCurvedList"/>
    <dgm:cxn modelId="{2719B6CE-695A-4FB8-A00D-17AE1C0090F0}" type="presParOf" srcId="{B0BA4614-423D-4A3D-870E-901BCDE82CCB}" destId="{41EEB3DD-AA29-4920-83C1-4365B6A160A8}" srcOrd="9" destOrd="0" presId="urn:microsoft.com/office/officeart/2008/layout/VerticalCurvedList"/>
    <dgm:cxn modelId="{F78C72FC-E3D5-4B7F-A302-1B37DEE4DAEF}" type="presParOf" srcId="{B0BA4614-423D-4A3D-870E-901BCDE82CCB}" destId="{4F31FFCF-F19D-4792-86BD-CA1265F3712E}" srcOrd="10" destOrd="0" presId="urn:microsoft.com/office/officeart/2008/layout/VerticalCurvedList"/>
    <dgm:cxn modelId="{DF46925A-733D-4527-A942-EA0BFF55E4B8}" type="presParOf" srcId="{4F31FFCF-F19D-4792-86BD-CA1265F3712E}" destId="{7CAEAD40-C126-4F3D-95F2-6A6C575F029B}" srcOrd="0" destOrd="0" presId="urn:microsoft.com/office/officeart/2008/layout/VerticalCurvedList"/>
    <dgm:cxn modelId="{436834F0-E7F8-4E95-9EB4-16EECD30CA10}" type="presParOf" srcId="{B0BA4614-423D-4A3D-870E-901BCDE82CCB}" destId="{5B2A9B0C-F835-4558-AEB3-A6F2A8A4B86D}" srcOrd="11" destOrd="0" presId="urn:microsoft.com/office/officeart/2008/layout/VerticalCurvedList"/>
    <dgm:cxn modelId="{3623B56E-4B1E-4907-AAA3-2E9B73E12EC4}" type="presParOf" srcId="{B0BA4614-423D-4A3D-870E-901BCDE82CCB}" destId="{E481EF61-48DC-4B58-B16C-775F9D064D95}" srcOrd="12" destOrd="0" presId="urn:microsoft.com/office/officeart/2008/layout/VerticalCurvedList"/>
    <dgm:cxn modelId="{B3125CB2-FDFC-4281-A920-FAC154E96627}" type="presParOf" srcId="{E481EF61-48DC-4B58-B16C-775F9D064D95}" destId="{859B95DB-9AC2-4695-8EEE-9C5AFBB5D9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77523-F4A9-4933-886D-4A33F9D3E09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F741DFC-FC90-4C51-82A3-035132AD9DC7}">
      <dgm:prSet custT="1"/>
      <dgm:spPr/>
      <dgm:t>
        <a:bodyPr/>
        <a:lstStyle/>
        <a:p>
          <a:pPr>
            <a:lnSpc>
              <a:spcPct val="100000"/>
            </a:lnSpc>
            <a:spcAft>
              <a:spcPts val="0"/>
            </a:spcAft>
          </a:pPr>
          <a:r>
            <a:rPr lang="en-US" sz="4000" dirty="0">
              <a:solidFill>
                <a:schemeClr val="tx2"/>
              </a:solidFill>
            </a:rPr>
            <a:t>Descriptive – What happened?</a:t>
          </a:r>
        </a:p>
      </dgm:t>
    </dgm:pt>
    <dgm:pt modelId="{F10541CB-74A6-4876-AC9B-F8CE756759C6}" type="parTrans" cxnId="{E8E8FAD7-9133-4397-A2E4-0B6AC38C7B8E}">
      <dgm:prSet/>
      <dgm:spPr/>
      <dgm:t>
        <a:bodyPr/>
        <a:lstStyle/>
        <a:p>
          <a:endParaRPr lang="en-US"/>
        </a:p>
      </dgm:t>
    </dgm:pt>
    <dgm:pt modelId="{CEC98F37-7007-45CF-9A2D-E6263B69C6B1}" type="sibTrans" cxnId="{E8E8FAD7-9133-4397-A2E4-0B6AC38C7B8E}">
      <dgm:prSet/>
      <dgm:spPr/>
      <dgm:t>
        <a:bodyPr/>
        <a:lstStyle/>
        <a:p>
          <a:endParaRPr lang="en-US"/>
        </a:p>
      </dgm:t>
    </dgm:pt>
    <dgm:pt modelId="{033B0087-275C-43D5-9378-8EF43849A4D1}">
      <dgm:prSet custT="1"/>
      <dgm:spPr/>
      <dgm:t>
        <a:bodyPr/>
        <a:lstStyle/>
        <a:p>
          <a:pPr>
            <a:lnSpc>
              <a:spcPct val="100000"/>
            </a:lnSpc>
            <a:spcAft>
              <a:spcPts val="0"/>
            </a:spcAft>
          </a:pPr>
          <a:r>
            <a:rPr lang="en-US" sz="4000" dirty="0">
              <a:solidFill>
                <a:schemeClr val="tx2"/>
              </a:solidFill>
            </a:rPr>
            <a:t>Diagnostic – Why did this happen?</a:t>
          </a:r>
        </a:p>
      </dgm:t>
    </dgm:pt>
    <dgm:pt modelId="{56C1DD71-6781-453E-874F-778326A23118}" type="parTrans" cxnId="{B5163D8D-97E6-4CD8-8C21-2FB6796E7B38}">
      <dgm:prSet/>
      <dgm:spPr/>
      <dgm:t>
        <a:bodyPr/>
        <a:lstStyle/>
        <a:p>
          <a:endParaRPr lang="en-US"/>
        </a:p>
      </dgm:t>
    </dgm:pt>
    <dgm:pt modelId="{67FFA10B-0380-4132-AB93-0A51B0477729}" type="sibTrans" cxnId="{B5163D8D-97E6-4CD8-8C21-2FB6796E7B38}">
      <dgm:prSet/>
      <dgm:spPr/>
      <dgm:t>
        <a:bodyPr/>
        <a:lstStyle/>
        <a:p>
          <a:endParaRPr lang="en-US"/>
        </a:p>
      </dgm:t>
    </dgm:pt>
    <dgm:pt modelId="{A561D0EF-C21E-4BFC-9D7B-0036AAA0AF6D}">
      <dgm:prSet custT="1"/>
      <dgm:spPr/>
      <dgm:t>
        <a:bodyPr/>
        <a:lstStyle/>
        <a:p>
          <a:pPr>
            <a:lnSpc>
              <a:spcPct val="100000"/>
            </a:lnSpc>
            <a:spcAft>
              <a:spcPts val="0"/>
            </a:spcAft>
          </a:pPr>
          <a:r>
            <a:rPr lang="en-US" sz="4000" dirty="0">
              <a:solidFill>
                <a:schemeClr val="tx2"/>
              </a:solidFill>
            </a:rPr>
            <a:t>Predictive – What will happen?</a:t>
          </a:r>
        </a:p>
      </dgm:t>
    </dgm:pt>
    <dgm:pt modelId="{C02AA56B-44CC-4522-977A-F81C4D91A244}" type="parTrans" cxnId="{63171059-4653-492B-892D-62E640471DF1}">
      <dgm:prSet/>
      <dgm:spPr/>
      <dgm:t>
        <a:bodyPr/>
        <a:lstStyle/>
        <a:p>
          <a:endParaRPr lang="en-US"/>
        </a:p>
      </dgm:t>
    </dgm:pt>
    <dgm:pt modelId="{65AABBE2-C049-4FC2-9958-BAB1CC6C7CD9}" type="sibTrans" cxnId="{63171059-4653-492B-892D-62E640471DF1}">
      <dgm:prSet/>
      <dgm:spPr/>
      <dgm:t>
        <a:bodyPr/>
        <a:lstStyle/>
        <a:p>
          <a:endParaRPr lang="en-US"/>
        </a:p>
      </dgm:t>
    </dgm:pt>
    <dgm:pt modelId="{C6AF8F5E-DA46-4CBD-A9F1-25330E0FA851}">
      <dgm:prSet custT="1"/>
      <dgm:spPr/>
      <dgm:t>
        <a:bodyPr/>
        <a:lstStyle/>
        <a:p>
          <a:pPr>
            <a:lnSpc>
              <a:spcPct val="100000"/>
            </a:lnSpc>
            <a:spcAft>
              <a:spcPts val="0"/>
            </a:spcAft>
          </a:pPr>
          <a:r>
            <a:rPr lang="en-US" sz="4000" dirty="0">
              <a:solidFill>
                <a:schemeClr val="tx2"/>
              </a:solidFill>
            </a:rPr>
            <a:t>Prescriptive – How can we make it happen?</a:t>
          </a:r>
        </a:p>
      </dgm:t>
    </dgm:pt>
    <dgm:pt modelId="{644E44E0-A866-41CC-80DF-420C8A2BDEC9}" type="parTrans" cxnId="{155DC659-CE32-437B-BBAB-4AAE5750F0F8}">
      <dgm:prSet/>
      <dgm:spPr/>
      <dgm:t>
        <a:bodyPr/>
        <a:lstStyle/>
        <a:p>
          <a:endParaRPr lang="en-US"/>
        </a:p>
      </dgm:t>
    </dgm:pt>
    <dgm:pt modelId="{CCE1EED6-0787-42F7-9D13-1950652315B2}" type="sibTrans" cxnId="{155DC659-CE32-437B-BBAB-4AAE5750F0F8}">
      <dgm:prSet/>
      <dgm:spPr/>
      <dgm:t>
        <a:bodyPr/>
        <a:lstStyle/>
        <a:p>
          <a:endParaRPr lang="en-US"/>
        </a:p>
      </dgm:t>
    </dgm:pt>
    <dgm:pt modelId="{81A7D64D-BD50-4725-9EEB-22F0D57D5AF5}" type="pres">
      <dgm:prSet presAssocID="{24F77523-F4A9-4933-886D-4A33F9D3E096}" presName="root" presStyleCnt="0">
        <dgm:presLayoutVars>
          <dgm:dir/>
          <dgm:resizeHandles val="exact"/>
        </dgm:presLayoutVars>
      </dgm:prSet>
      <dgm:spPr/>
    </dgm:pt>
    <dgm:pt modelId="{0CC59894-E4DF-4D0C-B578-58BC0757B757}" type="pres">
      <dgm:prSet presAssocID="{9F741DFC-FC90-4C51-82A3-035132AD9DC7}" presName="compNode" presStyleCnt="0"/>
      <dgm:spPr/>
    </dgm:pt>
    <dgm:pt modelId="{D0B6F8A5-227A-441C-AD98-1EE911FFD61C}" type="pres">
      <dgm:prSet presAssocID="{9F741DFC-FC90-4C51-82A3-035132AD9DC7}" presName="bgRect" presStyleLbl="bgShp" presStyleIdx="0" presStyleCnt="4"/>
      <dgm:spPr/>
    </dgm:pt>
    <dgm:pt modelId="{2A8D0A87-4F65-4738-A8C7-3118197FE7D7}" type="pres">
      <dgm:prSet presAssocID="{9F741DFC-FC90-4C51-82A3-035132AD9DC7}" presName="iconRect" presStyleLbl="node1" presStyleIdx="0" presStyleCnt="4" custScaleX="172803" custScaleY="17280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DEDA1CC2-950A-439D-9626-80D201EF2099}" type="pres">
      <dgm:prSet presAssocID="{9F741DFC-FC90-4C51-82A3-035132AD9DC7}" presName="spaceRect" presStyleCnt="0"/>
      <dgm:spPr/>
    </dgm:pt>
    <dgm:pt modelId="{C3304F05-6BAB-44EF-9282-E78CFCAD54DA}" type="pres">
      <dgm:prSet presAssocID="{9F741DFC-FC90-4C51-82A3-035132AD9DC7}" presName="parTx" presStyleLbl="revTx" presStyleIdx="0" presStyleCnt="4">
        <dgm:presLayoutVars>
          <dgm:chMax val="0"/>
          <dgm:chPref val="0"/>
        </dgm:presLayoutVars>
      </dgm:prSet>
      <dgm:spPr/>
    </dgm:pt>
    <dgm:pt modelId="{1C23B714-A65C-4005-8D53-DFF6F7F16048}" type="pres">
      <dgm:prSet presAssocID="{CEC98F37-7007-45CF-9A2D-E6263B69C6B1}" presName="sibTrans" presStyleCnt="0"/>
      <dgm:spPr/>
    </dgm:pt>
    <dgm:pt modelId="{C7351510-E763-4A9E-A349-527A5A84FA1E}" type="pres">
      <dgm:prSet presAssocID="{033B0087-275C-43D5-9378-8EF43849A4D1}" presName="compNode" presStyleCnt="0"/>
      <dgm:spPr/>
    </dgm:pt>
    <dgm:pt modelId="{5D194465-3DDD-4334-835D-E08FE2E889CD}" type="pres">
      <dgm:prSet presAssocID="{033B0087-275C-43D5-9378-8EF43849A4D1}" presName="bgRect" presStyleLbl="bgShp" presStyleIdx="1" presStyleCnt="4"/>
      <dgm:spPr/>
    </dgm:pt>
    <dgm:pt modelId="{DC512F00-199E-4F7B-95F1-642B850BD624}" type="pres">
      <dgm:prSet presAssocID="{033B0087-275C-43D5-9378-8EF43849A4D1}" presName="iconRect" presStyleLbl="node1" presStyleIdx="1" presStyleCnt="4" custScaleX="172803" custScaleY="17280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C44324B6-CD36-4056-8920-FB237E5F63D7}" type="pres">
      <dgm:prSet presAssocID="{033B0087-275C-43D5-9378-8EF43849A4D1}" presName="spaceRect" presStyleCnt="0"/>
      <dgm:spPr/>
    </dgm:pt>
    <dgm:pt modelId="{1F6182C4-78F6-4E1F-AB5E-0FB1C6C507D0}" type="pres">
      <dgm:prSet presAssocID="{033B0087-275C-43D5-9378-8EF43849A4D1}" presName="parTx" presStyleLbl="revTx" presStyleIdx="1" presStyleCnt="4">
        <dgm:presLayoutVars>
          <dgm:chMax val="0"/>
          <dgm:chPref val="0"/>
        </dgm:presLayoutVars>
      </dgm:prSet>
      <dgm:spPr/>
    </dgm:pt>
    <dgm:pt modelId="{C24C2AFE-5D86-41D8-8DED-024B10152B47}" type="pres">
      <dgm:prSet presAssocID="{67FFA10B-0380-4132-AB93-0A51B0477729}" presName="sibTrans" presStyleCnt="0"/>
      <dgm:spPr/>
    </dgm:pt>
    <dgm:pt modelId="{3A250172-83E3-4EA0-A9C9-F990A6873551}" type="pres">
      <dgm:prSet presAssocID="{A561D0EF-C21E-4BFC-9D7B-0036AAA0AF6D}" presName="compNode" presStyleCnt="0"/>
      <dgm:spPr/>
    </dgm:pt>
    <dgm:pt modelId="{B2086741-144E-41E8-89FB-9BC4D676E813}" type="pres">
      <dgm:prSet presAssocID="{A561D0EF-C21E-4BFC-9D7B-0036AAA0AF6D}" presName="bgRect" presStyleLbl="bgShp" presStyleIdx="2" presStyleCnt="4"/>
      <dgm:spPr/>
    </dgm:pt>
    <dgm:pt modelId="{61F1F559-3A75-4534-A95C-F67264A16A23}" type="pres">
      <dgm:prSet presAssocID="{A561D0EF-C21E-4BFC-9D7B-0036AAA0AF6D}" presName="iconRect" presStyleLbl="node1" presStyleIdx="2" presStyleCnt="4" custScaleX="172803" custScaleY="17280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81BEB852-6136-45EB-BDFD-76559B5FA98C}" type="pres">
      <dgm:prSet presAssocID="{A561D0EF-C21E-4BFC-9D7B-0036AAA0AF6D}" presName="spaceRect" presStyleCnt="0"/>
      <dgm:spPr/>
    </dgm:pt>
    <dgm:pt modelId="{586C8751-DEF4-4580-A2F2-92A203EA238B}" type="pres">
      <dgm:prSet presAssocID="{A561D0EF-C21E-4BFC-9D7B-0036AAA0AF6D}" presName="parTx" presStyleLbl="revTx" presStyleIdx="2" presStyleCnt="4">
        <dgm:presLayoutVars>
          <dgm:chMax val="0"/>
          <dgm:chPref val="0"/>
        </dgm:presLayoutVars>
      </dgm:prSet>
      <dgm:spPr/>
    </dgm:pt>
    <dgm:pt modelId="{B5F99DF4-86BD-4E4F-8841-6E81B8012571}" type="pres">
      <dgm:prSet presAssocID="{65AABBE2-C049-4FC2-9958-BAB1CC6C7CD9}" presName="sibTrans" presStyleCnt="0"/>
      <dgm:spPr/>
    </dgm:pt>
    <dgm:pt modelId="{8D524FEF-89C6-4E8B-83D1-F43EDF58E967}" type="pres">
      <dgm:prSet presAssocID="{C6AF8F5E-DA46-4CBD-A9F1-25330E0FA851}" presName="compNode" presStyleCnt="0"/>
      <dgm:spPr/>
    </dgm:pt>
    <dgm:pt modelId="{BE4EABB2-980D-48B8-833B-6B8EC1FBF879}" type="pres">
      <dgm:prSet presAssocID="{C6AF8F5E-DA46-4CBD-A9F1-25330E0FA851}" presName="bgRect" presStyleLbl="bgShp" presStyleIdx="3" presStyleCnt="4"/>
      <dgm:spPr/>
    </dgm:pt>
    <dgm:pt modelId="{E79B0648-4961-40BC-BC0E-1DC47EDB4AF6}" type="pres">
      <dgm:prSet presAssocID="{C6AF8F5E-DA46-4CBD-A9F1-25330E0FA851}" presName="iconRect" presStyleLbl="node1" presStyleIdx="3" presStyleCnt="4" custScaleX="172803" custScaleY="172803"/>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48E230FD-A8CD-4488-B323-7AC601B7FE85}" type="pres">
      <dgm:prSet presAssocID="{C6AF8F5E-DA46-4CBD-A9F1-25330E0FA851}" presName="spaceRect" presStyleCnt="0"/>
      <dgm:spPr/>
    </dgm:pt>
    <dgm:pt modelId="{EF152343-B707-4C07-A94C-1058E2D47662}" type="pres">
      <dgm:prSet presAssocID="{C6AF8F5E-DA46-4CBD-A9F1-25330E0FA851}" presName="parTx" presStyleLbl="revTx" presStyleIdx="3" presStyleCnt="4">
        <dgm:presLayoutVars>
          <dgm:chMax val="0"/>
          <dgm:chPref val="0"/>
        </dgm:presLayoutVars>
      </dgm:prSet>
      <dgm:spPr/>
    </dgm:pt>
  </dgm:ptLst>
  <dgm:cxnLst>
    <dgm:cxn modelId="{1B504D68-FD11-4EFD-BA02-02622B8F8AF5}" type="presOf" srcId="{A561D0EF-C21E-4BFC-9D7B-0036AAA0AF6D}" destId="{586C8751-DEF4-4580-A2F2-92A203EA238B}" srcOrd="0" destOrd="0" presId="urn:microsoft.com/office/officeart/2018/2/layout/IconVerticalSolidList"/>
    <dgm:cxn modelId="{63171059-4653-492B-892D-62E640471DF1}" srcId="{24F77523-F4A9-4933-886D-4A33F9D3E096}" destId="{A561D0EF-C21E-4BFC-9D7B-0036AAA0AF6D}" srcOrd="2" destOrd="0" parTransId="{C02AA56B-44CC-4522-977A-F81C4D91A244}" sibTransId="{65AABBE2-C049-4FC2-9958-BAB1CC6C7CD9}"/>
    <dgm:cxn modelId="{155DC659-CE32-437B-BBAB-4AAE5750F0F8}" srcId="{24F77523-F4A9-4933-886D-4A33F9D3E096}" destId="{C6AF8F5E-DA46-4CBD-A9F1-25330E0FA851}" srcOrd="3" destOrd="0" parTransId="{644E44E0-A866-41CC-80DF-420C8A2BDEC9}" sibTransId="{CCE1EED6-0787-42F7-9D13-1950652315B2}"/>
    <dgm:cxn modelId="{B5163D8D-97E6-4CD8-8C21-2FB6796E7B38}" srcId="{24F77523-F4A9-4933-886D-4A33F9D3E096}" destId="{033B0087-275C-43D5-9378-8EF43849A4D1}" srcOrd="1" destOrd="0" parTransId="{56C1DD71-6781-453E-874F-778326A23118}" sibTransId="{67FFA10B-0380-4132-AB93-0A51B0477729}"/>
    <dgm:cxn modelId="{C115A1AE-A6E4-430C-B076-13FEB6192AA6}" type="presOf" srcId="{033B0087-275C-43D5-9378-8EF43849A4D1}" destId="{1F6182C4-78F6-4E1F-AB5E-0FB1C6C507D0}" srcOrd="0" destOrd="0" presId="urn:microsoft.com/office/officeart/2018/2/layout/IconVerticalSolidList"/>
    <dgm:cxn modelId="{E71F01CF-2ECD-4895-B875-4D80AE7D208A}" type="presOf" srcId="{24F77523-F4A9-4933-886D-4A33F9D3E096}" destId="{81A7D64D-BD50-4725-9EEB-22F0D57D5AF5}" srcOrd="0" destOrd="0" presId="urn:microsoft.com/office/officeart/2018/2/layout/IconVerticalSolidList"/>
    <dgm:cxn modelId="{E8E8FAD7-9133-4397-A2E4-0B6AC38C7B8E}" srcId="{24F77523-F4A9-4933-886D-4A33F9D3E096}" destId="{9F741DFC-FC90-4C51-82A3-035132AD9DC7}" srcOrd="0" destOrd="0" parTransId="{F10541CB-74A6-4876-AC9B-F8CE756759C6}" sibTransId="{CEC98F37-7007-45CF-9A2D-E6263B69C6B1}"/>
    <dgm:cxn modelId="{73CE82E9-2A98-48C9-8FED-90546AE39865}" type="presOf" srcId="{C6AF8F5E-DA46-4CBD-A9F1-25330E0FA851}" destId="{EF152343-B707-4C07-A94C-1058E2D47662}" srcOrd="0" destOrd="0" presId="urn:microsoft.com/office/officeart/2018/2/layout/IconVerticalSolidList"/>
    <dgm:cxn modelId="{EFB56CF2-017C-457F-B6AF-2B21148EE382}" type="presOf" srcId="{9F741DFC-FC90-4C51-82A3-035132AD9DC7}" destId="{C3304F05-6BAB-44EF-9282-E78CFCAD54DA}" srcOrd="0" destOrd="0" presId="urn:microsoft.com/office/officeart/2018/2/layout/IconVerticalSolidList"/>
    <dgm:cxn modelId="{ECB9588A-4D12-49FB-9156-C1EFD8E4DF3D}" type="presParOf" srcId="{81A7D64D-BD50-4725-9EEB-22F0D57D5AF5}" destId="{0CC59894-E4DF-4D0C-B578-58BC0757B757}" srcOrd="0" destOrd="0" presId="urn:microsoft.com/office/officeart/2018/2/layout/IconVerticalSolidList"/>
    <dgm:cxn modelId="{E0FFF8D7-75A9-417D-9A1E-3CAAC012CF47}" type="presParOf" srcId="{0CC59894-E4DF-4D0C-B578-58BC0757B757}" destId="{D0B6F8A5-227A-441C-AD98-1EE911FFD61C}" srcOrd="0" destOrd="0" presId="urn:microsoft.com/office/officeart/2018/2/layout/IconVerticalSolidList"/>
    <dgm:cxn modelId="{42CA872B-9A65-4818-B9EF-B7009E506138}" type="presParOf" srcId="{0CC59894-E4DF-4D0C-B578-58BC0757B757}" destId="{2A8D0A87-4F65-4738-A8C7-3118197FE7D7}" srcOrd="1" destOrd="0" presId="urn:microsoft.com/office/officeart/2018/2/layout/IconVerticalSolidList"/>
    <dgm:cxn modelId="{45CE28E5-D311-46DF-94FA-7067D763162A}" type="presParOf" srcId="{0CC59894-E4DF-4D0C-B578-58BC0757B757}" destId="{DEDA1CC2-950A-439D-9626-80D201EF2099}" srcOrd="2" destOrd="0" presId="urn:microsoft.com/office/officeart/2018/2/layout/IconVerticalSolidList"/>
    <dgm:cxn modelId="{6516F3BC-960F-4256-82CD-89D852EFAB21}" type="presParOf" srcId="{0CC59894-E4DF-4D0C-B578-58BC0757B757}" destId="{C3304F05-6BAB-44EF-9282-E78CFCAD54DA}" srcOrd="3" destOrd="0" presId="urn:microsoft.com/office/officeart/2018/2/layout/IconVerticalSolidList"/>
    <dgm:cxn modelId="{4B2A9119-0971-4ECD-8D48-058F201CF685}" type="presParOf" srcId="{81A7D64D-BD50-4725-9EEB-22F0D57D5AF5}" destId="{1C23B714-A65C-4005-8D53-DFF6F7F16048}" srcOrd="1" destOrd="0" presId="urn:microsoft.com/office/officeart/2018/2/layout/IconVerticalSolidList"/>
    <dgm:cxn modelId="{776F1B2A-70A0-4FB8-B9BA-D0A1255B3F63}" type="presParOf" srcId="{81A7D64D-BD50-4725-9EEB-22F0D57D5AF5}" destId="{C7351510-E763-4A9E-A349-527A5A84FA1E}" srcOrd="2" destOrd="0" presId="urn:microsoft.com/office/officeart/2018/2/layout/IconVerticalSolidList"/>
    <dgm:cxn modelId="{9196AC56-01CB-4103-B2F7-6DDB3C606E0C}" type="presParOf" srcId="{C7351510-E763-4A9E-A349-527A5A84FA1E}" destId="{5D194465-3DDD-4334-835D-E08FE2E889CD}" srcOrd="0" destOrd="0" presId="urn:microsoft.com/office/officeart/2018/2/layout/IconVerticalSolidList"/>
    <dgm:cxn modelId="{49CE6846-B91C-4A06-BFF3-09FA2C62B211}" type="presParOf" srcId="{C7351510-E763-4A9E-A349-527A5A84FA1E}" destId="{DC512F00-199E-4F7B-95F1-642B850BD624}" srcOrd="1" destOrd="0" presId="urn:microsoft.com/office/officeart/2018/2/layout/IconVerticalSolidList"/>
    <dgm:cxn modelId="{48727A06-76CA-4F11-A000-2D39D7E51F65}" type="presParOf" srcId="{C7351510-E763-4A9E-A349-527A5A84FA1E}" destId="{C44324B6-CD36-4056-8920-FB237E5F63D7}" srcOrd="2" destOrd="0" presId="urn:microsoft.com/office/officeart/2018/2/layout/IconVerticalSolidList"/>
    <dgm:cxn modelId="{16DCD9B9-4413-4DD1-9FB5-02E107CE4DC3}" type="presParOf" srcId="{C7351510-E763-4A9E-A349-527A5A84FA1E}" destId="{1F6182C4-78F6-4E1F-AB5E-0FB1C6C507D0}" srcOrd="3" destOrd="0" presId="urn:microsoft.com/office/officeart/2018/2/layout/IconVerticalSolidList"/>
    <dgm:cxn modelId="{B0421E7D-8448-44D3-AEFB-499A33F4D4C0}" type="presParOf" srcId="{81A7D64D-BD50-4725-9EEB-22F0D57D5AF5}" destId="{C24C2AFE-5D86-41D8-8DED-024B10152B47}" srcOrd="3" destOrd="0" presId="urn:microsoft.com/office/officeart/2018/2/layout/IconVerticalSolidList"/>
    <dgm:cxn modelId="{7589CFED-D6BD-420F-8826-5FB7EA1982C0}" type="presParOf" srcId="{81A7D64D-BD50-4725-9EEB-22F0D57D5AF5}" destId="{3A250172-83E3-4EA0-A9C9-F990A6873551}" srcOrd="4" destOrd="0" presId="urn:microsoft.com/office/officeart/2018/2/layout/IconVerticalSolidList"/>
    <dgm:cxn modelId="{CD361D94-996C-4441-A9A3-6CF55E9584BC}" type="presParOf" srcId="{3A250172-83E3-4EA0-A9C9-F990A6873551}" destId="{B2086741-144E-41E8-89FB-9BC4D676E813}" srcOrd="0" destOrd="0" presId="urn:microsoft.com/office/officeart/2018/2/layout/IconVerticalSolidList"/>
    <dgm:cxn modelId="{7F8AA4E6-E844-4D47-BC33-9DEEADFBB823}" type="presParOf" srcId="{3A250172-83E3-4EA0-A9C9-F990A6873551}" destId="{61F1F559-3A75-4534-A95C-F67264A16A23}" srcOrd="1" destOrd="0" presId="urn:microsoft.com/office/officeart/2018/2/layout/IconVerticalSolidList"/>
    <dgm:cxn modelId="{ACD48DEB-EB89-4DBE-A57B-6A35CC278031}" type="presParOf" srcId="{3A250172-83E3-4EA0-A9C9-F990A6873551}" destId="{81BEB852-6136-45EB-BDFD-76559B5FA98C}" srcOrd="2" destOrd="0" presId="urn:microsoft.com/office/officeart/2018/2/layout/IconVerticalSolidList"/>
    <dgm:cxn modelId="{5E77365C-4131-4629-8708-17F40711A566}" type="presParOf" srcId="{3A250172-83E3-4EA0-A9C9-F990A6873551}" destId="{586C8751-DEF4-4580-A2F2-92A203EA238B}" srcOrd="3" destOrd="0" presId="urn:microsoft.com/office/officeart/2018/2/layout/IconVerticalSolidList"/>
    <dgm:cxn modelId="{4D4C8D68-900B-488B-B84D-E136BAEA850C}" type="presParOf" srcId="{81A7D64D-BD50-4725-9EEB-22F0D57D5AF5}" destId="{B5F99DF4-86BD-4E4F-8841-6E81B8012571}" srcOrd="5" destOrd="0" presId="urn:microsoft.com/office/officeart/2018/2/layout/IconVerticalSolidList"/>
    <dgm:cxn modelId="{AFBA5063-EB73-48E6-97ED-2228A1ED062C}" type="presParOf" srcId="{81A7D64D-BD50-4725-9EEB-22F0D57D5AF5}" destId="{8D524FEF-89C6-4E8B-83D1-F43EDF58E967}" srcOrd="6" destOrd="0" presId="urn:microsoft.com/office/officeart/2018/2/layout/IconVerticalSolidList"/>
    <dgm:cxn modelId="{7A217C3A-AC82-42CF-8864-C448832BB1B3}" type="presParOf" srcId="{8D524FEF-89C6-4E8B-83D1-F43EDF58E967}" destId="{BE4EABB2-980D-48B8-833B-6B8EC1FBF879}" srcOrd="0" destOrd="0" presId="urn:microsoft.com/office/officeart/2018/2/layout/IconVerticalSolidList"/>
    <dgm:cxn modelId="{FBF41A86-27A5-48E3-94B6-48A3348AF49E}" type="presParOf" srcId="{8D524FEF-89C6-4E8B-83D1-F43EDF58E967}" destId="{E79B0648-4961-40BC-BC0E-1DC47EDB4AF6}" srcOrd="1" destOrd="0" presId="urn:microsoft.com/office/officeart/2018/2/layout/IconVerticalSolidList"/>
    <dgm:cxn modelId="{588F21C7-C8BE-4640-AF14-B77E92CBDAED}" type="presParOf" srcId="{8D524FEF-89C6-4E8B-83D1-F43EDF58E967}" destId="{48E230FD-A8CD-4488-B323-7AC601B7FE85}" srcOrd="2" destOrd="0" presId="urn:microsoft.com/office/officeart/2018/2/layout/IconVerticalSolidList"/>
    <dgm:cxn modelId="{0C787D81-7282-4070-A97E-517C0F16D2D1}" type="presParOf" srcId="{8D524FEF-89C6-4E8B-83D1-F43EDF58E967}" destId="{EF152343-B707-4C07-A94C-1058E2D476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83D4B0-C003-4149-A485-003F190731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E9DDB0-CDB6-4918-B69D-316D97C86662}">
      <dgm:prSet/>
      <dgm:spPr>
        <a:solidFill>
          <a:schemeClr val="tx2"/>
        </a:solidFill>
      </dgm:spPr>
      <dgm:t>
        <a:bodyPr/>
        <a:lstStyle/>
        <a:p>
          <a:r>
            <a:rPr lang="en-US" b="1" baseline="0" dirty="0"/>
            <a:t>Pros:</a:t>
          </a:r>
          <a:endParaRPr lang="en-US" dirty="0"/>
        </a:p>
      </dgm:t>
    </dgm:pt>
    <dgm:pt modelId="{20152DB7-D735-414D-B5A7-AB81EBCD2F3E}" type="parTrans" cxnId="{72F91284-1049-48EB-8AFC-B642C296E2E0}">
      <dgm:prSet/>
      <dgm:spPr/>
      <dgm:t>
        <a:bodyPr/>
        <a:lstStyle/>
        <a:p>
          <a:endParaRPr lang="en-US"/>
        </a:p>
      </dgm:t>
    </dgm:pt>
    <dgm:pt modelId="{6106762E-C15F-4E6C-B35B-63E0E0CB80E3}" type="sibTrans" cxnId="{72F91284-1049-48EB-8AFC-B642C296E2E0}">
      <dgm:prSet/>
      <dgm:spPr/>
      <dgm:t>
        <a:bodyPr/>
        <a:lstStyle/>
        <a:p>
          <a:endParaRPr lang="en-US"/>
        </a:p>
      </dgm:t>
    </dgm:pt>
    <dgm:pt modelId="{362A2A61-74EF-470B-984D-40B8FB41D112}">
      <dgm:prSet custT="1"/>
      <dgm:spPr/>
      <dgm:t>
        <a:bodyPr/>
        <a:lstStyle/>
        <a:p>
          <a:r>
            <a:rPr lang="en-US" sz="3200" baseline="0" dirty="0">
              <a:solidFill>
                <a:schemeClr val="tx2"/>
              </a:solidFill>
            </a:rPr>
            <a:t>Security</a:t>
          </a:r>
          <a:endParaRPr lang="en-US" sz="3200" dirty="0">
            <a:solidFill>
              <a:schemeClr val="tx2"/>
            </a:solidFill>
          </a:endParaRPr>
        </a:p>
      </dgm:t>
    </dgm:pt>
    <dgm:pt modelId="{6230ECDD-1D63-4A0F-8298-2B766FA5AA16}" type="parTrans" cxnId="{BA80E80F-A8CB-481B-88CB-F3C9AE286CE0}">
      <dgm:prSet/>
      <dgm:spPr/>
      <dgm:t>
        <a:bodyPr/>
        <a:lstStyle/>
        <a:p>
          <a:endParaRPr lang="en-US"/>
        </a:p>
      </dgm:t>
    </dgm:pt>
    <dgm:pt modelId="{26336490-DB5C-4C88-A745-830C9806F73F}" type="sibTrans" cxnId="{BA80E80F-A8CB-481B-88CB-F3C9AE286CE0}">
      <dgm:prSet/>
      <dgm:spPr/>
      <dgm:t>
        <a:bodyPr/>
        <a:lstStyle/>
        <a:p>
          <a:endParaRPr lang="en-US"/>
        </a:p>
      </dgm:t>
    </dgm:pt>
    <dgm:pt modelId="{5A461C9C-02DB-4E1A-AD6E-DFBBFC0F7F6A}">
      <dgm:prSet/>
      <dgm:spPr>
        <a:solidFill>
          <a:schemeClr val="tx2"/>
        </a:solidFill>
      </dgm:spPr>
      <dgm:t>
        <a:bodyPr/>
        <a:lstStyle/>
        <a:p>
          <a:r>
            <a:rPr lang="en-US" b="1" baseline="0" dirty="0"/>
            <a:t>Cons:</a:t>
          </a:r>
          <a:endParaRPr lang="en-US" dirty="0"/>
        </a:p>
      </dgm:t>
    </dgm:pt>
    <dgm:pt modelId="{EEF7A6D6-7B42-449A-A198-57683BC6C6C0}" type="parTrans" cxnId="{CB6E7E76-253B-422E-BCDD-219A7E8F5B8A}">
      <dgm:prSet/>
      <dgm:spPr/>
      <dgm:t>
        <a:bodyPr/>
        <a:lstStyle/>
        <a:p>
          <a:endParaRPr lang="en-US"/>
        </a:p>
      </dgm:t>
    </dgm:pt>
    <dgm:pt modelId="{A22B097C-3911-4C37-8D0C-AD99A484A404}" type="sibTrans" cxnId="{CB6E7E76-253B-422E-BCDD-219A7E8F5B8A}">
      <dgm:prSet/>
      <dgm:spPr/>
      <dgm:t>
        <a:bodyPr/>
        <a:lstStyle/>
        <a:p>
          <a:endParaRPr lang="en-US"/>
        </a:p>
      </dgm:t>
    </dgm:pt>
    <dgm:pt modelId="{C285D74C-B429-4E9C-BB2A-81AF38C84544}">
      <dgm:prSet custT="1"/>
      <dgm:spPr/>
      <dgm:t>
        <a:bodyPr/>
        <a:lstStyle/>
        <a:p>
          <a:r>
            <a:rPr lang="en-US" sz="3200" baseline="0" dirty="0">
              <a:solidFill>
                <a:schemeClr val="tx2"/>
              </a:solidFill>
            </a:rPr>
            <a:t>Bottlenecks</a:t>
          </a:r>
          <a:endParaRPr lang="en-US" sz="3200" dirty="0">
            <a:solidFill>
              <a:schemeClr val="tx2"/>
            </a:solidFill>
          </a:endParaRPr>
        </a:p>
      </dgm:t>
    </dgm:pt>
    <dgm:pt modelId="{DFFB0BAA-3783-43E2-B847-AB2F51754296}" type="parTrans" cxnId="{EE13A4B1-F9C0-4D47-8F9A-32B97E8F15C8}">
      <dgm:prSet/>
      <dgm:spPr/>
      <dgm:t>
        <a:bodyPr/>
        <a:lstStyle/>
        <a:p>
          <a:endParaRPr lang="en-US"/>
        </a:p>
      </dgm:t>
    </dgm:pt>
    <dgm:pt modelId="{683ECE7E-16C8-4BDE-8320-EF55871157A3}" type="sibTrans" cxnId="{EE13A4B1-F9C0-4D47-8F9A-32B97E8F15C8}">
      <dgm:prSet/>
      <dgm:spPr/>
      <dgm:t>
        <a:bodyPr/>
        <a:lstStyle/>
        <a:p>
          <a:endParaRPr lang="en-US"/>
        </a:p>
      </dgm:t>
    </dgm:pt>
    <dgm:pt modelId="{7D801B76-B829-441D-9A42-96D552895662}">
      <dgm:prSet custT="1"/>
      <dgm:spPr/>
      <dgm:t>
        <a:bodyPr/>
        <a:lstStyle/>
        <a:p>
          <a:r>
            <a:rPr lang="en-US" sz="3200" baseline="0" dirty="0">
              <a:solidFill>
                <a:schemeClr val="tx2"/>
              </a:solidFill>
            </a:rPr>
            <a:t>IT doesn’t know data as well as business users</a:t>
          </a:r>
          <a:endParaRPr lang="en-US" sz="3200" dirty="0">
            <a:solidFill>
              <a:schemeClr val="tx2"/>
            </a:solidFill>
          </a:endParaRPr>
        </a:p>
      </dgm:t>
    </dgm:pt>
    <dgm:pt modelId="{19F879C7-787C-42DB-91A1-C3C48D8F2D49}" type="parTrans" cxnId="{6EFB610C-BD2E-40EB-9D04-0A2A234FC153}">
      <dgm:prSet/>
      <dgm:spPr/>
      <dgm:t>
        <a:bodyPr/>
        <a:lstStyle/>
        <a:p>
          <a:endParaRPr lang="en-US"/>
        </a:p>
      </dgm:t>
    </dgm:pt>
    <dgm:pt modelId="{32AFA767-8337-40BA-83A8-0E8204AE8689}" type="sibTrans" cxnId="{6EFB610C-BD2E-40EB-9D04-0A2A234FC153}">
      <dgm:prSet/>
      <dgm:spPr/>
      <dgm:t>
        <a:bodyPr/>
        <a:lstStyle/>
        <a:p>
          <a:endParaRPr lang="en-US"/>
        </a:p>
      </dgm:t>
    </dgm:pt>
    <dgm:pt modelId="{4FB6C59F-11D3-4B0C-9348-CA1981B95508}">
      <dgm:prSet custT="1"/>
      <dgm:spPr/>
      <dgm:t>
        <a:bodyPr/>
        <a:lstStyle/>
        <a:p>
          <a:r>
            <a:rPr lang="en-US" sz="3200" baseline="0" dirty="0">
              <a:solidFill>
                <a:schemeClr val="tx2"/>
              </a:solidFill>
            </a:rPr>
            <a:t>What is the truth?</a:t>
          </a:r>
          <a:endParaRPr lang="en-US" sz="3200" dirty="0">
            <a:solidFill>
              <a:schemeClr val="tx2"/>
            </a:solidFill>
          </a:endParaRPr>
        </a:p>
      </dgm:t>
    </dgm:pt>
    <dgm:pt modelId="{33720221-5707-4958-9C39-8A1EF4FC57DB}" type="parTrans" cxnId="{74E5F95F-F861-40F0-A112-7D74BA870A0F}">
      <dgm:prSet/>
      <dgm:spPr/>
      <dgm:t>
        <a:bodyPr/>
        <a:lstStyle/>
        <a:p>
          <a:endParaRPr lang="en-US"/>
        </a:p>
      </dgm:t>
    </dgm:pt>
    <dgm:pt modelId="{39257AC6-9A59-4D3F-9DE8-13D8798D0CD2}" type="sibTrans" cxnId="{74E5F95F-F861-40F0-A112-7D74BA870A0F}">
      <dgm:prSet/>
      <dgm:spPr/>
      <dgm:t>
        <a:bodyPr/>
        <a:lstStyle/>
        <a:p>
          <a:endParaRPr lang="en-US"/>
        </a:p>
      </dgm:t>
    </dgm:pt>
    <dgm:pt modelId="{A29FAF3D-1290-49F3-890C-0BA5F5E48D77}" type="pres">
      <dgm:prSet presAssocID="{7083D4B0-C003-4149-A485-003F190731BB}" presName="linear" presStyleCnt="0">
        <dgm:presLayoutVars>
          <dgm:animLvl val="lvl"/>
          <dgm:resizeHandles val="exact"/>
        </dgm:presLayoutVars>
      </dgm:prSet>
      <dgm:spPr/>
    </dgm:pt>
    <dgm:pt modelId="{0333B64B-AD73-4175-9DD9-8B754D52E26C}" type="pres">
      <dgm:prSet presAssocID="{5DE9DDB0-CDB6-4918-B69D-316D97C86662}" presName="parentText" presStyleLbl="node1" presStyleIdx="0" presStyleCnt="2">
        <dgm:presLayoutVars>
          <dgm:chMax val="0"/>
          <dgm:bulletEnabled val="1"/>
        </dgm:presLayoutVars>
      </dgm:prSet>
      <dgm:spPr/>
    </dgm:pt>
    <dgm:pt modelId="{3B4E737B-D440-4DE3-9F3D-0F5144041C8B}" type="pres">
      <dgm:prSet presAssocID="{5DE9DDB0-CDB6-4918-B69D-316D97C86662}" presName="childText" presStyleLbl="revTx" presStyleIdx="0" presStyleCnt="2">
        <dgm:presLayoutVars>
          <dgm:bulletEnabled val="1"/>
        </dgm:presLayoutVars>
      </dgm:prSet>
      <dgm:spPr/>
    </dgm:pt>
    <dgm:pt modelId="{D684A557-66D5-4FC1-AAF2-608142B38AD6}" type="pres">
      <dgm:prSet presAssocID="{5A461C9C-02DB-4E1A-AD6E-DFBBFC0F7F6A}" presName="parentText" presStyleLbl="node1" presStyleIdx="1" presStyleCnt="2">
        <dgm:presLayoutVars>
          <dgm:chMax val="0"/>
          <dgm:bulletEnabled val="1"/>
        </dgm:presLayoutVars>
      </dgm:prSet>
      <dgm:spPr/>
    </dgm:pt>
    <dgm:pt modelId="{B9F9ABDC-F686-42D9-A19E-CE417E70087B}" type="pres">
      <dgm:prSet presAssocID="{5A461C9C-02DB-4E1A-AD6E-DFBBFC0F7F6A}" presName="childText" presStyleLbl="revTx" presStyleIdx="1" presStyleCnt="2">
        <dgm:presLayoutVars>
          <dgm:bulletEnabled val="1"/>
        </dgm:presLayoutVars>
      </dgm:prSet>
      <dgm:spPr/>
    </dgm:pt>
  </dgm:ptLst>
  <dgm:cxnLst>
    <dgm:cxn modelId="{539DA405-627D-41F1-9622-FE6BA8D267B3}" type="presOf" srcId="{7083D4B0-C003-4149-A485-003F190731BB}" destId="{A29FAF3D-1290-49F3-890C-0BA5F5E48D77}" srcOrd="0" destOrd="0" presId="urn:microsoft.com/office/officeart/2005/8/layout/vList2"/>
    <dgm:cxn modelId="{6EFB610C-BD2E-40EB-9D04-0A2A234FC153}" srcId="{5A461C9C-02DB-4E1A-AD6E-DFBBFC0F7F6A}" destId="{7D801B76-B829-441D-9A42-96D552895662}" srcOrd="1" destOrd="0" parTransId="{19F879C7-787C-42DB-91A1-C3C48D8F2D49}" sibTransId="{32AFA767-8337-40BA-83A8-0E8204AE8689}"/>
    <dgm:cxn modelId="{BA80E80F-A8CB-481B-88CB-F3C9AE286CE0}" srcId="{5DE9DDB0-CDB6-4918-B69D-316D97C86662}" destId="{362A2A61-74EF-470B-984D-40B8FB41D112}" srcOrd="0" destOrd="0" parTransId="{6230ECDD-1D63-4A0F-8298-2B766FA5AA16}" sibTransId="{26336490-DB5C-4C88-A745-830C9806F73F}"/>
    <dgm:cxn modelId="{E160F925-5E2B-413A-8E1A-A09AF05B38F7}" type="presOf" srcId="{5A461C9C-02DB-4E1A-AD6E-DFBBFC0F7F6A}" destId="{D684A557-66D5-4FC1-AAF2-608142B38AD6}" srcOrd="0" destOrd="0" presId="urn:microsoft.com/office/officeart/2005/8/layout/vList2"/>
    <dgm:cxn modelId="{F9297035-49E7-4FD7-A292-45E02D2A88D5}" type="presOf" srcId="{C285D74C-B429-4E9C-BB2A-81AF38C84544}" destId="{B9F9ABDC-F686-42D9-A19E-CE417E70087B}" srcOrd="0" destOrd="0" presId="urn:microsoft.com/office/officeart/2005/8/layout/vList2"/>
    <dgm:cxn modelId="{74E5F95F-F861-40F0-A112-7D74BA870A0F}" srcId="{5A461C9C-02DB-4E1A-AD6E-DFBBFC0F7F6A}" destId="{4FB6C59F-11D3-4B0C-9348-CA1981B95508}" srcOrd="2" destOrd="0" parTransId="{33720221-5707-4958-9C39-8A1EF4FC57DB}" sibTransId="{39257AC6-9A59-4D3F-9DE8-13D8798D0CD2}"/>
    <dgm:cxn modelId="{47039549-2D2B-4150-AABC-6A4818C6CC16}" type="presOf" srcId="{362A2A61-74EF-470B-984D-40B8FB41D112}" destId="{3B4E737B-D440-4DE3-9F3D-0F5144041C8B}" srcOrd="0" destOrd="0" presId="urn:microsoft.com/office/officeart/2005/8/layout/vList2"/>
    <dgm:cxn modelId="{CB6E7E76-253B-422E-BCDD-219A7E8F5B8A}" srcId="{7083D4B0-C003-4149-A485-003F190731BB}" destId="{5A461C9C-02DB-4E1A-AD6E-DFBBFC0F7F6A}" srcOrd="1" destOrd="0" parTransId="{EEF7A6D6-7B42-449A-A198-57683BC6C6C0}" sibTransId="{A22B097C-3911-4C37-8D0C-AD99A484A404}"/>
    <dgm:cxn modelId="{72F91284-1049-48EB-8AFC-B642C296E2E0}" srcId="{7083D4B0-C003-4149-A485-003F190731BB}" destId="{5DE9DDB0-CDB6-4918-B69D-316D97C86662}" srcOrd="0" destOrd="0" parTransId="{20152DB7-D735-414D-B5A7-AB81EBCD2F3E}" sibTransId="{6106762E-C15F-4E6C-B35B-63E0E0CB80E3}"/>
    <dgm:cxn modelId="{2BB7B689-5B8F-46C7-9688-4308F08B49A4}" type="presOf" srcId="{4FB6C59F-11D3-4B0C-9348-CA1981B95508}" destId="{B9F9ABDC-F686-42D9-A19E-CE417E70087B}" srcOrd="0" destOrd="2" presId="urn:microsoft.com/office/officeart/2005/8/layout/vList2"/>
    <dgm:cxn modelId="{FE88ABB0-3433-406A-A151-7B960A88A5F9}" type="presOf" srcId="{5DE9DDB0-CDB6-4918-B69D-316D97C86662}" destId="{0333B64B-AD73-4175-9DD9-8B754D52E26C}" srcOrd="0" destOrd="0" presId="urn:microsoft.com/office/officeart/2005/8/layout/vList2"/>
    <dgm:cxn modelId="{EE13A4B1-F9C0-4D47-8F9A-32B97E8F15C8}" srcId="{5A461C9C-02DB-4E1A-AD6E-DFBBFC0F7F6A}" destId="{C285D74C-B429-4E9C-BB2A-81AF38C84544}" srcOrd="0" destOrd="0" parTransId="{DFFB0BAA-3783-43E2-B847-AB2F51754296}" sibTransId="{683ECE7E-16C8-4BDE-8320-EF55871157A3}"/>
    <dgm:cxn modelId="{599A6EEF-809B-4F5A-9CC7-B3C96425675E}" type="presOf" srcId="{7D801B76-B829-441D-9A42-96D552895662}" destId="{B9F9ABDC-F686-42D9-A19E-CE417E70087B}" srcOrd="0" destOrd="1" presId="urn:microsoft.com/office/officeart/2005/8/layout/vList2"/>
    <dgm:cxn modelId="{42AE6E79-BB91-45E3-9F50-759F2B3585EC}" type="presParOf" srcId="{A29FAF3D-1290-49F3-890C-0BA5F5E48D77}" destId="{0333B64B-AD73-4175-9DD9-8B754D52E26C}" srcOrd="0" destOrd="0" presId="urn:microsoft.com/office/officeart/2005/8/layout/vList2"/>
    <dgm:cxn modelId="{E66853ED-B341-43F1-A9E9-1832AB1F50FF}" type="presParOf" srcId="{A29FAF3D-1290-49F3-890C-0BA5F5E48D77}" destId="{3B4E737B-D440-4DE3-9F3D-0F5144041C8B}" srcOrd="1" destOrd="0" presId="urn:microsoft.com/office/officeart/2005/8/layout/vList2"/>
    <dgm:cxn modelId="{15DACB44-672B-4464-B2B9-C4F07F69A11C}" type="presParOf" srcId="{A29FAF3D-1290-49F3-890C-0BA5F5E48D77}" destId="{D684A557-66D5-4FC1-AAF2-608142B38AD6}" srcOrd="2" destOrd="0" presId="urn:microsoft.com/office/officeart/2005/8/layout/vList2"/>
    <dgm:cxn modelId="{B156AAB2-0A85-4821-8DDB-5283BBD07D14}" type="presParOf" srcId="{A29FAF3D-1290-49F3-890C-0BA5F5E48D77}" destId="{B9F9ABDC-F686-42D9-A19E-CE417E7008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8742B-EBB5-4ECD-980C-52B39C9285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1181B5-6F3B-4A42-A81B-EBA5783ED9FB}">
      <dgm:prSet/>
      <dgm:spPr>
        <a:solidFill>
          <a:schemeClr val="tx2"/>
        </a:solidFill>
      </dgm:spPr>
      <dgm:t>
        <a:bodyPr/>
        <a:lstStyle/>
        <a:p>
          <a:r>
            <a:rPr lang="en-US" b="1" baseline="0" dirty="0"/>
            <a:t>Pros:</a:t>
          </a:r>
          <a:endParaRPr lang="en-US" dirty="0"/>
        </a:p>
      </dgm:t>
    </dgm:pt>
    <dgm:pt modelId="{ECEDFAC8-3FA0-4290-8345-2E81C096F42C}" type="parTrans" cxnId="{D2435226-ED32-41BD-85C2-E5117D0FC4A0}">
      <dgm:prSet/>
      <dgm:spPr/>
      <dgm:t>
        <a:bodyPr/>
        <a:lstStyle/>
        <a:p>
          <a:endParaRPr lang="en-US"/>
        </a:p>
      </dgm:t>
    </dgm:pt>
    <dgm:pt modelId="{3F40691E-9C16-4FCD-BF6B-D126FB7FD6B3}" type="sibTrans" cxnId="{D2435226-ED32-41BD-85C2-E5117D0FC4A0}">
      <dgm:prSet/>
      <dgm:spPr/>
      <dgm:t>
        <a:bodyPr/>
        <a:lstStyle/>
        <a:p>
          <a:endParaRPr lang="en-US"/>
        </a:p>
      </dgm:t>
    </dgm:pt>
    <dgm:pt modelId="{F0067C66-159F-4328-810A-8BA8115AC18B}">
      <dgm:prSet/>
      <dgm:spPr/>
      <dgm:t>
        <a:bodyPr/>
        <a:lstStyle/>
        <a:p>
          <a:r>
            <a:rPr lang="en-US" baseline="0" dirty="0">
              <a:solidFill>
                <a:schemeClr val="tx2"/>
              </a:solidFill>
            </a:rPr>
            <a:t>Bottleneck removed</a:t>
          </a:r>
          <a:endParaRPr lang="en-US" dirty="0">
            <a:solidFill>
              <a:schemeClr val="tx2"/>
            </a:solidFill>
          </a:endParaRPr>
        </a:p>
      </dgm:t>
    </dgm:pt>
    <dgm:pt modelId="{13B7C950-A92E-43CA-9290-40E27B6ADF5C}" type="parTrans" cxnId="{F26E0A7F-C011-4C39-A6BD-16BBC8B6AD14}">
      <dgm:prSet/>
      <dgm:spPr/>
      <dgm:t>
        <a:bodyPr/>
        <a:lstStyle/>
        <a:p>
          <a:endParaRPr lang="en-US"/>
        </a:p>
      </dgm:t>
    </dgm:pt>
    <dgm:pt modelId="{585811DF-FB4F-4BE8-B0B3-4B7BBBA67FE8}" type="sibTrans" cxnId="{F26E0A7F-C011-4C39-A6BD-16BBC8B6AD14}">
      <dgm:prSet/>
      <dgm:spPr/>
      <dgm:t>
        <a:bodyPr/>
        <a:lstStyle/>
        <a:p>
          <a:endParaRPr lang="en-US"/>
        </a:p>
      </dgm:t>
    </dgm:pt>
    <dgm:pt modelId="{43EE7662-9754-4631-9C31-49411FE1569E}">
      <dgm:prSet/>
      <dgm:spPr/>
      <dgm:t>
        <a:bodyPr/>
        <a:lstStyle/>
        <a:p>
          <a:r>
            <a:rPr lang="en-US" baseline="0" dirty="0">
              <a:solidFill>
                <a:schemeClr val="tx2"/>
              </a:solidFill>
            </a:rPr>
            <a:t>Business analysts can get timely access and make decisions from their data</a:t>
          </a:r>
          <a:endParaRPr lang="en-US" dirty="0">
            <a:solidFill>
              <a:schemeClr val="tx2"/>
            </a:solidFill>
          </a:endParaRPr>
        </a:p>
      </dgm:t>
    </dgm:pt>
    <dgm:pt modelId="{713F69C4-0458-4C43-BC16-4AED95C3692D}" type="parTrans" cxnId="{61269EA4-4594-4B0C-9BAC-30D1FB5E2DE0}">
      <dgm:prSet/>
      <dgm:spPr/>
      <dgm:t>
        <a:bodyPr/>
        <a:lstStyle/>
        <a:p>
          <a:endParaRPr lang="en-US"/>
        </a:p>
      </dgm:t>
    </dgm:pt>
    <dgm:pt modelId="{4972ACF9-2D10-431D-AC06-1D95C8DDB330}" type="sibTrans" cxnId="{61269EA4-4594-4B0C-9BAC-30D1FB5E2DE0}">
      <dgm:prSet/>
      <dgm:spPr/>
      <dgm:t>
        <a:bodyPr/>
        <a:lstStyle/>
        <a:p>
          <a:endParaRPr lang="en-US"/>
        </a:p>
      </dgm:t>
    </dgm:pt>
    <dgm:pt modelId="{3856A04A-F526-465A-8D78-A7AB35976BAD}">
      <dgm:prSet/>
      <dgm:spPr>
        <a:solidFill>
          <a:schemeClr val="tx2"/>
        </a:solidFill>
      </dgm:spPr>
      <dgm:t>
        <a:bodyPr/>
        <a:lstStyle/>
        <a:p>
          <a:r>
            <a:rPr lang="en-US" b="1" baseline="0" dirty="0"/>
            <a:t>Cons:</a:t>
          </a:r>
          <a:endParaRPr lang="en-US" dirty="0"/>
        </a:p>
      </dgm:t>
    </dgm:pt>
    <dgm:pt modelId="{2D3A88A6-5CF2-44C4-AEC3-A1ECE9A9BE75}" type="parTrans" cxnId="{6CA983D4-4EB5-45EF-BD24-5B83C33A46B7}">
      <dgm:prSet/>
      <dgm:spPr/>
      <dgm:t>
        <a:bodyPr/>
        <a:lstStyle/>
        <a:p>
          <a:endParaRPr lang="en-US"/>
        </a:p>
      </dgm:t>
    </dgm:pt>
    <dgm:pt modelId="{969D83A6-CB19-4A76-8C66-8E7FA92E4A1F}" type="sibTrans" cxnId="{6CA983D4-4EB5-45EF-BD24-5B83C33A46B7}">
      <dgm:prSet/>
      <dgm:spPr/>
      <dgm:t>
        <a:bodyPr/>
        <a:lstStyle/>
        <a:p>
          <a:endParaRPr lang="en-US"/>
        </a:p>
      </dgm:t>
    </dgm:pt>
    <dgm:pt modelId="{2A53FCE3-8D74-4BFF-8FA4-6354F0483E5C}">
      <dgm:prSet/>
      <dgm:spPr/>
      <dgm:t>
        <a:bodyPr/>
        <a:lstStyle/>
        <a:p>
          <a:r>
            <a:rPr lang="en-US" baseline="0" dirty="0">
              <a:solidFill>
                <a:schemeClr val="tx2"/>
              </a:solidFill>
            </a:rPr>
            <a:t>Security risk increased</a:t>
          </a:r>
          <a:endParaRPr lang="en-US" dirty="0">
            <a:solidFill>
              <a:schemeClr val="tx2"/>
            </a:solidFill>
          </a:endParaRPr>
        </a:p>
      </dgm:t>
    </dgm:pt>
    <dgm:pt modelId="{CF65339F-7C02-463E-AF63-992CB24A1C5F}" type="parTrans" cxnId="{697428F2-F260-4DF2-97A0-BF3E9013DC0B}">
      <dgm:prSet/>
      <dgm:spPr/>
      <dgm:t>
        <a:bodyPr/>
        <a:lstStyle/>
        <a:p>
          <a:endParaRPr lang="en-US"/>
        </a:p>
      </dgm:t>
    </dgm:pt>
    <dgm:pt modelId="{5FE92B28-5E8B-4ED0-87C2-FD44585F766C}" type="sibTrans" cxnId="{697428F2-F260-4DF2-97A0-BF3E9013DC0B}">
      <dgm:prSet/>
      <dgm:spPr/>
      <dgm:t>
        <a:bodyPr/>
        <a:lstStyle/>
        <a:p>
          <a:endParaRPr lang="en-US"/>
        </a:p>
      </dgm:t>
    </dgm:pt>
    <dgm:pt modelId="{FC89A165-8793-455C-838F-5E910BB261B8}">
      <dgm:prSet/>
      <dgm:spPr/>
      <dgm:t>
        <a:bodyPr/>
        <a:lstStyle/>
        <a:p>
          <a:r>
            <a:rPr lang="en-US" baseline="0" dirty="0">
              <a:solidFill>
                <a:schemeClr val="tx2"/>
              </a:solidFill>
            </a:rPr>
            <a:t>Scalability is difficult</a:t>
          </a:r>
          <a:endParaRPr lang="en-US" dirty="0">
            <a:solidFill>
              <a:schemeClr val="tx2"/>
            </a:solidFill>
          </a:endParaRPr>
        </a:p>
      </dgm:t>
    </dgm:pt>
    <dgm:pt modelId="{7C3B3321-CE6C-43EE-8B2D-F05B1EED0D10}" type="parTrans" cxnId="{6A34E0CB-BBC9-49BD-97A0-F0AD5C8D0BCC}">
      <dgm:prSet/>
      <dgm:spPr/>
      <dgm:t>
        <a:bodyPr/>
        <a:lstStyle/>
        <a:p>
          <a:endParaRPr lang="en-US"/>
        </a:p>
      </dgm:t>
    </dgm:pt>
    <dgm:pt modelId="{66744336-7D2B-427E-8AC9-D929D95A4018}" type="sibTrans" cxnId="{6A34E0CB-BBC9-49BD-97A0-F0AD5C8D0BCC}">
      <dgm:prSet/>
      <dgm:spPr/>
      <dgm:t>
        <a:bodyPr/>
        <a:lstStyle/>
        <a:p>
          <a:endParaRPr lang="en-US"/>
        </a:p>
      </dgm:t>
    </dgm:pt>
    <dgm:pt modelId="{9B3FC36B-1F12-47BE-B69C-BC415C8A2F0B}">
      <dgm:prSet/>
      <dgm:spPr/>
      <dgm:t>
        <a:bodyPr/>
        <a:lstStyle/>
        <a:p>
          <a:r>
            <a:rPr lang="en-US" baseline="0" dirty="0">
              <a:solidFill>
                <a:schemeClr val="tx2"/>
              </a:solidFill>
            </a:rPr>
            <a:t>Performance of source systems are not optimized for analytics </a:t>
          </a:r>
          <a:endParaRPr lang="en-US" dirty="0">
            <a:solidFill>
              <a:schemeClr val="tx2"/>
            </a:solidFill>
          </a:endParaRPr>
        </a:p>
      </dgm:t>
    </dgm:pt>
    <dgm:pt modelId="{D80A43E1-E8E3-4BA8-850B-EF65E18F0D5B}" type="parTrans" cxnId="{5A4964FB-98CF-4752-8AC6-9AA2D4F4C941}">
      <dgm:prSet/>
      <dgm:spPr/>
      <dgm:t>
        <a:bodyPr/>
        <a:lstStyle/>
        <a:p>
          <a:endParaRPr lang="en-US"/>
        </a:p>
      </dgm:t>
    </dgm:pt>
    <dgm:pt modelId="{298AEDB7-8ACD-4A88-8393-908EFF377752}" type="sibTrans" cxnId="{5A4964FB-98CF-4752-8AC6-9AA2D4F4C941}">
      <dgm:prSet/>
      <dgm:spPr/>
      <dgm:t>
        <a:bodyPr/>
        <a:lstStyle/>
        <a:p>
          <a:endParaRPr lang="en-US"/>
        </a:p>
      </dgm:t>
    </dgm:pt>
    <dgm:pt modelId="{8ACB621B-EA95-4494-8871-3560CC4DBE98}">
      <dgm:prSet/>
      <dgm:spPr/>
      <dgm:t>
        <a:bodyPr/>
        <a:lstStyle/>
        <a:p>
          <a:r>
            <a:rPr lang="en-US" baseline="0" dirty="0">
              <a:solidFill>
                <a:schemeClr val="tx2"/>
              </a:solidFill>
            </a:rPr>
            <a:t>Availability of source systems could crash with too much traffic</a:t>
          </a:r>
          <a:endParaRPr lang="en-US" dirty="0">
            <a:solidFill>
              <a:schemeClr val="tx2"/>
            </a:solidFill>
          </a:endParaRPr>
        </a:p>
      </dgm:t>
    </dgm:pt>
    <dgm:pt modelId="{084A0C92-5DED-47F9-8795-1E10CC95A184}" type="parTrans" cxnId="{753B8C08-B135-4580-9C1F-906AC3EF3078}">
      <dgm:prSet/>
      <dgm:spPr/>
      <dgm:t>
        <a:bodyPr/>
        <a:lstStyle/>
        <a:p>
          <a:endParaRPr lang="en-US"/>
        </a:p>
      </dgm:t>
    </dgm:pt>
    <dgm:pt modelId="{6756F5A7-0667-4474-B172-9BABCA66D7A4}" type="sibTrans" cxnId="{753B8C08-B135-4580-9C1F-906AC3EF3078}">
      <dgm:prSet/>
      <dgm:spPr/>
      <dgm:t>
        <a:bodyPr/>
        <a:lstStyle/>
        <a:p>
          <a:endParaRPr lang="en-US"/>
        </a:p>
      </dgm:t>
    </dgm:pt>
    <dgm:pt modelId="{6A077AFC-841E-4EDD-9BDE-16BA63D90DF1}">
      <dgm:prSet/>
      <dgm:spPr/>
      <dgm:t>
        <a:bodyPr/>
        <a:lstStyle/>
        <a:p>
          <a:r>
            <a:rPr lang="en-US" baseline="0" dirty="0">
              <a:solidFill>
                <a:schemeClr val="tx2"/>
              </a:solidFill>
            </a:rPr>
            <a:t>Access to raw dirty data permeates</a:t>
          </a:r>
          <a:endParaRPr lang="en-US" dirty="0">
            <a:solidFill>
              <a:schemeClr val="tx2"/>
            </a:solidFill>
          </a:endParaRPr>
        </a:p>
      </dgm:t>
    </dgm:pt>
    <dgm:pt modelId="{9912AC76-4221-4615-9689-D52ABDFE4F44}" type="parTrans" cxnId="{449684AB-10F2-4B23-834B-AE888DD052AB}">
      <dgm:prSet/>
      <dgm:spPr/>
      <dgm:t>
        <a:bodyPr/>
        <a:lstStyle/>
        <a:p>
          <a:endParaRPr lang="en-US"/>
        </a:p>
      </dgm:t>
    </dgm:pt>
    <dgm:pt modelId="{F85304AE-3E4C-4620-B18D-AADCAB92DDF8}" type="sibTrans" cxnId="{449684AB-10F2-4B23-834B-AE888DD052AB}">
      <dgm:prSet/>
      <dgm:spPr/>
      <dgm:t>
        <a:bodyPr/>
        <a:lstStyle/>
        <a:p>
          <a:endParaRPr lang="en-US"/>
        </a:p>
      </dgm:t>
    </dgm:pt>
    <dgm:pt modelId="{E3F38AC3-948C-4BE0-8EFA-29BEFC42BD63}">
      <dgm:prSet/>
      <dgm:spPr/>
      <dgm:t>
        <a:bodyPr/>
        <a:lstStyle/>
        <a:p>
          <a:r>
            <a:rPr lang="en-US" baseline="0" dirty="0">
              <a:solidFill>
                <a:schemeClr val="tx2"/>
              </a:solidFill>
            </a:rPr>
            <a:t>Communicating between databases is difficult</a:t>
          </a:r>
          <a:endParaRPr lang="en-US" dirty="0">
            <a:solidFill>
              <a:schemeClr val="tx2"/>
            </a:solidFill>
          </a:endParaRPr>
        </a:p>
      </dgm:t>
    </dgm:pt>
    <dgm:pt modelId="{C8114958-99BA-4718-91BC-9B53ADCF1062}" type="parTrans" cxnId="{35AF7A10-4CC2-4E42-A865-74BDC957ACA2}">
      <dgm:prSet/>
      <dgm:spPr/>
      <dgm:t>
        <a:bodyPr/>
        <a:lstStyle/>
        <a:p>
          <a:endParaRPr lang="en-US"/>
        </a:p>
      </dgm:t>
    </dgm:pt>
    <dgm:pt modelId="{7567C552-03D5-49D9-9556-DC1A5A911B14}" type="sibTrans" cxnId="{35AF7A10-4CC2-4E42-A865-74BDC957ACA2}">
      <dgm:prSet/>
      <dgm:spPr/>
      <dgm:t>
        <a:bodyPr/>
        <a:lstStyle/>
        <a:p>
          <a:endParaRPr lang="en-US"/>
        </a:p>
      </dgm:t>
    </dgm:pt>
    <dgm:pt modelId="{AAF5F019-ACA6-4245-9D8C-6170B16335E0}">
      <dgm:prSet/>
      <dgm:spPr/>
      <dgm:t>
        <a:bodyPr/>
        <a:lstStyle/>
        <a:p>
          <a:r>
            <a:rPr lang="en-US" baseline="0" dirty="0">
              <a:solidFill>
                <a:schemeClr val="tx2"/>
              </a:solidFill>
            </a:rPr>
            <a:t>What is the truth?</a:t>
          </a:r>
          <a:endParaRPr lang="en-US" dirty="0">
            <a:solidFill>
              <a:schemeClr val="tx2"/>
            </a:solidFill>
          </a:endParaRPr>
        </a:p>
      </dgm:t>
    </dgm:pt>
    <dgm:pt modelId="{19BC73B9-4CBD-464C-A4D7-446733EAA479}" type="parTrans" cxnId="{BB1AA196-DD28-42A3-AF67-57FC9DD69473}">
      <dgm:prSet/>
      <dgm:spPr/>
      <dgm:t>
        <a:bodyPr/>
        <a:lstStyle/>
        <a:p>
          <a:endParaRPr lang="en-US"/>
        </a:p>
      </dgm:t>
    </dgm:pt>
    <dgm:pt modelId="{1C517A08-AD11-463A-948E-DD2350AF9522}" type="sibTrans" cxnId="{BB1AA196-DD28-42A3-AF67-57FC9DD69473}">
      <dgm:prSet/>
      <dgm:spPr/>
      <dgm:t>
        <a:bodyPr/>
        <a:lstStyle/>
        <a:p>
          <a:endParaRPr lang="en-US"/>
        </a:p>
      </dgm:t>
    </dgm:pt>
    <dgm:pt modelId="{D02BA9A7-4204-420E-B5F7-033B07C9A987}" type="pres">
      <dgm:prSet presAssocID="{D318742B-EBB5-4ECD-980C-52B39C92852F}" presName="linear" presStyleCnt="0">
        <dgm:presLayoutVars>
          <dgm:animLvl val="lvl"/>
          <dgm:resizeHandles val="exact"/>
        </dgm:presLayoutVars>
      </dgm:prSet>
      <dgm:spPr/>
    </dgm:pt>
    <dgm:pt modelId="{26EC1C63-CB6B-4FEE-B5D5-973129E2EFC1}" type="pres">
      <dgm:prSet presAssocID="{691181B5-6F3B-4A42-A81B-EBA5783ED9FB}" presName="parentText" presStyleLbl="node1" presStyleIdx="0" presStyleCnt="2">
        <dgm:presLayoutVars>
          <dgm:chMax val="0"/>
          <dgm:bulletEnabled val="1"/>
        </dgm:presLayoutVars>
      </dgm:prSet>
      <dgm:spPr/>
    </dgm:pt>
    <dgm:pt modelId="{6FF5E2BE-0781-4775-B6E5-512E51F36C8A}" type="pres">
      <dgm:prSet presAssocID="{691181B5-6F3B-4A42-A81B-EBA5783ED9FB}" presName="childText" presStyleLbl="revTx" presStyleIdx="0" presStyleCnt="2">
        <dgm:presLayoutVars>
          <dgm:bulletEnabled val="1"/>
        </dgm:presLayoutVars>
      </dgm:prSet>
      <dgm:spPr/>
    </dgm:pt>
    <dgm:pt modelId="{98035EF6-2FA3-412E-A2B8-7E91AECF21EC}" type="pres">
      <dgm:prSet presAssocID="{3856A04A-F526-465A-8D78-A7AB35976BAD}" presName="parentText" presStyleLbl="node1" presStyleIdx="1" presStyleCnt="2">
        <dgm:presLayoutVars>
          <dgm:chMax val="0"/>
          <dgm:bulletEnabled val="1"/>
        </dgm:presLayoutVars>
      </dgm:prSet>
      <dgm:spPr/>
    </dgm:pt>
    <dgm:pt modelId="{209049A7-B942-4B87-92ED-2EB51D432461}" type="pres">
      <dgm:prSet presAssocID="{3856A04A-F526-465A-8D78-A7AB35976BAD}" presName="childText" presStyleLbl="revTx" presStyleIdx="1" presStyleCnt="2">
        <dgm:presLayoutVars>
          <dgm:bulletEnabled val="1"/>
        </dgm:presLayoutVars>
      </dgm:prSet>
      <dgm:spPr/>
    </dgm:pt>
  </dgm:ptLst>
  <dgm:cxnLst>
    <dgm:cxn modelId="{753B8C08-B135-4580-9C1F-906AC3EF3078}" srcId="{3856A04A-F526-465A-8D78-A7AB35976BAD}" destId="{8ACB621B-EA95-4494-8871-3560CC4DBE98}" srcOrd="3" destOrd="0" parTransId="{084A0C92-5DED-47F9-8795-1E10CC95A184}" sibTransId="{6756F5A7-0667-4474-B172-9BABCA66D7A4}"/>
    <dgm:cxn modelId="{35AF7A10-4CC2-4E42-A865-74BDC957ACA2}" srcId="{3856A04A-F526-465A-8D78-A7AB35976BAD}" destId="{E3F38AC3-948C-4BE0-8EFA-29BEFC42BD63}" srcOrd="5" destOrd="0" parTransId="{C8114958-99BA-4718-91BC-9B53ADCF1062}" sibTransId="{7567C552-03D5-49D9-9556-DC1A5A911B14}"/>
    <dgm:cxn modelId="{D2435226-ED32-41BD-85C2-E5117D0FC4A0}" srcId="{D318742B-EBB5-4ECD-980C-52B39C92852F}" destId="{691181B5-6F3B-4A42-A81B-EBA5783ED9FB}" srcOrd="0" destOrd="0" parTransId="{ECEDFAC8-3FA0-4290-8345-2E81C096F42C}" sibTransId="{3F40691E-9C16-4FCD-BF6B-D126FB7FD6B3}"/>
    <dgm:cxn modelId="{81866F2B-72AF-4701-8393-FAA56DFB2A51}" type="presOf" srcId="{F0067C66-159F-4328-810A-8BA8115AC18B}" destId="{6FF5E2BE-0781-4775-B6E5-512E51F36C8A}" srcOrd="0" destOrd="0" presId="urn:microsoft.com/office/officeart/2005/8/layout/vList2"/>
    <dgm:cxn modelId="{4C69395B-79F6-4615-A1A1-756FA01DD861}" type="presOf" srcId="{6A077AFC-841E-4EDD-9BDE-16BA63D90DF1}" destId="{209049A7-B942-4B87-92ED-2EB51D432461}" srcOrd="0" destOrd="4" presId="urn:microsoft.com/office/officeart/2005/8/layout/vList2"/>
    <dgm:cxn modelId="{60508143-B410-4894-8907-9D0A02A41DC4}" type="presOf" srcId="{AAF5F019-ACA6-4245-9D8C-6170B16335E0}" destId="{209049A7-B942-4B87-92ED-2EB51D432461}" srcOrd="0" destOrd="6" presId="urn:microsoft.com/office/officeart/2005/8/layout/vList2"/>
    <dgm:cxn modelId="{DAD6FC51-6C3B-48CD-993F-9954934EF50D}" type="presOf" srcId="{3856A04A-F526-465A-8D78-A7AB35976BAD}" destId="{98035EF6-2FA3-412E-A2B8-7E91AECF21EC}" srcOrd="0" destOrd="0" presId="urn:microsoft.com/office/officeart/2005/8/layout/vList2"/>
    <dgm:cxn modelId="{41D6AA78-805B-4F63-B200-46C2D30BD5AC}" type="presOf" srcId="{43EE7662-9754-4631-9C31-49411FE1569E}" destId="{6FF5E2BE-0781-4775-B6E5-512E51F36C8A}" srcOrd="0" destOrd="1" presId="urn:microsoft.com/office/officeart/2005/8/layout/vList2"/>
    <dgm:cxn modelId="{22241D7E-4AFA-4807-ABFB-BCCB0FC73D42}" type="presOf" srcId="{8ACB621B-EA95-4494-8871-3560CC4DBE98}" destId="{209049A7-B942-4B87-92ED-2EB51D432461}" srcOrd="0" destOrd="3" presId="urn:microsoft.com/office/officeart/2005/8/layout/vList2"/>
    <dgm:cxn modelId="{F26E0A7F-C011-4C39-A6BD-16BBC8B6AD14}" srcId="{691181B5-6F3B-4A42-A81B-EBA5783ED9FB}" destId="{F0067C66-159F-4328-810A-8BA8115AC18B}" srcOrd="0" destOrd="0" parTransId="{13B7C950-A92E-43CA-9290-40E27B6ADF5C}" sibTransId="{585811DF-FB4F-4BE8-B0B3-4B7BBBA67FE8}"/>
    <dgm:cxn modelId="{8C1E3380-4EAD-4D17-9AC6-BF81C97480C8}" type="presOf" srcId="{D318742B-EBB5-4ECD-980C-52B39C92852F}" destId="{D02BA9A7-4204-420E-B5F7-033B07C9A987}" srcOrd="0" destOrd="0" presId="urn:microsoft.com/office/officeart/2005/8/layout/vList2"/>
    <dgm:cxn modelId="{BB1AA196-DD28-42A3-AF67-57FC9DD69473}" srcId="{3856A04A-F526-465A-8D78-A7AB35976BAD}" destId="{AAF5F019-ACA6-4245-9D8C-6170B16335E0}" srcOrd="6" destOrd="0" parTransId="{19BC73B9-4CBD-464C-A4D7-446733EAA479}" sibTransId="{1C517A08-AD11-463A-948E-DD2350AF9522}"/>
    <dgm:cxn modelId="{673ABEA2-0868-47EF-9C98-86AAA58F1699}" type="presOf" srcId="{FC89A165-8793-455C-838F-5E910BB261B8}" destId="{209049A7-B942-4B87-92ED-2EB51D432461}" srcOrd="0" destOrd="1" presId="urn:microsoft.com/office/officeart/2005/8/layout/vList2"/>
    <dgm:cxn modelId="{61269EA4-4594-4B0C-9BAC-30D1FB5E2DE0}" srcId="{691181B5-6F3B-4A42-A81B-EBA5783ED9FB}" destId="{43EE7662-9754-4631-9C31-49411FE1569E}" srcOrd="1" destOrd="0" parTransId="{713F69C4-0458-4C43-BC16-4AED95C3692D}" sibTransId="{4972ACF9-2D10-431D-AC06-1D95C8DDB330}"/>
    <dgm:cxn modelId="{449684AB-10F2-4B23-834B-AE888DD052AB}" srcId="{3856A04A-F526-465A-8D78-A7AB35976BAD}" destId="{6A077AFC-841E-4EDD-9BDE-16BA63D90DF1}" srcOrd="4" destOrd="0" parTransId="{9912AC76-4221-4615-9689-D52ABDFE4F44}" sibTransId="{F85304AE-3E4C-4620-B18D-AADCAB92DDF8}"/>
    <dgm:cxn modelId="{B1068BAB-491A-4F8C-83C8-8AFF71CBB42F}" type="presOf" srcId="{691181B5-6F3B-4A42-A81B-EBA5783ED9FB}" destId="{26EC1C63-CB6B-4FEE-B5D5-973129E2EFC1}" srcOrd="0" destOrd="0" presId="urn:microsoft.com/office/officeart/2005/8/layout/vList2"/>
    <dgm:cxn modelId="{6A34E0CB-BBC9-49BD-97A0-F0AD5C8D0BCC}" srcId="{3856A04A-F526-465A-8D78-A7AB35976BAD}" destId="{FC89A165-8793-455C-838F-5E910BB261B8}" srcOrd="1" destOrd="0" parTransId="{7C3B3321-CE6C-43EE-8B2D-F05B1EED0D10}" sibTransId="{66744336-7D2B-427E-8AC9-D929D95A4018}"/>
    <dgm:cxn modelId="{6CA983D4-4EB5-45EF-BD24-5B83C33A46B7}" srcId="{D318742B-EBB5-4ECD-980C-52B39C92852F}" destId="{3856A04A-F526-465A-8D78-A7AB35976BAD}" srcOrd="1" destOrd="0" parTransId="{2D3A88A6-5CF2-44C4-AEC3-A1ECE9A9BE75}" sibTransId="{969D83A6-CB19-4A76-8C66-8E7FA92E4A1F}"/>
    <dgm:cxn modelId="{697428F2-F260-4DF2-97A0-BF3E9013DC0B}" srcId="{3856A04A-F526-465A-8D78-A7AB35976BAD}" destId="{2A53FCE3-8D74-4BFF-8FA4-6354F0483E5C}" srcOrd="0" destOrd="0" parTransId="{CF65339F-7C02-463E-AF63-992CB24A1C5F}" sibTransId="{5FE92B28-5E8B-4ED0-87C2-FD44585F766C}"/>
    <dgm:cxn modelId="{17635EFA-FE0B-41BE-92AC-1D78192BBEEA}" type="presOf" srcId="{2A53FCE3-8D74-4BFF-8FA4-6354F0483E5C}" destId="{209049A7-B942-4B87-92ED-2EB51D432461}" srcOrd="0" destOrd="0" presId="urn:microsoft.com/office/officeart/2005/8/layout/vList2"/>
    <dgm:cxn modelId="{5A4964FB-98CF-4752-8AC6-9AA2D4F4C941}" srcId="{3856A04A-F526-465A-8D78-A7AB35976BAD}" destId="{9B3FC36B-1F12-47BE-B69C-BC415C8A2F0B}" srcOrd="2" destOrd="0" parTransId="{D80A43E1-E8E3-4BA8-850B-EF65E18F0D5B}" sibTransId="{298AEDB7-8ACD-4A88-8393-908EFF377752}"/>
    <dgm:cxn modelId="{903A64FC-18DD-415C-856F-2F2D036E6C07}" type="presOf" srcId="{9B3FC36B-1F12-47BE-B69C-BC415C8A2F0B}" destId="{209049A7-B942-4B87-92ED-2EB51D432461}" srcOrd="0" destOrd="2" presId="urn:microsoft.com/office/officeart/2005/8/layout/vList2"/>
    <dgm:cxn modelId="{908726FD-7013-43C7-BCE5-97704ACEB21E}" type="presOf" srcId="{E3F38AC3-948C-4BE0-8EFA-29BEFC42BD63}" destId="{209049A7-B942-4B87-92ED-2EB51D432461}" srcOrd="0" destOrd="5" presId="urn:microsoft.com/office/officeart/2005/8/layout/vList2"/>
    <dgm:cxn modelId="{390BCCBA-FD86-4066-8376-02A86138DE5E}" type="presParOf" srcId="{D02BA9A7-4204-420E-B5F7-033B07C9A987}" destId="{26EC1C63-CB6B-4FEE-B5D5-973129E2EFC1}" srcOrd="0" destOrd="0" presId="urn:microsoft.com/office/officeart/2005/8/layout/vList2"/>
    <dgm:cxn modelId="{135612B1-9276-4834-A92C-54EADAA3024F}" type="presParOf" srcId="{D02BA9A7-4204-420E-B5F7-033B07C9A987}" destId="{6FF5E2BE-0781-4775-B6E5-512E51F36C8A}" srcOrd="1" destOrd="0" presId="urn:microsoft.com/office/officeart/2005/8/layout/vList2"/>
    <dgm:cxn modelId="{6168CB10-F99C-4155-A6CD-FD673D9C5B0C}" type="presParOf" srcId="{D02BA9A7-4204-420E-B5F7-033B07C9A987}" destId="{98035EF6-2FA3-412E-A2B8-7E91AECF21EC}" srcOrd="2" destOrd="0" presId="urn:microsoft.com/office/officeart/2005/8/layout/vList2"/>
    <dgm:cxn modelId="{A16AE5BF-E8ED-40CA-AD5E-8E6FB2824443}" type="presParOf" srcId="{D02BA9A7-4204-420E-B5F7-033B07C9A987}" destId="{209049A7-B942-4B87-92ED-2EB51D43246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BECF9-E968-451B-A24F-BBE1DE8A48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89C21A-B48B-4381-B388-D7043020A0B1}">
      <dgm:prSet/>
      <dgm:spPr>
        <a:solidFill>
          <a:schemeClr val="tx2"/>
        </a:solidFill>
      </dgm:spPr>
      <dgm:t>
        <a:bodyPr/>
        <a:lstStyle/>
        <a:p>
          <a:r>
            <a:rPr lang="en-US" b="1" baseline="0" dirty="0"/>
            <a:t>Pros:</a:t>
          </a:r>
          <a:endParaRPr lang="en-US" b="1" dirty="0"/>
        </a:p>
      </dgm:t>
    </dgm:pt>
    <dgm:pt modelId="{6010A9B4-1733-490C-A3A2-9C08A37E6B61}" type="parTrans" cxnId="{853E59C3-D23F-4751-AC93-D9FDD319175F}">
      <dgm:prSet/>
      <dgm:spPr/>
      <dgm:t>
        <a:bodyPr/>
        <a:lstStyle/>
        <a:p>
          <a:endParaRPr lang="en-US"/>
        </a:p>
      </dgm:t>
    </dgm:pt>
    <dgm:pt modelId="{C8405DFF-C8B5-4916-8352-67498D941204}" type="sibTrans" cxnId="{853E59C3-D23F-4751-AC93-D9FDD319175F}">
      <dgm:prSet/>
      <dgm:spPr/>
      <dgm:t>
        <a:bodyPr/>
        <a:lstStyle/>
        <a:p>
          <a:endParaRPr lang="en-US"/>
        </a:p>
      </dgm:t>
    </dgm:pt>
    <dgm:pt modelId="{4ACAB4F5-1333-4A6F-87AD-2BA79B9B3FC1}">
      <dgm:prSet custT="1"/>
      <dgm:spPr/>
      <dgm:t>
        <a:bodyPr/>
        <a:lstStyle/>
        <a:p>
          <a:r>
            <a:rPr lang="en-US" sz="2400" baseline="0" dirty="0">
              <a:solidFill>
                <a:schemeClr val="tx2"/>
              </a:solidFill>
            </a:rPr>
            <a:t>Truth is established </a:t>
          </a:r>
          <a:endParaRPr lang="en-US" sz="2400" dirty="0">
            <a:solidFill>
              <a:schemeClr val="tx2"/>
            </a:solidFill>
          </a:endParaRPr>
        </a:p>
      </dgm:t>
    </dgm:pt>
    <dgm:pt modelId="{3F7F52F4-3579-47D5-9979-160AC3BB00AD}" type="parTrans" cxnId="{AA2BE54B-9F0D-4C5B-8E89-7C49ECF49DFB}">
      <dgm:prSet/>
      <dgm:spPr/>
      <dgm:t>
        <a:bodyPr/>
        <a:lstStyle/>
        <a:p>
          <a:endParaRPr lang="en-US"/>
        </a:p>
      </dgm:t>
    </dgm:pt>
    <dgm:pt modelId="{EFECC017-4516-4602-B02D-F33B9E7EF113}" type="sibTrans" cxnId="{AA2BE54B-9F0D-4C5B-8E89-7C49ECF49DFB}">
      <dgm:prSet/>
      <dgm:spPr/>
      <dgm:t>
        <a:bodyPr/>
        <a:lstStyle/>
        <a:p>
          <a:endParaRPr lang="en-US"/>
        </a:p>
      </dgm:t>
    </dgm:pt>
    <dgm:pt modelId="{B83F6253-370E-4F5C-9305-453FF8CFC0BF}">
      <dgm:prSet custT="1"/>
      <dgm:spPr/>
      <dgm:t>
        <a:bodyPr/>
        <a:lstStyle/>
        <a:p>
          <a:r>
            <a:rPr lang="en-US" sz="2400" baseline="0" dirty="0">
              <a:solidFill>
                <a:schemeClr val="tx2"/>
              </a:solidFill>
            </a:rPr>
            <a:t>Security measures in place</a:t>
          </a:r>
          <a:endParaRPr lang="en-US" sz="2400" dirty="0">
            <a:solidFill>
              <a:schemeClr val="tx2"/>
            </a:solidFill>
          </a:endParaRPr>
        </a:p>
      </dgm:t>
    </dgm:pt>
    <dgm:pt modelId="{911BDDC7-B502-4CC2-9B5D-E70B1BCC29E3}" type="parTrans" cxnId="{A07B4558-839E-4EE7-8F36-5882B669DC68}">
      <dgm:prSet/>
      <dgm:spPr/>
      <dgm:t>
        <a:bodyPr/>
        <a:lstStyle/>
        <a:p>
          <a:endParaRPr lang="en-US"/>
        </a:p>
      </dgm:t>
    </dgm:pt>
    <dgm:pt modelId="{3A183F89-4A75-46B5-9EF2-B3AE81D9663D}" type="sibTrans" cxnId="{A07B4558-839E-4EE7-8F36-5882B669DC68}">
      <dgm:prSet/>
      <dgm:spPr/>
      <dgm:t>
        <a:bodyPr/>
        <a:lstStyle/>
        <a:p>
          <a:endParaRPr lang="en-US"/>
        </a:p>
      </dgm:t>
    </dgm:pt>
    <dgm:pt modelId="{646873B9-B66E-4EE5-8289-E027B3757595}">
      <dgm:prSet custT="1"/>
      <dgm:spPr/>
      <dgm:t>
        <a:bodyPr/>
        <a:lstStyle/>
        <a:p>
          <a:r>
            <a:rPr lang="en-US" sz="2400" baseline="0" dirty="0">
              <a:solidFill>
                <a:schemeClr val="tx2"/>
              </a:solidFill>
            </a:rPr>
            <a:t>Scalability is easy</a:t>
          </a:r>
          <a:endParaRPr lang="en-US" sz="2400" dirty="0">
            <a:solidFill>
              <a:schemeClr val="tx2"/>
            </a:solidFill>
          </a:endParaRPr>
        </a:p>
      </dgm:t>
    </dgm:pt>
    <dgm:pt modelId="{129EEE16-75A0-41AC-A380-B67527B40215}" type="parTrans" cxnId="{DB715168-EFD6-48A1-9C37-CB1BDD36218B}">
      <dgm:prSet/>
      <dgm:spPr/>
      <dgm:t>
        <a:bodyPr/>
        <a:lstStyle/>
        <a:p>
          <a:endParaRPr lang="en-US"/>
        </a:p>
      </dgm:t>
    </dgm:pt>
    <dgm:pt modelId="{70F85745-0D4E-4FE7-9750-7A0D2B2C4F2E}" type="sibTrans" cxnId="{DB715168-EFD6-48A1-9C37-CB1BDD36218B}">
      <dgm:prSet/>
      <dgm:spPr/>
      <dgm:t>
        <a:bodyPr/>
        <a:lstStyle/>
        <a:p>
          <a:endParaRPr lang="en-US"/>
        </a:p>
      </dgm:t>
    </dgm:pt>
    <dgm:pt modelId="{708A8E95-B398-4DB6-9BDA-9B564C3DB3DE}">
      <dgm:prSet custT="1"/>
      <dgm:spPr/>
      <dgm:t>
        <a:bodyPr/>
        <a:lstStyle/>
        <a:p>
          <a:r>
            <a:rPr lang="en-US" sz="2400" baseline="0" dirty="0">
              <a:solidFill>
                <a:schemeClr val="tx2"/>
              </a:solidFill>
            </a:rPr>
            <a:t>Performance of systems is preserved</a:t>
          </a:r>
          <a:endParaRPr lang="en-US" sz="2400" dirty="0">
            <a:solidFill>
              <a:schemeClr val="tx2"/>
            </a:solidFill>
          </a:endParaRPr>
        </a:p>
      </dgm:t>
    </dgm:pt>
    <dgm:pt modelId="{30D943E8-67CA-47E1-B23E-A079B371ECFC}" type="parTrans" cxnId="{623DD3F2-86B2-4896-9A0A-3035074F83DF}">
      <dgm:prSet/>
      <dgm:spPr/>
      <dgm:t>
        <a:bodyPr/>
        <a:lstStyle/>
        <a:p>
          <a:endParaRPr lang="en-US"/>
        </a:p>
      </dgm:t>
    </dgm:pt>
    <dgm:pt modelId="{060E0F31-667C-40A2-ADDD-22440A264B7E}" type="sibTrans" cxnId="{623DD3F2-86B2-4896-9A0A-3035074F83DF}">
      <dgm:prSet/>
      <dgm:spPr/>
      <dgm:t>
        <a:bodyPr/>
        <a:lstStyle/>
        <a:p>
          <a:endParaRPr lang="en-US"/>
        </a:p>
      </dgm:t>
    </dgm:pt>
    <dgm:pt modelId="{3FC97C08-69B5-44F6-BD40-E15802E1122E}">
      <dgm:prSet custT="1"/>
      <dgm:spPr/>
      <dgm:t>
        <a:bodyPr/>
        <a:lstStyle/>
        <a:p>
          <a:r>
            <a:rPr lang="en-US" sz="2400" baseline="0" dirty="0">
              <a:solidFill>
                <a:schemeClr val="tx2"/>
              </a:solidFill>
            </a:rPr>
            <a:t>Availability of data is limited to only needed data </a:t>
          </a:r>
          <a:endParaRPr lang="en-US" sz="2400" dirty="0">
            <a:solidFill>
              <a:schemeClr val="tx2"/>
            </a:solidFill>
          </a:endParaRPr>
        </a:p>
      </dgm:t>
    </dgm:pt>
    <dgm:pt modelId="{B59E7A9A-B8C6-452D-8700-14647337B78E}" type="parTrans" cxnId="{78E0BC8C-0DC0-489C-B1FE-C67EBF70330C}">
      <dgm:prSet/>
      <dgm:spPr/>
      <dgm:t>
        <a:bodyPr/>
        <a:lstStyle/>
        <a:p>
          <a:endParaRPr lang="en-US"/>
        </a:p>
      </dgm:t>
    </dgm:pt>
    <dgm:pt modelId="{C238D870-E264-4405-88BC-ED7D53378D20}" type="sibTrans" cxnId="{78E0BC8C-0DC0-489C-B1FE-C67EBF70330C}">
      <dgm:prSet/>
      <dgm:spPr/>
      <dgm:t>
        <a:bodyPr/>
        <a:lstStyle/>
        <a:p>
          <a:endParaRPr lang="en-US"/>
        </a:p>
      </dgm:t>
    </dgm:pt>
    <dgm:pt modelId="{F1C911C3-6FEE-4F23-AB40-408EDEBD94EC}">
      <dgm:prSet custT="1"/>
      <dgm:spPr/>
      <dgm:t>
        <a:bodyPr/>
        <a:lstStyle/>
        <a:p>
          <a:r>
            <a:rPr lang="en-US" sz="2400" baseline="0" dirty="0">
              <a:solidFill>
                <a:schemeClr val="tx2"/>
              </a:solidFill>
            </a:rPr>
            <a:t>Accessibility is easy because the data is structured for the business analyst</a:t>
          </a:r>
          <a:endParaRPr lang="en-US" sz="2400" dirty="0">
            <a:solidFill>
              <a:schemeClr val="tx2"/>
            </a:solidFill>
          </a:endParaRPr>
        </a:p>
      </dgm:t>
    </dgm:pt>
    <dgm:pt modelId="{38A7D6AE-5564-400F-B074-A034A2B7A59D}" type="parTrans" cxnId="{4F4A09F1-E3C6-4E0C-B82C-DDE0FEBCF96E}">
      <dgm:prSet/>
      <dgm:spPr/>
      <dgm:t>
        <a:bodyPr/>
        <a:lstStyle/>
        <a:p>
          <a:endParaRPr lang="en-US"/>
        </a:p>
      </dgm:t>
    </dgm:pt>
    <dgm:pt modelId="{4BC065A6-3734-4CC8-9B1B-D9F202E59031}" type="sibTrans" cxnId="{4F4A09F1-E3C6-4E0C-B82C-DDE0FEBCF96E}">
      <dgm:prSet/>
      <dgm:spPr/>
      <dgm:t>
        <a:bodyPr/>
        <a:lstStyle/>
        <a:p>
          <a:endParaRPr lang="en-US"/>
        </a:p>
      </dgm:t>
    </dgm:pt>
    <dgm:pt modelId="{9C1FE47F-BA3D-483F-BA61-0817D1A52924}">
      <dgm:prSet/>
      <dgm:spPr>
        <a:solidFill>
          <a:schemeClr val="tx2"/>
        </a:solidFill>
      </dgm:spPr>
      <dgm:t>
        <a:bodyPr/>
        <a:lstStyle/>
        <a:p>
          <a:r>
            <a:rPr lang="en-US" b="1" baseline="0" dirty="0"/>
            <a:t>Cons:</a:t>
          </a:r>
          <a:endParaRPr lang="en-US" b="1" dirty="0"/>
        </a:p>
      </dgm:t>
    </dgm:pt>
    <dgm:pt modelId="{3F09174B-4AEA-40BB-BDF5-8C8005FD95CD}" type="parTrans" cxnId="{B56D8487-946D-48D9-BF55-689D1B472890}">
      <dgm:prSet/>
      <dgm:spPr/>
      <dgm:t>
        <a:bodyPr/>
        <a:lstStyle/>
        <a:p>
          <a:endParaRPr lang="en-US"/>
        </a:p>
      </dgm:t>
    </dgm:pt>
    <dgm:pt modelId="{EA5CB731-5BF1-4158-9DF4-4C99108D7F9A}" type="sibTrans" cxnId="{B56D8487-946D-48D9-BF55-689D1B472890}">
      <dgm:prSet/>
      <dgm:spPr/>
      <dgm:t>
        <a:bodyPr/>
        <a:lstStyle/>
        <a:p>
          <a:endParaRPr lang="en-US"/>
        </a:p>
      </dgm:t>
    </dgm:pt>
    <dgm:pt modelId="{1350850D-A5C9-431A-8CF4-C2869569306A}">
      <dgm:prSet custT="1"/>
      <dgm:spPr/>
      <dgm:t>
        <a:bodyPr/>
        <a:lstStyle/>
        <a:p>
          <a:r>
            <a:rPr lang="en-US" sz="2400" baseline="0" dirty="0">
              <a:solidFill>
                <a:schemeClr val="tx2"/>
              </a:solidFill>
            </a:rPr>
            <a:t>Expensive to implement data enterprise solutions</a:t>
          </a:r>
          <a:endParaRPr lang="en-US" sz="2400" dirty="0">
            <a:solidFill>
              <a:schemeClr val="tx2"/>
            </a:solidFill>
          </a:endParaRPr>
        </a:p>
      </dgm:t>
    </dgm:pt>
    <dgm:pt modelId="{DF0816C5-8697-42A8-83E3-238789E15A36}" type="parTrans" cxnId="{5E0A1B56-A865-42B7-BC5B-124C81549C6A}">
      <dgm:prSet/>
      <dgm:spPr/>
      <dgm:t>
        <a:bodyPr/>
        <a:lstStyle/>
        <a:p>
          <a:endParaRPr lang="en-US"/>
        </a:p>
      </dgm:t>
    </dgm:pt>
    <dgm:pt modelId="{E6B277F5-8FB4-4064-B5A6-752E68D0407B}" type="sibTrans" cxnId="{5E0A1B56-A865-42B7-BC5B-124C81549C6A}">
      <dgm:prSet/>
      <dgm:spPr/>
      <dgm:t>
        <a:bodyPr/>
        <a:lstStyle/>
        <a:p>
          <a:endParaRPr lang="en-US"/>
        </a:p>
      </dgm:t>
    </dgm:pt>
    <dgm:pt modelId="{D37F7E31-DE90-4500-89D7-68E24BA4517D}" type="pres">
      <dgm:prSet presAssocID="{E67BECF9-E968-451B-A24F-BBE1DE8A48FD}" presName="linear" presStyleCnt="0">
        <dgm:presLayoutVars>
          <dgm:animLvl val="lvl"/>
          <dgm:resizeHandles val="exact"/>
        </dgm:presLayoutVars>
      </dgm:prSet>
      <dgm:spPr/>
    </dgm:pt>
    <dgm:pt modelId="{80E9621F-DB47-445C-84FF-8CB076F6AA88}" type="pres">
      <dgm:prSet presAssocID="{B789C21A-B48B-4381-B388-D7043020A0B1}" presName="parentText" presStyleLbl="node1" presStyleIdx="0" presStyleCnt="2">
        <dgm:presLayoutVars>
          <dgm:chMax val="0"/>
          <dgm:bulletEnabled val="1"/>
        </dgm:presLayoutVars>
      </dgm:prSet>
      <dgm:spPr/>
    </dgm:pt>
    <dgm:pt modelId="{82A36E19-83BB-423A-B4EA-AF27CE7DF14B}" type="pres">
      <dgm:prSet presAssocID="{B789C21A-B48B-4381-B388-D7043020A0B1}" presName="childText" presStyleLbl="revTx" presStyleIdx="0" presStyleCnt="2">
        <dgm:presLayoutVars>
          <dgm:bulletEnabled val="1"/>
        </dgm:presLayoutVars>
      </dgm:prSet>
      <dgm:spPr/>
    </dgm:pt>
    <dgm:pt modelId="{BA78084C-0B04-4BB4-B241-8F11EF48D77A}" type="pres">
      <dgm:prSet presAssocID="{9C1FE47F-BA3D-483F-BA61-0817D1A52924}" presName="parentText" presStyleLbl="node1" presStyleIdx="1" presStyleCnt="2">
        <dgm:presLayoutVars>
          <dgm:chMax val="0"/>
          <dgm:bulletEnabled val="1"/>
        </dgm:presLayoutVars>
      </dgm:prSet>
      <dgm:spPr/>
    </dgm:pt>
    <dgm:pt modelId="{F19C8549-46C1-4FC4-8DE0-244CB02FD84F}" type="pres">
      <dgm:prSet presAssocID="{9C1FE47F-BA3D-483F-BA61-0817D1A52924}" presName="childText" presStyleLbl="revTx" presStyleIdx="1" presStyleCnt="2">
        <dgm:presLayoutVars>
          <dgm:bulletEnabled val="1"/>
        </dgm:presLayoutVars>
      </dgm:prSet>
      <dgm:spPr/>
    </dgm:pt>
  </dgm:ptLst>
  <dgm:cxnLst>
    <dgm:cxn modelId="{88814520-F6BE-4BBD-93EA-7961651582D6}" type="presOf" srcId="{9C1FE47F-BA3D-483F-BA61-0817D1A52924}" destId="{BA78084C-0B04-4BB4-B241-8F11EF48D77A}" srcOrd="0" destOrd="0" presId="urn:microsoft.com/office/officeart/2005/8/layout/vList2"/>
    <dgm:cxn modelId="{DC55452E-2302-4F3B-A19E-877DBB14CDB9}" type="presOf" srcId="{3FC97C08-69B5-44F6-BD40-E15802E1122E}" destId="{82A36E19-83BB-423A-B4EA-AF27CE7DF14B}" srcOrd="0" destOrd="4" presId="urn:microsoft.com/office/officeart/2005/8/layout/vList2"/>
    <dgm:cxn modelId="{80379537-B183-485F-B9CC-52634EAFADC4}" type="presOf" srcId="{B83F6253-370E-4F5C-9305-453FF8CFC0BF}" destId="{82A36E19-83BB-423A-B4EA-AF27CE7DF14B}" srcOrd="0" destOrd="1" presId="urn:microsoft.com/office/officeart/2005/8/layout/vList2"/>
    <dgm:cxn modelId="{AA8A0363-CE11-4898-B93D-7F78A937C35B}" type="presOf" srcId="{F1C911C3-6FEE-4F23-AB40-408EDEBD94EC}" destId="{82A36E19-83BB-423A-B4EA-AF27CE7DF14B}" srcOrd="0" destOrd="5" presId="urn:microsoft.com/office/officeart/2005/8/layout/vList2"/>
    <dgm:cxn modelId="{2BF1F364-B7CD-415B-A91B-2DCD7854C798}" type="presOf" srcId="{646873B9-B66E-4EE5-8289-E027B3757595}" destId="{82A36E19-83BB-423A-B4EA-AF27CE7DF14B}" srcOrd="0" destOrd="2" presId="urn:microsoft.com/office/officeart/2005/8/layout/vList2"/>
    <dgm:cxn modelId="{DB715168-EFD6-48A1-9C37-CB1BDD36218B}" srcId="{B789C21A-B48B-4381-B388-D7043020A0B1}" destId="{646873B9-B66E-4EE5-8289-E027B3757595}" srcOrd="2" destOrd="0" parTransId="{129EEE16-75A0-41AC-A380-B67527B40215}" sibTransId="{70F85745-0D4E-4FE7-9750-7A0D2B2C4F2E}"/>
    <dgm:cxn modelId="{AA2BE54B-9F0D-4C5B-8E89-7C49ECF49DFB}" srcId="{B789C21A-B48B-4381-B388-D7043020A0B1}" destId="{4ACAB4F5-1333-4A6F-87AD-2BA79B9B3FC1}" srcOrd="0" destOrd="0" parTransId="{3F7F52F4-3579-47D5-9979-160AC3BB00AD}" sibTransId="{EFECC017-4516-4602-B02D-F33B9E7EF113}"/>
    <dgm:cxn modelId="{5E0A1B56-A865-42B7-BC5B-124C81549C6A}" srcId="{9C1FE47F-BA3D-483F-BA61-0817D1A52924}" destId="{1350850D-A5C9-431A-8CF4-C2869569306A}" srcOrd="0" destOrd="0" parTransId="{DF0816C5-8697-42A8-83E3-238789E15A36}" sibTransId="{E6B277F5-8FB4-4064-B5A6-752E68D0407B}"/>
    <dgm:cxn modelId="{238F4358-6DD8-485D-8724-A0A5F1A23536}" type="presOf" srcId="{708A8E95-B398-4DB6-9BDA-9B564C3DB3DE}" destId="{82A36E19-83BB-423A-B4EA-AF27CE7DF14B}" srcOrd="0" destOrd="3" presId="urn:microsoft.com/office/officeart/2005/8/layout/vList2"/>
    <dgm:cxn modelId="{A07B4558-839E-4EE7-8F36-5882B669DC68}" srcId="{B789C21A-B48B-4381-B388-D7043020A0B1}" destId="{B83F6253-370E-4F5C-9305-453FF8CFC0BF}" srcOrd="1" destOrd="0" parTransId="{911BDDC7-B502-4CC2-9B5D-E70B1BCC29E3}" sibTransId="{3A183F89-4A75-46B5-9EF2-B3AE81D9663D}"/>
    <dgm:cxn modelId="{16368187-5DFC-4226-96A9-C05C0B5C214B}" type="presOf" srcId="{E67BECF9-E968-451B-A24F-BBE1DE8A48FD}" destId="{D37F7E31-DE90-4500-89D7-68E24BA4517D}" srcOrd="0" destOrd="0" presId="urn:microsoft.com/office/officeart/2005/8/layout/vList2"/>
    <dgm:cxn modelId="{B56D8487-946D-48D9-BF55-689D1B472890}" srcId="{E67BECF9-E968-451B-A24F-BBE1DE8A48FD}" destId="{9C1FE47F-BA3D-483F-BA61-0817D1A52924}" srcOrd="1" destOrd="0" parTransId="{3F09174B-4AEA-40BB-BDF5-8C8005FD95CD}" sibTransId="{EA5CB731-5BF1-4158-9DF4-4C99108D7F9A}"/>
    <dgm:cxn modelId="{78E0BC8C-0DC0-489C-B1FE-C67EBF70330C}" srcId="{B789C21A-B48B-4381-B388-D7043020A0B1}" destId="{3FC97C08-69B5-44F6-BD40-E15802E1122E}" srcOrd="4" destOrd="0" parTransId="{B59E7A9A-B8C6-452D-8700-14647337B78E}" sibTransId="{C238D870-E264-4405-88BC-ED7D53378D20}"/>
    <dgm:cxn modelId="{F21EC4BD-DE71-4E4D-9E3A-7530BA9C8A91}" type="presOf" srcId="{B789C21A-B48B-4381-B388-D7043020A0B1}" destId="{80E9621F-DB47-445C-84FF-8CB076F6AA88}" srcOrd="0" destOrd="0" presId="urn:microsoft.com/office/officeart/2005/8/layout/vList2"/>
    <dgm:cxn modelId="{853E59C3-D23F-4751-AC93-D9FDD319175F}" srcId="{E67BECF9-E968-451B-A24F-BBE1DE8A48FD}" destId="{B789C21A-B48B-4381-B388-D7043020A0B1}" srcOrd="0" destOrd="0" parTransId="{6010A9B4-1733-490C-A3A2-9C08A37E6B61}" sibTransId="{C8405DFF-C8B5-4916-8352-67498D941204}"/>
    <dgm:cxn modelId="{26ACCEC6-6C4F-4D86-9F7E-58D162D2C5E1}" type="presOf" srcId="{4ACAB4F5-1333-4A6F-87AD-2BA79B9B3FC1}" destId="{82A36E19-83BB-423A-B4EA-AF27CE7DF14B}" srcOrd="0" destOrd="0" presId="urn:microsoft.com/office/officeart/2005/8/layout/vList2"/>
    <dgm:cxn modelId="{D2F455E2-E617-4344-9480-C5277C8E3BD0}" type="presOf" srcId="{1350850D-A5C9-431A-8CF4-C2869569306A}" destId="{F19C8549-46C1-4FC4-8DE0-244CB02FD84F}" srcOrd="0" destOrd="0" presId="urn:microsoft.com/office/officeart/2005/8/layout/vList2"/>
    <dgm:cxn modelId="{4F4A09F1-E3C6-4E0C-B82C-DDE0FEBCF96E}" srcId="{B789C21A-B48B-4381-B388-D7043020A0B1}" destId="{F1C911C3-6FEE-4F23-AB40-408EDEBD94EC}" srcOrd="5" destOrd="0" parTransId="{38A7D6AE-5564-400F-B074-A034A2B7A59D}" sibTransId="{4BC065A6-3734-4CC8-9B1B-D9F202E59031}"/>
    <dgm:cxn modelId="{623DD3F2-86B2-4896-9A0A-3035074F83DF}" srcId="{B789C21A-B48B-4381-B388-D7043020A0B1}" destId="{708A8E95-B398-4DB6-9BDA-9B564C3DB3DE}" srcOrd="3" destOrd="0" parTransId="{30D943E8-67CA-47E1-B23E-A079B371ECFC}" sibTransId="{060E0F31-667C-40A2-ADDD-22440A264B7E}"/>
    <dgm:cxn modelId="{41654030-C2B0-45F2-B856-3136E9AD8316}" type="presParOf" srcId="{D37F7E31-DE90-4500-89D7-68E24BA4517D}" destId="{80E9621F-DB47-445C-84FF-8CB076F6AA88}" srcOrd="0" destOrd="0" presId="urn:microsoft.com/office/officeart/2005/8/layout/vList2"/>
    <dgm:cxn modelId="{6BDBDC1D-B073-423B-B9C5-9D8E418983F2}" type="presParOf" srcId="{D37F7E31-DE90-4500-89D7-68E24BA4517D}" destId="{82A36E19-83BB-423A-B4EA-AF27CE7DF14B}" srcOrd="1" destOrd="0" presId="urn:microsoft.com/office/officeart/2005/8/layout/vList2"/>
    <dgm:cxn modelId="{4D5FA6E0-4547-4A89-948E-5D6DF67B94AB}" type="presParOf" srcId="{D37F7E31-DE90-4500-89D7-68E24BA4517D}" destId="{BA78084C-0B04-4BB4-B241-8F11EF48D77A}" srcOrd="2" destOrd="0" presId="urn:microsoft.com/office/officeart/2005/8/layout/vList2"/>
    <dgm:cxn modelId="{78EAA93F-0659-4922-891A-23B881807244}" type="presParOf" srcId="{D37F7E31-DE90-4500-89D7-68E24BA4517D}" destId="{F19C8549-46C1-4FC4-8DE0-244CB02FD84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E1745-7BA5-4F86-809D-701A72DD4B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BAA32B-F345-4DFF-96FF-CB41CD7838B7}">
      <dgm:prSet custT="1"/>
      <dgm:spPr>
        <a:solidFill>
          <a:schemeClr val="tx2"/>
        </a:solidFill>
      </dgm:spPr>
      <dgm:t>
        <a:bodyPr/>
        <a:lstStyle/>
        <a:p>
          <a:r>
            <a:rPr lang="en-US" sz="2400" b="0" i="0" baseline="0" dirty="0"/>
            <a:t>All this information is great, but we need to make it useful.</a:t>
          </a:r>
          <a:endParaRPr lang="en-US" sz="2400" dirty="0"/>
        </a:p>
      </dgm:t>
    </dgm:pt>
    <dgm:pt modelId="{8A65D723-48D8-4422-B37A-080D51A532C2}" type="parTrans" cxnId="{D33738F7-8CA8-4A20-9DFF-2E59F2E4143B}">
      <dgm:prSet/>
      <dgm:spPr/>
      <dgm:t>
        <a:bodyPr/>
        <a:lstStyle/>
        <a:p>
          <a:endParaRPr lang="en-US"/>
        </a:p>
      </dgm:t>
    </dgm:pt>
    <dgm:pt modelId="{7F30165C-B79A-49AC-B996-E326B715EFAD}" type="sibTrans" cxnId="{D33738F7-8CA8-4A20-9DFF-2E59F2E4143B}">
      <dgm:prSet/>
      <dgm:spPr/>
      <dgm:t>
        <a:bodyPr/>
        <a:lstStyle/>
        <a:p>
          <a:endParaRPr lang="en-US"/>
        </a:p>
      </dgm:t>
    </dgm:pt>
    <dgm:pt modelId="{4FE7A4B1-9D98-47DE-8F33-390DF7370F4C}">
      <dgm:prSet custT="1"/>
      <dgm:spPr>
        <a:solidFill>
          <a:schemeClr val="tx2"/>
        </a:solidFill>
      </dgm:spPr>
      <dgm:t>
        <a:bodyPr/>
        <a:lstStyle/>
        <a:p>
          <a:r>
            <a:rPr lang="en-US" sz="2400" b="0" i="0" baseline="0" dirty="0"/>
            <a:t>Data aggregation is the process where data is collected and presented in a summarized format for analysis:</a:t>
          </a:r>
          <a:endParaRPr lang="en-US" sz="2400" dirty="0"/>
        </a:p>
      </dgm:t>
    </dgm:pt>
    <dgm:pt modelId="{681EFE09-6BDE-4EC8-BD91-FE7BEDE943EB}" type="parTrans" cxnId="{CFEA8246-B38F-4B3B-9695-D64E399234E4}">
      <dgm:prSet/>
      <dgm:spPr/>
      <dgm:t>
        <a:bodyPr/>
        <a:lstStyle/>
        <a:p>
          <a:endParaRPr lang="en-US"/>
        </a:p>
      </dgm:t>
    </dgm:pt>
    <dgm:pt modelId="{59B75FC5-B4C0-49F6-B083-7A599A877C39}" type="sibTrans" cxnId="{CFEA8246-B38F-4B3B-9695-D64E399234E4}">
      <dgm:prSet/>
      <dgm:spPr/>
      <dgm:t>
        <a:bodyPr/>
        <a:lstStyle/>
        <a:p>
          <a:endParaRPr lang="en-US"/>
        </a:p>
      </dgm:t>
    </dgm:pt>
    <dgm:pt modelId="{347C5D89-AC48-47C6-997D-5771900A7301}">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0" i="0" baseline="0" dirty="0">
              <a:solidFill>
                <a:schemeClr val="tx2"/>
              </a:solidFill>
            </a:rPr>
            <a:t>Allows you to look beyond the two dimensionality of a row and a column tool like Excel</a:t>
          </a:r>
          <a:endParaRPr lang="en-US" sz="2000" dirty="0">
            <a:solidFill>
              <a:schemeClr val="tx2"/>
            </a:solidFill>
          </a:endParaRPr>
        </a:p>
      </dgm:t>
    </dgm:pt>
    <dgm:pt modelId="{95F9E26C-E9A2-47ED-9F34-814FB2D4D0DE}" type="parTrans" cxnId="{D2F1CDB7-7AA5-44EC-B242-C535C7A91850}">
      <dgm:prSet/>
      <dgm:spPr/>
      <dgm:t>
        <a:bodyPr/>
        <a:lstStyle/>
        <a:p>
          <a:endParaRPr lang="en-US"/>
        </a:p>
      </dgm:t>
    </dgm:pt>
    <dgm:pt modelId="{C100BC80-4F5B-46F1-91F0-42CEB9DD74F2}" type="sibTrans" cxnId="{D2F1CDB7-7AA5-44EC-B242-C535C7A91850}">
      <dgm:prSet/>
      <dgm:spPr/>
      <dgm:t>
        <a:bodyPr/>
        <a:lstStyle/>
        <a:p>
          <a:endParaRPr lang="en-US"/>
        </a:p>
      </dgm:t>
    </dgm:pt>
    <dgm:pt modelId="{7D699058-E060-48CE-BC25-EB8F139466D9}">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0" i="0" baseline="0" dirty="0">
              <a:solidFill>
                <a:schemeClr val="tx2"/>
              </a:solidFill>
            </a:rPr>
            <a:t>Starts the process of looking at data to begin to use the data</a:t>
          </a:r>
          <a:endParaRPr lang="en-US" sz="2000" dirty="0">
            <a:solidFill>
              <a:schemeClr val="tx2"/>
            </a:solidFill>
          </a:endParaRPr>
        </a:p>
      </dgm:t>
    </dgm:pt>
    <dgm:pt modelId="{EE128DAB-F85C-465B-AE0C-8635787465A4}" type="parTrans" cxnId="{B403D263-5ADD-4E04-A3A1-227653C15479}">
      <dgm:prSet/>
      <dgm:spPr/>
      <dgm:t>
        <a:bodyPr/>
        <a:lstStyle/>
        <a:p>
          <a:endParaRPr lang="en-US"/>
        </a:p>
      </dgm:t>
    </dgm:pt>
    <dgm:pt modelId="{D6463417-5FA7-41D4-B54A-09FB7BD51AB3}" type="sibTrans" cxnId="{B403D263-5ADD-4E04-A3A1-227653C15479}">
      <dgm:prSet/>
      <dgm:spPr/>
      <dgm:t>
        <a:bodyPr/>
        <a:lstStyle/>
        <a:p>
          <a:endParaRPr lang="en-US"/>
        </a:p>
      </dgm:t>
    </dgm:pt>
    <dgm:pt modelId="{80ACF2DB-DC65-4BDD-84C0-841D4DFD0E62}">
      <dgm:prSet custT="1"/>
      <dgm:spPr>
        <a:solidFill>
          <a:schemeClr val="tx2"/>
        </a:solidFill>
      </dgm:spPr>
      <dgm:t>
        <a:bodyPr/>
        <a:lstStyle/>
        <a:p>
          <a:r>
            <a:rPr lang="en-US" sz="2400" b="0" i="0" baseline="0" dirty="0"/>
            <a:t>Data visualization is taking that summarized data and creating graphical representations – like charts, graphs and maps:</a:t>
          </a:r>
          <a:endParaRPr lang="en-US" sz="2400" dirty="0"/>
        </a:p>
      </dgm:t>
    </dgm:pt>
    <dgm:pt modelId="{EBB0D6C1-5CC9-4668-9A22-6334F2E4A7D8}" type="parTrans" cxnId="{E6EDCD9E-E181-4B88-95D5-AB2061572103}">
      <dgm:prSet/>
      <dgm:spPr/>
      <dgm:t>
        <a:bodyPr/>
        <a:lstStyle/>
        <a:p>
          <a:endParaRPr lang="en-US"/>
        </a:p>
      </dgm:t>
    </dgm:pt>
    <dgm:pt modelId="{FDEB2367-C34D-4A74-B2E2-42E22D880F7F}" type="sibTrans" cxnId="{E6EDCD9E-E181-4B88-95D5-AB2061572103}">
      <dgm:prSet/>
      <dgm:spPr/>
      <dgm:t>
        <a:bodyPr/>
        <a:lstStyle/>
        <a:p>
          <a:endParaRPr lang="en-US"/>
        </a:p>
      </dgm:t>
    </dgm:pt>
    <dgm:pt modelId="{D1FA0961-7F76-49B8-897D-08B873CB925F}">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0" i="0" baseline="0" dirty="0">
              <a:solidFill>
                <a:schemeClr val="tx2"/>
              </a:solidFill>
            </a:rPr>
            <a:t>Helps to tell stories </a:t>
          </a:r>
          <a:endParaRPr lang="en-US" sz="2000" dirty="0">
            <a:solidFill>
              <a:schemeClr val="tx2"/>
            </a:solidFill>
          </a:endParaRPr>
        </a:p>
      </dgm:t>
    </dgm:pt>
    <dgm:pt modelId="{BD641D4D-8B1A-4EB3-89DA-1021B766D428}" type="parTrans" cxnId="{D6559DF6-68CF-418C-A5EA-C7EB3B1996C9}">
      <dgm:prSet/>
      <dgm:spPr/>
      <dgm:t>
        <a:bodyPr/>
        <a:lstStyle/>
        <a:p>
          <a:endParaRPr lang="en-US"/>
        </a:p>
      </dgm:t>
    </dgm:pt>
    <dgm:pt modelId="{C39873F1-5F05-4E2F-B3E0-EE6A2F2D6FFE}" type="sibTrans" cxnId="{D6559DF6-68CF-418C-A5EA-C7EB3B1996C9}">
      <dgm:prSet/>
      <dgm:spPr/>
      <dgm:t>
        <a:bodyPr/>
        <a:lstStyle/>
        <a:p>
          <a:endParaRPr lang="en-US"/>
        </a:p>
      </dgm:t>
    </dgm:pt>
    <dgm:pt modelId="{E09F5434-5E8C-4FD4-A38B-A4DB88FE2ED5}">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0" i="0" baseline="0" dirty="0">
              <a:solidFill>
                <a:schemeClr val="tx2"/>
              </a:solidFill>
            </a:rPr>
            <a:t>Removes the noise </a:t>
          </a:r>
          <a:endParaRPr lang="en-US" sz="2000" dirty="0">
            <a:solidFill>
              <a:schemeClr val="tx2"/>
            </a:solidFill>
          </a:endParaRPr>
        </a:p>
      </dgm:t>
    </dgm:pt>
    <dgm:pt modelId="{AE021444-2062-48AD-BB62-01DD0E9D39F6}" type="parTrans" cxnId="{DB0628C7-A6F3-4C72-B4E8-920C970CADD7}">
      <dgm:prSet/>
      <dgm:spPr/>
      <dgm:t>
        <a:bodyPr/>
        <a:lstStyle/>
        <a:p>
          <a:endParaRPr lang="en-US"/>
        </a:p>
      </dgm:t>
    </dgm:pt>
    <dgm:pt modelId="{08FC480B-4FDF-447C-9A11-3723A184C28D}" type="sibTrans" cxnId="{DB0628C7-A6F3-4C72-B4E8-920C970CADD7}">
      <dgm:prSet/>
      <dgm:spPr/>
      <dgm:t>
        <a:bodyPr/>
        <a:lstStyle/>
        <a:p>
          <a:endParaRPr lang="en-US"/>
        </a:p>
      </dgm:t>
    </dgm:pt>
    <dgm:pt modelId="{53D9C51C-4141-4D14-92EF-682731A3DC9A}">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0" i="0" baseline="0" dirty="0">
              <a:solidFill>
                <a:schemeClr val="tx2"/>
              </a:solidFill>
            </a:rPr>
            <a:t>Highlights trends and outliers </a:t>
          </a:r>
          <a:endParaRPr lang="en-US" sz="2000" dirty="0">
            <a:solidFill>
              <a:schemeClr val="tx2"/>
            </a:solidFill>
          </a:endParaRPr>
        </a:p>
      </dgm:t>
    </dgm:pt>
    <dgm:pt modelId="{681CE15E-3164-41F0-8154-0CD6DC670D51}" type="parTrans" cxnId="{4A83E89C-2320-4A9F-99F7-A54307C28CBD}">
      <dgm:prSet/>
      <dgm:spPr/>
      <dgm:t>
        <a:bodyPr/>
        <a:lstStyle/>
        <a:p>
          <a:endParaRPr lang="en-US"/>
        </a:p>
      </dgm:t>
    </dgm:pt>
    <dgm:pt modelId="{45F5EDA5-E729-4F12-A771-ABB5570DCFC0}" type="sibTrans" cxnId="{4A83E89C-2320-4A9F-99F7-A54307C28CBD}">
      <dgm:prSet/>
      <dgm:spPr/>
      <dgm:t>
        <a:bodyPr/>
        <a:lstStyle/>
        <a:p>
          <a:endParaRPr lang="en-US"/>
        </a:p>
      </dgm:t>
    </dgm:pt>
    <dgm:pt modelId="{6B990991-B8A8-4E85-ACE3-488D578E014B}">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0" i="0" baseline="0" dirty="0">
              <a:solidFill>
                <a:schemeClr val="tx2"/>
              </a:solidFill>
            </a:rPr>
            <a:t>Allows for decision making at greater speed, precision, consistency and agility</a:t>
          </a:r>
          <a:endParaRPr lang="en-US" sz="2000" dirty="0">
            <a:solidFill>
              <a:schemeClr val="tx2"/>
            </a:solidFill>
          </a:endParaRPr>
        </a:p>
      </dgm:t>
    </dgm:pt>
    <dgm:pt modelId="{7605DE8D-4D62-440E-9344-63462EAB4DB0}" type="parTrans" cxnId="{CD824D19-9D6C-4D28-B148-B71548F7378A}">
      <dgm:prSet/>
      <dgm:spPr/>
      <dgm:t>
        <a:bodyPr/>
        <a:lstStyle/>
        <a:p>
          <a:endParaRPr lang="en-US"/>
        </a:p>
      </dgm:t>
    </dgm:pt>
    <dgm:pt modelId="{19D7C651-885F-4DFD-A410-9BCF7E3E6B19}" type="sibTrans" cxnId="{CD824D19-9D6C-4D28-B148-B71548F7378A}">
      <dgm:prSet/>
      <dgm:spPr/>
      <dgm:t>
        <a:bodyPr/>
        <a:lstStyle/>
        <a:p>
          <a:endParaRPr lang="en-US"/>
        </a:p>
      </dgm:t>
    </dgm:pt>
    <dgm:pt modelId="{AD686CE1-78EB-4EAA-AF7D-67E03B39BDA4}" type="pres">
      <dgm:prSet presAssocID="{5E0E1745-7BA5-4F86-809D-701A72DD4BE1}" presName="linear" presStyleCnt="0">
        <dgm:presLayoutVars>
          <dgm:dir/>
          <dgm:animLvl val="lvl"/>
          <dgm:resizeHandles val="exact"/>
        </dgm:presLayoutVars>
      </dgm:prSet>
      <dgm:spPr/>
    </dgm:pt>
    <dgm:pt modelId="{1ABCF45B-0B04-41EA-9E84-69D02C8F7709}" type="pres">
      <dgm:prSet presAssocID="{33BAA32B-F345-4DFF-96FF-CB41CD7838B7}" presName="parentLin" presStyleCnt="0"/>
      <dgm:spPr/>
    </dgm:pt>
    <dgm:pt modelId="{3C7C918A-C5A1-4531-BE1B-9C7DC352A073}" type="pres">
      <dgm:prSet presAssocID="{33BAA32B-F345-4DFF-96FF-CB41CD7838B7}" presName="parentLeftMargin" presStyleLbl="node1" presStyleIdx="0" presStyleCnt="3"/>
      <dgm:spPr/>
    </dgm:pt>
    <dgm:pt modelId="{EF548B3E-1ABC-4FB0-99A8-A2375F575DD9}" type="pres">
      <dgm:prSet presAssocID="{33BAA32B-F345-4DFF-96FF-CB41CD7838B7}" presName="parentText" presStyleLbl="node1" presStyleIdx="0" presStyleCnt="3" custScaleX="111768">
        <dgm:presLayoutVars>
          <dgm:chMax val="0"/>
          <dgm:bulletEnabled val="1"/>
        </dgm:presLayoutVars>
      </dgm:prSet>
      <dgm:spPr/>
    </dgm:pt>
    <dgm:pt modelId="{10F588C4-0310-4675-99AE-5A660EE6674A}" type="pres">
      <dgm:prSet presAssocID="{33BAA32B-F345-4DFF-96FF-CB41CD7838B7}" presName="negativeSpace" presStyleCnt="0"/>
      <dgm:spPr/>
    </dgm:pt>
    <dgm:pt modelId="{3E9127E4-58FC-4842-A7E9-3D39172B3F4F}" type="pres">
      <dgm:prSet presAssocID="{33BAA32B-F345-4DFF-96FF-CB41CD7838B7}" presName="childText" presStyleLbl="conFgAcc1" presStyleIdx="0" presStyleCnt="3">
        <dgm:presLayoutVars>
          <dgm:bulletEnabled val="1"/>
        </dgm:presLayoutVars>
      </dgm:prSet>
      <dgm:spPr>
        <a:solidFill>
          <a:schemeClr val="accent4">
            <a:lumMod val="20000"/>
            <a:lumOff val="80000"/>
            <a:alpha val="90000"/>
          </a:schemeClr>
        </a:solidFill>
        <a:ln w="19050">
          <a:solidFill>
            <a:schemeClr val="tx2"/>
          </a:solidFill>
        </a:ln>
      </dgm:spPr>
    </dgm:pt>
    <dgm:pt modelId="{96B20653-F49D-4751-971F-EDBC7C2AEF97}" type="pres">
      <dgm:prSet presAssocID="{7F30165C-B79A-49AC-B996-E326B715EFAD}" presName="spaceBetweenRectangles" presStyleCnt="0"/>
      <dgm:spPr/>
    </dgm:pt>
    <dgm:pt modelId="{1F5F0E77-4EC9-4988-A598-78191D539560}" type="pres">
      <dgm:prSet presAssocID="{4FE7A4B1-9D98-47DE-8F33-390DF7370F4C}" presName="parentLin" presStyleCnt="0"/>
      <dgm:spPr/>
    </dgm:pt>
    <dgm:pt modelId="{E109C0FF-FA3D-41ED-9FA4-4216A04C5FA5}" type="pres">
      <dgm:prSet presAssocID="{4FE7A4B1-9D98-47DE-8F33-390DF7370F4C}" presName="parentLeftMargin" presStyleLbl="node1" presStyleIdx="0" presStyleCnt="3"/>
      <dgm:spPr/>
    </dgm:pt>
    <dgm:pt modelId="{7B5F93AF-BBC5-4264-ABC5-04D3652DA95F}" type="pres">
      <dgm:prSet presAssocID="{4FE7A4B1-9D98-47DE-8F33-390DF7370F4C}" presName="parentText" presStyleLbl="node1" presStyleIdx="1" presStyleCnt="3" custScaleX="111768">
        <dgm:presLayoutVars>
          <dgm:chMax val="0"/>
          <dgm:bulletEnabled val="1"/>
        </dgm:presLayoutVars>
      </dgm:prSet>
      <dgm:spPr/>
    </dgm:pt>
    <dgm:pt modelId="{BC9CAB41-0F8F-404D-9329-2FF5CEC149B1}" type="pres">
      <dgm:prSet presAssocID="{4FE7A4B1-9D98-47DE-8F33-390DF7370F4C}" presName="negativeSpace" presStyleCnt="0"/>
      <dgm:spPr/>
    </dgm:pt>
    <dgm:pt modelId="{9A882DAE-0835-4ECB-A726-7D1F8C400005}" type="pres">
      <dgm:prSet presAssocID="{4FE7A4B1-9D98-47DE-8F33-390DF7370F4C}" presName="childText" presStyleLbl="conFgAcc1" presStyleIdx="1" presStyleCnt="3">
        <dgm:presLayoutVars>
          <dgm:bulletEnabled val="1"/>
        </dgm:presLayoutVars>
      </dgm:prSet>
      <dgm:spPr/>
    </dgm:pt>
    <dgm:pt modelId="{006890C4-8BC5-496F-8FD9-4130D67E6782}" type="pres">
      <dgm:prSet presAssocID="{59B75FC5-B4C0-49F6-B083-7A599A877C39}" presName="spaceBetweenRectangles" presStyleCnt="0"/>
      <dgm:spPr/>
    </dgm:pt>
    <dgm:pt modelId="{9D53E00F-3BA7-4C0E-B7BE-6A68F78F9B33}" type="pres">
      <dgm:prSet presAssocID="{80ACF2DB-DC65-4BDD-84C0-841D4DFD0E62}" presName="parentLin" presStyleCnt="0"/>
      <dgm:spPr/>
    </dgm:pt>
    <dgm:pt modelId="{3CB9F34F-7854-423B-9A41-400BFB62E2E5}" type="pres">
      <dgm:prSet presAssocID="{80ACF2DB-DC65-4BDD-84C0-841D4DFD0E62}" presName="parentLeftMargin" presStyleLbl="node1" presStyleIdx="1" presStyleCnt="3"/>
      <dgm:spPr/>
    </dgm:pt>
    <dgm:pt modelId="{D511F215-0E05-4811-9223-F436B7B5F62B}" type="pres">
      <dgm:prSet presAssocID="{80ACF2DB-DC65-4BDD-84C0-841D4DFD0E62}" presName="parentText" presStyleLbl="node1" presStyleIdx="2" presStyleCnt="3" custScaleX="111768">
        <dgm:presLayoutVars>
          <dgm:chMax val="0"/>
          <dgm:bulletEnabled val="1"/>
        </dgm:presLayoutVars>
      </dgm:prSet>
      <dgm:spPr/>
    </dgm:pt>
    <dgm:pt modelId="{B9E9FE44-A5B6-43B5-B3E4-FF99E424D72A}" type="pres">
      <dgm:prSet presAssocID="{80ACF2DB-DC65-4BDD-84C0-841D4DFD0E62}" presName="negativeSpace" presStyleCnt="0"/>
      <dgm:spPr/>
    </dgm:pt>
    <dgm:pt modelId="{39CB7B22-5FE8-4B7F-B878-6D94401A553B}" type="pres">
      <dgm:prSet presAssocID="{80ACF2DB-DC65-4BDD-84C0-841D4DFD0E62}" presName="childText" presStyleLbl="conFgAcc1" presStyleIdx="2" presStyleCnt="3">
        <dgm:presLayoutVars>
          <dgm:bulletEnabled val="1"/>
        </dgm:presLayoutVars>
      </dgm:prSet>
      <dgm:spPr/>
    </dgm:pt>
  </dgm:ptLst>
  <dgm:cxnLst>
    <dgm:cxn modelId="{BB547600-D7F5-4056-B6F9-BEC06F81FB6F}" type="presOf" srcId="{80ACF2DB-DC65-4BDD-84C0-841D4DFD0E62}" destId="{D511F215-0E05-4811-9223-F436B7B5F62B}" srcOrd="1" destOrd="0" presId="urn:microsoft.com/office/officeart/2005/8/layout/list1"/>
    <dgm:cxn modelId="{71A5DA07-6817-4168-8846-695E92A23A61}" type="presOf" srcId="{D1FA0961-7F76-49B8-897D-08B873CB925F}" destId="{39CB7B22-5FE8-4B7F-B878-6D94401A553B}" srcOrd="0" destOrd="0" presId="urn:microsoft.com/office/officeart/2005/8/layout/list1"/>
    <dgm:cxn modelId="{CD824D19-9D6C-4D28-B148-B71548F7378A}" srcId="{80ACF2DB-DC65-4BDD-84C0-841D4DFD0E62}" destId="{6B990991-B8A8-4E85-ACE3-488D578E014B}" srcOrd="3" destOrd="0" parTransId="{7605DE8D-4D62-440E-9344-63462EAB4DB0}" sibTransId="{19D7C651-885F-4DFD-A410-9BCF7E3E6B19}"/>
    <dgm:cxn modelId="{5A106E5E-BFA7-4E7B-B487-17E5B5EBFD6C}" type="presOf" srcId="{7D699058-E060-48CE-BC25-EB8F139466D9}" destId="{9A882DAE-0835-4ECB-A726-7D1F8C400005}" srcOrd="0" destOrd="1" presId="urn:microsoft.com/office/officeart/2005/8/layout/list1"/>
    <dgm:cxn modelId="{B403D263-5ADD-4E04-A3A1-227653C15479}" srcId="{4FE7A4B1-9D98-47DE-8F33-390DF7370F4C}" destId="{7D699058-E060-48CE-BC25-EB8F139466D9}" srcOrd="1" destOrd="0" parTransId="{EE128DAB-F85C-465B-AE0C-8635787465A4}" sibTransId="{D6463417-5FA7-41D4-B54A-09FB7BD51AB3}"/>
    <dgm:cxn modelId="{54E43746-E33E-4594-A625-E70014930C42}" type="presOf" srcId="{33BAA32B-F345-4DFF-96FF-CB41CD7838B7}" destId="{EF548B3E-1ABC-4FB0-99A8-A2375F575DD9}" srcOrd="1" destOrd="0" presId="urn:microsoft.com/office/officeart/2005/8/layout/list1"/>
    <dgm:cxn modelId="{CFEA8246-B38F-4B3B-9695-D64E399234E4}" srcId="{5E0E1745-7BA5-4F86-809D-701A72DD4BE1}" destId="{4FE7A4B1-9D98-47DE-8F33-390DF7370F4C}" srcOrd="1" destOrd="0" parTransId="{681EFE09-6BDE-4EC8-BD91-FE7BEDE943EB}" sibTransId="{59B75FC5-B4C0-49F6-B083-7A599A877C39}"/>
    <dgm:cxn modelId="{3458256B-F78C-47F9-9A11-A3A138355BD2}" type="presOf" srcId="{E09F5434-5E8C-4FD4-A38B-A4DB88FE2ED5}" destId="{39CB7B22-5FE8-4B7F-B878-6D94401A553B}" srcOrd="0" destOrd="1" presId="urn:microsoft.com/office/officeart/2005/8/layout/list1"/>
    <dgm:cxn modelId="{4A83E89C-2320-4A9F-99F7-A54307C28CBD}" srcId="{80ACF2DB-DC65-4BDD-84C0-841D4DFD0E62}" destId="{53D9C51C-4141-4D14-92EF-682731A3DC9A}" srcOrd="2" destOrd="0" parTransId="{681CE15E-3164-41F0-8154-0CD6DC670D51}" sibTransId="{45F5EDA5-E729-4F12-A771-ABB5570DCFC0}"/>
    <dgm:cxn modelId="{E6EDCD9E-E181-4B88-95D5-AB2061572103}" srcId="{5E0E1745-7BA5-4F86-809D-701A72DD4BE1}" destId="{80ACF2DB-DC65-4BDD-84C0-841D4DFD0E62}" srcOrd="2" destOrd="0" parTransId="{EBB0D6C1-5CC9-4668-9A22-6334F2E4A7D8}" sibTransId="{FDEB2367-C34D-4A74-B2E2-42E22D880F7F}"/>
    <dgm:cxn modelId="{E8914BAB-F765-4E80-8F27-A9B3E9609AF5}" type="presOf" srcId="{5E0E1745-7BA5-4F86-809D-701A72DD4BE1}" destId="{AD686CE1-78EB-4EAA-AF7D-67E03B39BDA4}" srcOrd="0" destOrd="0" presId="urn:microsoft.com/office/officeart/2005/8/layout/list1"/>
    <dgm:cxn modelId="{D2F1CDB7-7AA5-44EC-B242-C535C7A91850}" srcId="{4FE7A4B1-9D98-47DE-8F33-390DF7370F4C}" destId="{347C5D89-AC48-47C6-997D-5771900A7301}" srcOrd="0" destOrd="0" parTransId="{95F9E26C-E9A2-47ED-9F34-814FB2D4D0DE}" sibTransId="{C100BC80-4F5B-46F1-91F0-42CEB9DD74F2}"/>
    <dgm:cxn modelId="{DB0628C7-A6F3-4C72-B4E8-920C970CADD7}" srcId="{80ACF2DB-DC65-4BDD-84C0-841D4DFD0E62}" destId="{E09F5434-5E8C-4FD4-A38B-A4DB88FE2ED5}" srcOrd="1" destOrd="0" parTransId="{AE021444-2062-48AD-BB62-01DD0E9D39F6}" sibTransId="{08FC480B-4FDF-447C-9A11-3723A184C28D}"/>
    <dgm:cxn modelId="{739E80D3-3617-44FF-92C0-1BEBE8523B73}" type="presOf" srcId="{33BAA32B-F345-4DFF-96FF-CB41CD7838B7}" destId="{3C7C918A-C5A1-4531-BE1B-9C7DC352A073}" srcOrd="0" destOrd="0" presId="urn:microsoft.com/office/officeart/2005/8/layout/list1"/>
    <dgm:cxn modelId="{FA10B3D6-1D3C-4DE1-894C-C415610DBD2D}" type="presOf" srcId="{80ACF2DB-DC65-4BDD-84C0-841D4DFD0E62}" destId="{3CB9F34F-7854-423B-9A41-400BFB62E2E5}" srcOrd="0" destOrd="0" presId="urn:microsoft.com/office/officeart/2005/8/layout/list1"/>
    <dgm:cxn modelId="{1C90E0E9-DD1F-42D0-94B6-FBD84F14F3EC}" type="presOf" srcId="{53D9C51C-4141-4D14-92EF-682731A3DC9A}" destId="{39CB7B22-5FE8-4B7F-B878-6D94401A553B}" srcOrd="0" destOrd="2" presId="urn:microsoft.com/office/officeart/2005/8/layout/list1"/>
    <dgm:cxn modelId="{D8204EF4-396C-4798-926A-69875786F754}" type="presOf" srcId="{4FE7A4B1-9D98-47DE-8F33-390DF7370F4C}" destId="{7B5F93AF-BBC5-4264-ABC5-04D3652DA95F}" srcOrd="1" destOrd="0" presId="urn:microsoft.com/office/officeart/2005/8/layout/list1"/>
    <dgm:cxn modelId="{3CF3BAF4-9F7F-4240-9C25-EE4F3510E82F}" type="presOf" srcId="{347C5D89-AC48-47C6-997D-5771900A7301}" destId="{9A882DAE-0835-4ECB-A726-7D1F8C400005}" srcOrd="0" destOrd="0" presId="urn:microsoft.com/office/officeart/2005/8/layout/list1"/>
    <dgm:cxn modelId="{D6559DF6-68CF-418C-A5EA-C7EB3B1996C9}" srcId="{80ACF2DB-DC65-4BDD-84C0-841D4DFD0E62}" destId="{D1FA0961-7F76-49B8-897D-08B873CB925F}" srcOrd="0" destOrd="0" parTransId="{BD641D4D-8B1A-4EB3-89DA-1021B766D428}" sibTransId="{C39873F1-5F05-4E2F-B3E0-EE6A2F2D6FFE}"/>
    <dgm:cxn modelId="{D33738F7-8CA8-4A20-9DFF-2E59F2E4143B}" srcId="{5E0E1745-7BA5-4F86-809D-701A72DD4BE1}" destId="{33BAA32B-F345-4DFF-96FF-CB41CD7838B7}" srcOrd="0" destOrd="0" parTransId="{8A65D723-48D8-4422-B37A-080D51A532C2}" sibTransId="{7F30165C-B79A-49AC-B996-E326B715EFAD}"/>
    <dgm:cxn modelId="{7BDF35FA-1144-4F99-8BEB-46ED677858EC}" type="presOf" srcId="{4FE7A4B1-9D98-47DE-8F33-390DF7370F4C}" destId="{E109C0FF-FA3D-41ED-9FA4-4216A04C5FA5}" srcOrd="0" destOrd="0" presId="urn:microsoft.com/office/officeart/2005/8/layout/list1"/>
    <dgm:cxn modelId="{A733C2FC-E1C3-438B-B9C9-F805B7B9E194}" type="presOf" srcId="{6B990991-B8A8-4E85-ACE3-488D578E014B}" destId="{39CB7B22-5FE8-4B7F-B878-6D94401A553B}" srcOrd="0" destOrd="3" presId="urn:microsoft.com/office/officeart/2005/8/layout/list1"/>
    <dgm:cxn modelId="{0A0CE83F-8CDC-4DB3-A9B6-F181044BC925}" type="presParOf" srcId="{AD686CE1-78EB-4EAA-AF7D-67E03B39BDA4}" destId="{1ABCF45B-0B04-41EA-9E84-69D02C8F7709}" srcOrd="0" destOrd="0" presId="urn:microsoft.com/office/officeart/2005/8/layout/list1"/>
    <dgm:cxn modelId="{34058A10-D6D8-45E4-8C63-904DCE4DD60F}" type="presParOf" srcId="{1ABCF45B-0B04-41EA-9E84-69D02C8F7709}" destId="{3C7C918A-C5A1-4531-BE1B-9C7DC352A073}" srcOrd="0" destOrd="0" presId="urn:microsoft.com/office/officeart/2005/8/layout/list1"/>
    <dgm:cxn modelId="{C66E6A38-A399-410B-88AB-243B0BD3B820}" type="presParOf" srcId="{1ABCF45B-0B04-41EA-9E84-69D02C8F7709}" destId="{EF548B3E-1ABC-4FB0-99A8-A2375F575DD9}" srcOrd="1" destOrd="0" presId="urn:microsoft.com/office/officeart/2005/8/layout/list1"/>
    <dgm:cxn modelId="{75D0E347-1855-49CD-8993-7AFBC8F5C66C}" type="presParOf" srcId="{AD686CE1-78EB-4EAA-AF7D-67E03B39BDA4}" destId="{10F588C4-0310-4675-99AE-5A660EE6674A}" srcOrd="1" destOrd="0" presId="urn:microsoft.com/office/officeart/2005/8/layout/list1"/>
    <dgm:cxn modelId="{62A128F1-CF71-4998-A49D-B8AF2EBD1488}" type="presParOf" srcId="{AD686CE1-78EB-4EAA-AF7D-67E03B39BDA4}" destId="{3E9127E4-58FC-4842-A7E9-3D39172B3F4F}" srcOrd="2" destOrd="0" presId="urn:microsoft.com/office/officeart/2005/8/layout/list1"/>
    <dgm:cxn modelId="{AF3E096A-9587-46FC-B2A9-6AFF92BF240F}" type="presParOf" srcId="{AD686CE1-78EB-4EAA-AF7D-67E03B39BDA4}" destId="{96B20653-F49D-4751-971F-EDBC7C2AEF97}" srcOrd="3" destOrd="0" presId="urn:microsoft.com/office/officeart/2005/8/layout/list1"/>
    <dgm:cxn modelId="{1E44D5EF-152E-4280-AEF6-2517F80E0533}" type="presParOf" srcId="{AD686CE1-78EB-4EAA-AF7D-67E03B39BDA4}" destId="{1F5F0E77-4EC9-4988-A598-78191D539560}" srcOrd="4" destOrd="0" presId="urn:microsoft.com/office/officeart/2005/8/layout/list1"/>
    <dgm:cxn modelId="{01AD2998-3DC0-45EF-B3AE-E273CBF5C78E}" type="presParOf" srcId="{1F5F0E77-4EC9-4988-A598-78191D539560}" destId="{E109C0FF-FA3D-41ED-9FA4-4216A04C5FA5}" srcOrd="0" destOrd="0" presId="urn:microsoft.com/office/officeart/2005/8/layout/list1"/>
    <dgm:cxn modelId="{8C4B2C4C-7317-4CC8-B530-D11866F96105}" type="presParOf" srcId="{1F5F0E77-4EC9-4988-A598-78191D539560}" destId="{7B5F93AF-BBC5-4264-ABC5-04D3652DA95F}" srcOrd="1" destOrd="0" presId="urn:microsoft.com/office/officeart/2005/8/layout/list1"/>
    <dgm:cxn modelId="{0931C09E-60DD-4847-8836-EF3DC3AD91FC}" type="presParOf" srcId="{AD686CE1-78EB-4EAA-AF7D-67E03B39BDA4}" destId="{BC9CAB41-0F8F-404D-9329-2FF5CEC149B1}" srcOrd="5" destOrd="0" presId="urn:microsoft.com/office/officeart/2005/8/layout/list1"/>
    <dgm:cxn modelId="{1B0D6BC9-BEDE-4EAC-B168-F7592FFAED2D}" type="presParOf" srcId="{AD686CE1-78EB-4EAA-AF7D-67E03B39BDA4}" destId="{9A882DAE-0835-4ECB-A726-7D1F8C400005}" srcOrd="6" destOrd="0" presId="urn:microsoft.com/office/officeart/2005/8/layout/list1"/>
    <dgm:cxn modelId="{CCFC0407-D751-456B-9996-0EEB052EBCF2}" type="presParOf" srcId="{AD686CE1-78EB-4EAA-AF7D-67E03B39BDA4}" destId="{006890C4-8BC5-496F-8FD9-4130D67E6782}" srcOrd="7" destOrd="0" presId="urn:microsoft.com/office/officeart/2005/8/layout/list1"/>
    <dgm:cxn modelId="{3790C420-C17C-450C-B618-92BD2292A482}" type="presParOf" srcId="{AD686CE1-78EB-4EAA-AF7D-67E03B39BDA4}" destId="{9D53E00F-3BA7-4C0E-B7BE-6A68F78F9B33}" srcOrd="8" destOrd="0" presId="urn:microsoft.com/office/officeart/2005/8/layout/list1"/>
    <dgm:cxn modelId="{9EBBB0F2-2E75-4422-87F9-75A574A36218}" type="presParOf" srcId="{9D53E00F-3BA7-4C0E-B7BE-6A68F78F9B33}" destId="{3CB9F34F-7854-423B-9A41-400BFB62E2E5}" srcOrd="0" destOrd="0" presId="urn:microsoft.com/office/officeart/2005/8/layout/list1"/>
    <dgm:cxn modelId="{3857F980-9E29-40AF-96D9-F318267FB897}" type="presParOf" srcId="{9D53E00F-3BA7-4C0E-B7BE-6A68F78F9B33}" destId="{D511F215-0E05-4811-9223-F436B7B5F62B}" srcOrd="1" destOrd="0" presId="urn:microsoft.com/office/officeart/2005/8/layout/list1"/>
    <dgm:cxn modelId="{5EA472EC-1982-4507-BE4B-6D253981BBC2}" type="presParOf" srcId="{AD686CE1-78EB-4EAA-AF7D-67E03B39BDA4}" destId="{B9E9FE44-A5B6-43B5-B3E4-FF99E424D72A}" srcOrd="9" destOrd="0" presId="urn:microsoft.com/office/officeart/2005/8/layout/list1"/>
    <dgm:cxn modelId="{5BF7E68E-6013-47BC-B5B1-8134C409A840}" type="presParOf" srcId="{AD686CE1-78EB-4EAA-AF7D-67E03B39BDA4}" destId="{39CB7B22-5FE8-4B7F-B878-6D94401A553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E99E6-29E4-46D6-A5AB-098AA53196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3F39176-52CB-4DAF-BCED-57DC25B19674}">
      <dgm:prSet/>
      <dgm:spPr>
        <a:solidFill>
          <a:schemeClr val="tx2"/>
        </a:solidFill>
      </dgm:spPr>
      <dgm:t>
        <a:bodyPr/>
        <a:lstStyle/>
        <a:p>
          <a:r>
            <a:rPr lang="en-US" dirty="0"/>
            <a:t>Inaccurate or inconsistent data</a:t>
          </a:r>
        </a:p>
      </dgm:t>
    </dgm:pt>
    <dgm:pt modelId="{C304CB12-B0D6-4E2C-9881-D507EE420B96}" type="parTrans" cxnId="{767DA98C-8ADC-40ED-B364-BA5378C4F184}">
      <dgm:prSet/>
      <dgm:spPr/>
      <dgm:t>
        <a:bodyPr/>
        <a:lstStyle/>
        <a:p>
          <a:endParaRPr lang="en-US"/>
        </a:p>
      </dgm:t>
    </dgm:pt>
    <dgm:pt modelId="{D5F7EAA9-30D8-4B2D-91D3-24CB7C522301}" type="sibTrans" cxnId="{767DA98C-8ADC-40ED-B364-BA5378C4F184}">
      <dgm:prSet/>
      <dgm:spPr/>
      <dgm:t>
        <a:bodyPr/>
        <a:lstStyle/>
        <a:p>
          <a:endParaRPr lang="en-US"/>
        </a:p>
      </dgm:t>
    </dgm:pt>
    <dgm:pt modelId="{7634FEBD-E41D-40A8-833A-CADD3B7BFA34}">
      <dgm:prSet/>
      <dgm:spPr>
        <a:solidFill>
          <a:schemeClr val="tx2"/>
        </a:solidFill>
      </dgm:spPr>
      <dgm:t>
        <a:bodyPr/>
        <a:lstStyle/>
        <a:p>
          <a:pPr rtl="0"/>
          <a:r>
            <a:rPr lang="en-US" dirty="0"/>
            <a:t>Random sampling</a:t>
          </a:r>
        </a:p>
      </dgm:t>
    </dgm:pt>
    <dgm:pt modelId="{5ACBF014-066E-4293-8C88-BA5D9CC3F603}" type="parTrans" cxnId="{D7306317-493C-4C1E-BC53-B71F05B842E3}">
      <dgm:prSet/>
      <dgm:spPr/>
      <dgm:t>
        <a:bodyPr/>
        <a:lstStyle/>
        <a:p>
          <a:endParaRPr lang="en-US"/>
        </a:p>
      </dgm:t>
    </dgm:pt>
    <dgm:pt modelId="{91C4DE51-CFAB-41D4-ADD9-0F3BFADAD451}" type="sibTrans" cxnId="{D7306317-493C-4C1E-BC53-B71F05B842E3}">
      <dgm:prSet/>
      <dgm:spPr/>
      <dgm:t>
        <a:bodyPr/>
        <a:lstStyle/>
        <a:p>
          <a:endParaRPr lang="en-US"/>
        </a:p>
      </dgm:t>
    </dgm:pt>
    <dgm:pt modelId="{7AA57807-80D7-4DBF-94E2-9ED477F0D712}">
      <dgm:prSet/>
      <dgm:spPr>
        <a:solidFill>
          <a:schemeClr val="tx2"/>
        </a:solidFill>
      </dgm:spPr>
      <dgm:t>
        <a:bodyPr/>
        <a:lstStyle/>
        <a:p>
          <a:r>
            <a:rPr lang="en-US" dirty="0"/>
            <a:t>Manual data processes</a:t>
          </a:r>
        </a:p>
      </dgm:t>
    </dgm:pt>
    <dgm:pt modelId="{8154599C-AE41-4991-9E86-F1B0D8E5E5A3}" type="parTrans" cxnId="{752BA6B1-3574-441C-BF70-FF6226339F1A}">
      <dgm:prSet/>
      <dgm:spPr/>
      <dgm:t>
        <a:bodyPr/>
        <a:lstStyle/>
        <a:p>
          <a:endParaRPr lang="en-US"/>
        </a:p>
      </dgm:t>
    </dgm:pt>
    <dgm:pt modelId="{789A9059-C2FE-4BBF-B947-2E609FF73ED1}" type="sibTrans" cxnId="{752BA6B1-3574-441C-BF70-FF6226339F1A}">
      <dgm:prSet/>
      <dgm:spPr/>
      <dgm:t>
        <a:bodyPr/>
        <a:lstStyle/>
        <a:p>
          <a:endParaRPr lang="en-US"/>
        </a:p>
      </dgm:t>
    </dgm:pt>
    <dgm:pt modelId="{AF252C64-4DE9-403E-AEFB-8A00BCCE34E6}">
      <dgm:prSet/>
      <dgm:spPr>
        <a:solidFill>
          <a:schemeClr val="tx2"/>
        </a:solidFill>
      </dgm:spPr>
      <dgm:t>
        <a:bodyPr/>
        <a:lstStyle/>
        <a:p>
          <a:r>
            <a:rPr lang="en-US" dirty="0"/>
            <a:t>Rearview mirror vs. Looking forward</a:t>
          </a:r>
        </a:p>
      </dgm:t>
    </dgm:pt>
    <dgm:pt modelId="{886C7A3E-77E3-4548-B565-7D2851926EB0}" type="parTrans" cxnId="{E252BCB2-C549-40BE-9262-A5791453B42A}">
      <dgm:prSet/>
      <dgm:spPr/>
      <dgm:t>
        <a:bodyPr/>
        <a:lstStyle/>
        <a:p>
          <a:endParaRPr lang="en-US"/>
        </a:p>
      </dgm:t>
    </dgm:pt>
    <dgm:pt modelId="{2219273C-ADBC-47F5-9014-23DD78388125}" type="sibTrans" cxnId="{E252BCB2-C549-40BE-9262-A5791453B42A}">
      <dgm:prSet/>
      <dgm:spPr/>
      <dgm:t>
        <a:bodyPr/>
        <a:lstStyle/>
        <a:p>
          <a:endParaRPr lang="en-US"/>
        </a:p>
      </dgm:t>
    </dgm:pt>
    <dgm:pt modelId="{CCBE9449-BC94-460C-8903-055EA54632EC}">
      <dgm:prSet/>
      <dgm:spPr>
        <a:solidFill>
          <a:schemeClr val="tx2"/>
        </a:solidFill>
      </dgm:spPr>
      <dgm:t>
        <a:bodyPr/>
        <a:lstStyle/>
        <a:p>
          <a:r>
            <a:rPr lang="en-US" dirty="0"/>
            <a:t>A lack of timely access</a:t>
          </a:r>
        </a:p>
      </dgm:t>
    </dgm:pt>
    <dgm:pt modelId="{49CCBDA3-39F2-4C9F-A840-4B3FB241ABB0}" type="parTrans" cxnId="{5E29AA05-3E72-401A-9B30-B752C2A607E3}">
      <dgm:prSet/>
      <dgm:spPr/>
      <dgm:t>
        <a:bodyPr/>
        <a:lstStyle/>
        <a:p>
          <a:endParaRPr lang="en-US"/>
        </a:p>
      </dgm:t>
    </dgm:pt>
    <dgm:pt modelId="{E71A4036-5060-49B0-A2F1-3AA7710D2C7C}" type="sibTrans" cxnId="{5E29AA05-3E72-401A-9B30-B752C2A607E3}">
      <dgm:prSet/>
      <dgm:spPr/>
      <dgm:t>
        <a:bodyPr/>
        <a:lstStyle/>
        <a:p>
          <a:endParaRPr lang="en-US"/>
        </a:p>
      </dgm:t>
    </dgm:pt>
    <dgm:pt modelId="{8261D6B7-CAAB-4747-9D6A-5855F6D51140}">
      <dgm:prSet/>
      <dgm:spPr>
        <a:solidFill>
          <a:schemeClr val="tx2"/>
        </a:solidFill>
      </dgm:spPr>
      <dgm:t>
        <a:bodyPr/>
        <a:lstStyle/>
        <a:p>
          <a:r>
            <a:rPr lang="en-US" dirty="0"/>
            <a:t>Time-to-value, slow backend development</a:t>
          </a:r>
        </a:p>
      </dgm:t>
    </dgm:pt>
    <dgm:pt modelId="{14D8E7FD-528A-4652-9AB6-702DDC69FCFE}" type="parTrans" cxnId="{E4374C9D-8C20-4753-A6DB-CA53E82CFAE7}">
      <dgm:prSet/>
      <dgm:spPr/>
      <dgm:t>
        <a:bodyPr/>
        <a:lstStyle/>
        <a:p>
          <a:endParaRPr lang="en-US"/>
        </a:p>
      </dgm:t>
    </dgm:pt>
    <dgm:pt modelId="{184F553F-F576-4252-AED4-78879B99BE6F}" type="sibTrans" cxnId="{E4374C9D-8C20-4753-A6DB-CA53E82CFAE7}">
      <dgm:prSet/>
      <dgm:spPr/>
      <dgm:t>
        <a:bodyPr/>
        <a:lstStyle/>
        <a:p>
          <a:endParaRPr lang="en-US"/>
        </a:p>
      </dgm:t>
    </dgm:pt>
    <dgm:pt modelId="{3F9EDAEF-5A9B-49F0-9C9F-0D32EEB1EAD7}">
      <dgm:prSet/>
      <dgm:spPr>
        <a:solidFill>
          <a:schemeClr val="tx2"/>
        </a:solidFill>
      </dgm:spPr>
      <dgm:t>
        <a:bodyPr/>
        <a:lstStyle/>
        <a:p>
          <a:r>
            <a:rPr lang="en-US" dirty="0"/>
            <a:t>Unscalable visualizations, ignoring the backend</a:t>
          </a:r>
        </a:p>
      </dgm:t>
    </dgm:pt>
    <dgm:pt modelId="{1C580760-BE03-49E7-B956-6AC64B63E889}" type="parTrans" cxnId="{F86A4064-0A63-4E50-A90F-E1024D7EB4B7}">
      <dgm:prSet/>
      <dgm:spPr/>
      <dgm:t>
        <a:bodyPr/>
        <a:lstStyle/>
        <a:p>
          <a:endParaRPr lang="en-US"/>
        </a:p>
      </dgm:t>
    </dgm:pt>
    <dgm:pt modelId="{C3D58372-3BEA-4A48-A1B3-864E4D71DAD4}" type="sibTrans" cxnId="{F86A4064-0A63-4E50-A90F-E1024D7EB4B7}">
      <dgm:prSet/>
      <dgm:spPr/>
      <dgm:t>
        <a:bodyPr/>
        <a:lstStyle/>
        <a:p>
          <a:endParaRPr lang="en-US"/>
        </a:p>
      </dgm:t>
    </dgm:pt>
    <dgm:pt modelId="{D4D799CE-A7D8-4F6D-8BB8-168A75C28107}" type="pres">
      <dgm:prSet presAssocID="{467E99E6-29E4-46D6-A5AB-098AA5319655}" presName="Name0" presStyleCnt="0">
        <dgm:presLayoutVars>
          <dgm:chMax val="7"/>
          <dgm:chPref val="7"/>
          <dgm:dir/>
        </dgm:presLayoutVars>
      </dgm:prSet>
      <dgm:spPr/>
    </dgm:pt>
    <dgm:pt modelId="{10F72379-BFEF-4AE4-A229-1044BF9C0594}" type="pres">
      <dgm:prSet presAssocID="{467E99E6-29E4-46D6-A5AB-098AA5319655}" presName="Name1" presStyleCnt="0"/>
      <dgm:spPr/>
    </dgm:pt>
    <dgm:pt modelId="{DE295AF9-6EAA-473D-B778-BDACB0757B1A}" type="pres">
      <dgm:prSet presAssocID="{467E99E6-29E4-46D6-A5AB-098AA5319655}" presName="cycle" presStyleCnt="0"/>
      <dgm:spPr/>
    </dgm:pt>
    <dgm:pt modelId="{F728D04C-FB87-4021-A994-B9E9C811F9BF}" type="pres">
      <dgm:prSet presAssocID="{467E99E6-29E4-46D6-A5AB-098AA5319655}" presName="srcNode" presStyleLbl="node1" presStyleIdx="0" presStyleCnt="7"/>
      <dgm:spPr/>
    </dgm:pt>
    <dgm:pt modelId="{0746802A-DBD1-4DF0-8632-219384305810}" type="pres">
      <dgm:prSet presAssocID="{467E99E6-29E4-46D6-A5AB-098AA5319655}" presName="conn" presStyleLbl="parChTrans1D2" presStyleIdx="0" presStyleCnt="1"/>
      <dgm:spPr/>
    </dgm:pt>
    <dgm:pt modelId="{A7FFD097-79AE-4401-AFE7-803924429B6F}" type="pres">
      <dgm:prSet presAssocID="{467E99E6-29E4-46D6-A5AB-098AA5319655}" presName="extraNode" presStyleLbl="node1" presStyleIdx="0" presStyleCnt="7"/>
      <dgm:spPr/>
    </dgm:pt>
    <dgm:pt modelId="{891DC9B7-CB57-48AA-BC41-8DFB3705D834}" type="pres">
      <dgm:prSet presAssocID="{467E99E6-29E4-46D6-A5AB-098AA5319655}" presName="dstNode" presStyleLbl="node1" presStyleIdx="0" presStyleCnt="7"/>
      <dgm:spPr/>
    </dgm:pt>
    <dgm:pt modelId="{01BBB1A9-91D2-42DF-ACD5-D8DD10FCBC1D}" type="pres">
      <dgm:prSet presAssocID="{93F39176-52CB-4DAF-BCED-57DC25B19674}" presName="text_1" presStyleLbl="node1" presStyleIdx="0" presStyleCnt="7" custScaleY="114760">
        <dgm:presLayoutVars>
          <dgm:bulletEnabled val="1"/>
        </dgm:presLayoutVars>
      </dgm:prSet>
      <dgm:spPr/>
    </dgm:pt>
    <dgm:pt modelId="{955D5BC1-9ACB-44AF-8394-B58885C05956}" type="pres">
      <dgm:prSet presAssocID="{93F39176-52CB-4DAF-BCED-57DC25B19674}" presName="accent_1" presStyleCnt="0"/>
      <dgm:spPr/>
    </dgm:pt>
    <dgm:pt modelId="{BBBA2765-B955-4505-8C4A-59C5E66F81AB}" type="pres">
      <dgm:prSet presAssocID="{93F39176-52CB-4DAF-BCED-57DC25B19674}" presName="accentRepeatNode" presStyleLbl="solidFgAcc1" presStyleIdx="0" presStyleCnt="7"/>
      <dgm:spPr>
        <a:solidFill>
          <a:schemeClr val="bg2"/>
        </a:solidFill>
      </dgm:spPr>
    </dgm:pt>
    <dgm:pt modelId="{02974FAD-1C98-402E-95A6-14EEB7FAA69F}" type="pres">
      <dgm:prSet presAssocID="{7634FEBD-E41D-40A8-833A-CADD3B7BFA34}" presName="text_2" presStyleLbl="node1" presStyleIdx="1" presStyleCnt="7" custScaleY="114760">
        <dgm:presLayoutVars>
          <dgm:bulletEnabled val="1"/>
        </dgm:presLayoutVars>
      </dgm:prSet>
      <dgm:spPr/>
    </dgm:pt>
    <dgm:pt modelId="{15B67752-AE78-4A33-9140-EE95CD02A07F}" type="pres">
      <dgm:prSet presAssocID="{7634FEBD-E41D-40A8-833A-CADD3B7BFA34}" presName="accent_2" presStyleCnt="0"/>
      <dgm:spPr/>
    </dgm:pt>
    <dgm:pt modelId="{DCDB950A-E66C-4DB5-9D0C-D58851D85518}" type="pres">
      <dgm:prSet presAssocID="{7634FEBD-E41D-40A8-833A-CADD3B7BFA34}" presName="accentRepeatNode" presStyleLbl="solidFgAcc1" presStyleIdx="1" presStyleCnt="7"/>
      <dgm:spPr>
        <a:solidFill>
          <a:schemeClr val="bg2"/>
        </a:solidFill>
      </dgm:spPr>
    </dgm:pt>
    <dgm:pt modelId="{C98884D6-4256-440B-B9A4-2044DE409664}" type="pres">
      <dgm:prSet presAssocID="{7AA57807-80D7-4DBF-94E2-9ED477F0D712}" presName="text_3" presStyleLbl="node1" presStyleIdx="2" presStyleCnt="7" custScaleY="114760">
        <dgm:presLayoutVars>
          <dgm:bulletEnabled val="1"/>
        </dgm:presLayoutVars>
      </dgm:prSet>
      <dgm:spPr/>
    </dgm:pt>
    <dgm:pt modelId="{074F4498-99B8-428E-B40E-D19137E93E7D}" type="pres">
      <dgm:prSet presAssocID="{7AA57807-80D7-4DBF-94E2-9ED477F0D712}" presName="accent_3" presStyleCnt="0"/>
      <dgm:spPr/>
    </dgm:pt>
    <dgm:pt modelId="{0301D9B7-1C82-4531-949D-414D3A2A5EA3}" type="pres">
      <dgm:prSet presAssocID="{7AA57807-80D7-4DBF-94E2-9ED477F0D712}" presName="accentRepeatNode" presStyleLbl="solidFgAcc1" presStyleIdx="2" presStyleCnt="7"/>
      <dgm:spPr>
        <a:solidFill>
          <a:schemeClr val="bg2"/>
        </a:solidFill>
      </dgm:spPr>
    </dgm:pt>
    <dgm:pt modelId="{2983BC46-5349-4D1A-B021-B46E743A74A5}" type="pres">
      <dgm:prSet presAssocID="{AF252C64-4DE9-403E-AEFB-8A00BCCE34E6}" presName="text_4" presStyleLbl="node1" presStyleIdx="3" presStyleCnt="7" custScaleY="114760">
        <dgm:presLayoutVars>
          <dgm:bulletEnabled val="1"/>
        </dgm:presLayoutVars>
      </dgm:prSet>
      <dgm:spPr/>
    </dgm:pt>
    <dgm:pt modelId="{C8E819E5-B65B-46CE-9AE7-4ECFE1187077}" type="pres">
      <dgm:prSet presAssocID="{AF252C64-4DE9-403E-AEFB-8A00BCCE34E6}" presName="accent_4" presStyleCnt="0"/>
      <dgm:spPr/>
    </dgm:pt>
    <dgm:pt modelId="{DF4046A1-D9F4-4A47-99FE-DB409952B2B3}" type="pres">
      <dgm:prSet presAssocID="{AF252C64-4DE9-403E-AEFB-8A00BCCE34E6}" presName="accentRepeatNode" presStyleLbl="solidFgAcc1" presStyleIdx="3" presStyleCnt="7"/>
      <dgm:spPr>
        <a:solidFill>
          <a:schemeClr val="bg2"/>
        </a:solidFill>
      </dgm:spPr>
    </dgm:pt>
    <dgm:pt modelId="{F147F2C6-45BE-4BFF-8661-7819DC116654}" type="pres">
      <dgm:prSet presAssocID="{CCBE9449-BC94-460C-8903-055EA54632EC}" presName="text_5" presStyleLbl="node1" presStyleIdx="4" presStyleCnt="7" custScaleY="114760">
        <dgm:presLayoutVars>
          <dgm:bulletEnabled val="1"/>
        </dgm:presLayoutVars>
      </dgm:prSet>
      <dgm:spPr/>
    </dgm:pt>
    <dgm:pt modelId="{9B8D33AD-6B2F-45DF-9679-6E63696936BD}" type="pres">
      <dgm:prSet presAssocID="{CCBE9449-BC94-460C-8903-055EA54632EC}" presName="accent_5" presStyleCnt="0"/>
      <dgm:spPr/>
    </dgm:pt>
    <dgm:pt modelId="{4E513C2A-42E5-4855-AA92-A216F286C982}" type="pres">
      <dgm:prSet presAssocID="{CCBE9449-BC94-460C-8903-055EA54632EC}" presName="accentRepeatNode" presStyleLbl="solidFgAcc1" presStyleIdx="4" presStyleCnt="7"/>
      <dgm:spPr>
        <a:solidFill>
          <a:schemeClr val="bg2"/>
        </a:solidFill>
      </dgm:spPr>
    </dgm:pt>
    <dgm:pt modelId="{525893CF-8824-4431-82A5-EA12B49D3F28}" type="pres">
      <dgm:prSet presAssocID="{8261D6B7-CAAB-4747-9D6A-5855F6D51140}" presName="text_6" presStyleLbl="node1" presStyleIdx="5" presStyleCnt="7" custScaleY="114760">
        <dgm:presLayoutVars>
          <dgm:bulletEnabled val="1"/>
        </dgm:presLayoutVars>
      </dgm:prSet>
      <dgm:spPr/>
    </dgm:pt>
    <dgm:pt modelId="{D93C9CB6-E8C9-4C4B-8455-308431344537}" type="pres">
      <dgm:prSet presAssocID="{8261D6B7-CAAB-4747-9D6A-5855F6D51140}" presName="accent_6" presStyleCnt="0"/>
      <dgm:spPr/>
    </dgm:pt>
    <dgm:pt modelId="{22688B7A-F999-4FC7-8B67-ECD28632E263}" type="pres">
      <dgm:prSet presAssocID="{8261D6B7-CAAB-4747-9D6A-5855F6D51140}" presName="accentRepeatNode" presStyleLbl="solidFgAcc1" presStyleIdx="5" presStyleCnt="7"/>
      <dgm:spPr>
        <a:solidFill>
          <a:schemeClr val="bg2"/>
        </a:solidFill>
      </dgm:spPr>
    </dgm:pt>
    <dgm:pt modelId="{7FFC7C96-EAFA-4B73-8BD0-9CFF25919770}" type="pres">
      <dgm:prSet presAssocID="{3F9EDAEF-5A9B-49F0-9C9F-0D32EEB1EAD7}" presName="text_7" presStyleLbl="node1" presStyleIdx="6" presStyleCnt="7" custScaleY="114760">
        <dgm:presLayoutVars>
          <dgm:bulletEnabled val="1"/>
        </dgm:presLayoutVars>
      </dgm:prSet>
      <dgm:spPr/>
    </dgm:pt>
    <dgm:pt modelId="{ACB4F381-801A-4F29-B441-B440C814CEB6}" type="pres">
      <dgm:prSet presAssocID="{3F9EDAEF-5A9B-49F0-9C9F-0D32EEB1EAD7}" presName="accent_7" presStyleCnt="0"/>
      <dgm:spPr/>
    </dgm:pt>
    <dgm:pt modelId="{5C07DB7D-7D33-4AD0-8432-AA7D5CAEAD46}" type="pres">
      <dgm:prSet presAssocID="{3F9EDAEF-5A9B-49F0-9C9F-0D32EEB1EAD7}" presName="accentRepeatNode" presStyleLbl="solidFgAcc1" presStyleIdx="6" presStyleCnt="7"/>
      <dgm:spPr>
        <a:solidFill>
          <a:schemeClr val="bg2"/>
        </a:solidFill>
      </dgm:spPr>
    </dgm:pt>
  </dgm:ptLst>
  <dgm:cxnLst>
    <dgm:cxn modelId="{5E29AA05-3E72-401A-9B30-B752C2A607E3}" srcId="{467E99E6-29E4-46D6-A5AB-098AA5319655}" destId="{CCBE9449-BC94-460C-8903-055EA54632EC}" srcOrd="4" destOrd="0" parTransId="{49CCBDA3-39F2-4C9F-A840-4B3FB241ABB0}" sibTransId="{E71A4036-5060-49B0-A2F1-3AA7710D2C7C}"/>
    <dgm:cxn modelId="{D7306317-493C-4C1E-BC53-B71F05B842E3}" srcId="{467E99E6-29E4-46D6-A5AB-098AA5319655}" destId="{7634FEBD-E41D-40A8-833A-CADD3B7BFA34}" srcOrd="1" destOrd="0" parTransId="{5ACBF014-066E-4293-8C88-BA5D9CC3F603}" sibTransId="{91C4DE51-CFAB-41D4-ADD9-0F3BFADAD451}"/>
    <dgm:cxn modelId="{6FDCDB1D-B4F2-4464-B161-3D54EB5D194A}" type="presOf" srcId="{467E99E6-29E4-46D6-A5AB-098AA5319655}" destId="{D4D799CE-A7D8-4F6D-8BB8-168A75C28107}" srcOrd="0" destOrd="0" presId="urn:microsoft.com/office/officeart/2008/layout/VerticalCurvedList"/>
    <dgm:cxn modelId="{F86A4064-0A63-4E50-A90F-E1024D7EB4B7}" srcId="{467E99E6-29E4-46D6-A5AB-098AA5319655}" destId="{3F9EDAEF-5A9B-49F0-9C9F-0D32EEB1EAD7}" srcOrd="6" destOrd="0" parTransId="{1C580760-BE03-49E7-B956-6AC64B63E889}" sibTransId="{C3D58372-3BEA-4A48-A1B3-864E4D71DAD4}"/>
    <dgm:cxn modelId="{A5265368-E7B9-4545-892D-A1DAD2E0CCA6}" type="presOf" srcId="{7AA57807-80D7-4DBF-94E2-9ED477F0D712}" destId="{C98884D6-4256-440B-B9A4-2044DE409664}" srcOrd="0" destOrd="0" presId="urn:microsoft.com/office/officeart/2008/layout/VerticalCurvedList"/>
    <dgm:cxn modelId="{15F43675-6F6E-47AC-A3B1-E4074ADAD6C7}" type="presOf" srcId="{8261D6B7-CAAB-4747-9D6A-5855F6D51140}" destId="{525893CF-8824-4431-82A5-EA12B49D3F28}" srcOrd="0" destOrd="0" presId="urn:microsoft.com/office/officeart/2008/layout/VerticalCurvedList"/>
    <dgm:cxn modelId="{767DA98C-8ADC-40ED-B364-BA5378C4F184}" srcId="{467E99E6-29E4-46D6-A5AB-098AA5319655}" destId="{93F39176-52CB-4DAF-BCED-57DC25B19674}" srcOrd="0" destOrd="0" parTransId="{C304CB12-B0D6-4E2C-9881-D507EE420B96}" sibTransId="{D5F7EAA9-30D8-4B2D-91D3-24CB7C522301}"/>
    <dgm:cxn modelId="{631BF594-CC83-4717-94FD-ACC7F1256A48}" type="presOf" srcId="{3F9EDAEF-5A9B-49F0-9C9F-0D32EEB1EAD7}" destId="{7FFC7C96-EAFA-4B73-8BD0-9CFF25919770}" srcOrd="0" destOrd="0" presId="urn:microsoft.com/office/officeart/2008/layout/VerticalCurvedList"/>
    <dgm:cxn modelId="{E4374C9D-8C20-4753-A6DB-CA53E82CFAE7}" srcId="{467E99E6-29E4-46D6-A5AB-098AA5319655}" destId="{8261D6B7-CAAB-4747-9D6A-5855F6D51140}" srcOrd="5" destOrd="0" parTransId="{14D8E7FD-528A-4652-9AB6-702DDC69FCFE}" sibTransId="{184F553F-F576-4252-AED4-78879B99BE6F}"/>
    <dgm:cxn modelId="{752BA6B1-3574-441C-BF70-FF6226339F1A}" srcId="{467E99E6-29E4-46D6-A5AB-098AA5319655}" destId="{7AA57807-80D7-4DBF-94E2-9ED477F0D712}" srcOrd="2" destOrd="0" parTransId="{8154599C-AE41-4991-9E86-F1B0D8E5E5A3}" sibTransId="{789A9059-C2FE-4BBF-B947-2E609FF73ED1}"/>
    <dgm:cxn modelId="{E252BCB2-C549-40BE-9262-A5791453B42A}" srcId="{467E99E6-29E4-46D6-A5AB-098AA5319655}" destId="{AF252C64-4DE9-403E-AEFB-8A00BCCE34E6}" srcOrd="3" destOrd="0" parTransId="{886C7A3E-77E3-4548-B565-7D2851926EB0}" sibTransId="{2219273C-ADBC-47F5-9014-23DD78388125}"/>
    <dgm:cxn modelId="{42C72BC8-4E68-4E23-A16C-80BCEDF6E784}" type="presOf" srcId="{CCBE9449-BC94-460C-8903-055EA54632EC}" destId="{F147F2C6-45BE-4BFF-8661-7819DC116654}" srcOrd="0" destOrd="0" presId="urn:microsoft.com/office/officeart/2008/layout/VerticalCurvedList"/>
    <dgm:cxn modelId="{432729CA-CE7D-48FB-9F45-3B8E67F99323}" type="presOf" srcId="{7634FEBD-E41D-40A8-833A-CADD3B7BFA34}" destId="{02974FAD-1C98-402E-95A6-14EEB7FAA69F}" srcOrd="0" destOrd="0" presId="urn:microsoft.com/office/officeart/2008/layout/VerticalCurvedList"/>
    <dgm:cxn modelId="{ACA1F8D5-CE59-4E41-952B-F4BB53DCFFAA}" type="presOf" srcId="{D5F7EAA9-30D8-4B2D-91D3-24CB7C522301}" destId="{0746802A-DBD1-4DF0-8632-219384305810}" srcOrd="0" destOrd="0" presId="urn:microsoft.com/office/officeart/2008/layout/VerticalCurvedList"/>
    <dgm:cxn modelId="{DA7FDED6-5160-4702-A45F-25EF3B723B35}" type="presOf" srcId="{93F39176-52CB-4DAF-BCED-57DC25B19674}" destId="{01BBB1A9-91D2-42DF-ACD5-D8DD10FCBC1D}" srcOrd="0" destOrd="0" presId="urn:microsoft.com/office/officeart/2008/layout/VerticalCurvedList"/>
    <dgm:cxn modelId="{055CCDFE-C1A0-4AF9-8419-6966D65FF3D8}" type="presOf" srcId="{AF252C64-4DE9-403E-AEFB-8A00BCCE34E6}" destId="{2983BC46-5349-4D1A-B021-B46E743A74A5}" srcOrd="0" destOrd="0" presId="urn:microsoft.com/office/officeart/2008/layout/VerticalCurvedList"/>
    <dgm:cxn modelId="{B6BE35EA-3FCB-4E23-93E8-3F4188C72C60}" type="presParOf" srcId="{D4D799CE-A7D8-4F6D-8BB8-168A75C28107}" destId="{10F72379-BFEF-4AE4-A229-1044BF9C0594}" srcOrd="0" destOrd="0" presId="urn:microsoft.com/office/officeart/2008/layout/VerticalCurvedList"/>
    <dgm:cxn modelId="{F9FCFD2C-4136-44E7-8025-434BF67751C2}" type="presParOf" srcId="{10F72379-BFEF-4AE4-A229-1044BF9C0594}" destId="{DE295AF9-6EAA-473D-B778-BDACB0757B1A}" srcOrd="0" destOrd="0" presId="urn:microsoft.com/office/officeart/2008/layout/VerticalCurvedList"/>
    <dgm:cxn modelId="{6AD5F108-FC7E-4883-B530-53C8CA38F32A}" type="presParOf" srcId="{DE295AF9-6EAA-473D-B778-BDACB0757B1A}" destId="{F728D04C-FB87-4021-A994-B9E9C811F9BF}" srcOrd="0" destOrd="0" presId="urn:microsoft.com/office/officeart/2008/layout/VerticalCurvedList"/>
    <dgm:cxn modelId="{4473932F-B767-46DF-A5C2-3F5EC688A7BC}" type="presParOf" srcId="{DE295AF9-6EAA-473D-B778-BDACB0757B1A}" destId="{0746802A-DBD1-4DF0-8632-219384305810}" srcOrd="1" destOrd="0" presId="urn:microsoft.com/office/officeart/2008/layout/VerticalCurvedList"/>
    <dgm:cxn modelId="{5F1B28EA-7E3E-433A-9FF3-E30B1444E75B}" type="presParOf" srcId="{DE295AF9-6EAA-473D-B778-BDACB0757B1A}" destId="{A7FFD097-79AE-4401-AFE7-803924429B6F}" srcOrd="2" destOrd="0" presId="urn:microsoft.com/office/officeart/2008/layout/VerticalCurvedList"/>
    <dgm:cxn modelId="{D4097501-F433-4AE7-ABE2-FB7EB5C6F47B}" type="presParOf" srcId="{DE295AF9-6EAA-473D-B778-BDACB0757B1A}" destId="{891DC9B7-CB57-48AA-BC41-8DFB3705D834}" srcOrd="3" destOrd="0" presId="urn:microsoft.com/office/officeart/2008/layout/VerticalCurvedList"/>
    <dgm:cxn modelId="{043B6C6F-2D67-43DD-8CF2-D2680EA5832A}" type="presParOf" srcId="{10F72379-BFEF-4AE4-A229-1044BF9C0594}" destId="{01BBB1A9-91D2-42DF-ACD5-D8DD10FCBC1D}" srcOrd="1" destOrd="0" presId="urn:microsoft.com/office/officeart/2008/layout/VerticalCurvedList"/>
    <dgm:cxn modelId="{47358E4A-6C07-424F-8D78-A2829B2B32F2}" type="presParOf" srcId="{10F72379-BFEF-4AE4-A229-1044BF9C0594}" destId="{955D5BC1-9ACB-44AF-8394-B58885C05956}" srcOrd="2" destOrd="0" presId="urn:microsoft.com/office/officeart/2008/layout/VerticalCurvedList"/>
    <dgm:cxn modelId="{A1E70E36-D6C3-4ECD-A8AA-865110CDF849}" type="presParOf" srcId="{955D5BC1-9ACB-44AF-8394-B58885C05956}" destId="{BBBA2765-B955-4505-8C4A-59C5E66F81AB}" srcOrd="0" destOrd="0" presId="urn:microsoft.com/office/officeart/2008/layout/VerticalCurvedList"/>
    <dgm:cxn modelId="{22223B45-AFC6-4399-9A34-2829C4B9672B}" type="presParOf" srcId="{10F72379-BFEF-4AE4-A229-1044BF9C0594}" destId="{02974FAD-1C98-402E-95A6-14EEB7FAA69F}" srcOrd="3" destOrd="0" presId="urn:microsoft.com/office/officeart/2008/layout/VerticalCurvedList"/>
    <dgm:cxn modelId="{A8D28A98-24C1-4EA9-804C-48B5A74827EF}" type="presParOf" srcId="{10F72379-BFEF-4AE4-A229-1044BF9C0594}" destId="{15B67752-AE78-4A33-9140-EE95CD02A07F}" srcOrd="4" destOrd="0" presId="urn:microsoft.com/office/officeart/2008/layout/VerticalCurvedList"/>
    <dgm:cxn modelId="{CD16E45A-C644-482C-AC27-2DD4DBE3CB32}" type="presParOf" srcId="{15B67752-AE78-4A33-9140-EE95CD02A07F}" destId="{DCDB950A-E66C-4DB5-9D0C-D58851D85518}" srcOrd="0" destOrd="0" presId="urn:microsoft.com/office/officeart/2008/layout/VerticalCurvedList"/>
    <dgm:cxn modelId="{8330C5DC-8926-4EA8-A94F-5F0D25694B0B}" type="presParOf" srcId="{10F72379-BFEF-4AE4-A229-1044BF9C0594}" destId="{C98884D6-4256-440B-B9A4-2044DE409664}" srcOrd="5" destOrd="0" presId="urn:microsoft.com/office/officeart/2008/layout/VerticalCurvedList"/>
    <dgm:cxn modelId="{2CE2CE4E-E0E0-4AFF-9D9C-C89E66AAD958}" type="presParOf" srcId="{10F72379-BFEF-4AE4-A229-1044BF9C0594}" destId="{074F4498-99B8-428E-B40E-D19137E93E7D}" srcOrd="6" destOrd="0" presId="urn:microsoft.com/office/officeart/2008/layout/VerticalCurvedList"/>
    <dgm:cxn modelId="{DCB049FE-4F38-4D68-A51E-89E4ABD55877}" type="presParOf" srcId="{074F4498-99B8-428E-B40E-D19137E93E7D}" destId="{0301D9B7-1C82-4531-949D-414D3A2A5EA3}" srcOrd="0" destOrd="0" presId="urn:microsoft.com/office/officeart/2008/layout/VerticalCurvedList"/>
    <dgm:cxn modelId="{1F8D54B0-F48C-418E-B991-30F90A7F8285}" type="presParOf" srcId="{10F72379-BFEF-4AE4-A229-1044BF9C0594}" destId="{2983BC46-5349-4D1A-B021-B46E743A74A5}" srcOrd="7" destOrd="0" presId="urn:microsoft.com/office/officeart/2008/layout/VerticalCurvedList"/>
    <dgm:cxn modelId="{4496CAE3-E66B-49FC-A87F-E83C1B01FA53}" type="presParOf" srcId="{10F72379-BFEF-4AE4-A229-1044BF9C0594}" destId="{C8E819E5-B65B-46CE-9AE7-4ECFE1187077}" srcOrd="8" destOrd="0" presId="urn:microsoft.com/office/officeart/2008/layout/VerticalCurvedList"/>
    <dgm:cxn modelId="{A080809E-C38F-420F-BC33-B2C12F2C96FE}" type="presParOf" srcId="{C8E819E5-B65B-46CE-9AE7-4ECFE1187077}" destId="{DF4046A1-D9F4-4A47-99FE-DB409952B2B3}" srcOrd="0" destOrd="0" presId="urn:microsoft.com/office/officeart/2008/layout/VerticalCurvedList"/>
    <dgm:cxn modelId="{8C5EC01C-5E71-4DAA-9225-7376A45BBF15}" type="presParOf" srcId="{10F72379-BFEF-4AE4-A229-1044BF9C0594}" destId="{F147F2C6-45BE-4BFF-8661-7819DC116654}" srcOrd="9" destOrd="0" presId="urn:microsoft.com/office/officeart/2008/layout/VerticalCurvedList"/>
    <dgm:cxn modelId="{DC302F01-2207-43C0-B849-4329808FA519}" type="presParOf" srcId="{10F72379-BFEF-4AE4-A229-1044BF9C0594}" destId="{9B8D33AD-6B2F-45DF-9679-6E63696936BD}" srcOrd="10" destOrd="0" presId="urn:microsoft.com/office/officeart/2008/layout/VerticalCurvedList"/>
    <dgm:cxn modelId="{B2D5EF0E-7EAB-429A-A596-A88BD391BCD4}" type="presParOf" srcId="{9B8D33AD-6B2F-45DF-9679-6E63696936BD}" destId="{4E513C2A-42E5-4855-AA92-A216F286C982}" srcOrd="0" destOrd="0" presId="urn:microsoft.com/office/officeart/2008/layout/VerticalCurvedList"/>
    <dgm:cxn modelId="{A29694E9-EFA2-4F0E-B590-C832CACF1F13}" type="presParOf" srcId="{10F72379-BFEF-4AE4-A229-1044BF9C0594}" destId="{525893CF-8824-4431-82A5-EA12B49D3F28}" srcOrd="11" destOrd="0" presId="urn:microsoft.com/office/officeart/2008/layout/VerticalCurvedList"/>
    <dgm:cxn modelId="{7D40D430-6D35-4B22-B829-2646A171899D}" type="presParOf" srcId="{10F72379-BFEF-4AE4-A229-1044BF9C0594}" destId="{D93C9CB6-E8C9-4C4B-8455-308431344537}" srcOrd="12" destOrd="0" presId="urn:microsoft.com/office/officeart/2008/layout/VerticalCurvedList"/>
    <dgm:cxn modelId="{AB05F796-364E-4E12-B24B-07707F7BA55D}" type="presParOf" srcId="{D93C9CB6-E8C9-4C4B-8455-308431344537}" destId="{22688B7A-F999-4FC7-8B67-ECD28632E263}" srcOrd="0" destOrd="0" presId="urn:microsoft.com/office/officeart/2008/layout/VerticalCurvedList"/>
    <dgm:cxn modelId="{F22FC887-FA41-404F-93C7-2BC10E42F3DB}" type="presParOf" srcId="{10F72379-BFEF-4AE4-A229-1044BF9C0594}" destId="{7FFC7C96-EAFA-4B73-8BD0-9CFF25919770}" srcOrd="13" destOrd="0" presId="urn:microsoft.com/office/officeart/2008/layout/VerticalCurvedList"/>
    <dgm:cxn modelId="{15CF7927-4FEF-4E59-A81B-995E82915EFE}" type="presParOf" srcId="{10F72379-BFEF-4AE4-A229-1044BF9C0594}" destId="{ACB4F381-801A-4F29-B441-B440C814CEB6}" srcOrd="14" destOrd="0" presId="urn:microsoft.com/office/officeart/2008/layout/VerticalCurvedList"/>
    <dgm:cxn modelId="{F75D6F2D-B6EF-44EE-889F-D65DC4809B43}" type="presParOf" srcId="{ACB4F381-801A-4F29-B441-B440C814CEB6}" destId="{5C07DB7D-7D33-4AD0-8432-AA7D5CAEAD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7E99E6-29E4-46D6-A5AB-098AA531965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3F39176-52CB-4DAF-BCED-57DC25B19674}">
      <dgm:prSet phldr="0"/>
      <dgm:spPr>
        <a:solidFill>
          <a:schemeClr val="tx2"/>
        </a:solidFill>
      </dgm:spPr>
      <dgm:t>
        <a:bodyPr/>
        <a:lstStyle/>
        <a:p>
          <a:pPr rtl="0"/>
          <a:r>
            <a:rPr lang="en-US" dirty="0"/>
            <a:t>Decrease risk with accurate data</a:t>
          </a:r>
        </a:p>
      </dgm:t>
    </dgm:pt>
    <dgm:pt modelId="{C304CB12-B0D6-4E2C-9881-D507EE420B96}" type="parTrans" cxnId="{767DA98C-8ADC-40ED-B364-BA5378C4F184}">
      <dgm:prSet/>
      <dgm:spPr/>
      <dgm:t>
        <a:bodyPr/>
        <a:lstStyle/>
        <a:p>
          <a:endParaRPr lang="en-US"/>
        </a:p>
      </dgm:t>
    </dgm:pt>
    <dgm:pt modelId="{D5F7EAA9-30D8-4B2D-91D3-24CB7C522301}" type="sibTrans" cxnId="{767DA98C-8ADC-40ED-B364-BA5378C4F184}">
      <dgm:prSet/>
      <dgm:spPr/>
      <dgm:t>
        <a:bodyPr/>
        <a:lstStyle/>
        <a:p>
          <a:endParaRPr lang="en-US"/>
        </a:p>
      </dgm:t>
    </dgm:pt>
    <dgm:pt modelId="{7634FEBD-E41D-40A8-833A-CADD3B7BFA34}">
      <dgm:prSet phldr="0"/>
      <dgm:spPr>
        <a:solidFill>
          <a:schemeClr val="tx2"/>
        </a:solidFill>
      </dgm:spPr>
      <dgm:t>
        <a:bodyPr/>
        <a:lstStyle/>
        <a:p>
          <a:pPr rtl="0"/>
          <a:r>
            <a:rPr lang="en-US" dirty="0"/>
            <a:t>Widen scope</a:t>
          </a:r>
        </a:p>
      </dgm:t>
    </dgm:pt>
    <dgm:pt modelId="{5ACBF014-066E-4293-8C88-BA5D9CC3F603}" type="parTrans" cxnId="{D7306317-493C-4C1E-BC53-B71F05B842E3}">
      <dgm:prSet/>
      <dgm:spPr/>
      <dgm:t>
        <a:bodyPr/>
        <a:lstStyle/>
        <a:p>
          <a:endParaRPr lang="en-US"/>
        </a:p>
      </dgm:t>
    </dgm:pt>
    <dgm:pt modelId="{91C4DE51-CFAB-41D4-ADD9-0F3BFADAD451}" type="sibTrans" cxnId="{D7306317-493C-4C1E-BC53-B71F05B842E3}">
      <dgm:prSet/>
      <dgm:spPr/>
      <dgm:t>
        <a:bodyPr/>
        <a:lstStyle/>
        <a:p>
          <a:endParaRPr lang="en-US"/>
        </a:p>
      </dgm:t>
    </dgm:pt>
    <dgm:pt modelId="{7AA57807-80D7-4DBF-94E2-9ED477F0D712}">
      <dgm:prSet/>
      <dgm:spPr>
        <a:solidFill>
          <a:schemeClr val="tx2"/>
        </a:solidFill>
      </dgm:spPr>
      <dgm:t>
        <a:bodyPr/>
        <a:lstStyle/>
        <a:p>
          <a:pPr rtl="0"/>
          <a:r>
            <a:rPr lang="en-US" dirty="0"/>
            <a:t>Weed out inefficiencies</a:t>
          </a:r>
        </a:p>
      </dgm:t>
    </dgm:pt>
    <dgm:pt modelId="{8154599C-AE41-4991-9E86-F1B0D8E5E5A3}" type="parTrans" cxnId="{752BA6B1-3574-441C-BF70-FF6226339F1A}">
      <dgm:prSet/>
      <dgm:spPr/>
      <dgm:t>
        <a:bodyPr/>
        <a:lstStyle/>
        <a:p>
          <a:endParaRPr lang="en-US"/>
        </a:p>
      </dgm:t>
    </dgm:pt>
    <dgm:pt modelId="{789A9059-C2FE-4BBF-B947-2E609FF73ED1}" type="sibTrans" cxnId="{752BA6B1-3574-441C-BF70-FF6226339F1A}">
      <dgm:prSet/>
      <dgm:spPr/>
      <dgm:t>
        <a:bodyPr/>
        <a:lstStyle/>
        <a:p>
          <a:endParaRPr lang="en-US"/>
        </a:p>
      </dgm:t>
    </dgm:pt>
    <dgm:pt modelId="{AF252C64-4DE9-403E-AEFB-8A00BCCE34E6}">
      <dgm:prSet/>
      <dgm:spPr>
        <a:solidFill>
          <a:schemeClr val="tx2"/>
        </a:solidFill>
      </dgm:spPr>
      <dgm:t>
        <a:bodyPr/>
        <a:lstStyle/>
        <a:p>
          <a:pPr rtl="0"/>
          <a:r>
            <a:rPr lang="en-US" dirty="0"/>
            <a:t>Prevent future problems</a:t>
          </a:r>
        </a:p>
      </dgm:t>
    </dgm:pt>
    <dgm:pt modelId="{886C7A3E-77E3-4548-B565-7D2851926EB0}" type="parTrans" cxnId="{E252BCB2-C549-40BE-9262-A5791453B42A}">
      <dgm:prSet/>
      <dgm:spPr/>
      <dgm:t>
        <a:bodyPr/>
        <a:lstStyle/>
        <a:p>
          <a:endParaRPr lang="en-US"/>
        </a:p>
      </dgm:t>
    </dgm:pt>
    <dgm:pt modelId="{2219273C-ADBC-47F5-9014-23DD78388125}" type="sibTrans" cxnId="{E252BCB2-C549-40BE-9262-A5791453B42A}">
      <dgm:prSet/>
      <dgm:spPr/>
      <dgm:t>
        <a:bodyPr/>
        <a:lstStyle/>
        <a:p>
          <a:endParaRPr lang="en-US"/>
        </a:p>
      </dgm:t>
    </dgm:pt>
    <dgm:pt modelId="{CCBE9449-BC94-460C-8903-055EA54632EC}">
      <dgm:prSet/>
      <dgm:spPr>
        <a:solidFill>
          <a:schemeClr val="tx2"/>
        </a:solidFill>
      </dgm:spPr>
      <dgm:t>
        <a:bodyPr/>
        <a:lstStyle/>
        <a:p>
          <a:pPr rtl="0"/>
          <a:r>
            <a:rPr lang="en-US" dirty="0"/>
            <a:t>Continuous monitoring/auditing</a:t>
          </a:r>
        </a:p>
      </dgm:t>
    </dgm:pt>
    <dgm:pt modelId="{49CCBDA3-39F2-4C9F-A840-4B3FB241ABB0}" type="parTrans" cxnId="{5E29AA05-3E72-401A-9B30-B752C2A607E3}">
      <dgm:prSet/>
      <dgm:spPr/>
      <dgm:t>
        <a:bodyPr/>
        <a:lstStyle/>
        <a:p>
          <a:endParaRPr lang="en-US"/>
        </a:p>
      </dgm:t>
    </dgm:pt>
    <dgm:pt modelId="{E71A4036-5060-49B0-A2F1-3AA7710D2C7C}" type="sibTrans" cxnId="{5E29AA05-3E72-401A-9B30-B752C2A607E3}">
      <dgm:prSet/>
      <dgm:spPr/>
      <dgm:t>
        <a:bodyPr/>
        <a:lstStyle/>
        <a:p>
          <a:endParaRPr lang="en-US"/>
        </a:p>
      </dgm:t>
    </dgm:pt>
    <dgm:pt modelId="{8261D6B7-CAAB-4747-9D6A-5855F6D51140}">
      <dgm:prSet/>
      <dgm:spPr>
        <a:solidFill>
          <a:schemeClr val="tx2"/>
        </a:solidFill>
      </dgm:spPr>
      <dgm:t>
        <a:bodyPr/>
        <a:lstStyle/>
        <a:p>
          <a:pPr rtl="0"/>
          <a:r>
            <a:rPr lang="en-US" dirty="0"/>
            <a:t>Real-time &amp; Predictive analysis</a:t>
          </a:r>
        </a:p>
      </dgm:t>
    </dgm:pt>
    <dgm:pt modelId="{14D8E7FD-528A-4652-9AB6-702DDC69FCFE}" type="parTrans" cxnId="{E4374C9D-8C20-4753-A6DB-CA53E82CFAE7}">
      <dgm:prSet/>
      <dgm:spPr/>
      <dgm:t>
        <a:bodyPr/>
        <a:lstStyle/>
        <a:p>
          <a:endParaRPr lang="en-US"/>
        </a:p>
      </dgm:t>
    </dgm:pt>
    <dgm:pt modelId="{184F553F-F576-4252-AED4-78879B99BE6F}" type="sibTrans" cxnId="{E4374C9D-8C20-4753-A6DB-CA53E82CFAE7}">
      <dgm:prSet/>
      <dgm:spPr/>
      <dgm:t>
        <a:bodyPr/>
        <a:lstStyle/>
        <a:p>
          <a:endParaRPr lang="en-US"/>
        </a:p>
      </dgm:t>
    </dgm:pt>
    <dgm:pt modelId="{3F9EDAEF-5A9B-49F0-9C9F-0D32EEB1EAD7}">
      <dgm:prSet/>
      <dgm:spPr>
        <a:solidFill>
          <a:schemeClr val="tx2"/>
        </a:solidFill>
      </dgm:spPr>
      <dgm:t>
        <a:bodyPr/>
        <a:lstStyle/>
        <a:p>
          <a:pPr rtl="0"/>
          <a:r>
            <a:rPr lang="en-US" dirty="0"/>
            <a:t>Proactive approach</a:t>
          </a:r>
        </a:p>
      </dgm:t>
    </dgm:pt>
    <dgm:pt modelId="{1C580760-BE03-49E7-B956-6AC64B63E889}" type="parTrans" cxnId="{F86A4064-0A63-4E50-A90F-E1024D7EB4B7}">
      <dgm:prSet/>
      <dgm:spPr/>
      <dgm:t>
        <a:bodyPr/>
        <a:lstStyle/>
        <a:p>
          <a:endParaRPr lang="en-US"/>
        </a:p>
      </dgm:t>
    </dgm:pt>
    <dgm:pt modelId="{C3D58372-3BEA-4A48-A1B3-864E4D71DAD4}" type="sibTrans" cxnId="{F86A4064-0A63-4E50-A90F-E1024D7EB4B7}">
      <dgm:prSet/>
      <dgm:spPr/>
      <dgm:t>
        <a:bodyPr/>
        <a:lstStyle/>
        <a:p>
          <a:endParaRPr lang="en-US"/>
        </a:p>
      </dgm:t>
    </dgm:pt>
    <dgm:pt modelId="{D4D799CE-A7D8-4F6D-8BB8-168A75C28107}" type="pres">
      <dgm:prSet presAssocID="{467E99E6-29E4-46D6-A5AB-098AA5319655}" presName="Name0" presStyleCnt="0">
        <dgm:presLayoutVars>
          <dgm:chMax val="7"/>
          <dgm:chPref val="7"/>
          <dgm:dir/>
        </dgm:presLayoutVars>
      </dgm:prSet>
      <dgm:spPr/>
    </dgm:pt>
    <dgm:pt modelId="{10F72379-BFEF-4AE4-A229-1044BF9C0594}" type="pres">
      <dgm:prSet presAssocID="{467E99E6-29E4-46D6-A5AB-098AA5319655}" presName="Name1" presStyleCnt="0"/>
      <dgm:spPr/>
    </dgm:pt>
    <dgm:pt modelId="{DE295AF9-6EAA-473D-B778-BDACB0757B1A}" type="pres">
      <dgm:prSet presAssocID="{467E99E6-29E4-46D6-A5AB-098AA5319655}" presName="cycle" presStyleCnt="0"/>
      <dgm:spPr/>
    </dgm:pt>
    <dgm:pt modelId="{F728D04C-FB87-4021-A994-B9E9C811F9BF}" type="pres">
      <dgm:prSet presAssocID="{467E99E6-29E4-46D6-A5AB-098AA5319655}" presName="srcNode" presStyleLbl="node1" presStyleIdx="0" presStyleCnt="7"/>
      <dgm:spPr/>
    </dgm:pt>
    <dgm:pt modelId="{0746802A-DBD1-4DF0-8632-219384305810}" type="pres">
      <dgm:prSet presAssocID="{467E99E6-29E4-46D6-A5AB-098AA5319655}" presName="conn" presStyleLbl="parChTrans1D2" presStyleIdx="0" presStyleCnt="1"/>
      <dgm:spPr/>
    </dgm:pt>
    <dgm:pt modelId="{A7FFD097-79AE-4401-AFE7-803924429B6F}" type="pres">
      <dgm:prSet presAssocID="{467E99E6-29E4-46D6-A5AB-098AA5319655}" presName="extraNode" presStyleLbl="node1" presStyleIdx="0" presStyleCnt="7"/>
      <dgm:spPr/>
    </dgm:pt>
    <dgm:pt modelId="{891DC9B7-CB57-48AA-BC41-8DFB3705D834}" type="pres">
      <dgm:prSet presAssocID="{467E99E6-29E4-46D6-A5AB-098AA5319655}" presName="dstNode" presStyleLbl="node1" presStyleIdx="0" presStyleCnt="7"/>
      <dgm:spPr/>
    </dgm:pt>
    <dgm:pt modelId="{01BBB1A9-91D2-42DF-ACD5-D8DD10FCBC1D}" type="pres">
      <dgm:prSet presAssocID="{93F39176-52CB-4DAF-BCED-57DC25B19674}" presName="text_1" presStyleLbl="node1" presStyleIdx="0" presStyleCnt="7" custScaleY="116168">
        <dgm:presLayoutVars>
          <dgm:bulletEnabled val="1"/>
        </dgm:presLayoutVars>
      </dgm:prSet>
      <dgm:spPr/>
    </dgm:pt>
    <dgm:pt modelId="{955D5BC1-9ACB-44AF-8394-B58885C05956}" type="pres">
      <dgm:prSet presAssocID="{93F39176-52CB-4DAF-BCED-57DC25B19674}" presName="accent_1" presStyleCnt="0"/>
      <dgm:spPr/>
    </dgm:pt>
    <dgm:pt modelId="{BBBA2765-B955-4505-8C4A-59C5E66F81AB}" type="pres">
      <dgm:prSet presAssocID="{93F39176-52CB-4DAF-BCED-57DC25B19674}" presName="accentRepeatNode" presStyleLbl="solidFgAcc1" presStyleIdx="0" presStyleCnt="7"/>
      <dgm:spPr>
        <a:solidFill>
          <a:schemeClr val="bg2"/>
        </a:solidFill>
      </dgm:spPr>
    </dgm:pt>
    <dgm:pt modelId="{02974FAD-1C98-402E-95A6-14EEB7FAA69F}" type="pres">
      <dgm:prSet presAssocID="{7634FEBD-E41D-40A8-833A-CADD3B7BFA34}" presName="text_2" presStyleLbl="node1" presStyleIdx="1" presStyleCnt="7" custScaleY="116168">
        <dgm:presLayoutVars>
          <dgm:bulletEnabled val="1"/>
        </dgm:presLayoutVars>
      </dgm:prSet>
      <dgm:spPr/>
    </dgm:pt>
    <dgm:pt modelId="{15B67752-AE78-4A33-9140-EE95CD02A07F}" type="pres">
      <dgm:prSet presAssocID="{7634FEBD-E41D-40A8-833A-CADD3B7BFA34}" presName="accent_2" presStyleCnt="0"/>
      <dgm:spPr/>
    </dgm:pt>
    <dgm:pt modelId="{DCDB950A-E66C-4DB5-9D0C-D58851D85518}" type="pres">
      <dgm:prSet presAssocID="{7634FEBD-E41D-40A8-833A-CADD3B7BFA34}" presName="accentRepeatNode" presStyleLbl="solidFgAcc1" presStyleIdx="1" presStyleCnt="7"/>
      <dgm:spPr>
        <a:solidFill>
          <a:schemeClr val="bg2"/>
        </a:solidFill>
      </dgm:spPr>
    </dgm:pt>
    <dgm:pt modelId="{C98884D6-4256-440B-B9A4-2044DE409664}" type="pres">
      <dgm:prSet presAssocID="{7AA57807-80D7-4DBF-94E2-9ED477F0D712}" presName="text_3" presStyleLbl="node1" presStyleIdx="2" presStyleCnt="7" custScaleY="116168">
        <dgm:presLayoutVars>
          <dgm:bulletEnabled val="1"/>
        </dgm:presLayoutVars>
      </dgm:prSet>
      <dgm:spPr/>
    </dgm:pt>
    <dgm:pt modelId="{074F4498-99B8-428E-B40E-D19137E93E7D}" type="pres">
      <dgm:prSet presAssocID="{7AA57807-80D7-4DBF-94E2-9ED477F0D712}" presName="accent_3" presStyleCnt="0"/>
      <dgm:spPr/>
    </dgm:pt>
    <dgm:pt modelId="{0301D9B7-1C82-4531-949D-414D3A2A5EA3}" type="pres">
      <dgm:prSet presAssocID="{7AA57807-80D7-4DBF-94E2-9ED477F0D712}" presName="accentRepeatNode" presStyleLbl="solidFgAcc1" presStyleIdx="2" presStyleCnt="7"/>
      <dgm:spPr>
        <a:solidFill>
          <a:schemeClr val="bg2"/>
        </a:solidFill>
      </dgm:spPr>
    </dgm:pt>
    <dgm:pt modelId="{2983BC46-5349-4D1A-B021-B46E743A74A5}" type="pres">
      <dgm:prSet presAssocID="{AF252C64-4DE9-403E-AEFB-8A00BCCE34E6}" presName="text_4" presStyleLbl="node1" presStyleIdx="3" presStyleCnt="7" custScaleY="116168">
        <dgm:presLayoutVars>
          <dgm:bulletEnabled val="1"/>
        </dgm:presLayoutVars>
      </dgm:prSet>
      <dgm:spPr/>
    </dgm:pt>
    <dgm:pt modelId="{C8E819E5-B65B-46CE-9AE7-4ECFE1187077}" type="pres">
      <dgm:prSet presAssocID="{AF252C64-4DE9-403E-AEFB-8A00BCCE34E6}" presName="accent_4" presStyleCnt="0"/>
      <dgm:spPr/>
    </dgm:pt>
    <dgm:pt modelId="{DF4046A1-D9F4-4A47-99FE-DB409952B2B3}" type="pres">
      <dgm:prSet presAssocID="{AF252C64-4DE9-403E-AEFB-8A00BCCE34E6}" presName="accentRepeatNode" presStyleLbl="solidFgAcc1" presStyleIdx="3" presStyleCnt="7"/>
      <dgm:spPr>
        <a:solidFill>
          <a:schemeClr val="bg2"/>
        </a:solidFill>
      </dgm:spPr>
    </dgm:pt>
    <dgm:pt modelId="{F147F2C6-45BE-4BFF-8661-7819DC116654}" type="pres">
      <dgm:prSet presAssocID="{CCBE9449-BC94-460C-8903-055EA54632EC}" presName="text_5" presStyleLbl="node1" presStyleIdx="4" presStyleCnt="7" custScaleY="116168">
        <dgm:presLayoutVars>
          <dgm:bulletEnabled val="1"/>
        </dgm:presLayoutVars>
      </dgm:prSet>
      <dgm:spPr/>
    </dgm:pt>
    <dgm:pt modelId="{9B8D33AD-6B2F-45DF-9679-6E63696936BD}" type="pres">
      <dgm:prSet presAssocID="{CCBE9449-BC94-460C-8903-055EA54632EC}" presName="accent_5" presStyleCnt="0"/>
      <dgm:spPr/>
    </dgm:pt>
    <dgm:pt modelId="{4E513C2A-42E5-4855-AA92-A216F286C982}" type="pres">
      <dgm:prSet presAssocID="{CCBE9449-BC94-460C-8903-055EA54632EC}" presName="accentRepeatNode" presStyleLbl="solidFgAcc1" presStyleIdx="4" presStyleCnt="7"/>
      <dgm:spPr>
        <a:solidFill>
          <a:schemeClr val="bg2"/>
        </a:solidFill>
      </dgm:spPr>
    </dgm:pt>
    <dgm:pt modelId="{525893CF-8824-4431-82A5-EA12B49D3F28}" type="pres">
      <dgm:prSet presAssocID="{8261D6B7-CAAB-4747-9D6A-5855F6D51140}" presName="text_6" presStyleLbl="node1" presStyleIdx="5" presStyleCnt="7" custScaleY="116168">
        <dgm:presLayoutVars>
          <dgm:bulletEnabled val="1"/>
        </dgm:presLayoutVars>
      </dgm:prSet>
      <dgm:spPr/>
    </dgm:pt>
    <dgm:pt modelId="{D93C9CB6-E8C9-4C4B-8455-308431344537}" type="pres">
      <dgm:prSet presAssocID="{8261D6B7-CAAB-4747-9D6A-5855F6D51140}" presName="accent_6" presStyleCnt="0"/>
      <dgm:spPr/>
    </dgm:pt>
    <dgm:pt modelId="{22688B7A-F999-4FC7-8B67-ECD28632E263}" type="pres">
      <dgm:prSet presAssocID="{8261D6B7-CAAB-4747-9D6A-5855F6D51140}" presName="accentRepeatNode" presStyleLbl="solidFgAcc1" presStyleIdx="5" presStyleCnt="7"/>
      <dgm:spPr>
        <a:solidFill>
          <a:schemeClr val="bg2"/>
        </a:solidFill>
      </dgm:spPr>
    </dgm:pt>
    <dgm:pt modelId="{7FFC7C96-EAFA-4B73-8BD0-9CFF25919770}" type="pres">
      <dgm:prSet presAssocID="{3F9EDAEF-5A9B-49F0-9C9F-0D32EEB1EAD7}" presName="text_7" presStyleLbl="node1" presStyleIdx="6" presStyleCnt="7" custScaleY="116168">
        <dgm:presLayoutVars>
          <dgm:bulletEnabled val="1"/>
        </dgm:presLayoutVars>
      </dgm:prSet>
      <dgm:spPr/>
    </dgm:pt>
    <dgm:pt modelId="{ACB4F381-801A-4F29-B441-B440C814CEB6}" type="pres">
      <dgm:prSet presAssocID="{3F9EDAEF-5A9B-49F0-9C9F-0D32EEB1EAD7}" presName="accent_7" presStyleCnt="0"/>
      <dgm:spPr/>
    </dgm:pt>
    <dgm:pt modelId="{5C07DB7D-7D33-4AD0-8432-AA7D5CAEAD46}" type="pres">
      <dgm:prSet presAssocID="{3F9EDAEF-5A9B-49F0-9C9F-0D32EEB1EAD7}" presName="accentRepeatNode" presStyleLbl="solidFgAcc1" presStyleIdx="6" presStyleCnt="7"/>
      <dgm:spPr>
        <a:solidFill>
          <a:schemeClr val="bg2"/>
        </a:solidFill>
      </dgm:spPr>
    </dgm:pt>
  </dgm:ptLst>
  <dgm:cxnLst>
    <dgm:cxn modelId="{5E29AA05-3E72-401A-9B30-B752C2A607E3}" srcId="{467E99E6-29E4-46D6-A5AB-098AA5319655}" destId="{CCBE9449-BC94-460C-8903-055EA54632EC}" srcOrd="4" destOrd="0" parTransId="{49CCBDA3-39F2-4C9F-A840-4B3FB241ABB0}" sibTransId="{E71A4036-5060-49B0-A2F1-3AA7710D2C7C}"/>
    <dgm:cxn modelId="{D7306317-493C-4C1E-BC53-B71F05B842E3}" srcId="{467E99E6-29E4-46D6-A5AB-098AA5319655}" destId="{7634FEBD-E41D-40A8-833A-CADD3B7BFA34}" srcOrd="1" destOrd="0" parTransId="{5ACBF014-066E-4293-8C88-BA5D9CC3F603}" sibTransId="{91C4DE51-CFAB-41D4-ADD9-0F3BFADAD451}"/>
    <dgm:cxn modelId="{6FDCDB1D-B4F2-4464-B161-3D54EB5D194A}" type="presOf" srcId="{467E99E6-29E4-46D6-A5AB-098AA5319655}" destId="{D4D799CE-A7D8-4F6D-8BB8-168A75C28107}" srcOrd="0" destOrd="0" presId="urn:microsoft.com/office/officeart/2008/layout/VerticalCurvedList"/>
    <dgm:cxn modelId="{F86A4064-0A63-4E50-A90F-E1024D7EB4B7}" srcId="{467E99E6-29E4-46D6-A5AB-098AA5319655}" destId="{3F9EDAEF-5A9B-49F0-9C9F-0D32EEB1EAD7}" srcOrd="6" destOrd="0" parTransId="{1C580760-BE03-49E7-B956-6AC64B63E889}" sibTransId="{C3D58372-3BEA-4A48-A1B3-864E4D71DAD4}"/>
    <dgm:cxn modelId="{A5265368-E7B9-4545-892D-A1DAD2E0CCA6}" type="presOf" srcId="{7AA57807-80D7-4DBF-94E2-9ED477F0D712}" destId="{C98884D6-4256-440B-B9A4-2044DE409664}" srcOrd="0" destOrd="0" presId="urn:microsoft.com/office/officeart/2008/layout/VerticalCurvedList"/>
    <dgm:cxn modelId="{15F43675-6F6E-47AC-A3B1-E4074ADAD6C7}" type="presOf" srcId="{8261D6B7-CAAB-4747-9D6A-5855F6D51140}" destId="{525893CF-8824-4431-82A5-EA12B49D3F28}" srcOrd="0" destOrd="0" presId="urn:microsoft.com/office/officeart/2008/layout/VerticalCurvedList"/>
    <dgm:cxn modelId="{767DA98C-8ADC-40ED-B364-BA5378C4F184}" srcId="{467E99E6-29E4-46D6-A5AB-098AA5319655}" destId="{93F39176-52CB-4DAF-BCED-57DC25B19674}" srcOrd="0" destOrd="0" parTransId="{C304CB12-B0D6-4E2C-9881-D507EE420B96}" sibTransId="{D5F7EAA9-30D8-4B2D-91D3-24CB7C522301}"/>
    <dgm:cxn modelId="{631BF594-CC83-4717-94FD-ACC7F1256A48}" type="presOf" srcId="{3F9EDAEF-5A9B-49F0-9C9F-0D32EEB1EAD7}" destId="{7FFC7C96-EAFA-4B73-8BD0-9CFF25919770}" srcOrd="0" destOrd="0" presId="urn:microsoft.com/office/officeart/2008/layout/VerticalCurvedList"/>
    <dgm:cxn modelId="{E4374C9D-8C20-4753-A6DB-CA53E82CFAE7}" srcId="{467E99E6-29E4-46D6-A5AB-098AA5319655}" destId="{8261D6B7-CAAB-4747-9D6A-5855F6D51140}" srcOrd="5" destOrd="0" parTransId="{14D8E7FD-528A-4652-9AB6-702DDC69FCFE}" sibTransId="{184F553F-F576-4252-AED4-78879B99BE6F}"/>
    <dgm:cxn modelId="{752BA6B1-3574-441C-BF70-FF6226339F1A}" srcId="{467E99E6-29E4-46D6-A5AB-098AA5319655}" destId="{7AA57807-80D7-4DBF-94E2-9ED477F0D712}" srcOrd="2" destOrd="0" parTransId="{8154599C-AE41-4991-9E86-F1B0D8E5E5A3}" sibTransId="{789A9059-C2FE-4BBF-B947-2E609FF73ED1}"/>
    <dgm:cxn modelId="{E252BCB2-C549-40BE-9262-A5791453B42A}" srcId="{467E99E6-29E4-46D6-A5AB-098AA5319655}" destId="{AF252C64-4DE9-403E-AEFB-8A00BCCE34E6}" srcOrd="3" destOrd="0" parTransId="{886C7A3E-77E3-4548-B565-7D2851926EB0}" sibTransId="{2219273C-ADBC-47F5-9014-23DD78388125}"/>
    <dgm:cxn modelId="{42C72BC8-4E68-4E23-A16C-80BCEDF6E784}" type="presOf" srcId="{CCBE9449-BC94-460C-8903-055EA54632EC}" destId="{F147F2C6-45BE-4BFF-8661-7819DC116654}" srcOrd="0" destOrd="0" presId="urn:microsoft.com/office/officeart/2008/layout/VerticalCurvedList"/>
    <dgm:cxn modelId="{432729CA-CE7D-48FB-9F45-3B8E67F99323}" type="presOf" srcId="{7634FEBD-E41D-40A8-833A-CADD3B7BFA34}" destId="{02974FAD-1C98-402E-95A6-14EEB7FAA69F}" srcOrd="0" destOrd="0" presId="urn:microsoft.com/office/officeart/2008/layout/VerticalCurvedList"/>
    <dgm:cxn modelId="{ACA1F8D5-CE59-4E41-952B-F4BB53DCFFAA}" type="presOf" srcId="{D5F7EAA9-30D8-4B2D-91D3-24CB7C522301}" destId="{0746802A-DBD1-4DF0-8632-219384305810}" srcOrd="0" destOrd="0" presId="urn:microsoft.com/office/officeart/2008/layout/VerticalCurvedList"/>
    <dgm:cxn modelId="{DA7FDED6-5160-4702-A45F-25EF3B723B35}" type="presOf" srcId="{93F39176-52CB-4DAF-BCED-57DC25B19674}" destId="{01BBB1A9-91D2-42DF-ACD5-D8DD10FCBC1D}" srcOrd="0" destOrd="0" presId="urn:microsoft.com/office/officeart/2008/layout/VerticalCurvedList"/>
    <dgm:cxn modelId="{055CCDFE-C1A0-4AF9-8419-6966D65FF3D8}" type="presOf" srcId="{AF252C64-4DE9-403E-AEFB-8A00BCCE34E6}" destId="{2983BC46-5349-4D1A-B021-B46E743A74A5}" srcOrd="0" destOrd="0" presId="urn:microsoft.com/office/officeart/2008/layout/VerticalCurvedList"/>
    <dgm:cxn modelId="{B6BE35EA-3FCB-4E23-93E8-3F4188C72C60}" type="presParOf" srcId="{D4D799CE-A7D8-4F6D-8BB8-168A75C28107}" destId="{10F72379-BFEF-4AE4-A229-1044BF9C0594}" srcOrd="0" destOrd="0" presId="urn:microsoft.com/office/officeart/2008/layout/VerticalCurvedList"/>
    <dgm:cxn modelId="{F9FCFD2C-4136-44E7-8025-434BF67751C2}" type="presParOf" srcId="{10F72379-BFEF-4AE4-A229-1044BF9C0594}" destId="{DE295AF9-6EAA-473D-B778-BDACB0757B1A}" srcOrd="0" destOrd="0" presId="urn:microsoft.com/office/officeart/2008/layout/VerticalCurvedList"/>
    <dgm:cxn modelId="{6AD5F108-FC7E-4883-B530-53C8CA38F32A}" type="presParOf" srcId="{DE295AF9-6EAA-473D-B778-BDACB0757B1A}" destId="{F728D04C-FB87-4021-A994-B9E9C811F9BF}" srcOrd="0" destOrd="0" presId="urn:microsoft.com/office/officeart/2008/layout/VerticalCurvedList"/>
    <dgm:cxn modelId="{4473932F-B767-46DF-A5C2-3F5EC688A7BC}" type="presParOf" srcId="{DE295AF9-6EAA-473D-B778-BDACB0757B1A}" destId="{0746802A-DBD1-4DF0-8632-219384305810}" srcOrd="1" destOrd="0" presId="urn:microsoft.com/office/officeart/2008/layout/VerticalCurvedList"/>
    <dgm:cxn modelId="{5F1B28EA-7E3E-433A-9FF3-E30B1444E75B}" type="presParOf" srcId="{DE295AF9-6EAA-473D-B778-BDACB0757B1A}" destId="{A7FFD097-79AE-4401-AFE7-803924429B6F}" srcOrd="2" destOrd="0" presId="urn:microsoft.com/office/officeart/2008/layout/VerticalCurvedList"/>
    <dgm:cxn modelId="{D4097501-F433-4AE7-ABE2-FB7EB5C6F47B}" type="presParOf" srcId="{DE295AF9-6EAA-473D-B778-BDACB0757B1A}" destId="{891DC9B7-CB57-48AA-BC41-8DFB3705D834}" srcOrd="3" destOrd="0" presId="urn:microsoft.com/office/officeart/2008/layout/VerticalCurvedList"/>
    <dgm:cxn modelId="{043B6C6F-2D67-43DD-8CF2-D2680EA5832A}" type="presParOf" srcId="{10F72379-BFEF-4AE4-A229-1044BF9C0594}" destId="{01BBB1A9-91D2-42DF-ACD5-D8DD10FCBC1D}" srcOrd="1" destOrd="0" presId="urn:microsoft.com/office/officeart/2008/layout/VerticalCurvedList"/>
    <dgm:cxn modelId="{47358E4A-6C07-424F-8D78-A2829B2B32F2}" type="presParOf" srcId="{10F72379-BFEF-4AE4-A229-1044BF9C0594}" destId="{955D5BC1-9ACB-44AF-8394-B58885C05956}" srcOrd="2" destOrd="0" presId="urn:microsoft.com/office/officeart/2008/layout/VerticalCurvedList"/>
    <dgm:cxn modelId="{A1E70E36-D6C3-4ECD-A8AA-865110CDF849}" type="presParOf" srcId="{955D5BC1-9ACB-44AF-8394-B58885C05956}" destId="{BBBA2765-B955-4505-8C4A-59C5E66F81AB}" srcOrd="0" destOrd="0" presId="urn:microsoft.com/office/officeart/2008/layout/VerticalCurvedList"/>
    <dgm:cxn modelId="{22223B45-AFC6-4399-9A34-2829C4B9672B}" type="presParOf" srcId="{10F72379-BFEF-4AE4-A229-1044BF9C0594}" destId="{02974FAD-1C98-402E-95A6-14EEB7FAA69F}" srcOrd="3" destOrd="0" presId="urn:microsoft.com/office/officeart/2008/layout/VerticalCurvedList"/>
    <dgm:cxn modelId="{A8D28A98-24C1-4EA9-804C-48B5A74827EF}" type="presParOf" srcId="{10F72379-BFEF-4AE4-A229-1044BF9C0594}" destId="{15B67752-AE78-4A33-9140-EE95CD02A07F}" srcOrd="4" destOrd="0" presId="urn:microsoft.com/office/officeart/2008/layout/VerticalCurvedList"/>
    <dgm:cxn modelId="{CD16E45A-C644-482C-AC27-2DD4DBE3CB32}" type="presParOf" srcId="{15B67752-AE78-4A33-9140-EE95CD02A07F}" destId="{DCDB950A-E66C-4DB5-9D0C-D58851D85518}" srcOrd="0" destOrd="0" presId="urn:microsoft.com/office/officeart/2008/layout/VerticalCurvedList"/>
    <dgm:cxn modelId="{8330C5DC-8926-4EA8-A94F-5F0D25694B0B}" type="presParOf" srcId="{10F72379-BFEF-4AE4-A229-1044BF9C0594}" destId="{C98884D6-4256-440B-B9A4-2044DE409664}" srcOrd="5" destOrd="0" presId="urn:microsoft.com/office/officeart/2008/layout/VerticalCurvedList"/>
    <dgm:cxn modelId="{2CE2CE4E-E0E0-4AFF-9D9C-C89E66AAD958}" type="presParOf" srcId="{10F72379-BFEF-4AE4-A229-1044BF9C0594}" destId="{074F4498-99B8-428E-B40E-D19137E93E7D}" srcOrd="6" destOrd="0" presId="urn:microsoft.com/office/officeart/2008/layout/VerticalCurvedList"/>
    <dgm:cxn modelId="{DCB049FE-4F38-4D68-A51E-89E4ABD55877}" type="presParOf" srcId="{074F4498-99B8-428E-B40E-D19137E93E7D}" destId="{0301D9B7-1C82-4531-949D-414D3A2A5EA3}" srcOrd="0" destOrd="0" presId="urn:microsoft.com/office/officeart/2008/layout/VerticalCurvedList"/>
    <dgm:cxn modelId="{1F8D54B0-F48C-418E-B991-30F90A7F8285}" type="presParOf" srcId="{10F72379-BFEF-4AE4-A229-1044BF9C0594}" destId="{2983BC46-5349-4D1A-B021-B46E743A74A5}" srcOrd="7" destOrd="0" presId="urn:microsoft.com/office/officeart/2008/layout/VerticalCurvedList"/>
    <dgm:cxn modelId="{4496CAE3-E66B-49FC-A87F-E83C1B01FA53}" type="presParOf" srcId="{10F72379-BFEF-4AE4-A229-1044BF9C0594}" destId="{C8E819E5-B65B-46CE-9AE7-4ECFE1187077}" srcOrd="8" destOrd="0" presId="urn:microsoft.com/office/officeart/2008/layout/VerticalCurvedList"/>
    <dgm:cxn modelId="{A080809E-C38F-420F-BC33-B2C12F2C96FE}" type="presParOf" srcId="{C8E819E5-B65B-46CE-9AE7-4ECFE1187077}" destId="{DF4046A1-D9F4-4A47-99FE-DB409952B2B3}" srcOrd="0" destOrd="0" presId="urn:microsoft.com/office/officeart/2008/layout/VerticalCurvedList"/>
    <dgm:cxn modelId="{8C5EC01C-5E71-4DAA-9225-7376A45BBF15}" type="presParOf" srcId="{10F72379-BFEF-4AE4-A229-1044BF9C0594}" destId="{F147F2C6-45BE-4BFF-8661-7819DC116654}" srcOrd="9" destOrd="0" presId="urn:microsoft.com/office/officeart/2008/layout/VerticalCurvedList"/>
    <dgm:cxn modelId="{DC302F01-2207-43C0-B849-4329808FA519}" type="presParOf" srcId="{10F72379-BFEF-4AE4-A229-1044BF9C0594}" destId="{9B8D33AD-6B2F-45DF-9679-6E63696936BD}" srcOrd="10" destOrd="0" presId="urn:microsoft.com/office/officeart/2008/layout/VerticalCurvedList"/>
    <dgm:cxn modelId="{B2D5EF0E-7EAB-429A-A596-A88BD391BCD4}" type="presParOf" srcId="{9B8D33AD-6B2F-45DF-9679-6E63696936BD}" destId="{4E513C2A-42E5-4855-AA92-A216F286C982}" srcOrd="0" destOrd="0" presId="urn:microsoft.com/office/officeart/2008/layout/VerticalCurvedList"/>
    <dgm:cxn modelId="{A29694E9-EFA2-4F0E-B590-C832CACF1F13}" type="presParOf" srcId="{10F72379-BFEF-4AE4-A229-1044BF9C0594}" destId="{525893CF-8824-4431-82A5-EA12B49D3F28}" srcOrd="11" destOrd="0" presId="urn:microsoft.com/office/officeart/2008/layout/VerticalCurvedList"/>
    <dgm:cxn modelId="{7D40D430-6D35-4B22-B829-2646A171899D}" type="presParOf" srcId="{10F72379-BFEF-4AE4-A229-1044BF9C0594}" destId="{D93C9CB6-E8C9-4C4B-8455-308431344537}" srcOrd="12" destOrd="0" presId="urn:microsoft.com/office/officeart/2008/layout/VerticalCurvedList"/>
    <dgm:cxn modelId="{AB05F796-364E-4E12-B24B-07707F7BA55D}" type="presParOf" srcId="{D93C9CB6-E8C9-4C4B-8455-308431344537}" destId="{22688B7A-F999-4FC7-8B67-ECD28632E263}" srcOrd="0" destOrd="0" presId="urn:microsoft.com/office/officeart/2008/layout/VerticalCurvedList"/>
    <dgm:cxn modelId="{F22FC887-FA41-404F-93C7-2BC10E42F3DB}" type="presParOf" srcId="{10F72379-BFEF-4AE4-A229-1044BF9C0594}" destId="{7FFC7C96-EAFA-4B73-8BD0-9CFF25919770}" srcOrd="13" destOrd="0" presId="urn:microsoft.com/office/officeart/2008/layout/VerticalCurvedList"/>
    <dgm:cxn modelId="{15CF7927-4FEF-4E59-A81B-995E82915EFE}" type="presParOf" srcId="{10F72379-BFEF-4AE4-A229-1044BF9C0594}" destId="{ACB4F381-801A-4F29-B441-B440C814CEB6}" srcOrd="14" destOrd="0" presId="urn:microsoft.com/office/officeart/2008/layout/VerticalCurvedList"/>
    <dgm:cxn modelId="{F75D6F2D-B6EF-44EE-889F-D65DC4809B43}" type="presParOf" srcId="{ACB4F381-801A-4F29-B441-B440C814CEB6}" destId="{5C07DB7D-7D33-4AD0-8432-AA7D5CAEAD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AEE3C-E41B-479A-9E9C-CB3EB1BBC433}">
      <dsp:nvSpPr>
        <dsp:cNvPr id="0" name=""/>
        <dsp:cNvSpPr/>
      </dsp:nvSpPr>
      <dsp:spPr>
        <a:xfrm>
          <a:off x="-6242048" y="-954903"/>
          <a:ext cx="7430179" cy="7430179"/>
        </a:xfrm>
        <a:prstGeom prst="blockArc">
          <a:avLst>
            <a:gd name="adj1" fmla="val 18900000"/>
            <a:gd name="adj2" fmla="val 2700000"/>
            <a:gd name="adj3" fmla="val 29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4E9C3E-0123-4C46-991D-B410651D31BB}">
      <dsp:nvSpPr>
        <dsp:cNvPr id="0" name=""/>
        <dsp:cNvSpPr/>
      </dsp:nvSpPr>
      <dsp:spPr>
        <a:xfrm>
          <a:off x="442382" y="262890"/>
          <a:ext cx="11061828" cy="6368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1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Define ‘Big Data’</a:t>
          </a:r>
        </a:p>
      </dsp:txBody>
      <dsp:txXfrm>
        <a:off x="442382" y="262890"/>
        <a:ext cx="11061828" cy="636809"/>
      </dsp:txXfrm>
    </dsp:sp>
    <dsp:sp modelId="{C72FE13F-944A-4D48-94B0-C73EB1E84F31}">
      <dsp:nvSpPr>
        <dsp:cNvPr id="0" name=""/>
        <dsp:cNvSpPr/>
      </dsp:nvSpPr>
      <dsp:spPr>
        <a:xfrm>
          <a:off x="79142" y="218054"/>
          <a:ext cx="726480" cy="72648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575281-82B2-4935-BB6B-BCAE419B23E9}">
      <dsp:nvSpPr>
        <dsp:cNvPr id="0" name=""/>
        <dsp:cNvSpPr/>
      </dsp:nvSpPr>
      <dsp:spPr>
        <a:xfrm>
          <a:off x="920446" y="1134556"/>
          <a:ext cx="10583764" cy="6368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1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What is Data Analytics </a:t>
          </a:r>
        </a:p>
      </dsp:txBody>
      <dsp:txXfrm>
        <a:off x="920446" y="1134556"/>
        <a:ext cx="10583764" cy="636809"/>
      </dsp:txXfrm>
    </dsp:sp>
    <dsp:sp modelId="{42063065-D932-4BAE-BC36-A9973467EAB6}">
      <dsp:nvSpPr>
        <dsp:cNvPr id="0" name=""/>
        <dsp:cNvSpPr/>
      </dsp:nvSpPr>
      <dsp:spPr>
        <a:xfrm>
          <a:off x="557206" y="1089721"/>
          <a:ext cx="726480" cy="72648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1C0572-A0E7-4594-8263-5366C61E1442}">
      <dsp:nvSpPr>
        <dsp:cNvPr id="0" name=""/>
        <dsp:cNvSpPr/>
      </dsp:nvSpPr>
      <dsp:spPr>
        <a:xfrm>
          <a:off x="1139053" y="2006223"/>
          <a:ext cx="10365157" cy="6368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1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Data Analytics Pipeline</a:t>
          </a:r>
        </a:p>
      </dsp:txBody>
      <dsp:txXfrm>
        <a:off x="1139053" y="2006223"/>
        <a:ext cx="10365157" cy="636809"/>
      </dsp:txXfrm>
    </dsp:sp>
    <dsp:sp modelId="{369F1C3E-A51B-4663-9585-4F0B768BCE11}">
      <dsp:nvSpPr>
        <dsp:cNvPr id="0" name=""/>
        <dsp:cNvSpPr/>
      </dsp:nvSpPr>
      <dsp:spPr>
        <a:xfrm>
          <a:off x="775813" y="1961388"/>
          <a:ext cx="726480" cy="72648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56AAC1-6F89-44FC-8249-8ECBA93C28BF}">
      <dsp:nvSpPr>
        <dsp:cNvPr id="0" name=""/>
        <dsp:cNvSpPr/>
      </dsp:nvSpPr>
      <dsp:spPr>
        <a:xfrm>
          <a:off x="1139053" y="2877338"/>
          <a:ext cx="10365157" cy="6368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1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Analytics in the Revenue Cycle </a:t>
          </a:r>
        </a:p>
      </dsp:txBody>
      <dsp:txXfrm>
        <a:off x="1139053" y="2877338"/>
        <a:ext cx="10365157" cy="636809"/>
      </dsp:txXfrm>
    </dsp:sp>
    <dsp:sp modelId="{FE070E17-E335-47F0-A872-A9199E160BF0}">
      <dsp:nvSpPr>
        <dsp:cNvPr id="0" name=""/>
        <dsp:cNvSpPr/>
      </dsp:nvSpPr>
      <dsp:spPr>
        <a:xfrm>
          <a:off x="775813" y="2832502"/>
          <a:ext cx="726480" cy="72648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EB3DD-AA29-4920-83C1-4365B6A160A8}">
      <dsp:nvSpPr>
        <dsp:cNvPr id="0" name=""/>
        <dsp:cNvSpPr/>
      </dsp:nvSpPr>
      <dsp:spPr>
        <a:xfrm>
          <a:off x="920446" y="3749005"/>
          <a:ext cx="10583764" cy="6368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1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Case Study</a:t>
          </a:r>
        </a:p>
      </dsp:txBody>
      <dsp:txXfrm>
        <a:off x="920446" y="3749005"/>
        <a:ext cx="10583764" cy="636809"/>
      </dsp:txXfrm>
    </dsp:sp>
    <dsp:sp modelId="{7CAEAD40-C126-4F3D-95F2-6A6C575F029B}">
      <dsp:nvSpPr>
        <dsp:cNvPr id="0" name=""/>
        <dsp:cNvSpPr/>
      </dsp:nvSpPr>
      <dsp:spPr>
        <a:xfrm>
          <a:off x="557206" y="3704169"/>
          <a:ext cx="726480" cy="72648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A9B0C-F835-4558-AEB3-A6F2A8A4B86D}">
      <dsp:nvSpPr>
        <dsp:cNvPr id="0" name=""/>
        <dsp:cNvSpPr/>
      </dsp:nvSpPr>
      <dsp:spPr>
        <a:xfrm>
          <a:off x="442382" y="4620671"/>
          <a:ext cx="11061828" cy="63680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1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Questions</a:t>
          </a:r>
        </a:p>
      </dsp:txBody>
      <dsp:txXfrm>
        <a:off x="442382" y="4620671"/>
        <a:ext cx="11061828" cy="636809"/>
      </dsp:txXfrm>
    </dsp:sp>
    <dsp:sp modelId="{859B95DB-9AC2-4695-8EEE-9C5AFBB5D9B0}">
      <dsp:nvSpPr>
        <dsp:cNvPr id="0" name=""/>
        <dsp:cNvSpPr/>
      </dsp:nvSpPr>
      <dsp:spPr>
        <a:xfrm>
          <a:off x="79142" y="4575836"/>
          <a:ext cx="726480" cy="72648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6F8A5-227A-441C-AD98-1EE911FFD61C}">
      <dsp:nvSpPr>
        <dsp:cNvPr id="0" name=""/>
        <dsp:cNvSpPr/>
      </dsp:nvSpPr>
      <dsp:spPr>
        <a:xfrm>
          <a:off x="0" y="2244"/>
          <a:ext cx="11582400" cy="11377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D0A87-4F65-4738-A8C7-3118197FE7D7}">
      <dsp:nvSpPr>
        <dsp:cNvPr id="0" name=""/>
        <dsp:cNvSpPr/>
      </dsp:nvSpPr>
      <dsp:spPr>
        <a:xfrm>
          <a:off x="116383" y="30451"/>
          <a:ext cx="1081345" cy="108134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304F05-6BAB-44EF-9282-E78CFCAD54DA}">
      <dsp:nvSpPr>
        <dsp:cNvPr id="0" name=""/>
        <dsp:cNvSpPr/>
      </dsp:nvSpPr>
      <dsp:spPr>
        <a:xfrm>
          <a:off x="1314112" y="2244"/>
          <a:ext cx="10268287" cy="113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1778000">
            <a:lnSpc>
              <a:spcPct val="100000"/>
            </a:lnSpc>
            <a:spcBef>
              <a:spcPct val="0"/>
            </a:spcBef>
            <a:spcAft>
              <a:spcPts val="0"/>
            </a:spcAft>
            <a:buNone/>
          </a:pPr>
          <a:r>
            <a:rPr lang="en-US" sz="4000" kern="1200" dirty="0">
              <a:solidFill>
                <a:schemeClr val="tx2"/>
              </a:solidFill>
            </a:rPr>
            <a:t>Descriptive – What happened?</a:t>
          </a:r>
        </a:p>
      </dsp:txBody>
      <dsp:txXfrm>
        <a:off x="1314112" y="2244"/>
        <a:ext cx="10268287" cy="1137760"/>
      </dsp:txXfrm>
    </dsp:sp>
    <dsp:sp modelId="{5D194465-3DDD-4334-835D-E08FE2E889CD}">
      <dsp:nvSpPr>
        <dsp:cNvPr id="0" name=""/>
        <dsp:cNvSpPr/>
      </dsp:nvSpPr>
      <dsp:spPr>
        <a:xfrm>
          <a:off x="0" y="1424444"/>
          <a:ext cx="11582400" cy="11377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12F00-199E-4F7B-95F1-642B850BD624}">
      <dsp:nvSpPr>
        <dsp:cNvPr id="0" name=""/>
        <dsp:cNvSpPr/>
      </dsp:nvSpPr>
      <dsp:spPr>
        <a:xfrm>
          <a:off x="116383" y="1452652"/>
          <a:ext cx="1081345" cy="108134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182C4-78F6-4E1F-AB5E-0FB1C6C507D0}">
      <dsp:nvSpPr>
        <dsp:cNvPr id="0" name=""/>
        <dsp:cNvSpPr/>
      </dsp:nvSpPr>
      <dsp:spPr>
        <a:xfrm>
          <a:off x="1314112" y="1424444"/>
          <a:ext cx="10268287" cy="113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1778000">
            <a:lnSpc>
              <a:spcPct val="100000"/>
            </a:lnSpc>
            <a:spcBef>
              <a:spcPct val="0"/>
            </a:spcBef>
            <a:spcAft>
              <a:spcPts val="0"/>
            </a:spcAft>
            <a:buNone/>
          </a:pPr>
          <a:r>
            <a:rPr lang="en-US" sz="4000" kern="1200" dirty="0">
              <a:solidFill>
                <a:schemeClr val="tx2"/>
              </a:solidFill>
            </a:rPr>
            <a:t>Diagnostic – Why did this happen?</a:t>
          </a:r>
        </a:p>
      </dsp:txBody>
      <dsp:txXfrm>
        <a:off x="1314112" y="1424444"/>
        <a:ext cx="10268287" cy="1137760"/>
      </dsp:txXfrm>
    </dsp:sp>
    <dsp:sp modelId="{B2086741-144E-41E8-89FB-9BC4D676E813}">
      <dsp:nvSpPr>
        <dsp:cNvPr id="0" name=""/>
        <dsp:cNvSpPr/>
      </dsp:nvSpPr>
      <dsp:spPr>
        <a:xfrm>
          <a:off x="0" y="2846645"/>
          <a:ext cx="11582400" cy="11377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1F559-3A75-4534-A95C-F67264A16A23}">
      <dsp:nvSpPr>
        <dsp:cNvPr id="0" name=""/>
        <dsp:cNvSpPr/>
      </dsp:nvSpPr>
      <dsp:spPr>
        <a:xfrm>
          <a:off x="116383" y="2874852"/>
          <a:ext cx="1081345" cy="108134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6C8751-DEF4-4580-A2F2-92A203EA238B}">
      <dsp:nvSpPr>
        <dsp:cNvPr id="0" name=""/>
        <dsp:cNvSpPr/>
      </dsp:nvSpPr>
      <dsp:spPr>
        <a:xfrm>
          <a:off x="1314112" y="2846645"/>
          <a:ext cx="10268287" cy="113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1778000">
            <a:lnSpc>
              <a:spcPct val="100000"/>
            </a:lnSpc>
            <a:spcBef>
              <a:spcPct val="0"/>
            </a:spcBef>
            <a:spcAft>
              <a:spcPts val="0"/>
            </a:spcAft>
            <a:buNone/>
          </a:pPr>
          <a:r>
            <a:rPr lang="en-US" sz="4000" kern="1200" dirty="0">
              <a:solidFill>
                <a:schemeClr val="tx2"/>
              </a:solidFill>
            </a:rPr>
            <a:t>Predictive – What will happen?</a:t>
          </a:r>
        </a:p>
      </dsp:txBody>
      <dsp:txXfrm>
        <a:off x="1314112" y="2846645"/>
        <a:ext cx="10268287" cy="1137760"/>
      </dsp:txXfrm>
    </dsp:sp>
    <dsp:sp modelId="{BE4EABB2-980D-48B8-833B-6B8EC1FBF879}">
      <dsp:nvSpPr>
        <dsp:cNvPr id="0" name=""/>
        <dsp:cNvSpPr/>
      </dsp:nvSpPr>
      <dsp:spPr>
        <a:xfrm>
          <a:off x="0" y="4268845"/>
          <a:ext cx="11582400" cy="11377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B0648-4961-40BC-BC0E-1DC47EDB4AF6}">
      <dsp:nvSpPr>
        <dsp:cNvPr id="0" name=""/>
        <dsp:cNvSpPr/>
      </dsp:nvSpPr>
      <dsp:spPr>
        <a:xfrm>
          <a:off x="116383" y="4297052"/>
          <a:ext cx="1081345" cy="1081345"/>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152343-B707-4C07-A94C-1058E2D47662}">
      <dsp:nvSpPr>
        <dsp:cNvPr id="0" name=""/>
        <dsp:cNvSpPr/>
      </dsp:nvSpPr>
      <dsp:spPr>
        <a:xfrm>
          <a:off x="1314112" y="4268845"/>
          <a:ext cx="10268287" cy="113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3" tIns="120413" rIns="120413" bIns="120413" numCol="1" spcCol="1270" anchor="ctr" anchorCtr="0">
          <a:noAutofit/>
        </a:bodyPr>
        <a:lstStyle/>
        <a:p>
          <a:pPr marL="0" lvl="0" indent="0" algn="l" defTabSz="1778000">
            <a:lnSpc>
              <a:spcPct val="100000"/>
            </a:lnSpc>
            <a:spcBef>
              <a:spcPct val="0"/>
            </a:spcBef>
            <a:spcAft>
              <a:spcPts val="0"/>
            </a:spcAft>
            <a:buNone/>
          </a:pPr>
          <a:r>
            <a:rPr lang="en-US" sz="4000" kern="1200" dirty="0">
              <a:solidFill>
                <a:schemeClr val="tx2"/>
              </a:solidFill>
            </a:rPr>
            <a:t>Prescriptive – How can we make it happen?</a:t>
          </a:r>
        </a:p>
      </dsp:txBody>
      <dsp:txXfrm>
        <a:off x="1314112" y="4268845"/>
        <a:ext cx="10268287" cy="113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B64B-AD73-4175-9DD9-8B754D52E26C}">
      <dsp:nvSpPr>
        <dsp:cNvPr id="0" name=""/>
        <dsp:cNvSpPr/>
      </dsp:nvSpPr>
      <dsp:spPr>
        <a:xfrm>
          <a:off x="0" y="21397"/>
          <a:ext cx="5451129" cy="93541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baseline="0" dirty="0"/>
            <a:t>Pros:</a:t>
          </a:r>
          <a:endParaRPr lang="en-US" sz="4100" kern="1200" dirty="0"/>
        </a:p>
      </dsp:txBody>
      <dsp:txXfrm>
        <a:off x="45663" y="67060"/>
        <a:ext cx="5359803" cy="844089"/>
      </dsp:txXfrm>
    </dsp:sp>
    <dsp:sp modelId="{3B4E737B-D440-4DE3-9F3D-0F5144041C8B}">
      <dsp:nvSpPr>
        <dsp:cNvPr id="0" name=""/>
        <dsp:cNvSpPr/>
      </dsp:nvSpPr>
      <dsp:spPr>
        <a:xfrm>
          <a:off x="0" y="956812"/>
          <a:ext cx="5451129"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73"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baseline="0" dirty="0">
              <a:solidFill>
                <a:schemeClr val="tx2"/>
              </a:solidFill>
            </a:rPr>
            <a:t>Security</a:t>
          </a:r>
          <a:endParaRPr lang="en-US" sz="3200" kern="1200" dirty="0">
            <a:solidFill>
              <a:schemeClr val="tx2"/>
            </a:solidFill>
          </a:endParaRPr>
        </a:p>
      </dsp:txBody>
      <dsp:txXfrm>
        <a:off x="0" y="956812"/>
        <a:ext cx="5451129" cy="678960"/>
      </dsp:txXfrm>
    </dsp:sp>
    <dsp:sp modelId="{D684A557-66D5-4FC1-AAF2-608142B38AD6}">
      <dsp:nvSpPr>
        <dsp:cNvPr id="0" name=""/>
        <dsp:cNvSpPr/>
      </dsp:nvSpPr>
      <dsp:spPr>
        <a:xfrm>
          <a:off x="0" y="1635772"/>
          <a:ext cx="5451129" cy="93541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baseline="0" dirty="0"/>
            <a:t>Cons:</a:t>
          </a:r>
          <a:endParaRPr lang="en-US" sz="4100" kern="1200" dirty="0"/>
        </a:p>
      </dsp:txBody>
      <dsp:txXfrm>
        <a:off x="45663" y="1681435"/>
        <a:ext cx="5359803" cy="844089"/>
      </dsp:txXfrm>
    </dsp:sp>
    <dsp:sp modelId="{B9F9ABDC-F686-42D9-A19E-CE417E70087B}">
      <dsp:nvSpPr>
        <dsp:cNvPr id="0" name=""/>
        <dsp:cNvSpPr/>
      </dsp:nvSpPr>
      <dsp:spPr>
        <a:xfrm>
          <a:off x="0" y="2571187"/>
          <a:ext cx="5451129" cy="186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073"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baseline="0" dirty="0">
              <a:solidFill>
                <a:schemeClr val="tx2"/>
              </a:solidFill>
            </a:rPr>
            <a:t>Bottlenecks</a:t>
          </a:r>
          <a:endParaRPr lang="en-US" sz="3200" kern="1200" dirty="0">
            <a:solidFill>
              <a:schemeClr val="tx2"/>
            </a:solidFill>
          </a:endParaRPr>
        </a:p>
        <a:p>
          <a:pPr marL="285750" lvl="1" indent="-285750" algn="l" defTabSz="1422400">
            <a:lnSpc>
              <a:spcPct val="90000"/>
            </a:lnSpc>
            <a:spcBef>
              <a:spcPct val="0"/>
            </a:spcBef>
            <a:spcAft>
              <a:spcPct val="20000"/>
            </a:spcAft>
            <a:buChar char="•"/>
          </a:pPr>
          <a:r>
            <a:rPr lang="en-US" sz="3200" kern="1200" baseline="0" dirty="0">
              <a:solidFill>
                <a:schemeClr val="tx2"/>
              </a:solidFill>
            </a:rPr>
            <a:t>IT doesn’t know data as well as business users</a:t>
          </a:r>
          <a:endParaRPr lang="en-US" sz="3200" kern="1200" dirty="0">
            <a:solidFill>
              <a:schemeClr val="tx2"/>
            </a:solidFill>
          </a:endParaRPr>
        </a:p>
        <a:p>
          <a:pPr marL="285750" lvl="1" indent="-285750" algn="l" defTabSz="1422400">
            <a:lnSpc>
              <a:spcPct val="90000"/>
            </a:lnSpc>
            <a:spcBef>
              <a:spcPct val="0"/>
            </a:spcBef>
            <a:spcAft>
              <a:spcPct val="20000"/>
            </a:spcAft>
            <a:buChar char="•"/>
          </a:pPr>
          <a:r>
            <a:rPr lang="en-US" sz="3200" kern="1200" baseline="0" dirty="0">
              <a:solidFill>
                <a:schemeClr val="tx2"/>
              </a:solidFill>
            </a:rPr>
            <a:t>What is the truth?</a:t>
          </a:r>
          <a:endParaRPr lang="en-US" sz="3200" kern="1200" dirty="0">
            <a:solidFill>
              <a:schemeClr val="tx2"/>
            </a:solidFill>
          </a:endParaRPr>
        </a:p>
      </dsp:txBody>
      <dsp:txXfrm>
        <a:off x="0" y="2571187"/>
        <a:ext cx="5451129" cy="1867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C1C63-CB6B-4FEE-B5D5-973129E2EFC1}">
      <dsp:nvSpPr>
        <dsp:cNvPr id="0" name=""/>
        <dsp:cNvSpPr/>
      </dsp:nvSpPr>
      <dsp:spPr>
        <a:xfrm>
          <a:off x="0" y="51582"/>
          <a:ext cx="7164182" cy="63881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t>Pros:</a:t>
          </a:r>
          <a:endParaRPr lang="en-US" sz="2800" kern="1200" dirty="0"/>
        </a:p>
      </dsp:txBody>
      <dsp:txXfrm>
        <a:off x="31185" y="82767"/>
        <a:ext cx="7101812" cy="576449"/>
      </dsp:txXfrm>
    </dsp:sp>
    <dsp:sp modelId="{6FF5E2BE-0781-4775-B6E5-512E51F36C8A}">
      <dsp:nvSpPr>
        <dsp:cNvPr id="0" name=""/>
        <dsp:cNvSpPr/>
      </dsp:nvSpPr>
      <dsp:spPr>
        <a:xfrm>
          <a:off x="0" y="690402"/>
          <a:ext cx="7164182"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6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dirty="0">
              <a:solidFill>
                <a:schemeClr val="tx2"/>
              </a:solidFill>
            </a:rPr>
            <a:t>Bottleneck removed</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Business analysts can get timely access and make decisions from their data</a:t>
          </a:r>
          <a:endParaRPr lang="en-US" sz="2200" kern="1200" dirty="0">
            <a:solidFill>
              <a:schemeClr val="tx2"/>
            </a:solidFill>
          </a:endParaRPr>
        </a:p>
      </dsp:txBody>
      <dsp:txXfrm>
        <a:off x="0" y="690402"/>
        <a:ext cx="7164182" cy="956340"/>
      </dsp:txXfrm>
    </dsp:sp>
    <dsp:sp modelId="{98035EF6-2FA3-412E-A2B8-7E91AECF21EC}">
      <dsp:nvSpPr>
        <dsp:cNvPr id="0" name=""/>
        <dsp:cNvSpPr/>
      </dsp:nvSpPr>
      <dsp:spPr>
        <a:xfrm>
          <a:off x="0" y="1646742"/>
          <a:ext cx="7164182" cy="63881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t>Cons:</a:t>
          </a:r>
          <a:endParaRPr lang="en-US" sz="2800" kern="1200" dirty="0"/>
        </a:p>
      </dsp:txBody>
      <dsp:txXfrm>
        <a:off x="31185" y="1677927"/>
        <a:ext cx="7101812" cy="576449"/>
      </dsp:txXfrm>
    </dsp:sp>
    <dsp:sp modelId="{209049A7-B942-4B87-92ED-2EB51D432461}">
      <dsp:nvSpPr>
        <dsp:cNvPr id="0" name=""/>
        <dsp:cNvSpPr/>
      </dsp:nvSpPr>
      <dsp:spPr>
        <a:xfrm>
          <a:off x="0" y="2285562"/>
          <a:ext cx="7164182"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6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baseline="0" dirty="0">
              <a:solidFill>
                <a:schemeClr val="tx2"/>
              </a:solidFill>
            </a:rPr>
            <a:t>Security risk increased</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Scalability is difficult</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Performance of source systems are not optimized for analytics </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Availability of source systems could crash with too much traffic</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Access to raw dirty data permeates</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Communicating between databases is difficult</a:t>
          </a:r>
          <a:endParaRPr lang="en-US" sz="2200" kern="1200" dirty="0">
            <a:solidFill>
              <a:schemeClr val="tx2"/>
            </a:solidFill>
          </a:endParaRPr>
        </a:p>
        <a:p>
          <a:pPr marL="228600" lvl="1" indent="-228600" algn="l" defTabSz="977900">
            <a:lnSpc>
              <a:spcPct val="90000"/>
            </a:lnSpc>
            <a:spcBef>
              <a:spcPct val="0"/>
            </a:spcBef>
            <a:spcAft>
              <a:spcPct val="20000"/>
            </a:spcAft>
            <a:buChar char="•"/>
          </a:pPr>
          <a:r>
            <a:rPr lang="en-US" sz="2200" kern="1200" baseline="0" dirty="0">
              <a:solidFill>
                <a:schemeClr val="tx2"/>
              </a:solidFill>
            </a:rPr>
            <a:t>What is the truth?</a:t>
          </a:r>
          <a:endParaRPr lang="en-US" sz="2200" kern="1200" dirty="0">
            <a:solidFill>
              <a:schemeClr val="tx2"/>
            </a:solidFill>
          </a:endParaRPr>
        </a:p>
      </dsp:txBody>
      <dsp:txXfrm>
        <a:off x="0" y="2285562"/>
        <a:ext cx="7164182" cy="2955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9621F-DB47-445C-84FF-8CB076F6AA88}">
      <dsp:nvSpPr>
        <dsp:cNvPr id="0" name=""/>
        <dsp:cNvSpPr/>
      </dsp:nvSpPr>
      <dsp:spPr>
        <a:xfrm>
          <a:off x="0" y="6771"/>
          <a:ext cx="6840091"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baseline="0" dirty="0"/>
            <a:t>Pros:</a:t>
          </a:r>
          <a:endParaRPr lang="en-US" sz="3500" b="1" kern="1200" dirty="0"/>
        </a:p>
      </dsp:txBody>
      <dsp:txXfrm>
        <a:off x="38981" y="45752"/>
        <a:ext cx="6762129" cy="720562"/>
      </dsp:txXfrm>
    </dsp:sp>
    <dsp:sp modelId="{82A36E19-83BB-423A-B4EA-AF27CE7DF14B}">
      <dsp:nvSpPr>
        <dsp:cNvPr id="0" name=""/>
        <dsp:cNvSpPr/>
      </dsp:nvSpPr>
      <dsp:spPr>
        <a:xfrm>
          <a:off x="0" y="805296"/>
          <a:ext cx="6840091" cy="253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solidFill>
                <a:schemeClr val="tx2"/>
              </a:solidFill>
            </a:rPr>
            <a:t>Truth is established </a:t>
          </a:r>
          <a:endParaRPr lang="en-US" sz="2400" kern="1200" dirty="0">
            <a:solidFill>
              <a:schemeClr val="tx2"/>
            </a:solidFill>
          </a:endParaRPr>
        </a:p>
        <a:p>
          <a:pPr marL="228600" lvl="1" indent="-228600" algn="l" defTabSz="1066800">
            <a:lnSpc>
              <a:spcPct val="90000"/>
            </a:lnSpc>
            <a:spcBef>
              <a:spcPct val="0"/>
            </a:spcBef>
            <a:spcAft>
              <a:spcPct val="20000"/>
            </a:spcAft>
            <a:buChar char="•"/>
          </a:pPr>
          <a:r>
            <a:rPr lang="en-US" sz="2400" kern="1200" baseline="0" dirty="0">
              <a:solidFill>
                <a:schemeClr val="tx2"/>
              </a:solidFill>
            </a:rPr>
            <a:t>Security measures in place</a:t>
          </a:r>
          <a:endParaRPr lang="en-US" sz="2400" kern="1200" dirty="0">
            <a:solidFill>
              <a:schemeClr val="tx2"/>
            </a:solidFill>
          </a:endParaRPr>
        </a:p>
        <a:p>
          <a:pPr marL="228600" lvl="1" indent="-228600" algn="l" defTabSz="1066800">
            <a:lnSpc>
              <a:spcPct val="90000"/>
            </a:lnSpc>
            <a:spcBef>
              <a:spcPct val="0"/>
            </a:spcBef>
            <a:spcAft>
              <a:spcPct val="20000"/>
            </a:spcAft>
            <a:buChar char="•"/>
          </a:pPr>
          <a:r>
            <a:rPr lang="en-US" sz="2400" kern="1200" baseline="0" dirty="0">
              <a:solidFill>
                <a:schemeClr val="tx2"/>
              </a:solidFill>
            </a:rPr>
            <a:t>Scalability is easy</a:t>
          </a:r>
          <a:endParaRPr lang="en-US" sz="2400" kern="1200" dirty="0">
            <a:solidFill>
              <a:schemeClr val="tx2"/>
            </a:solidFill>
          </a:endParaRPr>
        </a:p>
        <a:p>
          <a:pPr marL="228600" lvl="1" indent="-228600" algn="l" defTabSz="1066800">
            <a:lnSpc>
              <a:spcPct val="90000"/>
            </a:lnSpc>
            <a:spcBef>
              <a:spcPct val="0"/>
            </a:spcBef>
            <a:spcAft>
              <a:spcPct val="20000"/>
            </a:spcAft>
            <a:buChar char="•"/>
          </a:pPr>
          <a:r>
            <a:rPr lang="en-US" sz="2400" kern="1200" baseline="0" dirty="0">
              <a:solidFill>
                <a:schemeClr val="tx2"/>
              </a:solidFill>
            </a:rPr>
            <a:t>Performance of systems is preserved</a:t>
          </a:r>
          <a:endParaRPr lang="en-US" sz="2400" kern="1200" dirty="0">
            <a:solidFill>
              <a:schemeClr val="tx2"/>
            </a:solidFill>
          </a:endParaRPr>
        </a:p>
        <a:p>
          <a:pPr marL="228600" lvl="1" indent="-228600" algn="l" defTabSz="1066800">
            <a:lnSpc>
              <a:spcPct val="90000"/>
            </a:lnSpc>
            <a:spcBef>
              <a:spcPct val="0"/>
            </a:spcBef>
            <a:spcAft>
              <a:spcPct val="20000"/>
            </a:spcAft>
            <a:buChar char="•"/>
          </a:pPr>
          <a:r>
            <a:rPr lang="en-US" sz="2400" kern="1200" baseline="0" dirty="0">
              <a:solidFill>
                <a:schemeClr val="tx2"/>
              </a:solidFill>
            </a:rPr>
            <a:t>Availability of data is limited to only needed data </a:t>
          </a:r>
          <a:endParaRPr lang="en-US" sz="2400" kern="1200" dirty="0">
            <a:solidFill>
              <a:schemeClr val="tx2"/>
            </a:solidFill>
          </a:endParaRPr>
        </a:p>
        <a:p>
          <a:pPr marL="228600" lvl="1" indent="-228600" algn="l" defTabSz="1066800">
            <a:lnSpc>
              <a:spcPct val="90000"/>
            </a:lnSpc>
            <a:spcBef>
              <a:spcPct val="0"/>
            </a:spcBef>
            <a:spcAft>
              <a:spcPct val="20000"/>
            </a:spcAft>
            <a:buChar char="•"/>
          </a:pPr>
          <a:r>
            <a:rPr lang="en-US" sz="2400" kern="1200" baseline="0" dirty="0">
              <a:solidFill>
                <a:schemeClr val="tx2"/>
              </a:solidFill>
            </a:rPr>
            <a:t>Accessibility is easy because the data is structured for the business analyst</a:t>
          </a:r>
          <a:endParaRPr lang="en-US" sz="2400" kern="1200" dirty="0">
            <a:solidFill>
              <a:schemeClr val="tx2"/>
            </a:solidFill>
          </a:endParaRPr>
        </a:p>
      </dsp:txBody>
      <dsp:txXfrm>
        <a:off x="0" y="805296"/>
        <a:ext cx="6840091" cy="2535750"/>
      </dsp:txXfrm>
    </dsp:sp>
    <dsp:sp modelId="{BA78084C-0B04-4BB4-B241-8F11EF48D77A}">
      <dsp:nvSpPr>
        <dsp:cNvPr id="0" name=""/>
        <dsp:cNvSpPr/>
      </dsp:nvSpPr>
      <dsp:spPr>
        <a:xfrm>
          <a:off x="0" y="3341046"/>
          <a:ext cx="6840091" cy="79852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baseline="0" dirty="0"/>
            <a:t>Cons:</a:t>
          </a:r>
          <a:endParaRPr lang="en-US" sz="3500" b="1" kern="1200" dirty="0"/>
        </a:p>
      </dsp:txBody>
      <dsp:txXfrm>
        <a:off x="38981" y="3380027"/>
        <a:ext cx="6762129" cy="720562"/>
      </dsp:txXfrm>
    </dsp:sp>
    <dsp:sp modelId="{F19C8549-46C1-4FC4-8DE0-244CB02FD84F}">
      <dsp:nvSpPr>
        <dsp:cNvPr id="0" name=""/>
        <dsp:cNvSpPr/>
      </dsp:nvSpPr>
      <dsp:spPr>
        <a:xfrm>
          <a:off x="0" y="4139571"/>
          <a:ext cx="6840091"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solidFill>
                <a:schemeClr val="tx2"/>
              </a:solidFill>
            </a:rPr>
            <a:t>Expensive to implement data enterprise solutions</a:t>
          </a:r>
          <a:endParaRPr lang="en-US" sz="2400" kern="1200" dirty="0">
            <a:solidFill>
              <a:schemeClr val="tx2"/>
            </a:solidFill>
          </a:endParaRPr>
        </a:p>
      </dsp:txBody>
      <dsp:txXfrm>
        <a:off x="0" y="4139571"/>
        <a:ext cx="6840091" cy="579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127E4-58FC-4842-A7E9-3D39172B3F4F}">
      <dsp:nvSpPr>
        <dsp:cNvPr id="0" name=""/>
        <dsp:cNvSpPr/>
      </dsp:nvSpPr>
      <dsp:spPr>
        <a:xfrm>
          <a:off x="0" y="445111"/>
          <a:ext cx="11582400" cy="630000"/>
        </a:xfrm>
        <a:prstGeom prst="rect">
          <a:avLst/>
        </a:prstGeom>
        <a:solidFill>
          <a:schemeClr val="accent4">
            <a:lumMod val="20000"/>
            <a:lumOff val="80000"/>
            <a:alpha val="9000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EF548B3E-1ABC-4FB0-99A8-A2375F575DD9}">
      <dsp:nvSpPr>
        <dsp:cNvPr id="0" name=""/>
        <dsp:cNvSpPr/>
      </dsp:nvSpPr>
      <dsp:spPr>
        <a:xfrm>
          <a:off x="579120" y="76111"/>
          <a:ext cx="9061791" cy="7380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All this information is great, but we need to make it useful.</a:t>
          </a:r>
          <a:endParaRPr lang="en-US" sz="2400" kern="1200" dirty="0"/>
        </a:p>
      </dsp:txBody>
      <dsp:txXfrm>
        <a:off x="615146" y="112137"/>
        <a:ext cx="8989739" cy="665948"/>
      </dsp:txXfrm>
    </dsp:sp>
    <dsp:sp modelId="{9A882DAE-0835-4ECB-A726-7D1F8C400005}">
      <dsp:nvSpPr>
        <dsp:cNvPr id="0" name=""/>
        <dsp:cNvSpPr/>
      </dsp:nvSpPr>
      <dsp:spPr>
        <a:xfrm>
          <a:off x="0" y="1579111"/>
          <a:ext cx="11582400" cy="1299375"/>
        </a:xfrm>
        <a:prstGeom prst="rect">
          <a:avLst/>
        </a:prstGeom>
        <a:solidFill>
          <a:schemeClr val="accent4">
            <a:lumMod val="20000"/>
            <a:lumOff val="80000"/>
            <a:alpha val="9000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20700"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dirty="0">
              <a:solidFill>
                <a:schemeClr val="tx2"/>
              </a:solidFill>
            </a:rPr>
            <a:t>Allows you to look beyond the two dimensionality of a row and a column tool like Excel</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b="0" i="0" kern="1200" baseline="0" dirty="0">
              <a:solidFill>
                <a:schemeClr val="tx2"/>
              </a:solidFill>
            </a:rPr>
            <a:t>Starts the process of looking at data to begin to use the data</a:t>
          </a:r>
          <a:endParaRPr lang="en-US" sz="2000" kern="1200" dirty="0">
            <a:solidFill>
              <a:schemeClr val="tx2"/>
            </a:solidFill>
          </a:endParaRPr>
        </a:p>
      </dsp:txBody>
      <dsp:txXfrm>
        <a:off x="0" y="1579111"/>
        <a:ext cx="11582400" cy="1299375"/>
      </dsp:txXfrm>
    </dsp:sp>
    <dsp:sp modelId="{7B5F93AF-BBC5-4264-ABC5-04D3652DA95F}">
      <dsp:nvSpPr>
        <dsp:cNvPr id="0" name=""/>
        <dsp:cNvSpPr/>
      </dsp:nvSpPr>
      <dsp:spPr>
        <a:xfrm>
          <a:off x="579120" y="1210111"/>
          <a:ext cx="9061791" cy="7380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Data aggregation is the process where data is collected and presented in a summarized format for analysis:</a:t>
          </a:r>
          <a:endParaRPr lang="en-US" sz="2400" kern="1200" dirty="0"/>
        </a:p>
      </dsp:txBody>
      <dsp:txXfrm>
        <a:off x="615146" y="1246137"/>
        <a:ext cx="8989739" cy="665948"/>
      </dsp:txXfrm>
    </dsp:sp>
    <dsp:sp modelId="{39CB7B22-5FE8-4B7F-B878-6D94401A553B}">
      <dsp:nvSpPr>
        <dsp:cNvPr id="0" name=""/>
        <dsp:cNvSpPr/>
      </dsp:nvSpPr>
      <dsp:spPr>
        <a:xfrm>
          <a:off x="0" y="3382486"/>
          <a:ext cx="11582400" cy="2008125"/>
        </a:xfrm>
        <a:prstGeom prst="rect">
          <a:avLst/>
        </a:prstGeom>
        <a:solidFill>
          <a:schemeClr val="accent4">
            <a:lumMod val="20000"/>
            <a:lumOff val="80000"/>
            <a:alpha val="9000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20700"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b="0" i="0" kern="1200" baseline="0" dirty="0">
              <a:solidFill>
                <a:schemeClr val="tx2"/>
              </a:solidFill>
            </a:rPr>
            <a:t>Helps to tell stories </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b="0" i="0" kern="1200" baseline="0" dirty="0">
              <a:solidFill>
                <a:schemeClr val="tx2"/>
              </a:solidFill>
            </a:rPr>
            <a:t>Removes the noise </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b="0" i="0" kern="1200" baseline="0" dirty="0">
              <a:solidFill>
                <a:schemeClr val="tx2"/>
              </a:solidFill>
            </a:rPr>
            <a:t>Highlights trends and outliers </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b="0" i="0" kern="1200" baseline="0" dirty="0">
              <a:solidFill>
                <a:schemeClr val="tx2"/>
              </a:solidFill>
            </a:rPr>
            <a:t>Allows for decision making at greater speed, precision, consistency and agility</a:t>
          </a:r>
          <a:endParaRPr lang="en-US" sz="2000" kern="1200" dirty="0">
            <a:solidFill>
              <a:schemeClr val="tx2"/>
            </a:solidFill>
          </a:endParaRPr>
        </a:p>
      </dsp:txBody>
      <dsp:txXfrm>
        <a:off x="0" y="3382486"/>
        <a:ext cx="11582400" cy="2008125"/>
      </dsp:txXfrm>
    </dsp:sp>
    <dsp:sp modelId="{D511F215-0E05-4811-9223-F436B7B5F62B}">
      <dsp:nvSpPr>
        <dsp:cNvPr id="0" name=""/>
        <dsp:cNvSpPr/>
      </dsp:nvSpPr>
      <dsp:spPr>
        <a:xfrm>
          <a:off x="579120" y="3013486"/>
          <a:ext cx="9061791" cy="7380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Data visualization is taking that summarized data and creating graphical representations – like charts, graphs and maps:</a:t>
          </a:r>
          <a:endParaRPr lang="en-US" sz="2400" kern="1200" dirty="0"/>
        </a:p>
      </dsp:txBody>
      <dsp:txXfrm>
        <a:off x="615146" y="3049512"/>
        <a:ext cx="8989739"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802A-DBD1-4DF0-8632-219384305810}">
      <dsp:nvSpPr>
        <dsp:cNvPr id="0" name=""/>
        <dsp:cNvSpPr/>
      </dsp:nvSpPr>
      <dsp:spPr>
        <a:xfrm>
          <a:off x="-6316675" y="-966958"/>
          <a:ext cx="7524370" cy="7524370"/>
        </a:xfrm>
        <a:prstGeom prst="blockArc">
          <a:avLst>
            <a:gd name="adj1" fmla="val 18900000"/>
            <a:gd name="adj2" fmla="val 2700000"/>
            <a:gd name="adj3" fmla="val 28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BBB1A9-91D2-42DF-ACD5-D8DD10FCBC1D}">
      <dsp:nvSpPr>
        <dsp:cNvPr id="0" name=""/>
        <dsp:cNvSpPr/>
      </dsp:nvSpPr>
      <dsp:spPr>
        <a:xfrm>
          <a:off x="392170" y="216647"/>
          <a:ext cx="11115597"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Inaccurate or inconsistent data</a:t>
          </a:r>
        </a:p>
      </dsp:txBody>
      <dsp:txXfrm>
        <a:off x="392170" y="216647"/>
        <a:ext cx="11115597" cy="583050"/>
      </dsp:txXfrm>
    </dsp:sp>
    <dsp:sp modelId="{BBBA2765-B955-4505-8C4A-59C5E66F81AB}">
      <dsp:nvSpPr>
        <dsp:cNvPr id="0" name=""/>
        <dsp:cNvSpPr/>
      </dsp:nvSpPr>
      <dsp:spPr>
        <a:xfrm>
          <a:off x="74632" y="190634"/>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974FAD-1C98-402E-95A6-14EEB7FAA69F}">
      <dsp:nvSpPr>
        <dsp:cNvPr id="0" name=""/>
        <dsp:cNvSpPr/>
      </dsp:nvSpPr>
      <dsp:spPr>
        <a:xfrm>
          <a:off x="852264" y="979185"/>
          <a:ext cx="10655502"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Random sampling</a:t>
          </a:r>
        </a:p>
      </dsp:txBody>
      <dsp:txXfrm>
        <a:off x="852264" y="979185"/>
        <a:ext cx="10655502" cy="583050"/>
      </dsp:txXfrm>
    </dsp:sp>
    <dsp:sp modelId="{DCDB950A-E66C-4DB5-9D0C-D58851D85518}">
      <dsp:nvSpPr>
        <dsp:cNvPr id="0" name=""/>
        <dsp:cNvSpPr/>
      </dsp:nvSpPr>
      <dsp:spPr>
        <a:xfrm>
          <a:off x="534726" y="953172"/>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884D6-4256-440B-B9A4-2044DE409664}">
      <dsp:nvSpPr>
        <dsp:cNvPr id="0" name=""/>
        <dsp:cNvSpPr/>
      </dsp:nvSpPr>
      <dsp:spPr>
        <a:xfrm>
          <a:off x="1104394" y="1741163"/>
          <a:ext cx="10403373"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Manual data processes</a:t>
          </a:r>
        </a:p>
      </dsp:txBody>
      <dsp:txXfrm>
        <a:off x="1104394" y="1741163"/>
        <a:ext cx="10403373" cy="583050"/>
      </dsp:txXfrm>
    </dsp:sp>
    <dsp:sp modelId="{0301D9B7-1C82-4531-949D-414D3A2A5EA3}">
      <dsp:nvSpPr>
        <dsp:cNvPr id="0" name=""/>
        <dsp:cNvSpPr/>
      </dsp:nvSpPr>
      <dsp:spPr>
        <a:xfrm>
          <a:off x="786856" y="1715151"/>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3BC46-5349-4D1A-B021-B46E743A74A5}">
      <dsp:nvSpPr>
        <dsp:cNvPr id="0" name=""/>
        <dsp:cNvSpPr/>
      </dsp:nvSpPr>
      <dsp:spPr>
        <a:xfrm>
          <a:off x="1184896" y="2503701"/>
          <a:ext cx="10322870"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Rearview mirror vs. Looking forward</a:t>
          </a:r>
        </a:p>
      </dsp:txBody>
      <dsp:txXfrm>
        <a:off x="1184896" y="2503701"/>
        <a:ext cx="10322870" cy="583050"/>
      </dsp:txXfrm>
    </dsp:sp>
    <dsp:sp modelId="{DF4046A1-D9F4-4A47-99FE-DB409952B2B3}">
      <dsp:nvSpPr>
        <dsp:cNvPr id="0" name=""/>
        <dsp:cNvSpPr/>
      </dsp:nvSpPr>
      <dsp:spPr>
        <a:xfrm>
          <a:off x="867358" y="2477689"/>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7F2C6-45BE-4BFF-8661-7819DC116654}">
      <dsp:nvSpPr>
        <dsp:cNvPr id="0" name=""/>
        <dsp:cNvSpPr/>
      </dsp:nvSpPr>
      <dsp:spPr>
        <a:xfrm>
          <a:off x="1104394" y="3266239"/>
          <a:ext cx="10403373"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A lack of timely access</a:t>
          </a:r>
        </a:p>
      </dsp:txBody>
      <dsp:txXfrm>
        <a:off x="1104394" y="3266239"/>
        <a:ext cx="10403373" cy="583050"/>
      </dsp:txXfrm>
    </dsp:sp>
    <dsp:sp modelId="{4E513C2A-42E5-4855-AA92-A216F286C982}">
      <dsp:nvSpPr>
        <dsp:cNvPr id="0" name=""/>
        <dsp:cNvSpPr/>
      </dsp:nvSpPr>
      <dsp:spPr>
        <a:xfrm>
          <a:off x="786856" y="3240227"/>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893CF-8824-4431-82A5-EA12B49D3F28}">
      <dsp:nvSpPr>
        <dsp:cNvPr id="0" name=""/>
        <dsp:cNvSpPr/>
      </dsp:nvSpPr>
      <dsp:spPr>
        <a:xfrm>
          <a:off x="852264" y="4028218"/>
          <a:ext cx="10655502"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Time-to-value, slow backend development</a:t>
          </a:r>
        </a:p>
      </dsp:txBody>
      <dsp:txXfrm>
        <a:off x="852264" y="4028218"/>
        <a:ext cx="10655502" cy="583050"/>
      </dsp:txXfrm>
    </dsp:sp>
    <dsp:sp modelId="{22688B7A-F999-4FC7-8B67-ECD28632E263}">
      <dsp:nvSpPr>
        <dsp:cNvPr id="0" name=""/>
        <dsp:cNvSpPr/>
      </dsp:nvSpPr>
      <dsp:spPr>
        <a:xfrm>
          <a:off x="534726" y="4002206"/>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C7C96-EAFA-4B73-8BD0-9CFF25919770}">
      <dsp:nvSpPr>
        <dsp:cNvPr id="0" name=""/>
        <dsp:cNvSpPr/>
      </dsp:nvSpPr>
      <dsp:spPr>
        <a:xfrm>
          <a:off x="392170" y="4790756"/>
          <a:ext cx="11115597" cy="58305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27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Unscalable visualizations, ignoring the backend</a:t>
          </a:r>
        </a:p>
      </dsp:txBody>
      <dsp:txXfrm>
        <a:off x="392170" y="4790756"/>
        <a:ext cx="11115597" cy="583050"/>
      </dsp:txXfrm>
    </dsp:sp>
    <dsp:sp modelId="{5C07DB7D-7D33-4AD0-8432-AA7D5CAEAD46}">
      <dsp:nvSpPr>
        <dsp:cNvPr id="0" name=""/>
        <dsp:cNvSpPr/>
      </dsp:nvSpPr>
      <dsp:spPr>
        <a:xfrm>
          <a:off x="74632" y="4764743"/>
          <a:ext cx="635075" cy="635075"/>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802A-DBD1-4DF0-8632-219384305810}">
      <dsp:nvSpPr>
        <dsp:cNvPr id="0" name=""/>
        <dsp:cNvSpPr/>
      </dsp:nvSpPr>
      <dsp:spPr>
        <a:xfrm>
          <a:off x="-6228898" y="-953584"/>
          <a:ext cx="7419871" cy="7419871"/>
        </a:xfrm>
        <a:prstGeom prst="blockArc">
          <a:avLst>
            <a:gd name="adj1" fmla="val 18900000"/>
            <a:gd name="adj2" fmla="val 2700000"/>
            <a:gd name="adj3" fmla="val 29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BBB1A9-91D2-42DF-ACD5-D8DD10FCBC1D}">
      <dsp:nvSpPr>
        <dsp:cNvPr id="0" name=""/>
        <dsp:cNvSpPr/>
      </dsp:nvSpPr>
      <dsp:spPr>
        <a:xfrm>
          <a:off x="386716" y="210107"/>
          <a:ext cx="11122089"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Decrease risk with accurate data</a:t>
          </a:r>
        </a:p>
      </dsp:txBody>
      <dsp:txXfrm>
        <a:off x="386716" y="210107"/>
        <a:ext cx="11122089" cy="581995"/>
      </dsp:txXfrm>
    </dsp:sp>
    <dsp:sp modelId="{BBBA2765-B955-4505-8C4A-59C5E66F81AB}">
      <dsp:nvSpPr>
        <dsp:cNvPr id="0" name=""/>
        <dsp:cNvSpPr/>
      </dsp:nvSpPr>
      <dsp:spPr>
        <a:xfrm>
          <a:off x="73594" y="187983"/>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974FAD-1C98-402E-95A6-14EEB7FAA69F}">
      <dsp:nvSpPr>
        <dsp:cNvPr id="0" name=""/>
        <dsp:cNvSpPr/>
      </dsp:nvSpPr>
      <dsp:spPr>
        <a:xfrm>
          <a:off x="840411" y="962039"/>
          <a:ext cx="10668394"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Widen scope</a:t>
          </a:r>
        </a:p>
      </dsp:txBody>
      <dsp:txXfrm>
        <a:off x="840411" y="962039"/>
        <a:ext cx="10668394" cy="581995"/>
      </dsp:txXfrm>
    </dsp:sp>
    <dsp:sp modelId="{DCDB950A-E66C-4DB5-9D0C-D58851D85518}">
      <dsp:nvSpPr>
        <dsp:cNvPr id="0" name=""/>
        <dsp:cNvSpPr/>
      </dsp:nvSpPr>
      <dsp:spPr>
        <a:xfrm>
          <a:off x="527289" y="939915"/>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884D6-4256-440B-B9A4-2044DE409664}">
      <dsp:nvSpPr>
        <dsp:cNvPr id="0" name=""/>
        <dsp:cNvSpPr/>
      </dsp:nvSpPr>
      <dsp:spPr>
        <a:xfrm>
          <a:off x="1089034" y="1713420"/>
          <a:ext cx="10419771"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Weed out inefficiencies</a:t>
          </a:r>
        </a:p>
      </dsp:txBody>
      <dsp:txXfrm>
        <a:off x="1089034" y="1713420"/>
        <a:ext cx="10419771" cy="581995"/>
      </dsp:txXfrm>
    </dsp:sp>
    <dsp:sp modelId="{0301D9B7-1C82-4531-949D-414D3A2A5EA3}">
      <dsp:nvSpPr>
        <dsp:cNvPr id="0" name=""/>
        <dsp:cNvSpPr/>
      </dsp:nvSpPr>
      <dsp:spPr>
        <a:xfrm>
          <a:off x="775912" y="1691296"/>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3BC46-5349-4D1A-B021-B46E743A74A5}">
      <dsp:nvSpPr>
        <dsp:cNvPr id="0" name=""/>
        <dsp:cNvSpPr/>
      </dsp:nvSpPr>
      <dsp:spPr>
        <a:xfrm>
          <a:off x="1168417" y="2465353"/>
          <a:ext cx="10340388"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Prevent future problems</a:t>
          </a:r>
        </a:p>
      </dsp:txBody>
      <dsp:txXfrm>
        <a:off x="1168417" y="2465353"/>
        <a:ext cx="10340388" cy="581995"/>
      </dsp:txXfrm>
    </dsp:sp>
    <dsp:sp modelId="{DF4046A1-D9F4-4A47-99FE-DB409952B2B3}">
      <dsp:nvSpPr>
        <dsp:cNvPr id="0" name=""/>
        <dsp:cNvSpPr/>
      </dsp:nvSpPr>
      <dsp:spPr>
        <a:xfrm>
          <a:off x="855295" y="2443229"/>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7F2C6-45BE-4BFF-8661-7819DC116654}">
      <dsp:nvSpPr>
        <dsp:cNvPr id="0" name=""/>
        <dsp:cNvSpPr/>
      </dsp:nvSpPr>
      <dsp:spPr>
        <a:xfrm>
          <a:off x="1089034" y="3217285"/>
          <a:ext cx="10419771"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Continuous monitoring/auditing</a:t>
          </a:r>
        </a:p>
      </dsp:txBody>
      <dsp:txXfrm>
        <a:off x="1089034" y="3217285"/>
        <a:ext cx="10419771" cy="581995"/>
      </dsp:txXfrm>
    </dsp:sp>
    <dsp:sp modelId="{4E513C2A-42E5-4855-AA92-A216F286C982}">
      <dsp:nvSpPr>
        <dsp:cNvPr id="0" name=""/>
        <dsp:cNvSpPr/>
      </dsp:nvSpPr>
      <dsp:spPr>
        <a:xfrm>
          <a:off x="775912" y="3195162"/>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893CF-8824-4431-82A5-EA12B49D3F28}">
      <dsp:nvSpPr>
        <dsp:cNvPr id="0" name=""/>
        <dsp:cNvSpPr/>
      </dsp:nvSpPr>
      <dsp:spPr>
        <a:xfrm>
          <a:off x="840411" y="3968667"/>
          <a:ext cx="10668394"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Real-time &amp; Predictive analysis</a:t>
          </a:r>
        </a:p>
      </dsp:txBody>
      <dsp:txXfrm>
        <a:off x="840411" y="3968667"/>
        <a:ext cx="10668394" cy="581995"/>
      </dsp:txXfrm>
    </dsp:sp>
    <dsp:sp modelId="{22688B7A-F999-4FC7-8B67-ECD28632E263}">
      <dsp:nvSpPr>
        <dsp:cNvPr id="0" name=""/>
        <dsp:cNvSpPr/>
      </dsp:nvSpPr>
      <dsp:spPr>
        <a:xfrm>
          <a:off x="527289" y="3946543"/>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C7C96-EAFA-4B73-8BD0-9CFF25919770}">
      <dsp:nvSpPr>
        <dsp:cNvPr id="0" name=""/>
        <dsp:cNvSpPr/>
      </dsp:nvSpPr>
      <dsp:spPr>
        <a:xfrm>
          <a:off x="386716" y="4720599"/>
          <a:ext cx="11122089" cy="58199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664"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Proactive approach</a:t>
          </a:r>
        </a:p>
      </dsp:txBody>
      <dsp:txXfrm>
        <a:off x="386716" y="4720599"/>
        <a:ext cx="11122089" cy="581995"/>
      </dsp:txXfrm>
    </dsp:sp>
    <dsp:sp modelId="{5C07DB7D-7D33-4AD0-8432-AA7D5CAEAD46}">
      <dsp:nvSpPr>
        <dsp:cNvPr id="0" name=""/>
        <dsp:cNvSpPr/>
      </dsp:nvSpPr>
      <dsp:spPr>
        <a:xfrm>
          <a:off x="73594" y="4698475"/>
          <a:ext cx="626242" cy="626242"/>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3"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1200"/>
            </a:lvl1pPr>
          </a:lstStyle>
          <a:p>
            <a:fld id="{5109D85C-6806-4601-8914-E6B5119FB4C2}" type="datetimeFigureOut">
              <a:rPr lang="en-US" sz="900">
                <a:solidFill>
                  <a:schemeClr val="accent1"/>
                </a:solidFill>
              </a:rPr>
              <a:t>3/21/2023</a:t>
            </a:fld>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dirty="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dirty="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3/21/2023</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dirty="0"/>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dirty="0"/>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lobenewswire.com/Tracker?data=DIK9UGAvJ086Dnut7IXYeoaPsPTLbr7BtZO1aFQkqiFkkMX4FpVCqBNn1fiqHIOgvZPNus-g9_ob8L_hYu9CdErGzd7oI8h0GTDYilvZ0X2UniZ5CGk8zr6Jb4Gc3VdXnDf7-EG2p4w57VeC8UrTaII3b00a_ztnkeOjEjhukoiQPxFlbbqpAOZRQdk27dJ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qwayhealthcare.com/demo-charge-ent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a:t>
            </a:fld>
            <a:endParaRPr lang="en-US" dirty="0"/>
          </a:p>
        </p:txBody>
      </p:sp>
    </p:spTree>
    <p:extLst>
      <p:ext uri="{BB962C8B-B14F-4D97-AF65-F5344CB8AC3E}">
        <p14:creationId xmlns:p14="http://schemas.microsoft.com/office/powerpoint/2010/main" val="369742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Data Lakes – data is stored as is. There is no need to structure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means you can store all of your data without careful design or the need-to-know what questions you might need answers for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Different types of analytics on your data like SQL queries, big data analytics, full text search, real-time analytics, and machine learning can be used to uncover insights.</a:t>
            </a:r>
            <a:endParaRPr lang="en-US" dirty="0"/>
          </a:p>
          <a:p>
            <a:endParaRPr lang="en-US" b="1"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18</a:t>
            </a:fld>
            <a:endParaRPr lang="en-US" dirty="0"/>
          </a:p>
        </p:txBody>
      </p:sp>
    </p:spTree>
    <p:extLst>
      <p:ext uri="{BB962C8B-B14F-4D97-AF65-F5344CB8AC3E}">
        <p14:creationId xmlns:p14="http://schemas.microsoft.com/office/powerpoint/2010/main" val="174075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crucial step, since the accuracy of insights from data analysis depends heavily on the amount and quality of data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gather high-quality accurate data and a large enough amount to create relevant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aggregation is useful for everything from finance or business strategy decisions to product, pricing, operations, and marketing strategies.</a:t>
            </a: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19</a:t>
            </a:fld>
            <a:endParaRPr lang="en-US" dirty="0"/>
          </a:p>
        </p:txBody>
      </p:sp>
    </p:spTree>
    <p:extLst>
      <p:ext uri="{BB962C8B-B14F-4D97-AF65-F5344CB8AC3E}">
        <p14:creationId xmlns:p14="http://schemas.microsoft.com/office/powerpoint/2010/main" val="194483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2962246-0624-426A-9070-B3EB1580C732}" type="slidenum">
              <a:rPr lang="en-US" smtClean="0"/>
              <a:t>22</a:t>
            </a:fld>
            <a:endParaRPr lang="en-US" dirty="0"/>
          </a:p>
        </p:txBody>
      </p:sp>
      <p:sp>
        <p:nvSpPr>
          <p:cNvPr id="5" name="Date Placeholder 4">
            <a:extLst>
              <a:ext uri="{FF2B5EF4-FFF2-40B4-BE49-F238E27FC236}">
                <a16:creationId xmlns:a16="http://schemas.microsoft.com/office/drawing/2014/main" id="{A7763836-BC35-4217-B461-016FCD3BDF42}"/>
              </a:ext>
            </a:extLst>
          </p:cNvPr>
          <p:cNvSpPr>
            <a:spLocks noGrp="1"/>
          </p:cNvSpPr>
          <p:nvPr>
            <p:ph type="dt" sz="quarter" idx="1"/>
          </p:nvPr>
        </p:nvSpPr>
        <p:spPr/>
        <p:txBody>
          <a:bodyPr/>
          <a:lstStyle/>
          <a:p>
            <a:endParaRPr lang="en-US" dirty="0"/>
          </a:p>
        </p:txBody>
      </p:sp>
      <p:sp>
        <p:nvSpPr>
          <p:cNvPr id="6" name="Header Placeholder 5">
            <a:extLst>
              <a:ext uri="{FF2B5EF4-FFF2-40B4-BE49-F238E27FC236}">
                <a16:creationId xmlns:a16="http://schemas.microsoft.com/office/drawing/2014/main" id="{483BB2FA-B2B0-47B6-8FD0-2B9AF3B0FFEC}"/>
              </a:ext>
            </a:extLst>
          </p:cNvPr>
          <p:cNvSpPr>
            <a:spLocks noGrp="1"/>
          </p:cNvSpPr>
          <p:nvPr>
            <p:ph type="hdr" sz="quarter"/>
          </p:nvPr>
        </p:nvSpPr>
        <p:spPr/>
        <p:txBody>
          <a:bodyPr/>
          <a:lstStyle/>
          <a:p>
            <a:r>
              <a:rPr lang="en-US" dirty="0"/>
              <a:t>Gov. &amp; NPO Conference 2020 - Single Audit Track</a:t>
            </a:r>
          </a:p>
        </p:txBody>
      </p:sp>
    </p:spTree>
    <p:extLst>
      <p:ext uri="{BB962C8B-B14F-4D97-AF65-F5344CB8AC3E}">
        <p14:creationId xmlns:p14="http://schemas.microsoft.com/office/powerpoint/2010/main" val="14573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293849"/>
                </a:solidFill>
                <a:effectLst/>
                <a:latin typeface="Montserrat" panose="00000500000000000000" pitchFamily="2" charset="0"/>
              </a:rPr>
              <a:t>According to </a:t>
            </a:r>
            <a:r>
              <a:rPr lang="en-US" b="0" i="0" dirty="0" err="1">
                <a:solidFill>
                  <a:srgbClr val="293849"/>
                </a:solidFill>
                <a:effectLst/>
                <a:latin typeface="Montserrat" panose="00000500000000000000" pitchFamily="2" charset="0"/>
              </a:rPr>
              <a:t>MarketStudyReport</a:t>
            </a:r>
            <a:r>
              <a:rPr lang="en-US" b="0" i="0" dirty="0">
                <a:solidFill>
                  <a:srgbClr val="293849"/>
                </a:solidFill>
                <a:effectLst/>
                <a:latin typeface="Montserrat" panose="00000500000000000000" pitchFamily="2" charset="0"/>
              </a:rPr>
              <a:t>, North America </a:t>
            </a:r>
            <a:r>
              <a:rPr lang="en-US" b="0" i="0" u="sng" strike="noStrike" dirty="0">
                <a:effectLst/>
                <a:latin typeface="Montserrat" panose="00000500000000000000" pitchFamily="2" charset="0"/>
                <a:hlinkClick r:id="rId3"/>
              </a:rPr>
              <a:t>healthcare analytics market</a:t>
            </a:r>
            <a:r>
              <a:rPr lang="en-US" b="0" i="0" dirty="0">
                <a:solidFill>
                  <a:srgbClr val="293849"/>
                </a:solidFill>
                <a:effectLst/>
                <a:latin typeface="Montserrat" panose="00000500000000000000" pitchFamily="2" charset="0"/>
              </a:rPr>
              <a:t> is slated to reach USD 50.3 billion in valuation by the end of 2028.</a:t>
            </a:r>
            <a:endParaRPr lang="en-US" b="1" i="0" dirty="0">
              <a:solidFill>
                <a:srgbClr val="293849"/>
              </a:solidFill>
              <a:effectLst/>
              <a:latin typeface="Montserrat" panose="00000500000000000000" pitchFamily="2" charset="0"/>
            </a:endParaRPr>
          </a:p>
          <a:p>
            <a:pPr algn="just"/>
            <a:endParaRPr lang="en-US" b="1" i="0" dirty="0">
              <a:solidFill>
                <a:srgbClr val="293849"/>
              </a:solidFill>
              <a:effectLst/>
              <a:latin typeface="Montserrat" panose="00000500000000000000" pitchFamily="2" charset="0"/>
            </a:endParaRPr>
          </a:p>
          <a:p>
            <a:pPr algn="just"/>
            <a:r>
              <a:rPr lang="en-US" b="1" i="0" dirty="0">
                <a:solidFill>
                  <a:srgbClr val="293849"/>
                </a:solidFill>
                <a:effectLst/>
                <a:latin typeface="Montserrat" panose="00000500000000000000" pitchFamily="2" charset="0"/>
              </a:rPr>
              <a:t>Regional Overview:</a:t>
            </a:r>
            <a:endParaRPr lang="en-US" b="0" i="0" dirty="0">
              <a:solidFill>
                <a:srgbClr val="293849"/>
              </a:solidFill>
              <a:effectLst/>
              <a:latin typeface="Montserrat" panose="00000500000000000000" pitchFamily="2" charset="0"/>
            </a:endParaRPr>
          </a:p>
          <a:p>
            <a:pPr algn="just"/>
            <a:r>
              <a:rPr lang="en-US" b="0" i="0" dirty="0">
                <a:solidFill>
                  <a:srgbClr val="293849"/>
                </a:solidFill>
                <a:effectLst/>
                <a:latin typeface="Montserrat" panose="00000500000000000000" pitchFamily="2" charset="0"/>
              </a:rPr>
              <a:t>Experts have suggested that the U.S. industry is poised to grow at 19.4% CAGR during the stipulated time and yield revenues worth USD 44 billion by the end of 2028, ascribed to the widespread adoption of innovative analytics tools to manage healthcare facilities most effectively.</a:t>
            </a:r>
          </a:p>
          <a:p>
            <a:endParaRPr lang="en-US" dirty="0"/>
          </a:p>
          <a:p>
            <a:r>
              <a:rPr lang="en-US" b="0" i="0" dirty="0">
                <a:solidFill>
                  <a:srgbClr val="293849"/>
                </a:solidFill>
                <a:effectLst/>
                <a:latin typeface="Montserrat" panose="00000500000000000000" pitchFamily="2" charset="0"/>
              </a:rPr>
              <a:t>Massive investments employed in healthcare sector, technological advancement to aid the management of massive volume of medical records, and the use of Big Data in healthcare to efficiently predict the at-risk patients and create effective treatment plans are boosting the growth of industry.</a:t>
            </a:r>
            <a:endParaRPr lang="en-US" dirty="0"/>
          </a:p>
          <a:p>
            <a:endParaRPr lang="en-US" dirty="0"/>
          </a:p>
        </p:txBody>
      </p:sp>
      <p:sp>
        <p:nvSpPr>
          <p:cNvPr id="4" name="Slide Number Placeholder 3"/>
          <p:cNvSpPr>
            <a:spLocks noGrp="1"/>
          </p:cNvSpPr>
          <p:nvPr>
            <p:ph type="sldNum" sz="quarter" idx="5"/>
          </p:nvPr>
        </p:nvSpPr>
        <p:spPr/>
        <p:txBody>
          <a:bodyPr/>
          <a:lstStyle/>
          <a:p>
            <a:fld id="{42962246-0624-426A-9070-B3EB1580C732}" type="slidenum">
              <a:rPr lang="en-US" smtClean="0"/>
              <a:t>23</a:t>
            </a:fld>
            <a:endParaRPr lang="en-US" dirty="0"/>
          </a:p>
        </p:txBody>
      </p:sp>
      <p:sp>
        <p:nvSpPr>
          <p:cNvPr id="5" name="Date Placeholder 4">
            <a:extLst>
              <a:ext uri="{FF2B5EF4-FFF2-40B4-BE49-F238E27FC236}">
                <a16:creationId xmlns:a16="http://schemas.microsoft.com/office/drawing/2014/main" id="{A7763836-BC35-4217-B461-016FCD3BDF42}"/>
              </a:ext>
            </a:extLst>
          </p:cNvPr>
          <p:cNvSpPr>
            <a:spLocks noGrp="1"/>
          </p:cNvSpPr>
          <p:nvPr>
            <p:ph type="dt" sz="quarter" idx="1"/>
          </p:nvPr>
        </p:nvSpPr>
        <p:spPr/>
        <p:txBody>
          <a:bodyPr/>
          <a:lstStyle/>
          <a:p>
            <a:endParaRPr lang="en-US" dirty="0"/>
          </a:p>
        </p:txBody>
      </p:sp>
      <p:sp>
        <p:nvSpPr>
          <p:cNvPr id="6" name="Header Placeholder 5">
            <a:extLst>
              <a:ext uri="{FF2B5EF4-FFF2-40B4-BE49-F238E27FC236}">
                <a16:creationId xmlns:a16="http://schemas.microsoft.com/office/drawing/2014/main" id="{483BB2FA-B2B0-47B6-8FD0-2B9AF3B0FFEC}"/>
              </a:ext>
            </a:extLst>
          </p:cNvPr>
          <p:cNvSpPr>
            <a:spLocks noGrp="1"/>
          </p:cNvSpPr>
          <p:nvPr>
            <p:ph type="hdr" sz="quarter"/>
          </p:nvPr>
        </p:nvSpPr>
        <p:spPr/>
        <p:txBody>
          <a:bodyPr/>
          <a:lstStyle/>
          <a:p>
            <a:r>
              <a:rPr lang="en-US" dirty="0"/>
              <a:t>Gov. &amp; NPO Conference 2020 - Single Audit Track</a:t>
            </a:r>
          </a:p>
        </p:txBody>
      </p:sp>
    </p:spTree>
    <p:extLst>
      <p:ext uri="{BB962C8B-B14F-4D97-AF65-F5344CB8AC3E}">
        <p14:creationId xmlns:p14="http://schemas.microsoft.com/office/powerpoint/2010/main" val="157522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24</a:t>
            </a:fld>
            <a:endParaRPr lang="en-US" dirty="0"/>
          </a:p>
        </p:txBody>
      </p:sp>
    </p:spTree>
    <p:extLst>
      <p:ext uri="{BB962C8B-B14F-4D97-AF65-F5344CB8AC3E}">
        <p14:creationId xmlns:p14="http://schemas.microsoft.com/office/powerpoint/2010/main" val="271809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dirty="0" err="1">
                <a:latin typeface="Arial"/>
                <a:ea typeface="+mn-ea"/>
                <a:cs typeface="Arial"/>
              </a:rPr>
              <a:t>notes_title</a:t>
            </a:r>
            <a:endParaRPr b="1" dirty="0">
              <a:latin typeface="Arial"/>
              <a:ea typeface="+mn-ea"/>
              <a:cs typeface="Arial"/>
            </a:endParaRPr>
          </a:p>
          <a:p>
            <a:pPr algn="l" hangingPunct="0">
              <a:lnSpc>
                <a:spcPct val="100000"/>
              </a:lnSpc>
            </a:pPr>
            <a:r>
              <a:rPr dirty="0" err="1">
                <a:latin typeface="Arial"/>
                <a:ea typeface="+mn-ea"/>
                <a:cs typeface="Arial"/>
              </a:rPr>
              <a:t>add_note_to_this_slide</a:t>
            </a:r>
            <a:endParaRPr dirty="0">
              <a:latin typeface="Arial"/>
              <a:ea typeface="+mn-ea"/>
              <a:cs typeface="Arial"/>
            </a:endParaRPr>
          </a:p>
        </p:txBody>
      </p:sp>
      <p:sp>
        <p:nvSpPr>
          <p:cNvPr id="4" name="Slide Number Placeholder 3"/>
          <p:cNvSpPr>
            <a:spLocks noGrp="1"/>
          </p:cNvSpPr>
          <p:nvPr>
            <p:ph type="sldNum" sz="quarter" idx="5"/>
          </p:nvPr>
        </p:nvSpPr>
        <p:spPr/>
        <p:txBody>
          <a:bodyPr/>
          <a:lstStyle/>
          <a:p>
            <a:fld id="{4F38AFD9-D5DB-4A47-A4BE-251B4DF1413A}" type="slidenum">
              <a:rPr lang="en-US"/>
              <a:t>28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3</a:t>
            </a:fld>
            <a:endParaRPr lang="en-US" dirty="0"/>
          </a:p>
        </p:txBody>
      </p:sp>
    </p:spTree>
    <p:extLst>
      <p:ext uri="{BB962C8B-B14F-4D97-AF65-F5344CB8AC3E}">
        <p14:creationId xmlns:p14="http://schemas.microsoft.com/office/powerpoint/2010/main" val="252738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Volume </a:t>
            </a:r>
            <a:r>
              <a:rPr lang="en-US" dirty="0"/>
              <a:t>– Clinical data associated with lab tests and physician visits, admin data around payers and payments</a:t>
            </a:r>
          </a:p>
          <a:p>
            <a:endParaRPr lang="en-US" dirty="0"/>
          </a:p>
          <a:p>
            <a:r>
              <a:rPr lang="en-US" b="1" dirty="0"/>
              <a:t>Variety</a:t>
            </a:r>
            <a:r>
              <a:rPr lang="en-US" dirty="0"/>
              <a:t> - the huge diversity of data types that healthcare organizations see every day. Again, think about electronic health records and those medical devices: Each one might collect a different kind of data, which in turn might be interpreted differently by different physicians—or made available to a specialist but not a primary care provider. The challenge for healthcare systems when it comes to data variety? Standardizing and distributing all of that information so that everyone involved is on the same page. With increasing adoption of population health and big data analytics, we are seeing greater variety of data by combining traditional clinical and administrative data with unstructured notes, socioeconomic data, and even social media data.</a:t>
            </a:r>
          </a:p>
          <a:p>
            <a:endParaRPr lang="en-US" dirty="0"/>
          </a:p>
          <a:p>
            <a:r>
              <a:rPr lang="en-US" b="1" dirty="0"/>
              <a:t>Value</a:t>
            </a:r>
            <a:r>
              <a:rPr lang="en-US" dirty="0"/>
              <a:t> - </a:t>
            </a:r>
            <a:r>
              <a:rPr lang="en-US" b="0" i="0" dirty="0">
                <a:solidFill>
                  <a:srgbClr val="323232"/>
                </a:solidFill>
                <a:effectLst/>
                <a:latin typeface="IBM Plex Serif" panose="020B0604020202020204" pitchFamily="18" charset="0"/>
              </a:rPr>
              <a:t>big data must have value. That is, if you’re going to invest in the infrastructure required to collect and interpret data on a system-wide scale, it’s important to ensure that the insights that are generated are based on accurate data and lead to measurable improvements at the end of the day</a:t>
            </a:r>
          </a:p>
          <a:p>
            <a:endParaRPr lang="en-US" b="0" i="0" dirty="0">
              <a:solidFill>
                <a:srgbClr val="323232"/>
              </a:solidFill>
              <a:effectLst/>
              <a:latin typeface="IBM Plex Serif" panose="020B0604020202020204" pitchFamily="18" charset="0"/>
            </a:endParaRPr>
          </a:p>
          <a:p>
            <a:r>
              <a:rPr lang="en-US" b="1" i="0" dirty="0">
                <a:solidFill>
                  <a:srgbClr val="323232"/>
                </a:solidFill>
                <a:effectLst/>
                <a:latin typeface="IBM Plex Serif" panose="020B0604020202020204" pitchFamily="18" charset="0"/>
              </a:rPr>
              <a:t>Velocity</a:t>
            </a:r>
            <a:r>
              <a:rPr lang="en-US" b="0" i="0" dirty="0">
                <a:solidFill>
                  <a:srgbClr val="323232"/>
                </a:solidFill>
                <a:effectLst/>
                <a:latin typeface="IBM Plex Serif" panose="020B0604020202020204" pitchFamily="18" charset="0"/>
              </a:rPr>
              <a:t> - Velocity in the context of big data refers to two related concepts familiar to anyone in healthcare: the rapidly increasing speed at which new data is being created by technological advances, and the corresponding need for that data to be digested and analyzed in near real-time. </a:t>
            </a:r>
            <a:r>
              <a:rPr lang="en-US" b="0" i="0" dirty="0">
                <a:solidFill>
                  <a:srgbClr val="323232"/>
                </a:solidFill>
                <a:effectLst/>
                <a:latin typeface="IBM Plex Serif" panose="02060503050406000203" pitchFamily="18" charset="0"/>
              </a:rPr>
              <a:t>For example, as more and more medical devices are designed to monitor patients and collect data, there is great demand to be able to analyze that data and then to transmit it back to clinicians and others. This “internet of things” of healthcare will only lead to increasing velocity of big data in healthcare.</a:t>
            </a:r>
          </a:p>
          <a:p>
            <a:endParaRPr lang="en-US" b="0" i="0" dirty="0">
              <a:solidFill>
                <a:srgbClr val="323232"/>
              </a:solidFill>
              <a:effectLst/>
              <a:latin typeface="IBM Plex Serif" panose="02060503050406000203" pitchFamily="18" charset="0"/>
            </a:endParaRPr>
          </a:p>
          <a:p>
            <a:r>
              <a:rPr lang="en-US" b="1" i="0" dirty="0">
                <a:solidFill>
                  <a:srgbClr val="323232"/>
                </a:solidFill>
                <a:effectLst/>
                <a:latin typeface="IBM Plex Serif" panose="02060503050406000203" pitchFamily="18" charset="0"/>
              </a:rPr>
              <a:t>Variability</a:t>
            </a:r>
            <a:r>
              <a:rPr lang="en-US" b="0" i="0" dirty="0">
                <a:solidFill>
                  <a:srgbClr val="323232"/>
                </a:solidFill>
                <a:effectLst/>
                <a:latin typeface="IBM Plex Serif" panose="02060503050406000203" pitchFamily="18" charset="0"/>
              </a:rPr>
              <a:t>- The way care is provided to any given patient depends on all kinds of factors—and the way the care is delivered and more importantly the way the data is captured may vary from time to time or place to place. For example, what a clinician reads in the medical literature, where they trained, or the professional opinion of a colleague down the hall, or how a patient expresses herself during her initial exam all may play a role in what happens next. Such variability means data can only be meaningfully interpreted when care setting and delivery process is taken into context. For example a diagnosis of “CP” may mean chest pain when entered by a cardiologist or primary care physician but may mean “cerebral palsy” when entered by a neurologist or pediatrician. Because true interoperability is still somewhat elusive in health care data, variability remains a constant challenge.</a:t>
            </a: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7</a:t>
            </a:fld>
            <a:endParaRPr lang="en-US" dirty="0"/>
          </a:p>
        </p:txBody>
      </p:sp>
    </p:spTree>
    <p:extLst>
      <p:ext uri="{BB962C8B-B14F-4D97-AF65-F5344CB8AC3E}">
        <p14:creationId xmlns:p14="http://schemas.microsoft.com/office/powerpoint/2010/main" val="14109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a:t>
            </a:fld>
            <a:endParaRPr lang="en-US" dirty="0"/>
          </a:p>
        </p:txBody>
      </p:sp>
    </p:spTree>
    <p:extLst>
      <p:ext uri="{BB962C8B-B14F-4D97-AF65-F5344CB8AC3E}">
        <p14:creationId xmlns:p14="http://schemas.microsoft.com/office/powerpoint/2010/main" val="110885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87878"/>
                </a:solidFill>
                <a:effectLst/>
                <a:latin typeface="Open Sans" panose="020B0606030504020204" pitchFamily="34" charset="0"/>
              </a:rPr>
              <a:t>Data analytics is a growing industry with evolved tools coming up with each passing day. Make sure you include the data management procedures in your upcoming workflow digitization journey to get the best returns on investment.</a:t>
            </a:r>
          </a:p>
          <a:p>
            <a:endParaRPr lang="en-US" b="0" i="0" dirty="0">
              <a:solidFill>
                <a:srgbClr val="787878"/>
              </a:solidFill>
              <a:effectLst/>
              <a:latin typeface="Open Sans" panose="020B0606030504020204" pitchFamily="34" charset="0"/>
            </a:endParaRPr>
          </a:p>
          <a:p>
            <a:pPr algn="l">
              <a:buFont typeface="Arial" panose="020B0604020202020204" pitchFamily="34" charset="0"/>
              <a:buChar char="•"/>
            </a:pPr>
            <a:r>
              <a:rPr lang="en-US" b="0" i="0" dirty="0">
                <a:solidFill>
                  <a:srgbClr val="787878"/>
                </a:solidFill>
                <a:effectLst/>
                <a:latin typeface="Open Sans" panose="020B0606030504020204" pitchFamily="34" charset="0"/>
              </a:rPr>
              <a:t>Superior data management tools help validate the collected data during the revenue cycle billing process. The devices run the data through their system, scrub them for any minor errors, and cross-check the collected information with the current data from the insurance company.</a:t>
            </a:r>
          </a:p>
          <a:p>
            <a:pPr algn="l">
              <a:buFont typeface="Arial" panose="020B0604020202020204" pitchFamily="34" charset="0"/>
              <a:buChar char="•"/>
            </a:pPr>
            <a:r>
              <a:rPr lang="en-US" b="0" i="0" dirty="0">
                <a:solidFill>
                  <a:srgbClr val="787878"/>
                </a:solidFill>
                <a:effectLst/>
                <a:latin typeface="Open Sans" panose="020B0606030504020204" pitchFamily="34" charset="0"/>
              </a:rPr>
              <a:t>They are capable of combining loads of data from the Scheduling Database and Master Patient Index (MPI) so that you do not face any trouble with duplication of claims. Their agility and smooth functionality reduce the time consumed by the teams and increase efficiency.</a:t>
            </a:r>
          </a:p>
          <a:p>
            <a:pPr algn="l">
              <a:buFont typeface="Arial" panose="020B0604020202020204" pitchFamily="34" charset="0"/>
              <a:buChar char="•"/>
            </a:pPr>
            <a:r>
              <a:rPr lang="en-US" b="0" i="0" dirty="0">
                <a:solidFill>
                  <a:srgbClr val="787878"/>
                </a:solidFill>
                <a:effectLst/>
                <a:latin typeface="Open Sans" panose="020B0606030504020204" pitchFamily="34" charset="0"/>
              </a:rPr>
              <a:t>The </a:t>
            </a:r>
            <a:r>
              <a:rPr lang="en-US" b="0" i="0" u="none" strike="noStrike" dirty="0">
                <a:solidFill>
                  <a:srgbClr val="1BB0CE"/>
                </a:solidFill>
                <a:effectLst/>
                <a:latin typeface="Open Sans" panose="020B0606030504020204" pitchFamily="34" charset="0"/>
                <a:hlinkClick r:id="rId3"/>
              </a:rPr>
              <a:t>charge capture process</a:t>
            </a:r>
            <a:r>
              <a:rPr lang="en-US" b="0" i="0" dirty="0">
                <a:solidFill>
                  <a:srgbClr val="787878"/>
                </a:solidFill>
                <a:effectLst/>
                <a:latin typeface="Open Sans" panose="020B0606030504020204" pitchFamily="34" charset="0"/>
              </a:rPr>
              <a:t> includes several procedures and needs close attention to detail to get it correct. That could become difficult for the billing team in a hospital catering to hundreds of patients in a single day. Data analytics tools help to keep your charge integrity intact by running them for any errors and intimidating you with the same.</a:t>
            </a:r>
          </a:p>
          <a:p>
            <a:pPr algn="l">
              <a:buFont typeface="Arial" panose="020B0604020202020204" pitchFamily="34" charset="0"/>
              <a:buChar char="•"/>
            </a:pPr>
            <a:r>
              <a:rPr lang="en-US" b="0" i="0" dirty="0">
                <a:solidFill>
                  <a:srgbClr val="787878"/>
                </a:solidFill>
                <a:effectLst/>
                <a:latin typeface="Open Sans" panose="020B0606030504020204" pitchFamily="34" charset="0"/>
              </a:rPr>
              <a:t>The data analytics performs the most during the claim processing period. They run the claims by comparing them with the historical data to give you accurate trends for collection management, days in Accounts Receivables, denials management, and payer analysis.</a:t>
            </a:r>
          </a:p>
        </p:txBody>
      </p:sp>
      <p:sp>
        <p:nvSpPr>
          <p:cNvPr id="4" name="Slide Number Placeholder 3"/>
          <p:cNvSpPr>
            <a:spLocks noGrp="1"/>
          </p:cNvSpPr>
          <p:nvPr>
            <p:ph type="sldNum" sz="quarter" idx="5"/>
          </p:nvPr>
        </p:nvSpPr>
        <p:spPr/>
        <p:txBody>
          <a:bodyPr/>
          <a:lstStyle/>
          <a:p>
            <a:fld id="{065FDB04-5B51-478A-A894-EE4CBA93FE69}" type="slidenum">
              <a:rPr lang="en-US" smtClean="0"/>
              <a:pPr/>
              <a:t>10</a:t>
            </a:fld>
            <a:endParaRPr lang="en-US" dirty="0"/>
          </a:p>
        </p:txBody>
      </p:sp>
    </p:spTree>
    <p:extLst>
      <p:ext uri="{BB962C8B-B14F-4D97-AF65-F5344CB8AC3E}">
        <p14:creationId xmlns:p14="http://schemas.microsoft.com/office/powerpoint/2010/main" val="150343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919191"/>
                </a:solidFill>
                <a:effectLst/>
                <a:latin typeface="inherit"/>
              </a:rPr>
              <a:t>Descriptive – </a:t>
            </a:r>
            <a:r>
              <a:rPr lang="en-US" b="1" i="1" dirty="0">
                <a:solidFill>
                  <a:srgbClr val="919191"/>
                </a:solidFill>
                <a:effectLst/>
                <a:latin typeface="inherit"/>
              </a:rPr>
              <a:t>what happened?</a:t>
            </a:r>
            <a:endParaRPr lang="en-US" b="1" i="0" dirty="0">
              <a:solidFill>
                <a:srgbClr val="919191"/>
              </a:solidFill>
              <a:effectLst/>
              <a:latin typeface="inherit"/>
            </a:endParaRPr>
          </a:p>
          <a:p>
            <a:pPr algn="l"/>
            <a:r>
              <a:rPr lang="en-US" b="0" i="0" dirty="0">
                <a:solidFill>
                  <a:srgbClr val="868686"/>
                </a:solidFill>
                <a:effectLst/>
                <a:latin typeface="Lato" panose="020F0502020204030203" pitchFamily="34" charset="0"/>
              </a:rPr>
              <a:t>Descriptive analytics will tell you what is happening in your practice. For example, there has been an increase in the number of denied claims over the past several months. Further research identifying a  trend revealed that the increase in denials is specific to a particular denial code. In this example, the denial code is for a referring provider who is not being enrolled in the Medicare Provider Enrollment, Chain, and Ownership System (PECOS).</a:t>
            </a:r>
          </a:p>
          <a:p>
            <a:pPr algn="l"/>
            <a:endParaRPr lang="en-US" b="0" i="0" dirty="0">
              <a:solidFill>
                <a:srgbClr val="868686"/>
              </a:solidFill>
              <a:effectLst/>
              <a:latin typeface="Lato" panose="020F0502020204030203" pitchFamily="34" charset="0"/>
            </a:endParaRPr>
          </a:p>
          <a:p>
            <a:pPr algn="l">
              <a:buFont typeface="Arial" panose="020B0604020202020204" pitchFamily="34" charset="0"/>
              <a:buChar char="•"/>
            </a:pPr>
            <a:r>
              <a:rPr lang="en-US" b="1" i="0" dirty="0">
                <a:solidFill>
                  <a:srgbClr val="919191"/>
                </a:solidFill>
                <a:effectLst/>
                <a:latin typeface="inherit"/>
              </a:rPr>
              <a:t>Diagnostic – </a:t>
            </a:r>
            <a:r>
              <a:rPr lang="en-US" b="1" i="1" dirty="0">
                <a:solidFill>
                  <a:srgbClr val="919191"/>
                </a:solidFill>
                <a:effectLst/>
                <a:latin typeface="inherit"/>
              </a:rPr>
              <a:t>why did it happen?</a:t>
            </a:r>
            <a:endParaRPr lang="en-US" b="1" i="0" dirty="0">
              <a:solidFill>
                <a:srgbClr val="919191"/>
              </a:solidFill>
              <a:effectLst/>
              <a:latin typeface="inherit"/>
            </a:endParaRPr>
          </a:p>
          <a:p>
            <a:pPr algn="l"/>
            <a:r>
              <a:rPr lang="en-US" b="0" i="0" dirty="0">
                <a:solidFill>
                  <a:srgbClr val="868686"/>
                </a:solidFill>
                <a:effectLst/>
                <a:latin typeface="Lato" panose="020F0502020204030203" pitchFamily="34" charset="0"/>
              </a:rPr>
              <a:t>In our example, descriptive analytics has identified an increase in denials specific to a referring provider. The next step utilizes diagnostic analytics to understand why this change occurred. Identify why the referring provider is not enrolled in PECOS. In addition, looking for changes in referring provider patterns at the time the increase in PECOS denials began would help to identify new referring providers. It will also identify whether these new referring providers are enrolled in PECOS. For the purpose of this example, assume you identify one referring provider who is new to referring to your practice that is not enrolled in PECOS.</a:t>
            </a:r>
          </a:p>
          <a:p>
            <a:pPr algn="l"/>
            <a:endParaRPr lang="en-US" b="0" i="0" dirty="0">
              <a:solidFill>
                <a:srgbClr val="868686"/>
              </a:solidFill>
              <a:effectLst/>
              <a:latin typeface="Lato" panose="020F0502020204030203" pitchFamily="34" charset="0"/>
            </a:endParaRPr>
          </a:p>
          <a:p>
            <a:pPr algn="l">
              <a:buFont typeface="Arial" panose="020B0604020202020204" pitchFamily="34" charset="0"/>
              <a:buChar char="•"/>
            </a:pPr>
            <a:r>
              <a:rPr lang="en-US" b="1" i="0" dirty="0">
                <a:solidFill>
                  <a:srgbClr val="919191"/>
                </a:solidFill>
                <a:effectLst/>
                <a:latin typeface="inherit"/>
              </a:rPr>
              <a:t>Predictive – </a:t>
            </a:r>
            <a:r>
              <a:rPr lang="en-US" b="1" i="1" dirty="0">
                <a:solidFill>
                  <a:srgbClr val="919191"/>
                </a:solidFill>
                <a:effectLst/>
                <a:latin typeface="inherit"/>
              </a:rPr>
              <a:t>what will happen?</a:t>
            </a:r>
            <a:endParaRPr lang="en-US" b="1" i="0" dirty="0">
              <a:solidFill>
                <a:srgbClr val="919191"/>
              </a:solidFill>
              <a:effectLst/>
              <a:latin typeface="inherit"/>
            </a:endParaRPr>
          </a:p>
          <a:p>
            <a:pPr algn="l"/>
            <a:r>
              <a:rPr lang="en-US" b="0" i="0" dirty="0">
                <a:solidFill>
                  <a:srgbClr val="868686"/>
                </a:solidFill>
                <a:effectLst/>
                <a:latin typeface="Lato" panose="020F0502020204030203" pitchFamily="34" charset="0"/>
              </a:rPr>
              <a:t>Predictive Analytics allows you to learn from historical trends to predict what will happen in the future. Utilizing descriptive and diagnostic analytics, you can determine the historical referral pattern of the new referring provider not enrolled in PECOS. Assuming this provider remains not enrolled in PECOS and refers a steady volume of patients to your organization, predictive analytics will tell you the expected denials associated with these claims. The resulting impact of this situation is identified.</a:t>
            </a:r>
          </a:p>
          <a:p>
            <a:pPr algn="l"/>
            <a:endParaRPr lang="en-US" b="0" i="0" dirty="0">
              <a:solidFill>
                <a:srgbClr val="868686"/>
              </a:solidFill>
              <a:effectLst/>
              <a:latin typeface="Lato" panose="020F0502020204030203" pitchFamily="34" charset="0"/>
            </a:endParaRPr>
          </a:p>
          <a:p>
            <a:pPr algn="l">
              <a:buFont typeface="Arial" panose="020B0604020202020204" pitchFamily="34" charset="0"/>
              <a:buChar char="•"/>
            </a:pPr>
            <a:r>
              <a:rPr lang="en-US" b="1" i="0" dirty="0">
                <a:solidFill>
                  <a:srgbClr val="919191"/>
                </a:solidFill>
                <a:effectLst/>
                <a:latin typeface="inherit"/>
              </a:rPr>
              <a:t>Prescriptive – </a:t>
            </a:r>
            <a:r>
              <a:rPr lang="en-US" b="1" i="1" dirty="0">
                <a:solidFill>
                  <a:srgbClr val="919191"/>
                </a:solidFill>
                <a:effectLst/>
                <a:latin typeface="inherit"/>
              </a:rPr>
              <a:t>what should I do?</a:t>
            </a:r>
            <a:endParaRPr lang="en-US" b="1" i="0" dirty="0">
              <a:solidFill>
                <a:srgbClr val="919191"/>
              </a:solidFill>
              <a:effectLst/>
              <a:latin typeface="inherit"/>
            </a:endParaRPr>
          </a:p>
          <a:p>
            <a:pPr algn="l"/>
            <a:r>
              <a:rPr lang="en-US" b="0" i="0" dirty="0">
                <a:solidFill>
                  <a:srgbClr val="868686"/>
                </a:solidFill>
                <a:effectLst/>
                <a:latin typeface="Lato" panose="020F0502020204030203" pitchFamily="34" charset="0"/>
              </a:rPr>
              <a:t>Prescriptive Analytics assists in determining the best course of action from the information gathered from descriptive, diagnostic and predictive analytics. In this scenario, the best course of action would be to contact the new referring provider, express appreciation for the new referrals, but also evidence that the provider’s referrals are resulting in denied claims due to PECOS enrollment. By working with this provider to become enrolled in PECOS, denied claims can now be rebilled. In addition, future claims are less likely to be denied due to the provider not being certified/eligible to be paid for the procedure/service on the claim date of service.</a:t>
            </a:r>
          </a:p>
          <a:p>
            <a:pPr algn="l"/>
            <a:r>
              <a:rPr lang="en-US" b="0" i="0" dirty="0">
                <a:solidFill>
                  <a:srgbClr val="868686"/>
                </a:solidFill>
                <a:effectLst/>
                <a:latin typeface="Lato" panose="020F0502020204030203" pitchFamily="34" charset="0"/>
              </a:rPr>
              <a:t>The key to prescriptive analytics is implementing a preventive solution that will prevent the same breakdown from occurring again in the future. By reducing the likelihood of claim denials, the overall financial health of the physician practice benefits. This is all thanks to the wisdom imparted by the use of the four types of analytics.</a:t>
            </a:r>
            <a:r>
              <a:rPr lang="en-US" b="1" i="0" dirty="0">
                <a:solidFill>
                  <a:srgbClr val="868686"/>
                </a:solidFill>
                <a:effectLst/>
                <a:latin typeface="Lato" panose="020F0502020204030203" pitchFamily="34" charset="0"/>
              </a:rPr>
              <a:t> </a:t>
            </a:r>
            <a:endParaRPr lang="en-US" b="0" i="0" dirty="0">
              <a:solidFill>
                <a:srgbClr val="868686"/>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11</a:t>
            </a:fld>
            <a:endParaRPr lang="en-US" dirty="0"/>
          </a:p>
        </p:txBody>
      </p:sp>
    </p:spTree>
    <p:extLst>
      <p:ext uri="{BB962C8B-B14F-4D97-AF65-F5344CB8AC3E}">
        <p14:creationId xmlns:p14="http://schemas.microsoft.com/office/powerpoint/2010/main" val="116334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a:t>
            </a:fld>
            <a:endParaRPr lang="en-US" dirty="0"/>
          </a:p>
        </p:txBody>
      </p:sp>
    </p:spTree>
    <p:extLst>
      <p:ext uri="{BB962C8B-B14F-4D97-AF65-F5344CB8AC3E}">
        <p14:creationId xmlns:p14="http://schemas.microsoft.com/office/powerpoint/2010/main" val="230097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u="none" strike="noStrike" dirty="0">
                <a:solidFill>
                  <a:srgbClr val="1839A0"/>
                </a:solidFill>
                <a:effectLst/>
                <a:latin typeface="inherit"/>
              </a:rPr>
              <a:t>Stage 1: Manual chaos</a:t>
            </a:r>
            <a:endParaRPr lang="en-US" b="0" i="0" u="none" strike="noStrike" dirty="0">
              <a:solidFill>
                <a:srgbClr val="000000"/>
              </a:solidFill>
              <a:effectLst/>
              <a:latin typeface="Avenir Medium"/>
            </a:endParaRPr>
          </a:p>
          <a:p>
            <a:pPr algn="l" fontAlgn="base"/>
            <a:r>
              <a:rPr lang="en-US" b="0" i="0" u="none" strike="noStrike" dirty="0">
                <a:solidFill>
                  <a:srgbClr val="000000"/>
                </a:solidFill>
                <a:effectLst/>
                <a:latin typeface="inherit"/>
              </a:rPr>
              <a:t>At this stage data in a company is siloed, used on an ad-hoc basis, and really creates more confusion than a benefit for a company. All data operations are relying on manual effort of employees from different departments, taking too much time and causing too many errors.</a:t>
            </a:r>
          </a:p>
          <a:p>
            <a:pPr algn="l" fontAlgn="base"/>
            <a:r>
              <a:rPr lang="en-US" b="1" i="0" u="none" strike="noStrike" dirty="0">
                <a:solidFill>
                  <a:srgbClr val="1839A0"/>
                </a:solidFill>
                <a:effectLst/>
                <a:latin typeface="inherit"/>
              </a:rPr>
              <a:t>Stage 2: We need more dashboards</a:t>
            </a:r>
            <a:endParaRPr lang="en-US" b="0" i="0" u="none" strike="noStrike" dirty="0">
              <a:solidFill>
                <a:srgbClr val="000000"/>
              </a:solidFill>
              <a:effectLst/>
              <a:latin typeface="Avenir Medium"/>
            </a:endParaRPr>
          </a:p>
          <a:p>
            <a:pPr algn="l" fontAlgn="base"/>
            <a:r>
              <a:rPr lang="en-US" b="0" i="0" u="none" strike="noStrike" dirty="0">
                <a:solidFill>
                  <a:srgbClr val="000000"/>
                </a:solidFill>
                <a:effectLst/>
                <a:latin typeface="inherit"/>
              </a:rPr>
              <a:t>As the company moves forward, there’s a concerted effort on collecting and visualizing data. But, without a parallel flow of organizational improvements throughout the company, this results in only a slightly better overview than in stage 1.</a:t>
            </a:r>
          </a:p>
          <a:p>
            <a:pPr algn="l" fontAlgn="base"/>
            <a:r>
              <a:rPr lang="en-US" b="1" i="0" u="none" strike="noStrike" dirty="0">
                <a:solidFill>
                  <a:srgbClr val="1839A0"/>
                </a:solidFill>
                <a:effectLst/>
                <a:latin typeface="inherit"/>
              </a:rPr>
              <a:t>Stage 3: Single source of truth</a:t>
            </a:r>
            <a:endParaRPr lang="en-US" b="0" i="0" u="none" strike="noStrike" dirty="0">
              <a:solidFill>
                <a:srgbClr val="000000"/>
              </a:solidFill>
              <a:effectLst/>
              <a:latin typeface="Avenir Medium"/>
            </a:endParaRPr>
          </a:p>
          <a:p>
            <a:pPr algn="l" fontAlgn="base"/>
            <a:r>
              <a:rPr lang="en-US" b="0" i="0" u="none" strike="noStrike" dirty="0">
                <a:solidFill>
                  <a:srgbClr val="000000"/>
                </a:solidFill>
                <a:effectLst/>
                <a:latin typeface="inherit"/>
              </a:rPr>
              <a:t>Reaching stage 3 means that the organization is much more systematic in its data collection and analysis. More time is spent on understanding and analyzing information coming from the data than on collecting and organizing data itself.</a:t>
            </a:r>
          </a:p>
          <a:p>
            <a:pPr algn="l" fontAlgn="base"/>
            <a:r>
              <a:rPr lang="en-US" b="1" i="0" u="none" strike="noStrike" dirty="0">
                <a:solidFill>
                  <a:srgbClr val="1839A0"/>
                </a:solidFill>
                <a:effectLst/>
                <a:latin typeface="inherit"/>
              </a:rPr>
              <a:t>Stage 4: Predictive capabilities</a:t>
            </a:r>
            <a:endParaRPr lang="en-US" b="0" i="0" u="none" strike="noStrike" dirty="0">
              <a:solidFill>
                <a:srgbClr val="000000"/>
              </a:solidFill>
              <a:effectLst/>
              <a:latin typeface="Avenir Medium"/>
            </a:endParaRPr>
          </a:p>
          <a:p>
            <a:pPr algn="l" fontAlgn="base"/>
            <a:r>
              <a:rPr lang="en-US" b="0" i="0" u="none" strike="noStrike" dirty="0">
                <a:solidFill>
                  <a:srgbClr val="000000"/>
                </a:solidFill>
                <a:effectLst/>
                <a:latin typeface="inherit"/>
              </a:rPr>
              <a:t>Once a company has reached stage 4, the data-driven culture is much more widespread throughout the organization. Decision-makers have started relying on data for both strategic and daily decisions, bringing a synergistic effect and impulse for growth.</a:t>
            </a:r>
          </a:p>
          <a:p>
            <a:pPr algn="l" fontAlgn="base"/>
            <a:r>
              <a:rPr lang="en-US" b="1" i="0" u="none" strike="noStrike" dirty="0">
                <a:solidFill>
                  <a:srgbClr val="1839A0"/>
                </a:solidFill>
                <a:effectLst/>
                <a:latin typeface="inherit"/>
              </a:rPr>
              <a:t>Stage 5: Strategic revenue driver</a:t>
            </a:r>
            <a:endParaRPr lang="en-US" b="0" i="0" u="none" strike="noStrike" dirty="0">
              <a:solidFill>
                <a:srgbClr val="000000"/>
              </a:solidFill>
              <a:effectLst/>
              <a:latin typeface="Avenir Medium"/>
            </a:endParaRPr>
          </a:p>
          <a:p>
            <a:pPr algn="l" fontAlgn="base"/>
            <a:r>
              <a:rPr lang="en-US" b="0" i="0" u="none" strike="noStrike" dirty="0">
                <a:solidFill>
                  <a:srgbClr val="000000"/>
                </a:solidFill>
                <a:effectLst/>
                <a:latin typeface="inherit"/>
              </a:rPr>
              <a:t>Ultimately, data analytics becomes an integral part of strategic planning and decision making, because it provides insights not only on past events but also a projection of future developments that is significantly more powerful than the educated guesses found in stage 1.</a:t>
            </a:r>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13</a:t>
            </a:fld>
            <a:endParaRPr lang="en-US" dirty="0"/>
          </a:p>
        </p:txBody>
      </p:sp>
    </p:spTree>
    <p:extLst>
      <p:ext uri="{BB962C8B-B14F-4D97-AF65-F5344CB8AC3E}">
        <p14:creationId xmlns:p14="http://schemas.microsoft.com/office/powerpoint/2010/main" val="397845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 – the cost can be mitigated by focusing on a few key business questions and combining the data lake and data warehouse into one step. </a:t>
            </a:r>
          </a:p>
        </p:txBody>
      </p:sp>
      <p:sp>
        <p:nvSpPr>
          <p:cNvPr id="4" name="Slide Number Placeholder 3"/>
          <p:cNvSpPr>
            <a:spLocks noGrp="1"/>
          </p:cNvSpPr>
          <p:nvPr>
            <p:ph type="sldNum" sz="quarter" idx="5"/>
          </p:nvPr>
        </p:nvSpPr>
        <p:spPr/>
        <p:txBody>
          <a:bodyPr/>
          <a:lstStyle/>
          <a:p>
            <a:fld id="{065FDB04-5B51-478A-A894-EE4CBA93FE69}" type="slidenum">
              <a:rPr lang="en-US" smtClean="0"/>
              <a:pPr/>
              <a:t>17</a:t>
            </a:fld>
            <a:endParaRPr lang="en-US" dirty="0"/>
          </a:p>
        </p:txBody>
      </p:sp>
    </p:spTree>
    <p:extLst>
      <p:ext uri="{BB962C8B-B14F-4D97-AF65-F5344CB8AC3E}">
        <p14:creationId xmlns:p14="http://schemas.microsoft.com/office/powerpoint/2010/main" val="73710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5" name="TextBox 4"/>
          <p:cNvSpPr txBox="1"/>
          <p:nvPr userDrawn="1"/>
        </p:nvSpPr>
        <p:spPr>
          <a:xfrm>
            <a:off x="609600" y="5715000"/>
            <a:ext cx="10972800" cy="748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5" name="TextBox 4"/>
          <p:cNvSpPr txBox="1"/>
          <p:nvPr userDrawn="1"/>
        </p:nvSpPr>
        <p:spPr>
          <a:xfrm>
            <a:off x="609600" y="6173439"/>
            <a:ext cx="10972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t>
            </a:r>
            <a:br>
              <a:rPr lang="en-US" sz="1400" b="0" i="0" u="none" strike="noStrike" baseline="30000" dirty="0">
                <a:solidFill>
                  <a:srgbClr val="64666A"/>
                </a:solidFill>
                <a:latin typeface="Tw Cen MT" panose="020B0602020104020603" pitchFamily="34" charset="0"/>
              </a:rPr>
            </a:br>
            <a:r>
              <a:rPr lang="en-US" sz="1400" b="0" i="0" u="none" strike="noStrike" baseline="30000" dirty="0">
                <a:solidFill>
                  <a:srgbClr val="64666A"/>
                </a:solidFill>
                <a:latin typeface="Tw Cen MT" panose="020B0602020104020603" pitchFamily="34" charset="0"/>
              </a:rPr>
              <a:t>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576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0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83DF6B69-53A7-4C5C-A9CD-89FA0F88B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3385154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91D92A9-EF03-40BF-AF8B-AC8743A810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9289" y="1144886"/>
            <a:ext cx="3093416" cy="2275380"/>
          </a:xfrm>
          <a:prstGeom prst="rect">
            <a:avLst/>
          </a:prstGeom>
        </p:spPr>
      </p:pic>
    </p:spTree>
    <p:extLst>
      <p:ext uri="{BB962C8B-B14F-4D97-AF65-F5344CB8AC3E}">
        <p14:creationId xmlns:p14="http://schemas.microsoft.com/office/powerpoint/2010/main" val="939304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9" name="Picture 8">
            <a:extLst>
              <a:ext uri="{FF2B5EF4-FFF2-40B4-BE49-F238E27FC236}">
                <a16:creationId xmlns:a16="http://schemas.microsoft.com/office/drawing/2014/main" id="{756A4F3E-337C-46D2-A057-E37F828EF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0" y="4801948"/>
            <a:ext cx="2286000" cy="1681481"/>
          </a:xfrm>
          <a:prstGeom prst="rect">
            <a:avLst/>
          </a:prstGeom>
        </p:spPr>
      </p:pic>
    </p:spTree>
    <p:extLst>
      <p:ext uri="{BB962C8B-B14F-4D97-AF65-F5344CB8AC3E}">
        <p14:creationId xmlns:p14="http://schemas.microsoft.com/office/powerpoint/2010/main" val="566880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5715001"/>
            <a:ext cx="10972800" cy="646331"/>
          </a:xfrm>
          <a:prstGeom prst="rect">
            <a:avLst/>
          </a:prstGeom>
          <a:noFill/>
        </p:spPr>
        <p:txBody>
          <a:bodyPr wrap="square" rtlCol="0">
            <a:spAutoFit/>
          </a:bodyPr>
          <a:lstStyle/>
          <a:p>
            <a:pPr rtl="0"/>
            <a:r>
              <a:rPr lang="en-US" sz="1200" b="0" i="0" u="none" strike="noStrike" kern="1200" baseline="0" dirty="0">
                <a:solidFill>
                  <a:schemeClr val="accent1"/>
                </a:solidFill>
                <a:latin typeface="+mn-lt"/>
                <a:ea typeface="+mn-ea"/>
                <a:cs typeface="+mn-cs"/>
              </a:rPr>
              <a:t>Financial Advisor offers Investment Advisory Services through Eide Bailly Advisors LLC, a Registered Investment Advisor. Securities offered through United Planners Financial Services, Member of FINRA and SIPC. Eide Bailly Financial Services, LLC is the holding company for Eide Bailly Advisors, LLC. Eide Bailly Financial Services and its subsidiaries are not affiliated with United Planners.</a:t>
            </a:r>
          </a:p>
        </p:txBody>
      </p:sp>
      <p:pic>
        <p:nvPicPr>
          <p:cNvPr id="5" name="Picture 4">
            <a:extLst>
              <a:ext uri="{FF2B5EF4-FFF2-40B4-BE49-F238E27FC236}">
                <a16:creationId xmlns:a16="http://schemas.microsoft.com/office/drawing/2014/main" id="{D8FC525D-4495-4959-8319-BE42DA458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1287" y="2011680"/>
            <a:ext cx="3729425" cy="2743200"/>
          </a:xfrm>
          <a:prstGeom prst="rect">
            <a:avLst/>
          </a:prstGeom>
        </p:spPr>
      </p:pic>
    </p:spTree>
    <p:extLst>
      <p:ext uri="{BB962C8B-B14F-4D97-AF65-F5344CB8AC3E}">
        <p14:creationId xmlns:p14="http://schemas.microsoft.com/office/powerpoint/2010/main" val="6633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12217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743" r:id="rId5"/>
    <p:sldLayoutId id="2147483807" r:id="rId6"/>
    <p:sldLayoutId id="2147483747" r:id="rId7"/>
    <p:sldLayoutId id="2147483808" r:id="rId8"/>
    <p:sldLayoutId id="2147483809" r:id="rId9"/>
    <p:sldLayoutId id="2147483810" r:id="rId10"/>
    <p:sldLayoutId id="2147483745" r:id="rId11"/>
    <p:sldLayoutId id="2147483811" r:id="rId12"/>
    <p:sldLayoutId id="2147483766" r:id="rId13"/>
    <p:sldLayoutId id="2147483765" r:id="rId14"/>
    <p:sldLayoutId id="2147483777" r:id="rId15"/>
    <p:sldLayoutId id="2147483758" r:id="rId16"/>
    <p:sldLayoutId id="2147483797" r:id="rId17"/>
    <p:sldLayoutId id="2147483800" r:id="rId18"/>
    <p:sldLayoutId id="2147483798" r:id="rId19"/>
    <p:sldLayoutId id="2147483799" r:id="rId20"/>
    <p:sldLayoutId id="2147483764" r:id="rId21"/>
    <p:sldLayoutId id="2147483801" r:id="rId22"/>
    <p:sldLayoutId id="2147483802" r:id="rId23"/>
    <p:sldLayoutId id="2147483806" r:id="rId24"/>
    <p:sldLayoutId id="2147483772" r:id="rId25"/>
    <p:sldLayoutId id="2147483803" r:id="rId26"/>
    <p:sldLayoutId id="2147483805" r:id="rId27"/>
    <p:sldLayoutId id="2147483774" r:id="rId28"/>
    <p:sldLayoutId id="2147483804" r:id="rId29"/>
    <p:sldLayoutId id="2147483775" r:id="rId30"/>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3/21/2023</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4" r:id="rId3"/>
    <p:sldLayoutId id="2147483795" r:id="rId4"/>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hiring/eight-health-tech-hiring-trends-for-2020-24297"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2.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icture containing text&#10;&#10;Description automatically generated">
            <a:extLst>
              <a:ext uri="{FF2B5EF4-FFF2-40B4-BE49-F238E27FC236}">
                <a16:creationId xmlns:a16="http://schemas.microsoft.com/office/drawing/2014/main" id="{D141B020-76D3-4A65-AB3C-3DC078E685D0}"/>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b="24981"/>
          <a:stretch/>
        </p:blipFill>
        <p:spPr>
          <a:xfrm>
            <a:off x="1544" y="0"/>
            <a:ext cx="12188911" cy="5029200"/>
          </a:xfrm>
        </p:spPr>
      </p:pic>
      <p:sp>
        <p:nvSpPr>
          <p:cNvPr id="12" name="Title 11">
            <a:extLst>
              <a:ext uri="{FF2B5EF4-FFF2-40B4-BE49-F238E27FC236}">
                <a16:creationId xmlns:a16="http://schemas.microsoft.com/office/drawing/2014/main" id="{EED5E9C3-6C80-414C-91A9-6F4921D3FC2A}"/>
              </a:ext>
            </a:extLst>
          </p:cNvPr>
          <p:cNvSpPr>
            <a:spLocks noGrp="1"/>
          </p:cNvSpPr>
          <p:nvPr>
            <p:ph type="ctrTitle"/>
          </p:nvPr>
        </p:nvSpPr>
        <p:spPr>
          <a:xfrm>
            <a:off x="304797" y="5486400"/>
            <a:ext cx="10834258" cy="677108"/>
          </a:xfrm>
        </p:spPr>
        <p:txBody>
          <a:bodyPr>
            <a:normAutofit/>
          </a:bodyPr>
          <a:lstStyle/>
          <a:p>
            <a:r>
              <a:rPr lang="en-US" sz="4100" dirty="0"/>
              <a:t>Understanding data for revenue cycle improvement</a:t>
            </a:r>
          </a:p>
        </p:txBody>
      </p:sp>
      <p:sp>
        <p:nvSpPr>
          <p:cNvPr id="13" name="Subtitle 12">
            <a:extLst>
              <a:ext uri="{FF2B5EF4-FFF2-40B4-BE49-F238E27FC236}">
                <a16:creationId xmlns:a16="http://schemas.microsoft.com/office/drawing/2014/main" id="{9E5DF2AF-0DBB-4D81-B556-DDD22B74CC69}"/>
              </a:ext>
            </a:extLst>
          </p:cNvPr>
          <p:cNvSpPr>
            <a:spLocks noGrp="1"/>
          </p:cNvSpPr>
          <p:nvPr>
            <p:ph type="subTitle" idx="1"/>
          </p:nvPr>
        </p:nvSpPr>
        <p:spPr/>
        <p:txBody>
          <a:bodyPr/>
          <a:lstStyle/>
          <a:p>
            <a:r>
              <a:rPr lang="en-US" dirty="0"/>
              <a:t>Nebraska HFMA Annual Meeting – The Economics of Healthcare</a:t>
            </a:r>
          </a:p>
        </p:txBody>
      </p:sp>
    </p:spTree>
    <p:extLst>
      <p:ext uri="{BB962C8B-B14F-4D97-AF65-F5344CB8AC3E}">
        <p14:creationId xmlns:p14="http://schemas.microsoft.com/office/powerpoint/2010/main" val="266712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video game&#10;&#10;Description automatically generated">
            <a:extLst>
              <a:ext uri="{FF2B5EF4-FFF2-40B4-BE49-F238E27FC236}">
                <a16:creationId xmlns:a16="http://schemas.microsoft.com/office/drawing/2014/main" id="{3AF71510-C6B3-4BF1-B48C-FAB02FFE6C53}"/>
              </a:ext>
            </a:extLst>
          </p:cNvPr>
          <p:cNvPicPr>
            <a:picLocks noGrp="1" noChangeAspect="1"/>
          </p:cNvPicPr>
          <p:nvPr>
            <p:ph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p:pic>
      <p:sp>
        <p:nvSpPr>
          <p:cNvPr id="7" name="TextBox 6">
            <a:extLst>
              <a:ext uri="{FF2B5EF4-FFF2-40B4-BE49-F238E27FC236}">
                <a16:creationId xmlns:a16="http://schemas.microsoft.com/office/drawing/2014/main" id="{31A06B2F-9333-41CA-B6DB-B739B3FFEFAE}"/>
              </a:ext>
            </a:extLst>
          </p:cNvPr>
          <p:cNvSpPr txBox="1"/>
          <p:nvPr/>
        </p:nvSpPr>
        <p:spPr>
          <a:xfrm>
            <a:off x="0" y="6858000"/>
            <a:ext cx="12192000" cy="230832"/>
          </a:xfrm>
          <a:prstGeom prst="rect">
            <a:avLst/>
          </a:prstGeom>
          <a:noFill/>
        </p:spPr>
        <p:txBody>
          <a:bodyPr wrap="square" rtlCol="0">
            <a:spAutoFit/>
          </a:bodyPr>
          <a:lstStyle/>
          <a:p>
            <a:r>
              <a:rPr lang="en-US" sz="900">
                <a:hlinkClick r:id="rId4" tooltip="https://www.peoplematters.in/article/hiring/eight-health-tech-hiring-trends-for-2020-24297"/>
              </a:rPr>
              <a:t>This Photo</a:t>
            </a:r>
            <a:r>
              <a:rPr lang="en-US" sz="900"/>
              <a:t> by Unknown Author is licensed under </a:t>
            </a:r>
            <a:r>
              <a:rPr lang="en-US" sz="900">
                <a:hlinkClick r:id="rId5" tooltip="https://creativecommons.org/licenses/by-nc-sa/3.0/"/>
              </a:rPr>
              <a:t>CC BY-SA-NC</a:t>
            </a:r>
            <a:endParaRPr lang="en-US" sz="900"/>
          </a:p>
        </p:txBody>
      </p:sp>
      <p:sp>
        <p:nvSpPr>
          <p:cNvPr id="8" name="Rectangle: Rounded Corners 7">
            <a:extLst>
              <a:ext uri="{FF2B5EF4-FFF2-40B4-BE49-F238E27FC236}">
                <a16:creationId xmlns:a16="http://schemas.microsoft.com/office/drawing/2014/main" id="{1901C25E-C3F6-4BA6-869F-58B98BC6C169}"/>
              </a:ext>
            </a:extLst>
          </p:cNvPr>
          <p:cNvSpPr/>
          <p:nvPr/>
        </p:nvSpPr>
        <p:spPr>
          <a:xfrm>
            <a:off x="4019550" y="4089400"/>
            <a:ext cx="4152900" cy="246380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dirty="0">
                <a:ln w="0"/>
                <a:solidFill>
                  <a:schemeClr val="bg1"/>
                </a:solidFill>
              </a:rPr>
              <a:t>Data Analytics</a:t>
            </a:r>
          </a:p>
          <a:p>
            <a:pPr algn="ctr"/>
            <a:endParaRPr lang="en-US" sz="2000" dirty="0">
              <a:ln w="0"/>
              <a:solidFill>
                <a:schemeClr val="bg1"/>
              </a:solidFill>
            </a:endParaRPr>
          </a:p>
          <a:p>
            <a:pPr algn="ctr"/>
            <a:r>
              <a:rPr lang="en-US" sz="2000" dirty="0">
                <a:ln w="0"/>
                <a:solidFill>
                  <a:schemeClr val="bg1"/>
                </a:solidFill>
              </a:rPr>
              <a:t>The science of analyzing raw data to make conclusions about that information.  </a:t>
            </a:r>
          </a:p>
        </p:txBody>
      </p:sp>
    </p:spTree>
    <p:extLst>
      <p:ext uri="{BB962C8B-B14F-4D97-AF65-F5344CB8AC3E}">
        <p14:creationId xmlns:p14="http://schemas.microsoft.com/office/powerpoint/2010/main" val="63524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4906DE1-4BDA-4F26-98FF-22BCD5777DCE}"/>
              </a:ext>
            </a:extLst>
          </p:cNvPr>
          <p:cNvSpPr/>
          <p:nvPr/>
        </p:nvSpPr>
        <p:spPr>
          <a:xfrm>
            <a:off x="10394066" y="5567423"/>
            <a:ext cx="1666754" cy="1169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23">
            <a:extLst>
              <a:ext uri="{FF2B5EF4-FFF2-40B4-BE49-F238E27FC236}">
                <a16:creationId xmlns:a16="http://schemas.microsoft.com/office/drawing/2014/main" id="{2ECA7A7A-160F-433D-9A4A-068E730E11B1}"/>
              </a:ext>
            </a:extLst>
          </p:cNvPr>
          <p:cNvSpPr>
            <a:spLocks noGrp="1"/>
          </p:cNvSpPr>
          <p:nvPr>
            <p:ph type="title"/>
          </p:nvPr>
        </p:nvSpPr>
        <p:spPr>
          <a:xfrm>
            <a:off x="304800" y="0"/>
            <a:ext cx="11582400" cy="914400"/>
          </a:xfrm>
        </p:spPr>
        <p:txBody>
          <a:bodyPr anchor="b">
            <a:normAutofit/>
          </a:bodyPr>
          <a:lstStyle/>
          <a:p>
            <a:r>
              <a:rPr lang="en-US" cap="none" dirty="0"/>
              <a:t>FOUR TYPES OF DATA ANALYTICS</a:t>
            </a:r>
            <a:endParaRPr lang="en-US" dirty="0"/>
          </a:p>
        </p:txBody>
      </p:sp>
      <p:graphicFrame>
        <p:nvGraphicFramePr>
          <p:cNvPr id="27" name="Content Placeholder 24">
            <a:extLst>
              <a:ext uri="{FF2B5EF4-FFF2-40B4-BE49-F238E27FC236}">
                <a16:creationId xmlns:a16="http://schemas.microsoft.com/office/drawing/2014/main" id="{A771525D-4C93-4513-BBE6-4B25FF087184}"/>
              </a:ext>
            </a:extLst>
          </p:cNvPr>
          <p:cNvGraphicFramePr>
            <a:graphicFrameLocks noGrp="1"/>
          </p:cNvGraphicFramePr>
          <p:nvPr>
            <p:ph idx="1"/>
            <p:extLst>
              <p:ext uri="{D42A27DB-BD31-4B8C-83A1-F6EECF244321}">
                <p14:modId xmlns:p14="http://schemas.microsoft.com/office/powerpoint/2010/main" val="1441915430"/>
              </p:ext>
            </p:extLst>
          </p:nvPr>
        </p:nvGraphicFramePr>
        <p:xfrm>
          <a:off x="304253" y="1188720"/>
          <a:ext cx="11582400" cy="540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97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CE970B31-382A-4E07-97FC-FC9C06479873}"/>
              </a:ext>
            </a:extLst>
          </p:cNvPr>
          <p:cNvPicPr>
            <a:picLocks noChangeAspect="1"/>
          </p:cNvPicPr>
          <p:nvPr/>
        </p:nvPicPr>
        <p:blipFill>
          <a:blip r:embed="rId3"/>
          <a:stretch>
            <a:fillRect/>
          </a:stretch>
        </p:blipFill>
        <p:spPr>
          <a:xfrm>
            <a:off x="613197" y="1033272"/>
            <a:ext cx="6770787" cy="4993455"/>
          </a:xfrm>
          <a:prstGeom prst="rect">
            <a:avLst/>
          </a:prstGeom>
          <a:noFill/>
        </p:spPr>
      </p:pic>
      <p:sp>
        <p:nvSpPr>
          <p:cNvPr id="11" name="Content Placeholder 3">
            <a:extLst>
              <a:ext uri="{FF2B5EF4-FFF2-40B4-BE49-F238E27FC236}">
                <a16:creationId xmlns:a16="http://schemas.microsoft.com/office/drawing/2014/main" id="{B7EEDF51-B0E0-4DBD-04D7-D8D4832AB609}"/>
              </a:ext>
            </a:extLst>
          </p:cNvPr>
          <p:cNvSpPr>
            <a:spLocks noGrp="1"/>
          </p:cNvSpPr>
          <p:nvPr>
            <p:ph idx="10"/>
          </p:nvPr>
        </p:nvSpPr>
        <p:spPr>
          <a:xfrm>
            <a:off x="8839200" y="1920241"/>
            <a:ext cx="3048000" cy="3651000"/>
          </a:xfrm>
        </p:spPr>
        <p:txBody>
          <a:bodyPr/>
          <a:lstStyle/>
          <a:p>
            <a:r>
              <a:rPr lang="en-US" dirty="0"/>
              <a:t>“Analytics maturity can be described as the evolution of an organization to integrate, manage, and leverage all relevant internal and external data sources into key decision points.”</a:t>
            </a:r>
          </a:p>
          <a:p>
            <a:endParaRPr lang="en-US" dirty="0"/>
          </a:p>
          <a:p>
            <a:r>
              <a:rPr lang="en-US" dirty="0"/>
              <a:t>(“Analytics Maturity Models: An Overview”, </a:t>
            </a:r>
            <a:r>
              <a:rPr lang="en-US" dirty="0" err="1"/>
              <a:t>Król</a:t>
            </a:r>
            <a:r>
              <a:rPr lang="en-US" dirty="0"/>
              <a:t> &amp; </a:t>
            </a:r>
            <a:r>
              <a:rPr lang="en-US" dirty="0" err="1"/>
              <a:t>Zdonek</a:t>
            </a:r>
            <a:r>
              <a:rPr lang="en-US" dirty="0"/>
              <a:t>, ResearchGate)</a:t>
            </a:r>
          </a:p>
        </p:txBody>
      </p:sp>
    </p:spTree>
    <p:extLst>
      <p:ext uri="{BB962C8B-B14F-4D97-AF65-F5344CB8AC3E}">
        <p14:creationId xmlns:p14="http://schemas.microsoft.com/office/powerpoint/2010/main" val="175407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5153-7ED8-4591-9C1B-A78BE4BBFB5B}"/>
              </a:ext>
            </a:extLst>
          </p:cNvPr>
          <p:cNvSpPr>
            <a:spLocks noGrp="1"/>
          </p:cNvSpPr>
          <p:nvPr>
            <p:ph type="title"/>
          </p:nvPr>
        </p:nvSpPr>
        <p:spPr>
          <a:xfrm>
            <a:off x="304800" y="0"/>
            <a:ext cx="11582400" cy="914400"/>
          </a:xfrm>
        </p:spPr>
        <p:txBody>
          <a:bodyPr anchor="b">
            <a:normAutofit/>
          </a:bodyPr>
          <a:lstStyle/>
          <a:p>
            <a:r>
              <a:rPr lang="en-US" dirty="0"/>
              <a:t>Gartner’s maturity model for data and analytics </a:t>
            </a:r>
          </a:p>
        </p:txBody>
      </p:sp>
      <p:pic>
        <p:nvPicPr>
          <p:cNvPr id="5" name="Content Placeholder 4" descr="Table&#10;&#10;Description automatically generated">
            <a:extLst>
              <a:ext uri="{FF2B5EF4-FFF2-40B4-BE49-F238E27FC236}">
                <a16:creationId xmlns:a16="http://schemas.microsoft.com/office/drawing/2014/main" id="{F2567406-BE14-47DE-88A9-419252FC83D0}"/>
              </a:ext>
            </a:extLst>
          </p:cNvPr>
          <p:cNvPicPr>
            <a:picLocks noGrp="1" noChangeAspect="1"/>
          </p:cNvPicPr>
          <p:nvPr>
            <p:ph idx="1"/>
          </p:nvPr>
        </p:nvPicPr>
        <p:blipFill>
          <a:blip r:embed="rId3"/>
          <a:stretch>
            <a:fillRect/>
          </a:stretch>
        </p:blipFill>
        <p:spPr>
          <a:xfrm>
            <a:off x="2191273" y="1188720"/>
            <a:ext cx="7808359" cy="5212080"/>
          </a:xfrm>
          <a:prstGeom prst="rect">
            <a:avLst/>
          </a:prstGeom>
          <a:noFill/>
        </p:spPr>
      </p:pic>
    </p:spTree>
    <p:extLst>
      <p:ext uri="{BB962C8B-B14F-4D97-AF65-F5344CB8AC3E}">
        <p14:creationId xmlns:p14="http://schemas.microsoft.com/office/powerpoint/2010/main" val="177819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Data Analytics Pipeline</a:t>
            </a:r>
          </a:p>
        </p:txBody>
      </p:sp>
    </p:spTree>
    <p:extLst>
      <p:ext uri="{BB962C8B-B14F-4D97-AF65-F5344CB8AC3E}">
        <p14:creationId xmlns:p14="http://schemas.microsoft.com/office/powerpoint/2010/main" val="378888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2775-E8BE-431F-9999-5541A35E516D}"/>
              </a:ext>
            </a:extLst>
          </p:cNvPr>
          <p:cNvSpPr>
            <a:spLocks noGrp="1"/>
          </p:cNvSpPr>
          <p:nvPr>
            <p:ph type="title"/>
          </p:nvPr>
        </p:nvSpPr>
        <p:spPr/>
        <p:txBody>
          <a:bodyPr anchor="b">
            <a:normAutofit/>
          </a:bodyPr>
          <a:lstStyle/>
          <a:p>
            <a:r>
              <a:rPr lang="en-US" dirty="0"/>
              <a:t>Traditional Healthcare Business Intelligence</a:t>
            </a:r>
          </a:p>
        </p:txBody>
      </p:sp>
      <p:graphicFrame>
        <p:nvGraphicFramePr>
          <p:cNvPr id="4" name="Content Placeholder 3">
            <a:extLst>
              <a:ext uri="{FF2B5EF4-FFF2-40B4-BE49-F238E27FC236}">
                <a16:creationId xmlns:a16="http://schemas.microsoft.com/office/drawing/2014/main" id="{1012FFC6-F8F1-4ABA-908C-1FB603DB3621}"/>
              </a:ext>
            </a:extLst>
          </p:cNvPr>
          <p:cNvGraphicFramePr>
            <a:graphicFrameLocks noGrp="1"/>
          </p:cNvGraphicFramePr>
          <p:nvPr>
            <p:ph idx="1"/>
            <p:extLst>
              <p:ext uri="{D42A27DB-BD31-4B8C-83A1-F6EECF244321}">
                <p14:modId xmlns:p14="http://schemas.microsoft.com/office/powerpoint/2010/main" val="169706929"/>
              </p:ext>
            </p:extLst>
          </p:nvPr>
        </p:nvGraphicFramePr>
        <p:xfrm>
          <a:off x="6436071" y="1431789"/>
          <a:ext cx="5451129" cy="445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537790D-98EF-4F03-9FA6-1AEDF2E6D015}"/>
              </a:ext>
            </a:extLst>
          </p:cNvPr>
          <p:cNvPicPr>
            <a:picLocks noChangeAspect="1"/>
          </p:cNvPicPr>
          <p:nvPr/>
        </p:nvPicPr>
        <p:blipFill>
          <a:blip r:embed="rId7"/>
          <a:stretch>
            <a:fillRect/>
          </a:stretch>
        </p:blipFill>
        <p:spPr>
          <a:xfrm>
            <a:off x="502526" y="1235019"/>
            <a:ext cx="5782527" cy="5478944"/>
          </a:xfrm>
          <a:prstGeom prst="rect">
            <a:avLst/>
          </a:prstGeom>
          <a:noFill/>
        </p:spPr>
      </p:pic>
    </p:spTree>
    <p:extLst>
      <p:ext uri="{BB962C8B-B14F-4D97-AF65-F5344CB8AC3E}">
        <p14:creationId xmlns:p14="http://schemas.microsoft.com/office/powerpoint/2010/main" val="289230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50E3-90CD-4DA6-A997-C722FBD1B898}"/>
              </a:ext>
            </a:extLst>
          </p:cNvPr>
          <p:cNvSpPr>
            <a:spLocks noGrp="1"/>
          </p:cNvSpPr>
          <p:nvPr>
            <p:ph type="title"/>
          </p:nvPr>
        </p:nvSpPr>
        <p:spPr/>
        <p:txBody>
          <a:bodyPr anchor="b">
            <a:normAutofit/>
          </a:bodyPr>
          <a:lstStyle/>
          <a:p>
            <a:r>
              <a:rPr lang="en-US" dirty="0"/>
              <a:t>Democratized data – more matured business intelligence </a:t>
            </a:r>
          </a:p>
        </p:txBody>
      </p:sp>
      <p:graphicFrame>
        <p:nvGraphicFramePr>
          <p:cNvPr id="3" name="Content Placeholder 2">
            <a:extLst>
              <a:ext uri="{FF2B5EF4-FFF2-40B4-BE49-F238E27FC236}">
                <a16:creationId xmlns:a16="http://schemas.microsoft.com/office/drawing/2014/main" id="{15E864F7-41BA-45E4-AEC6-C72A1094A1C2}"/>
              </a:ext>
            </a:extLst>
          </p:cNvPr>
          <p:cNvGraphicFramePr>
            <a:graphicFrameLocks noGrp="1"/>
          </p:cNvGraphicFramePr>
          <p:nvPr>
            <p:ph idx="1"/>
            <p:extLst>
              <p:ext uri="{D42A27DB-BD31-4B8C-83A1-F6EECF244321}">
                <p14:modId xmlns:p14="http://schemas.microsoft.com/office/powerpoint/2010/main" val="102942763"/>
              </p:ext>
            </p:extLst>
          </p:nvPr>
        </p:nvGraphicFramePr>
        <p:xfrm>
          <a:off x="4723018" y="1250121"/>
          <a:ext cx="7164182" cy="5293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DEEB95F7-56B9-4FDB-B31E-B4BE057243B9}"/>
              </a:ext>
            </a:extLst>
          </p:cNvPr>
          <p:cNvPicPr>
            <a:picLocks noGrp="1" noChangeAspect="1"/>
          </p:cNvPicPr>
          <p:nvPr>
            <p:ph idx="4294967295"/>
          </p:nvPr>
        </p:nvPicPr>
        <p:blipFill>
          <a:blip r:embed="rId7"/>
          <a:stretch>
            <a:fillRect/>
          </a:stretch>
        </p:blipFill>
        <p:spPr>
          <a:xfrm>
            <a:off x="304800" y="1189037"/>
            <a:ext cx="4278775" cy="5415273"/>
          </a:xfrm>
          <a:noFill/>
        </p:spPr>
      </p:pic>
    </p:spTree>
    <p:extLst>
      <p:ext uri="{BB962C8B-B14F-4D97-AF65-F5344CB8AC3E}">
        <p14:creationId xmlns:p14="http://schemas.microsoft.com/office/powerpoint/2010/main" val="335106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38E6-EE4E-480E-B53D-378FD4BF6E3C}"/>
              </a:ext>
            </a:extLst>
          </p:cNvPr>
          <p:cNvSpPr>
            <a:spLocks noGrp="1"/>
          </p:cNvSpPr>
          <p:nvPr>
            <p:ph type="title"/>
          </p:nvPr>
        </p:nvSpPr>
        <p:spPr/>
        <p:txBody>
          <a:bodyPr/>
          <a:lstStyle/>
          <a:p>
            <a:r>
              <a:rPr lang="en-US" dirty="0"/>
              <a:t>Governed and Trusted Data Management – Optimal BI</a:t>
            </a:r>
          </a:p>
        </p:txBody>
      </p:sp>
      <p:graphicFrame>
        <p:nvGraphicFramePr>
          <p:cNvPr id="5" name="Content Placeholder 4">
            <a:extLst>
              <a:ext uri="{FF2B5EF4-FFF2-40B4-BE49-F238E27FC236}">
                <a16:creationId xmlns:a16="http://schemas.microsoft.com/office/drawing/2014/main" id="{458901D5-72C8-4296-974F-0785C51D9503}"/>
              </a:ext>
            </a:extLst>
          </p:cNvPr>
          <p:cNvGraphicFramePr>
            <a:graphicFrameLocks noGrp="1"/>
          </p:cNvGraphicFramePr>
          <p:nvPr>
            <p:ph idx="1"/>
            <p:extLst>
              <p:ext uri="{D42A27DB-BD31-4B8C-83A1-F6EECF244321}">
                <p14:modId xmlns:p14="http://schemas.microsoft.com/office/powerpoint/2010/main" val="3113790004"/>
              </p:ext>
            </p:extLst>
          </p:nvPr>
        </p:nvGraphicFramePr>
        <p:xfrm>
          <a:off x="5047109" y="1188720"/>
          <a:ext cx="6840091" cy="472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FCE1B713-76E8-4940-812A-8B3CB2972388}"/>
              </a:ext>
            </a:extLst>
          </p:cNvPr>
          <p:cNvPicPr>
            <a:picLocks noChangeAspect="1"/>
          </p:cNvPicPr>
          <p:nvPr/>
        </p:nvPicPr>
        <p:blipFill>
          <a:blip r:embed="rId8"/>
          <a:stretch>
            <a:fillRect/>
          </a:stretch>
        </p:blipFill>
        <p:spPr>
          <a:xfrm>
            <a:off x="217915" y="1075704"/>
            <a:ext cx="4725548" cy="5669280"/>
          </a:xfrm>
          <a:prstGeom prst="rect">
            <a:avLst/>
          </a:prstGeom>
        </p:spPr>
      </p:pic>
    </p:spTree>
    <p:extLst>
      <p:ext uri="{BB962C8B-B14F-4D97-AF65-F5344CB8AC3E}">
        <p14:creationId xmlns:p14="http://schemas.microsoft.com/office/powerpoint/2010/main" val="262806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vert="horz" lIns="0" tIns="45720" rIns="0" bIns="45720" rtlCol="0" anchor="b" anchorCtr="0">
            <a:normAutofit/>
          </a:bodyPr>
          <a:lstStyle/>
          <a:p>
            <a:r>
              <a:rPr lang="en-US" b="1" kern="1200" cap="all" baseline="0" dirty="0">
                <a:latin typeface="Tw Cen MT Condensed" panose="020B0606020104020203" pitchFamily="34" charset="0"/>
                <a:ea typeface="+mj-ea"/>
                <a:cs typeface="+mj-cs"/>
              </a:rPr>
              <a:t>The data lake </a:t>
            </a:r>
          </a:p>
        </p:txBody>
      </p:sp>
      <p:pic>
        <p:nvPicPr>
          <p:cNvPr id="8" name="Content Placeholder 7">
            <a:extLst>
              <a:ext uri="{FF2B5EF4-FFF2-40B4-BE49-F238E27FC236}">
                <a16:creationId xmlns:a16="http://schemas.microsoft.com/office/drawing/2014/main" id="{E5EEB89B-A982-4226-B9E8-5BB6E8DE54DD}"/>
              </a:ext>
            </a:extLst>
          </p:cNvPr>
          <p:cNvPicPr>
            <a:picLocks noGrp="1" noChangeAspect="1"/>
          </p:cNvPicPr>
          <p:nvPr>
            <p:ph idx="1"/>
          </p:nvPr>
        </p:nvPicPr>
        <p:blipFill rotWithShape="1">
          <a:blip r:embed="rId3"/>
          <a:srcRect t="4864" b="5209"/>
          <a:stretch/>
        </p:blipFill>
        <p:spPr>
          <a:xfrm>
            <a:off x="334778" y="1188720"/>
            <a:ext cx="5406265" cy="5027497"/>
          </a:xfrm>
          <a:prstGeom prst="rect">
            <a:avLst/>
          </a:prstGeom>
          <a:noFill/>
        </p:spPr>
      </p:pic>
      <p:sp>
        <p:nvSpPr>
          <p:cNvPr id="6" name="Content Placeholder 5">
            <a:extLst>
              <a:ext uri="{FF2B5EF4-FFF2-40B4-BE49-F238E27FC236}">
                <a16:creationId xmlns:a16="http://schemas.microsoft.com/office/drawing/2014/main" id="{DDCA01EA-5C56-402E-A238-AD0E0A3072AD}"/>
              </a:ext>
            </a:extLst>
          </p:cNvPr>
          <p:cNvSpPr>
            <a:spLocks noGrp="1"/>
          </p:cNvSpPr>
          <p:nvPr>
            <p:ph idx="4294967295"/>
          </p:nvPr>
        </p:nvSpPr>
        <p:spPr>
          <a:xfrm>
            <a:off x="6096001" y="1314709"/>
            <a:ext cx="5791199" cy="4775517"/>
          </a:xfrm>
        </p:spPr>
        <p:txBody>
          <a:bodyPr vert="horz" lIns="0" tIns="45720" rIns="0" bIns="45720" rtlCol="0">
            <a:normAutofit lnSpcReduction="10000"/>
          </a:bodyPr>
          <a:lstStyle/>
          <a:p>
            <a:pPr>
              <a:lnSpc>
                <a:spcPct val="100000"/>
              </a:lnSpc>
              <a:spcAft>
                <a:spcPts val="1200"/>
              </a:spcAft>
            </a:pPr>
            <a:r>
              <a:rPr lang="en-US" sz="3600" dirty="0"/>
              <a:t>Information is housed in a repository called a data “lake”, quickly becoming data oceans. </a:t>
            </a:r>
          </a:p>
          <a:p>
            <a:pPr>
              <a:lnSpc>
                <a:spcPct val="100000"/>
              </a:lnSpc>
              <a:spcAft>
                <a:spcPts val="1200"/>
              </a:spcAft>
            </a:pPr>
            <a:r>
              <a:rPr lang="en-US" sz="3600" dirty="0"/>
              <a:t>Allows all types of analytics to be run – from dashboards and visualizations to big data processing and real-time analytics.</a:t>
            </a:r>
          </a:p>
        </p:txBody>
      </p:sp>
      <p:sp>
        <p:nvSpPr>
          <p:cNvPr id="9" name="TextBox 8">
            <a:extLst>
              <a:ext uri="{FF2B5EF4-FFF2-40B4-BE49-F238E27FC236}">
                <a16:creationId xmlns:a16="http://schemas.microsoft.com/office/drawing/2014/main" id="{A904E73A-FC43-464C-ADAE-7E61F0E83B0A}"/>
              </a:ext>
            </a:extLst>
          </p:cNvPr>
          <p:cNvSpPr txBox="1"/>
          <p:nvPr/>
        </p:nvSpPr>
        <p:spPr>
          <a:xfrm>
            <a:off x="304800" y="6316917"/>
            <a:ext cx="5436243" cy="347239"/>
          </a:xfrm>
          <a:prstGeom prst="rect">
            <a:avLst/>
          </a:prstGeom>
        </p:spPr>
        <p:txBody>
          <a:bodyPr vert="horz" lIns="0" tIns="45720" rIns="0" bIns="45720" rtlCol="0" anchor="b" anchorCtr="0">
            <a:normAutofit/>
          </a:bodyPr>
          <a:lstStyle/>
          <a:p>
            <a:pPr algn="ctr" defTabSz="685800"/>
            <a:r>
              <a:rPr lang="en-US" sz="1400" b="1" kern="1200" cap="all" spc="0" baseline="0" dirty="0">
                <a:solidFill>
                  <a:schemeClr val="tx2"/>
                </a:solidFill>
                <a:latin typeface="+mj-lt"/>
                <a:ea typeface="+mn-ea"/>
                <a:cs typeface="+mn-cs"/>
              </a:rPr>
              <a:t>Aws.amazon.com/big-data/datalakes-and-analytics/what-is-a-data-lake/</a:t>
            </a:r>
          </a:p>
        </p:txBody>
      </p:sp>
    </p:spTree>
    <p:extLst>
      <p:ext uri="{BB962C8B-B14F-4D97-AF65-F5344CB8AC3E}">
        <p14:creationId xmlns:p14="http://schemas.microsoft.com/office/powerpoint/2010/main" val="152547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AE995A-917F-4397-A05B-3BFC2D8FA9A6}"/>
              </a:ext>
            </a:extLst>
          </p:cNvPr>
          <p:cNvSpPr/>
          <p:nvPr/>
        </p:nvSpPr>
        <p:spPr>
          <a:xfrm>
            <a:off x="10255170" y="5669281"/>
            <a:ext cx="1805650" cy="106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lstStyle/>
          <a:p>
            <a:r>
              <a:rPr lang="en-US" dirty="0"/>
              <a:t>Data aggregation and visualization </a:t>
            </a:r>
          </a:p>
        </p:txBody>
      </p:sp>
      <p:graphicFrame>
        <p:nvGraphicFramePr>
          <p:cNvPr id="4" name="Content Placeholder 3">
            <a:extLst>
              <a:ext uri="{FF2B5EF4-FFF2-40B4-BE49-F238E27FC236}">
                <a16:creationId xmlns:a16="http://schemas.microsoft.com/office/drawing/2014/main" id="{9B195C09-DCA1-4010-9706-4A1E493DB9A7}"/>
              </a:ext>
            </a:extLst>
          </p:cNvPr>
          <p:cNvGraphicFramePr>
            <a:graphicFrameLocks noGrp="1"/>
          </p:cNvGraphicFramePr>
          <p:nvPr>
            <p:ph idx="1"/>
            <p:extLst>
              <p:ext uri="{D42A27DB-BD31-4B8C-83A1-F6EECF244321}">
                <p14:modId xmlns:p14="http://schemas.microsoft.com/office/powerpoint/2010/main" val="385084380"/>
              </p:ext>
            </p:extLst>
          </p:nvPr>
        </p:nvGraphicFramePr>
        <p:xfrm>
          <a:off x="304253" y="1188719"/>
          <a:ext cx="11582400" cy="5466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73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F1837ED-ADE6-C0BD-FBE8-106042C05C91}"/>
              </a:ext>
            </a:extLst>
          </p:cNvPr>
          <p:cNvSpPr>
            <a:spLocks noGrp="1"/>
          </p:cNvSpPr>
          <p:nvPr>
            <p:ph type="title"/>
          </p:nvPr>
        </p:nvSpPr>
        <p:spPr/>
        <p:txBody>
          <a:bodyPr anchor="b">
            <a:normAutofit/>
          </a:bodyPr>
          <a:lstStyle/>
          <a:p>
            <a:r>
              <a:rPr lang="en-US" dirty="0"/>
              <a:t>Rochelle Dahmen, CSBI</a:t>
            </a:r>
          </a:p>
        </p:txBody>
      </p:sp>
      <p:sp>
        <p:nvSpPr>
          <p:cNvPr id="11" name="Content Placeholder 2">
            <a:extLst>
              <a:ext uri="{FF2B5EF4-FFF2-40B4-BE49-F238E27FC236}">
                <a16:creationId xmlns:a16="http://schemas.microsoft.com/office/drawing/2014/main" id="{6DC2BF17-F315-E210-747E-3FD46F8F7ED8}"/>
              </a:ext>
            </a:extLst>
          </p:cNvPr>
          <p:cNvSpPr>
            <a:spLocks noGrp="1"/>
          </p:cNvSpPr>
          <p:nvPr>
            <p:ph idx="1"/>
          </p:nvPr>
        </p:nvSpPr>
        <p:spPr>
          <a:xfrm>
            <a:off x="304254" y="1188720"/>
            <a:ext cx="7458622" cy="5212080"/>
          </a:xfrm>
        </p:spPr>
        <p:txBody>
          <a:bodyPr>
            <a:normAutofit/>
          </a:bodyPr>
          <a:lstStyle/>
          <a:p>
            <a:pPr marL="0" indent="0" algn="ctr">
              <a:lnSpc>
                <a:spcPct val="100000"/>
              </a:lnSpc>
              <a:buNone/>
            </a:pPr>
            <a:r>
              <a:rPr lang="en-US" altLang="en-US" sz="2400" dirty="0"/>
              <a:t>Rochelle is the Healthcare Consulting Senior Manager for Eide Bailly. She has more than 20 years of health care experience, including more than three years at Blue Cross Blue Shield of Minnesota and more than 17 years working in multiple health care organizations across the country. Specializing in revenue cycle and technology implementations, she has assisted health systems throughout the country with denials management, chargemaster assessments, compliance reviews, charge capture improvements, as well as electronic health record implementations, conversions and optimizations. Rochelle brings strong analytical skills and a thorough understanding of the revenue cycle that allow her to quickly identify issues and create solutions to improve revenue cycle performance.</a:t>
            </a:r>
            <a:endParaRPr lang="en-US" sz="2400" dirty="0"/>
          </a:p>
        </p:txBody>
      </p:sp>
      <p:pic>
        <p:nvPicPr>
          <p:cNvPr id="6" name="Picture 5" descr="A picture containing person, posing&#10;&#10;Description automatically generated">
            <a:extLst>
              <a:ext uri="{FF2B5EF4-FFF2-40B4-BE49-F238E27FC236}">
                <a16:creationId xmlns:a16="http://schemas.microsoft.com/office/drawing/2014/main" id="{692B7A35-0E2F-4BA6-9035-59433F82A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936" y="1446847"/>
            <a:ext cx="3603914" cy="3964305"/>
          </a:xfrm>
          <a:prstGeom prst="roundRect">
            <a:avLst/>
          </a:prstGeom>
          <a:ln w="38100">
            <a:solidFill>
              <a:schemeClr val="tx2"/>
            </a:solidFill>
          </a:ln>
        </p:spPr>
      </p:pic>
    </p:spTree>
    <p:extLst>
      <p:ext uri="{BB962C8B-B14F-4D97-AF65-F5344CB8AC3E}">
        <p14:creationId xmlns:p14="http://schemas.microsoft.com/office/powerpoint/2010/main" val="322870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1DE2A-B5D4-47F8-A06E-1328312551B3}"/>
              </a:ext>
            </a:extLst>
          </p:cNvPr>
          <p:cNvSpPr>
            <a:spLocks noGrp="1"/>
          </p:cNvSpPr>
          <p:nvPr>
            <p:ph type="title"/>
          </p:nvPr>
        </p:nvSpPr>
        <p:spPr/>
        <p:txBody>
          <a:bodyPr/>
          <a:lstStyle/>
          <a:p>
            <a:r>
              <a:rPr lang="en-US" dirty="0"/>
              <a:t>Analytics in The Revenue Cycle </a:t>
            </a:r>
          </a:p>
        </p:txBody>
      </p:sp>
    </p:spTree>
    <p:extLst>
      <p:ext uri="{BB962C8B-B14F-4D97-AF65-F5344CB8AC3E}">
        <p14:creationId xmlns:p14="http://schemas.microsoft.com/office/powerpoint/2010/main" val="242775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014C945-1E08-45CB-A1A9-CABE621A2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A072AB-F3E1-4BDC-88E1-9A500BA67342}"/>
              </a:ext>
            </a:extLst>
          </p:cNvPr>
          <p:cNvSpPr/>
          <p:nvPr/>
        </p:nvSpPr>
        <p:spPr>
          <a:xfrm>
            <a:off x="-208343" y="1264534"/>
            <a:ext cx="12558530" cy="4328932"/>
          </a:xfrm>
          <a:prstGeom prst="rect">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A6D05DF-3FBC-428A-B835-62D30A35AA2B}"/>
              </a:ext>
            </a:extLst>
          </p:cNvPr>
          <p:cNvSpPr/>
          <p:nvPr/>
        </p:nvSpPr>
        <p:spPr>
          <a:xfrm>
            <a:off x="428264" y="1643896"/>
            <a:ext cx="11285316" cy="3570208"/>
          </a:xfrm>
          <a:prstGeom prst="rect">
            <a:avLst/>
          </a:prstGeom>
        </p:spPr>
        <p:txBody>
          <a:bodyPr wrap="square">
            <a:spAutoFit/>
          </a:bodyPr>
          <a:lstStyle/>
          <a:p>
            <a:pPr>
              <a:spcAft>
                <a:spcPts val="1200"/>
              </a:spcAft>
            </a:pPr>
            <a:r>
              <a:rPr lang="en-US" sz="4000" dirty="0">
                <a:solidFill>
                  <a:schemeClr val="bg1"/>
                </a:solidFill>
              </a:rPr>
              <a:t>“As we move into this new digital normal, there is an opportunity to think differently.  Organizations are saying let’s not build our recovery on what existed before, but </a:t>
            </a:r>
            <a:r>
              <a:rPr lang="en-US" sz="4000" b="1" dirty="0">
                <a:solidFill>
                  <a:schemeClr val="bg1"/>
                </a:solidFill>
              </a:rPr>
              <a:t>let’s reimagine</a:t>
            </a:r>
            <a:r>
              <a:rPr lang="en-US" sz="4000" dirty="0">
                <a:solidFill>
                  <a:schemeClr val="bg1"/>
                </a:solidFill>
              </a:rPr>
              <a:t>.”</a:t>
            </a:r>
          </a:p>
          <a:p>
            <a:pPr algn="r"/>
            <a:r>
              <a:rPr lang="en-US" sz="3200" b="1" dirty="0">
                <a:solidFill>
                  <a:schemeClr val="bg1"/>
                </a:solidFill>
              </a:rPr>
              <a:t>- Srinivas Kosaraju</a:t>
            </a:r>
          </a:p>
          <a:p>
            <a:pPr algn="r"/>
            <a:r>
              <a:rPr lang="en-US" sz="2400" b="1" dirty="0">
                <a:solidFill>
                  <a:schemeClr val="bg1"/>
                </a:solidFill>
              </a:rPr>
              <a:t>senior director of public sector solutions engineering at Tableau</a:t>
            </a:r>
          </a:p>
        </p:txBody>
      </p:sp>
    </p:spTree>
    <p:extLst>
      <p:ext uri="{BB962C8B-B14F-4D97-AF65-F5344CB8AC3E}">
        <p14:creationId xmlns:p14="http://schemas.microsoft.com/office/powerpoint/2010/main" val="180828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338DCB-A14F-4AC5-A4FD-AF69DFBC8F0D}"/>
              </a:ext>
            </a:extLst>
          </p:cNvPr>
          <p:cNvSpPr>
            <a:spLocks noGrp="1"/>
          </p:cNvSpPr>
          <p:nvPr>
            <p:ph type="title"/>
          </p:nvPr>
        </p:nvSpPr>
        <p:spPr/>
        <p:txBody>
          <a:bodyPr/>
          <a:lstStyle/>
          <a:p>
            <a:r>
              <a:rPr lang="en-US" dirty="0"/>
              <a:t>Major Trend</a:t>
            </a:r>
          </a:p>
        </p:txBody>
      </p:sp>
      <p:sp>
        <p:nvSpPr>
          <p:cNvPr id="11" name="TextBox 10">
            <a:extLst>
              <a:ext uri="{FF2B5EF4-FFF2-40B4-BE49-F238E27FC236}">
                <a16:creationId xmlns:a16="http://schemas.microsoft.com/office/drawing/2014/main" id="{0300C0E8-E6E0-4F8E-805F-D2D87E5597CE}"/>
              </a:ext>
            </a:extLst>
          </p:cNvPr>
          <p:cNvSpPr txBox="1"/>
          <p:nvPr/>
        </p:nvSpPr>
        <p:spPr>
          <a:xfrm>
            <a:off x="304800" y="1207329"/>
            <a:ext cx="11582400" cy="5416868"/>
          </a:xfrm>
          <a:prstGeom prst="rect">
            <a:avLst/>
          </a:prstGeom>
          <a:noFill/>
        </p:spPr>
        <p:txBody>
          <a:bodyPr wrap="square" rtlCol="0">
            <a:spAutoFit/>
          </a:bodyPr>
          <a:lstStyle/>
          <a:p>
            <a:pPr>
              <a:spcAft>
                <a:spcPts val="1200"/>
              </a:spcAft>
            </a:pPr>
            <a:r>
              <a:rPr lang="en-US" sz="2800" b="1" dirty="0">
                <a:solidFill>
                  <a:schemeClr val="tx2"/>
                </a:solidFill>
              </a:rPr>
              <a:t>Gartner Identifies 10 Trends CFOs Must Understand to Prepare for the Future of Finance.</a:t>
            </a:r>
          </a:p>
          <a:p>
            <a:r>
              <a:rPr lang="en-US" sz="2800" b="1" dirty="0">
                <a:solidFill>
                  <a:schemeClr val="tx2"/>
                </a:solidFill>
              </a:rPr>
              <a:t>1 — Digital is creating a skills disconnect</a:t>
            </a:r>
          </a:p>
          <a:p>
            <a:r>
              <a:rPr lang="en-US" sz="2800" b="1" dirty="0">
                <a:solidFill>
                  <a:schemeClr val="tx2"/>
                </a:solidFill>
              </a:rPr>
              <a:t>2 — Demand for decision-ready data</a:t>
            </a:r>
          </a:p>
          <a:p>
            <a:r>
              <a:rPr lang="en-US" sz="2800" b="1" dirty="0">
                <a:solidFill>
                  <a:schemeClr val="tx2"/>
                </a:solidFill>
              </a:rPr>
              <a:t>3 — (Re)centralization of finance analytics</a:t>
            </a:r>
          </a:p>
          <a:p>
            <a:r>
              <a:rPr lang="en-US" sz="2800" b="1" dirty="0">
                <a:solidFill>
                  <a:schemeClr val="tx2"/>
                </a:solidFill>
              </a:rPr>
              <a:t>4 — The AI revolution has begun</a:t>
            </a:r>
          </a:p>
          <a:p>
            <a:r>
              <a:rPr lang="en-US" sz="2800" b="1" dirty="0">
                <a:solidFill>
                  <a:schemeClr val="tx2"/>
                </a:solidFill>
              </a:rPr>
              <a:t>5 — An emerging fourth era for ERP</a:t>
            </a:r>
          </a:p>
          <a:p>
            <a:r>
              <a:rPr lang="en-US" sz="2800" dirty="0">
                <a:solidFill>
                  <a:schemeClr val="bg1">
                    <a:lumMod val="50000"/>
                  </a:schemeClr>
                </a:solidFill>
              </a:rPr>
              <a:t>6 — Growing use of global business services</a:t>
            </a:r>
          </a:p>
          <a:p>
            <a:r>
              <a:rPr lang="en-US" sz="2800" b="1" dirty="0">
                <a:solidFill>
                  <a:schemeClr val="tx2"/>
                </a:solidFill>
              </a:rPr>
              <a:t>7 — Reporting goes on-demand</a:t>
            </a:r>
          </a:p>
          <a:p>
            <a:r>
              <a:rPr lang="en-US" sz="2800" dirty="0">
                <a:solidFill>
                  <a:schemeClr val="bg1">
                    <a:lumMod val="50000"/>
                  </a:schemeClr>
                </a:solidFill>
              </a:rPr>
              <a:t>8 — RPA is putting internal controls at risk</a:t>
            </a:r>
          </a:p>
          <a:p>
            <a:r>
              <a:rPr lang="en-US" sz="2800" b="1" dirty="0">
                <a:solidFill>
                  <a:schemeClr val="tx2"/>
                </a:solidFill>
              </a:rPr>
              <a:t>9 — Cost scope is harming efficient growth</a:t>
            </a:r>
          </a:p>
          <a:p>
            <a:r>
              <a:rPr lang="en-US" sz="2800" dirty="0">
                <a:solidFill>
                  <a:schemeClr val="bg1">
                    <a:lumMod val="50000"/>
                  </a:schemeClr>
                </a:solidFill>
              </a:rPr>
              <a:t>10 — Unlocking growth through supplier innovation</a:t>
            </a:r>
          </a:p>
        </p:txBody>
      </p:sp>
    </p:spTree>
    <p:extLst>
      <p:ext uri="{BB962C8B-B14F-4D97-AF65-F5344CB8AC3E}">
        <p14:creationId xmlns:p14="http://schemas.microsoft.com/office/powerpoint/2010/main" val="387488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60B70-C368-4748-921E-7A56760C53BB}"/>
              </a:ext>
            </a:extLst>
          </p:cNvPr>
          <p:cNvPicPr>
            <a:picLocks noChangeAspect="1"/>
          </p:cNvPicPr>
          <p:nvPr/>
        </p:nvPicPr>
        <p:blipFill>
          <a:blip r:embed="rId3"/>
          <a:stretch>
            <a:fillRect/>
          </a:stretch>
        </p:blipFill>
        <p:spPr>
          <a:xfrm>
            <a:off x="381000" y="428625"/>
            <a:ext cx="11430000" cy="6000750"/>
          </a:xfrm>
          <a:prstGeom prst="rect">
            <a:avLst/>
          </a:prstGeom>
        </p:spPr>
      </p:pic>
    </p:spTree>
    <p:extLst>
      <p:ext uri="{BB962C8B-B14F-4D97-AF65-F5344CB8AC3E}">
        <p14:creationId xmlns:p14="http://schemas.microsoft.com/office/powerpoint/2010/main" val="324607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341D43-3270-4A96-A4F2-D8BC2B84BD9F}"/>
              </a:ext>
            </a:extLst>
          </p:cNvPr>
          <p:cNvSpPr>
            <a:spLocks noGrp="1"/>
          </p:cNvSpPr>
          <p:nvPr>
            <p:ph type="title"/>
          </p:nvPr>
        </p:nvSpPr>
        <p:spPr/>
        <p:txBody>
          <a:bodyPr/>
          <a:lstStyle/>
          <a:p>
            <a:r>
              <a:rPr lang="en-US" dirty="0"/>
              <a:t>By the numbers</a:t>
            </a:r>
          </a:p>
        </p:txBody>
      </p:sp>
      <p:sp>
        <p:nvSpPr>
          <p:cNvPr id="4" name="Content Placeholder 3">
            <a:extLst>
              <a:ext uri="{FF2B5EF4-FFF2-40B4-BE49-F238E27FC236}">
                <a16:creationId xmlns:a16="http://schemas.microsoft.com/office/drawing/2014/main" id="{9637E195-B7D8-428D-B1AA-14A0446FDE0A}"/>
              </a:ext>
            </a:extLst>
          </p:cNvPr>
          <p:cNvSpPr>
            <a:spLocks noGrp="1"/>
          </p:cNvSpPr>
          <p:nvPr>
            <p:ph idx="1"/>
          </p:nvPr>
        </p:nvSpPr>
        <p:spPr>
          <a:xfrm>
            <a:off x="304253" y="1188720"/>
            <a:ext cx="7858672" cy="5212080"/>
          </a:xfrm>
        </p:spPr>
        <p:txBody>
          <a:bodyPr>
            <a:normAutofit fontScale="85000" lnSpcReduction="10000"/>
          </a:bodyPr>
          <a:lstStyle/>
          <a:p>
            <a:r>
              <a:rPr lang="en-US" b="0" i="0" dirty="0">
                <a:solidFill>
                  <a:srgbClr val="0C2032"/>
                </a:solidFill>
                <a:effectLst/>
                <a:latin typeface="Open Sans" panose="020B0606030504020204" pitchFamily="34" charset="0"/>
              </a:rPr>
              <a:t>47.5 % of health systems currently use artificial intelligence (AI) solutions to address workforce challenges (</a:t>
            </a:r>
            <a:r>
              <a:rPr lang="en-US" b="0" i="0" dirty="0" err="1">
                <a:solidFill>
                  <a:srgbClr val="0C2032"/>
                </a:solidFill>
                <a:effectLst/>
                <a:latin typeface="Open Sans" panose="020B0606030504020204" pitchFamily="34" charset="0"/>
              </a:rPr>
              <a:t>HealthITAnalytics</a:t>
            </a:r>
            <a:r>
              <a:rPr lang="en-US" b="0" i="0" dirty="0">
                <a:solidFill>
                  <a:srgbClr val="0C2032"/>
                </a:solidFill>
                <a:effectLst/>
                <a:latin typeface="Open Sans" panose="020B0606030504020204" pitchFamily="34" charset="0"/>
              </a:rPr>
              <a:t>)</a:t>
            </a:r>
          </a:p>
          <a:p>
            <a:r>
              <a:rPr lang="en-US" dirty="0">
                <a:solidFill>
                  <a:srgbClr val="0C2032"/>
                </a:solidFill>
                <a:latin typeface="Open Sans" panose="020B0606030504020204" pitchFamily="34" charset="0"/>
              </a:rPr>
              <a:t>78% of executives claim that their health systems are either using or considering AI for revenue cycle management </a:t>
            </a:r>
            <a:r>
              <a:rPr lang="en-US" b="0" i="0" dirty="0">
                <a:solidFill>
                  <a:srgbClr val="0C2032"/>
                </a:solidFill>
                <a:effectLst/>
                <a:latin typeface="Open Sans" panose="020B0606030504020204" pitchFamily="34" charset="0"/>
              </a:rPr>
              <a:t>(</a:t>
            </a:r>
            <a:r>
              <a:rPr lang="en-US" b="0" i="0" dirty="0" err="1">
                <a:solidFill>
                  <a:srgbClr val="0C2032"/>
                </a:solidFill>
                <a:effectLst/>
                <a:latin typeface="Open Sans" panose="020B0606030504020204" pitchFamily="34" charset="0"/>
              </a:rPr>
              <a:t>HealthITAnalytics</a:t>
            </a:r>
            <a:r>
              <a:rPr lang="en-US" b="0" i="0" dirty="0">
                <a:solidFill>
                  <a:srgbClr val="0C2032"/>
                </a:solidFill>
                <a:effectLst/>
                <a:latin typeface="Open Sans" panose="020B0606030504020204" pitchFamily="34" charset="0"/>
              </a:rPr>
              <a:t>)</a:t>
            </a:r>
          </a:p>
          <a:p>
            <a:r>
              <a:rPr lang="en-US" b="0" i="0" dirty="0">
                <a:solidFill>
                  <a:srgbClr val="0C2032"/>
                </a:solidFill>
                <a:effectLst/>
                <a:latin typeface="Open Sans" panose="020B0606030504020204" pitchFamily="34" charset="0"/>
              </a:rPr>
              <a:t>52% of medical practices use built-in reports for revenue cycle analytics (MGMA)</a:t>
            </a:r>
          </a:p>
          <a:p>
            <a:r>
              <a:rPr lang="en-US" dirty="0">
                <a:solidFill>
                  <a:srgbClr val="0C2032"/>
                </a:solidFill>
                <a:latin typeface="Open Sans" panose="020B0606030504020204" pitchFamily="34" charset="0"/>
              </a:rPr>
              <a:t>90% of healthcare organizations strongly agreed to the growing influence of data analytics in their organizations over the next few years (Folio3)</a:t>
            </a:r>
          </a:p>
          <a:p>
            <a:r>
              <a:rPr lang="en-US" dirty="0">
                <a:solidFill>
                  <a:srgbClr val="0C2032"/>
                </a:solidFill>
                <a:latin typeface="Open Sans" panose="020B0606030504020204" pitchFamily="34" charset="0"/>
              </a:rPr>
              <a:t>Statistics suggest that by 2025 the market for health-related analytics will increase to $28 billion</a:t>
            </a:r>
          </a:p>
          <a:p>
            <a:endParaRPr lang="en-US" dirty="0">
              <a:solidFill>
                <a:srgbClr val="0C2032"/>
              </a:solidFill>
              <a:latin typeface="Open Sans" panose="020B0606030504020204" pitchFamily="34" charset="0"/>
            </a:endParaRPr>
          </a:p>
          <a:p>
            <a:endParaRPr lang="en-US" b="0" i="0" dirty="0">
              <a:solidFill>
                <a:srgbClr val="0C2032"/>
              </a:solidFill>
              <a:effectLst/>
              <a:latin typeface="Open Sans" panose="020B0606030504020204" pitchFamily="34" charset="0"/>
            </a:endParaRPr>
          </a:p>
          <a:p>
            <a:endParaRPr lang="en-US" b="0" i="0" dirty="0">
              <a:solidFill>
                <a:srgbClr val="0C2032"/>
              </a:solidFill>
              <a:effectLst/>
              <a:latin typeface="Open Sans" panose="020B0606030504020204" pitchFamily="34" charset="0"/>
            </a:endParaRPr>
          </a:p>
          <a:p>
            <a:endParaRPr lang="en-US" b="1" dirty="0"/>
          </a:p>
        </p:txBody>
      </p:sp>
      <mc:AlternateContent xmlns:mc="http://schemas.openxmlformats.org/markup-compatibility/2006">
        <mc:Choice xmlns:am3d="http://schemas.microsoft.com/office/drawing/2017/model3d" Requires="am3d">
          <p:graphicFrame>
            <p:nvGraphicFramePr>
              <p:cNvPr id="8" name="3D Model 7" descr="Dark Gray Percent sign">
                <a:extLst>
                  <a:ext uri="{FF2B5EF4-FFF2-40B4-BE49-F238E27FC236}">
                    <a16:creationId xmlns:a16="http://schemas.microsoft.com/office/drawing/2014/main" id="{264B9FE5-CA60-4646-8578-B5E010470D38}"/>
                  </a:ext>
                </a:extLst>
              </p:cNvPr>
              <p:cNvGraphicFramePr>
                <a:graphicFrameLocks noChangeAspect="1"/>
              </p:cNvGraphicFramePr>
              <p:nvPr>
                <p:extLst>
                  <p:ext uri="{D42A27DB-BD31-4B8C-83A1-F6EECF244321}">
                    <p14:modId xmlns:p14="http://schemas.microsoft.com/office/powerpoint/2010/main" val="1603975269"/>
                  </p:ext>
                </p:extLst>
              </p:nvPr>
            </p:nvGraphicFramePr>
            <p:xfrm>
              <a:off x="7758489" y="1619238"/>
              <a:ext cx="3875919" cy="3799734"/>
            </p:xfrm>
            <a:graphic>
              <a:graphicData uri="http://schemas.microsoft.com/office/drawing/2017/model3d">
                <am3d:model3d r:embed="rId3">
                  <am3d:spPr>
                    <a:xfrm>
                      <a:off x="0" y="0"/>
                      <a:ext cx="3875919" cy="3799734"/>
                    </a:xfrm>
                    <a:prstGeom prst="rect">
                      <a:avLst/>
                    </a:prstGeom>
                  </am3d:spPr>
                  <am3d:camera>
                    <am3d:pos x="0" y="0" z="63658793"/>
                    <am3d:up dx="0" dy="36000000" dz="0"/>
                    <am3d:lookAt x="0" y="0" z="0"/>
                    <am3d:perspective fov="2700000"/>
                  </am3d:camera>
                  <am3d:trans>
                    <am3d:meterPerModelUnit n="3229708" d="1000000"/>
                    <am3d:preTrans dx="0" dy="-16364740" dz="5210"/>
                    <am3d:scale>
                      <am3d:sx n="1000000" d="1000000"/>
                      <am3d:sy n="1000000" d="1000000"/>
                      <am3d:sz n="1000000" d="1000000"/>
                    </am3d:scale>
                    <am3d:rot ax="170744" ay="-1630921" az="-78042"/>
                    <am3d:postTrans dx="0" dy="0" dz="0"/>
                  </am3d:trans>
                  <am3d:raster rName="Office3DRenderer" rVer="16.0.8326">
                    <am3d:blip r:embed="rId4"/>
                  </am3d:raster>
                  <am3d:objViewport viewportSz="541866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Dark Gray Percent sign">
                <a:extLst>
                  <a:ext uri="{FF2B5EF4-FFF2-40B4-BE49-F238E27FC236}">
                    <a16:creationId xmlns:a16="http://schemas.microsoft.com/office/drawing/2014/main" id="{264B9FE5-CA60-4646-8578-B5E010470D38}"/>
                  </a:ext>
                </a:extLst>
              </p:cNvPr>
              <p:cNvPicPr>
                <a:picLocks noGrp="1" noRot="1" noChangeAspect="1" noMove="1" noResize="1" noEditPoints="1" noAdjustHandles="1" noChangeArrowheads="1" noChangeShapeType="1" noCrop="1"/>
              </p:cNvPicPr>
              <p:nvPr/>
            </p:nvPicPr>
            <p:blipFill>
              <a:blip r:embed="rId4"/>
              <a:stretch>
                <a:fillRect/>
              </a:stretch>
            </p:blipFill>
            <p:spPr>
              <a:xfrm>
                <a:off x="7758489" y="1619238"/>
                <a:ext cx="3875919" cy="3799734"/>
              </a:xfrm>
              <a:prstGeom prst="rect">
                <a:avLst/>
              </a:prstGeom>
            </p:spPr>
          </p:pic>
        </mc:Fallback>
      </mc:AlternateContent>
    </p:spTree>
    <p:extLst>
      <p:ext uri="{BB962C8B-B14F-4D97-AF65-F5344CB8AC3E}">
        <p14:creationId xmlns:p14="http://schemas.microsoft.com/office/powerpoint/2010/main" val="126908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422467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2FF469-8B45-40C2-AFBE-3848D39B465D}"/>
              </a:ext>
            </a:extLst>
          </p:cNvPr>
          <p:cNvSpPr/>
          <p:nvPr/>
        </p:nvSpPr>
        <p:spPr>
          <a:xfrm>
            <a:off x="10232020" y="5507443"/>
            <a:ext cx="1840375" cy="1225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422C2-8489-42BA-91F4-EBED94401EA3}"/>
              </a:ext>
            </a:extLst>
          </p:cNvPr>
          <p:cNvSpPr/>
          <p:nvPr/>
        </p:nvSpPr>
        <p:spPr>
          <a:xfrm>
            <a:off x="8848436" y="5735783"/>
            <a:ext cx="1727200" cy="1043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04800" y="0"/>
            <a:ext cx="11582400" cy="914400"/>
          </a:xfrm>
        </p:spPr>
        <p:txBody>
          <a:bodyPr/>
          <a:lstStyle/>
          <a:p>
            <a:r>
              <a:rPr lang="en-US" dirty="0"/>
              <a:t>Challenges with Data </a:t>
            </a:r>
          </a:p>
        </p:txBody>
      </p:sp>
      <p:graphicFrame>
        <p:nvGraphicFramePr>
          <p:cNvPr id="8" name="Content Placeholder 7">
            <a:extLst>
              <a:ext uri="{FF2B5EF4-FFF2-40B4-BE49-F238E27FC236}">
                <a16:creationId xmlns:a16="http://schemas.microsoft.com/office/drawing/2014/main" id="{42CA1C20-3029-4DBC-9906-970C10511433}"/>
              </a:ext>
            </a:extLst>
          </p:cNvPr>
          <p:cNvGraphicFramePr>
            <a:graphicFrameLocks noGrp="1"/>
          </p:cNvGraphicFramePr>
          <p:nvPr>
            <p:ph idx="1"/>
            <p:extLst>
              <p:ext uri="{D42A27DB-BD31-4B8C-83A1-F6EECF244321}">
                <p14:modId xmlns:p14="http://schemas.microsoft.com/office/powerpoint/2010/main" val="2727901491"/>
              </p:ext>
            </p:extLst>
          </p:nvPr>
        </p:nvGraphicFramePr>
        <p:xfrm>
          <a:off x="304800" y="1142740"/>
          <a:ext cx="11582400" cy="5590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345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A6DC54-0358-46D2-8A73-0DD02F280C5F}"/>
              </a:ext>
            </a:extLst>
          </p:cNvPr>
          <p:cNvSpPr/>
          <p:nvPr/>
        </p:nvSpPr>
        <p:spPr>
          <a:xfrm>
            <a:off x="10232020" y="5507443"/>
            <a:ext cx="1840375" cy="1225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422C2-8489-42BA-91F4-EBED94401EA3}"/>
              </a:ext>
            </a:extLst>
          </p:cNvPr>
          <p:cNvSpPr/>
          <p:nvPr/>
        </p:nvSpPr>
        <p:spPr>
          <a:xfrm>
            <a:off x="8848436" y="5735783"/>
            <a:ext cx="1727200" cy="1043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04800" y="0"/>
            <a:ext cx="11582400" cy="914400"/>
          </a:xfrm>
        </p:spPr>
        <p:txBody>
          <a:bodyPr/>
          <a:lstStyle/>
          <a:p>
            <a:r>
              <a:rPr lang="en-US" dirty="0"/>
              <a:t>Solutions with data</a:t>
            </a:r>
          </a:p>
        </p:txBody>
      </p:sp>
      <p:graphicFrame>
        <p:nvGraphicFramePr>
          <p:cNvPr id="8" name="Content Placeholder 7">
            <a:extLst>
              <a:ext uri="{FF2B5EF4-FFF2-40B4-BE49-F238E27FC236}">
                <a16:creationId xmlns:a16="http://schemas.microsoft.com/office/drawing/2014/main" id="{42CA1C20-3029-4DBC-9906-970C10511433}"/>
              </a:ext>
            </a:extLst>
          </p:cNvPr>
          <p:cNvGraphicFramePr>
            <a:graphicFrameLocks noGrp="1"/>
          </p:cNvGraphicFramePr>
          <p:nvPr>
            <p:ph idx="1"/>
            <p:extLst>
              <p:ext uri="{D42A27DB-BD31-4B8C-83A1-F6EECF244321}">
                <p14:modId xmlns:p14="http://schemas.microsoft.com/office/powerpoint/2010/main" val="2281775381"/>
              </p:ext>
            </p:extLst>
          </p:nvPr>
        </p:nvGraphicFramePr>
        <p:xfrm>
          <a:off x="304800" y="1162736"/>
          <a:ext cx="11582400" cy="5512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188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Final Thoughts copy 1"/>
        <p:cNvGrpSpPr/>
        <p:nvPr/>
      </p:nvGrpSpPr>
      <p:grpSpPr>
        <a:xfrm>
          <a:off x="0" y="0"/>
          <a:ext cx="0" cy="0"/>
          <a:chOff x="0" y="0"/>
          <a:chExt cx="0" cy="0"/>
        </a:xfrm>
      </p:grpSpPr>
      <p:pic>
        <p:nvPicPr>
          <p:cNvPr id="12" name="Picture 11" descr="Person wearing yellow">
            <a:extLst>
              <a:ext uri="{FF2B5EF4-FFF2-40B4-BE49-F238E27FC236}">
                <a16:creationId xmlns:a16="http://schemas.microsoft.com/office/drawing/2014/main" id="{CCEFB834-ECDE-4C36-B0EE-745F00AAA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363"/>
            <a:ext cx="12192000" cy="8128000"/>
          </a:xfrm>
          <a:prstGeom prst="rect">
            <a:avLst/>
          </a:prstGeom>
        </p:spPr>
      </p:pic>
      <p:pic>
        <p:nvPicPr>
          <p:cNvPr id="3" name="customLine"/>
          <p:cNvPicPr/>
          <p:nvPr/>
        </p:nvPicPr>
        <p:blipFill rotWithShape="1">
          <a:blip r:embed="rId4"/>
          <a:stretch>
            <a:fillRect/>
          </a:stretch>
        </p:blipFill>
        <p:spPr>
          <a:xfrm>
            <a:off x="8764673" y="7777309"/>
            <a:ext cx="4246733" cy="178507"/>
          </a:xfrm>
          <a:prstGeom prst="rect">
            <a:avLst/>
          </a:prstGeom>
        </p:spPr>
      </p:pic>
      <p:sp>
        <p:nvSpPr>
          <p:cNvPr id="5" name="title copy 6"/>
          <p:cNvSpPr/>
          <p:nvPr/>
        </p:nvSpPr>
        <p:spPr>
          <a:xfrm>
            <a:off x="6096000" y="1123231"/>
            <a:ext cx="683787" cy="330684"/>
          </a:xfrm>
          <a:prstGeom prst="rect">
            <a:avLst/>
          </a:prstGeom>
        </p:spPr>
        <p:txBody>
          <a:bodyPr spcFirstLastPara="0" lIns="0" tIns="0" rIns="0" bIns="0" anchor="t"/>
          <a:lstStyle/>
          <a:p>
            <a:pPr algn="r" hangingPunct="0">
              <a:lnSpc>
                <a:spcPct val="125000"/>
              </a:lnSpc>
            </a:pPr>
            <a:r>
              <a:rPr sz="1736" b="1" dirty="0">
                <a:solidFill>
                  <a:schemeClr val="tx2"/>
                </a:solidFill>
                <a:latin typeface="Lato"/>
                <a:cs typeface="Lato"/>
              </a:rPr>
              <a:t>1</a:t>
            </a:r>
            <a:r>
              <a:rPr sz="1736" b="1" dirty="0">
                <a:solidFill>
                  <a:srgbClr val="271D03"/>
                </a:solidFill>
                <a:latin typeface="Lato"/>
                <a:cs typeface="Lato"/>
              </a:rPr>
              <a:t>.</a:t>
            </a:r>
          </a:p>
        </p:txBody>
      </p:sp>
      <p:sp>
        <p:nvSpPr>
          <p:cNvPr id="6" name="title copy 7"/>
          <p:cNvSpPr/>
          <p:nvPr/>
        </p:nvSpPr>
        <p:spPr>
          <a:xfrm>
            <a:off x="7032094" y="1108415"/>
            <a:ext cx="5046977" cy="1285247"/>
          </a:xfrm>
          <a:prstGeom prst="rect">
            <a:avLst/>
          </a:prstGeom>
        </p:spPr>
        <p:txBody>
          <a:bodyPr spcFirstLastPara="0" lIns="0" tIns="0" rIns="0" bIns="0" anchor="t"/>
          <a:lstStyle/>
          <a:p>
            <a:pPr algn="l" hangingPunct="0">
              <a:lnSpc>
                <a:spcPct val="125000"/>
              </a:lnSpc>
            </a:pPr>
            <a:r>
              <a:rPr sz="1687" dirty="0">
                <a:solidFill>
                  <a:schemeClr val="tx2"/>
                </a:solidFill>
                <a:cs typeface="Lato"/>
              </a:rPr>
              <a:t>Analytics have the potential to drive improved value by pinpointing areas where proactive steps can better support optimal revenue cycle performance—as well as the organization’s mission.</a:t>
            </a:r>
          </a:p>
        </p:txBody>
      </p:sp>
      <p:sp>
        <p:nvSpPr>
          <p:cNvPr id="7" name="title copy 6"/>
          <p:cNvSpPr/>
          <p:nvPr/>
        </p:nvSpPr>
        <p:spPr>
          <a:xfrm>
            <a:off x="6044240" y="2795302"/>
            <a:ext cx="683787" cy="330684"/>
          </a:xfrm>
          <a:prstGeom prst="rect">
            <a:avLst/>
          </a:prstGeom>
        </p:spPr>
        <p:txBody>
          <a:bodyPr spcFirstLastPara="0" lIns="0" tIns="0" rIns="0" bIns="0" anchor="t"/>
          <a:lstStyle/>
          <a:p>
            <a:pPr algn="r" hangingPunct="0">
              <a:lnSpc>
                <a:spcPct val="125000"/>
              </a:lnSpc>
            </a:pPr>
            <a:r>
              <a:rPr sz="1736" b="1" dirty="0">
                <a:solidFill>
                  <a:schemeClr val="tx2"/>
                </a:solidFill>
                <a:latin typeface="Lato"/>
                <a:cs typeface="Lato"/>
              </a:rPr>
              <a:t>2</a:t>
            </a:r>
            <a:r>
              <a:rPr sz="1736" b="1" dirty="0">
                <a:solidFill>
                  <a:srgbClr val="271D03"/>
                </a:solidFill>
                <a:latin typeface="Lato"/>
                <a:cs typeface="Lato"/>
              </a:rPr>
              <a:t>.</a:t>
            </a:r>
          </a:p>
        </p:txBody>
      </p:sp>
      <p:sp>
        <p:nvSpPr>
          <p:cNvPr id="8" name="title copy 7"/>
          <p:cNvSpPr/>
          <p:nvPr/>
        </p:nvSpPr>
        <p:spPr>
          <a:xfrm>
            <a:off x="6980333" y="2798336"/>
            <a:ext cx="5101634" cy="1285247"/>
          </a:xfrm>
          <a:prstGeom prst="rect">
            <a:avLst/>
          </a:prstGeom>
        </p:spPr>
        <p:txBody>
          <a:bodyPr spcFirstLastPara="0" lIns="0" tIns="0" rIns="0" bIns="0" anchor="t"/>
          <a:lstStyle/>
          <a:p>
            <a:pPr algn="l" hangingPunct="0">
              <a:lnSpc>
                <a:spcPct val="125000"/>
              </a:lnSpc>
            </a:pPr>
            <a:r>
              <a:rPr sz="1687" dirty="0">
                <a:solidFill>
                  <a:schemeClr val="tx2"/>
                </a:solidFill>
                <a:cs typeface="Lato"/>
              </a:rPr>
              <a:t>The trend toward analytics to improve value in health care is on the rise, driven by advancements in technology, healthcare reform, regulatory mandates and the emergence of value-based payment models.</a:t>
            </a:r>
          </a:p>
        </p:txBody>
      </p:sp>
      <p:sp>
        <p:nvSpPr>
          <p:cNvPr id="9" name="title copy 6"/>
          <p:cNvSpPr/>
          <p:nvPr/>
        </p:nvSpPr>
        <p:spPr>
          <a:xfrm>
            <a:off x="6047045" y="4434529"/>
            <a:ext cx="683787" cy="330684"/>
          </a:xfrm>
          <a:prstGeom prst="rect">
            <a:avLst/>
          </a:prstGeom>
        </p:spPr>
        <p:txBody>
          <a:bodyPr spcFirstLastPara="0" lIns="0" tIns="0" rIns="0" bIns="0" anchor="t"/>
          <a:lstStyle/>
          <a:p>
            <a:pPr algn="r" hangingPunct="0">
              <a:lnSpc>
                <a:spcPct val="125000"/>
              </a:lnSpc>
            </a:pPr>
            <a:r>
              <a:rPr sz="1736" b="1" dirty="0">
                <a:solidFill>
                  <a:schemeClr val="tx2"/>
                </a:solidFill>
                <a:latin typeface="Lato"/>
                <a:cs typeface="Lato"/>
              </a:rPr>
              <a:t>3.</a:t>
            </a:r>
          </a:p>
        </p:txBody>
      </p:sp>
      <p:sp>
        <p:nvSpPr>
          <p:cNvPr id="10" name="title copy 7"/>
          <p:cNvSpPr/>
          <p:nvPr/>
        </p:nvSpPr>
        <p:spPr>
          <a:xfrm>
            <a:off x="6983138" y="4428637"/>
            <a:ext cx="3952456" cy="963936"/>
          </a:xfrm>
          <a:prstGeom prst="rect">
            <a:avLst/>
          </a:prstGeom>
        </p:spPr>
        <p:txBody>
          <a:bodyPr spcFirstLastPara="0" lIns="0" tIns="0" rIns="0" bIns="0" anchor="t"/>
          <a:lstStyle/>
          <a:p>
            <a:pPr algn="l" hangingPunct="0">
              <a:lnSpc>
                <a:spcPct val="125000"/>
              </a:lnSpc>
            </a:pPr>
            <a:r>
              <a:rPr sz="1687" dirty="0">
                <a:solidFill>
                  <a:schemeClr val="tx2"/>
                </a:solidFill>
                <a:cs typeface="Lato"/>
              </a:rPr>
              <a:t>Creating a data-driven culture in which the use of analytics becomes the norm requires a commitment from leadership.</a:t>
            </a:r>
          </a:p>
        </p:txBody>
      </p:sp>
      <p:sp>
        <p:nvSpPr>
          <p:cNvPr id="14" name="Title 13">
            <a:extLst>
              <a:ext uri="{FF2B5EF4-FFF2-40B4-BE49-F238E27FC236}">
                <a16:creationId xmlns:a16="http://schemas.microsoft.com/office/drawing/2014/main" id="{5CE07721-2724-4221-AFBA-4D2B94FA0C8A}"/>
              </a:ext>
            </a:extLst>
          </p:cNvPr>
          <p:cNvSpPr>
            <a:spLocks noGrp="1"/>
          </p:cNvSpPr>
          <p:nvPr>
            <p:ph type="title"/>
          </p:nvPr>
        </p:nvSpPr>
        <p:spPr>
          <a:xfrm>
            <a:off x="7788487" y="-52399"/>
            <a:ext cx="3485326" cy="914400"/>
          </a:xfrm>
        </p:spPr>
        <p:txBody>
          <a:bodyPr/>
          <a:lstStyle/>
          <a:p>
            <a:r>
              <a:rPr lang="en-US" dirty="0"/>
              <a:t>Final thoughts</a:t>
            </a:r>
          </a:p>
        </p:txBody>
      </p:sp>
    </p:spTree>
    <p:extLst>
      <p:ext uri="{BB962C8B-B14F-4D97-AF65-F5344CB8AC3E}">
        <p14:creationId xmlns:p14="http://schemas.microsoft.com/office/powerpoint/2010/main" val="393002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pic>
        <p:nvPicPr>
          <p:cNvPr id="8" name="Content Placeholder 7" descr="A picture containing text&#10;&#10;Description automatically generated">
            <a:extLst>
              <a:ext uri="{FF2B5EF4-FFF2-40B4-BE49-F238E27FC236}">
                <a16:creationId xmlns:a16="http://schemas.microsoft.com/office/drawing/2014/main" id="{C6797088-9908-4388-9AE9-0D7B5A22810D}"/>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37922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1D20A8-0E04-4F14-B16F-013B25037850}"/>
              </a:ext>
            </a:extLst>
          </p:cNvPr>
          <p:cNvSpPr/>
          <p:nvPr/>
        </p:nvSpPr>
        <p:spPr>
          <a:xfrm>
            <a:off x="10355580" y="5509260"/>
            <a:ext cx="1703070"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DB56C3E-3053-4277-B6D8-0203C208FFD7}"/>
              </a:ext>
            </a:extLst>
          </p:cNvPr>
          <p:cNvSpPr>
            <a:spLocks noGrp="1"/>
          </p:cNvSpPr>
          <p:nvPr>
            <p:ph type="title"/>
          </p:nvPr>
        </p:nvSpPr>
        <p:spPr/>
        <p:txBody>
          <a:bodyPr/>
          <a:lstStyle/>
          <a:p>
            <a:r>
              <a:rPr lang="en-US" dirty="0"/>
              <a:t>Learning Objectives</a:t>
            </a:r>
          </a:p>
        </p:txBody>
      </p:sp>
      <p:graphicFrame>
        <p:nvGraphicFramePr>
          <p:cNvPr id="8" name="Content Placeholder 3">
            <a:extLst>
              <a:ext uri="{FF2B5EF4-FFF2-40B4-BE49-F238E27FC236}">
                <a16:creationId xmlns:a16="http://schemas.microsoft.com/office/drawing/2014/main" id="{54E7A8A9-2724-4929-A26B-103DB487538B}"/>
              </a:ext>
            </a:extLst>
          </p:cNvPr>
          <p:cNvGraphicFramePr>
            <a:graphicFrameLocks noGrp="1"/>
          </p:cNvGraphicFramePr>
          <p:nvPr>
            <p:ph idx="1"/>
            <p:extLst>
              <p:ext uri="{D42A27DB-BD31-4B8C-83A1-F6EECF244321}">
                <p14:modId xmlns:p14="http://schemas.microsoft.com/office/powerpoint/2010/main" val="1173041664"/>
              </p:ext>
            </p:extLst>
          </p:nvPr>
        </p:nvGraphicFramePr>
        <p:xfrm>
          <a:off x="304800" y="1120458"/>
          <a:ext cx="11582400" cy="552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82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787F7-9778-4DED-8B9A-967A4768878E}"/>
              </a:ext>
            </a:extLst>
          </p:cNvPr>
          <p:cNvSpPr>
            <a:spLocks noGrp="1"/>
          </p:cNvSpPr>
          <p:nvPr>
            <p:ph type="ctrTitle"/>
          </p:nvPr>
        </p:nvSpPr>
        <p:spPr/>
        <p:txBody>
          <a:bodyPr/>
          <a:lstStyle/>
          <a:p>
            <a:r>
              <a:rPr lang="en-US" dirty="0"/>
              <a:t>Thank You!</a:t>
            </a:r>
          </a:p>
        </p:txBody>
      </p:sp>
      <p:sp>
        <p:nvSpPr>
          <p:cNvPr id="4" name="Subtitle 4">
            <a:extLst>
              <a:ext uri="{FF2B5EF4-FFF2-40B4-BE49-F238E27FC236}">
                <a16:creationId xmlns:a16="http://schemas.microsoft.com/office/drawing/2014/main" id="{85CA67EA-AC3F-4EC2-8605-54B4D359B919}"/>
              </a:ext>
            </a:extLst>
          </p:cNvPr>
          <p:cNvSpPr txBox="1">
            <a:spLocks/>
          </p:cNvSpPr>
          <p:nvPr/>
        </p:nvSpPr>
        <p:spPr>
          <a:xfrm>
            <a:off x="4371974" y="2766060"/>
            <a:ext cx="3448051" cy="1554480"/>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400" dirty="0"/>
              <a:t>Rochelle Dahmen</a:t>
            </a:r>
          </a:p>
          <a:p>
            <a:pPr>
              <a:lnSpc>
                <a:spcPct val="100000"/>
              </a:lnSpc>
            </a:pPr>
            <a:r>
              <a:rPr lang="en-US" sz="2400" dirty="0"/>
              <a:t>Senior Manager</a:t>
            </a:r>
          </a:p>
          <a:p>
            <a:pPr>
              <a:lnSpc>
                <a:spcPct val="100000"/>
              </a:lnSpc>
            </a:pPr>
            <a:r>
              <a:rPr lang="en-US" sz="2400" dirty="0"/>
              <a:t>rdahmen@eidebailly.com</a:t>
            </a:r>
          </a:p>
          <a:p>
            <a:pPr>
              <a:lnSpc>
                <a:spcPct val="100000"/>
              </a:lnSpc>
            </a:pPr>
            <a:r>
              <a:rPr lang="en-US" sz="2400" dirty="0"/>
              <a:t>612.253.6638</a:t>
            </a:r>
          </a:p>
        </p:txBody>
      </p:sp>
    </p:spTree>
    <p:extLst>
      <p:ext uri="{BB962C8B-B14F-4D97-AF65-F5344CB8AC3E}">
        <p14:creationId xmlns:p14="http://schemas.microsoft.com/office/powerpoint/2010/main" val="386780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91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Defining ‘Big Data’</a:t>
            </a:r>
          </a:p>
        </p:txBody>
      </p:sp>
    </p:spTree>
    <p:extLst>
      <p:ext uri="{BB962C8B-B14F-4D97-AF65-F5344CB8AC3E}">
        <p14:creationId xmlns:p14="http://schemas.microsoft.com/office/powerpoint/2010/main" val="24587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5E553919-5892-4394-8567-7C6674AC3568}"/>
              </a:ext>
            </a:extLst>
          </p:cNvPr>
          <p:cNvPicPr>
            <a:picLocks noGrp="1" noChangeAspect="1"/>
          </p:cNvPicPr>
          <p:nvPr>
            <p:ph idx="14"/>
          </p:nvPr>
        </p:nvPicPr>
        <p:blipFill>
          <a:blip r:embed="rId2"/>
          <a:stretch>
            <a:fillRect/>
          </a:stretch>
        </p:blipFill>
        <p:spPr>
          <a:xfrm>
            <a:off x="237043" y="118711"/>
            <a:ext cx="3568701" cy="3568701"/>
          </a:xfrm>
          <a:prstGeom prst="rect">
            <a:avLst/>
          </a:prstGeom>
        </p:spPr>
      </p:pic>
      <p:pic>
        <p:nvPicPr>
          <p:cNvPr id="4" name="Picture 3">
            <a:extLst>
              <a:ext uri="{FF2B5EF4-FFF2-40B4-BE49-F238E27FC236}">
                <a16:creationId xmlns:a16="http://schemas.microsoft.com/office/drawing/2014/main" id="{63711728-4903-4CF7-B5AC-49DD070F5839}"/>
              </a:ext>
            </a:extLst>
          </p:cNvPr>
          <p:cNvPicPr>
            <a:picLocks noChangeAspect="1"/>
          </p:cNvPicPr>
          <p:nvPr/>
        </p:nvPicPr>
        <p:blipFill>
          <a:blip r:embed="rId3"/>
          <a:stretch>
            <a:fillRect/>
          </a:stretch>
        </p:blipFill>
        <p:spPr>
          <a:xfrm>
            <a:off x="4007653" y="3337091"/>
            <a:ext cx="3733800" cy="3006025"/>
          </a:xfrm>
          <a:prstGeom prst="rect">
            <a:avLst/>
          </a:prstGeom>
        </p:spPr>
      </p:pic>
      <p:pic>
        <p:nvPicPr>
          <p:cNvPr id="5" name="Picture 4">
            <a:extLst>
              <a:ext uri="{FF2B5EF4-FFF2-40B4-BE49-F238E27FC236}">
                <a16:creationId xmlns:a16="http://schemas.microsoft.com/office/drawing/2014/main" id="{2D00BF93-C66B-4DEF-A13D-17C759FECF7B}"/>
              </a:ext>
            </a:extLst>
          </p:cNvPr>
          <p:cNvPicPr>
            <a:picLocks noChangeAspect="1"/>
          </p:cNvPicPr>
          <p:nvPr/>
        </p:nvPicPr>
        <p:blipFill>
          <a:blip r:embed="rId4"/>
          <a:stretch>
            <a:fillRect/>
          </a:stretch>
        </p:blipFill>
        <p:spPr>
          <a:xfrm>
            <a:off x="3928522" y="442991"/>
            <a:ext cx="4641850" cy="2596289"/>
          </a:xfrm>
          <a:prstGeom prst="rect">
            <a:avLst/>
          </a:prstGeom>
        </p:spPr>
      </p:pic>
      <p:pic>
        <p:nvPicPr>
          <p:cNvPr id="6" name="Picture 5">
            <a:extLst>
              <a:ext uri="{FF2B5EF4-FFF2-40B4-BE49-F238E27FC236}">
                <a16:creationId xmlns:a16="http://schemas.microsoft.com/office/drawing/2014/main" id="{16E785BF-4C20-478F-BB05-2D37F493CCA9}"/>
              </a:ext>
            </a:extLst>
          </p:cNvPr>
          <p:cNvPicPr>
            <a:picLocks noChangeAspect="1"/>
          </p:cNvPicPr>
          <p:nvPr/>
        </p:nvPicPr>
        <p:blipFill>
          <a:blip r:embed="rId5"/>
          <a:stretch>
            <a:fillRect/>
          </a:stretch>
        </p:blipFill>
        <p:spPr>
          <a:xfrm>
            <a:off x="146049" y="3862036"/>
            <a:ext cx="3659695" cy="2729264"/>
          </a:xfrm>
          <a:prstGeom prst="rect">
            <a:avLst/>
          </a:prstGeom>
        </p:spPr>
      </p:pic>
      <p:pic>
        <p:nvPicPr>
          <p:cNvPr id="7" name="Picture 6">
            <a:extLst>
              <a:ext uri="{FF2B5EF4-FFF2-40B4-BE49-F238E27FC236}">
                <a16:creationId xmlns:a16="http://schemas.microsoft.com/office/drawing/2014/main" id="{D59F3FD9-9C3D-4224-AE28-9FA0C7AA04FB}"/>
              </a:ext>
            </a:extLst>
          </p:cNvPr>
          <p:cNvPicPr>
            <a:picLocks noChangeAspect="1"/>
          </p:cNvPicPr>
          <p:nvPr/>
        </p:nvPicPr>
        <p:blipFill>
          <a:blip r:embed="rId6"/>
          <a:stretch>
            <a:fillRect/>
          </a:stretch>
        </p:blipFill>
        <p:spPr>
          <a:xfrm>
            <a:off x="8693150" y="238124"/>
            <a:ext cx="3315056" cy="3006025"/>
          </a:xfrm>
          <a:prstGeom prst="rect">
            <a:avLst/>
          </a:prstGeom>
        </p:spPr>
      </p:pic>
      <p:pic>
        <p:nvPicPr>
          <p:cNvPr id="8" name="Picture 7">
            <a:extLst>
              <a:ext uri="{FF2B5EF4-FFF2-40B4-BE49-F238E27FC236}">
                <a16:creationId xmlns:a16="http://schemas.microsoft.com/office/drawing/2014/main" id="{CB57C052-0240-4616-9359-DF4F4488EE31}"/>
              </a:ext>
            </a:extLst>
          </p:cNvPr>
          <p:cNvPicPr>
            <a:picLocks noChangeAspect="1"/>
          </p:cNvPicPr>
          <p:nvPr/>
        </p:nvPicPr>
        <p:blipFill>
          <a:blip r:embed="rId7"/>
          <a:stretch>
            <a:fillRect/>
          </a:stretch>
        </p:blipFill>
        <p:spPr>
          <a:xfrm>
            <a:off x="7943363" y="3613852"/>
            <a:ext cx="4102588" cy="2729264"/>
          </a:xfrm>
          <a:prstGeom prst="rect">
            <a:avLst/>
          </a:prstGeom>
        </p:spPr>
      </p:pic>
    </p:spTree>
    <p:extLst>
      <p:ext uri="{BB962C8B-B14F-4D97-AF65-F5344CB8AC3E}">
        <p14:creationId xmlns:p14="http://schemas.microsoft.com/office/powerpoint/2010/main" val="59234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062B3E-FC82-4939-9AC8-4519DCDE0629}"/>
              </a:ext>
            </a:extLst>
          </p:cNvPr>
          <p:cNvSpPr/>
          <p:nvPr/>
        </p:nvSpPr>
        <p:spPr>
          <a:xfrm>
            <a:off x="0" y="0"/>
            <a:ext cx="827151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5D03E8-14B2-412D-9C9A-679669C0321A}"/>
              </a:ext>
            </a:extLst>
          </p:cNvPr>
          <p:cNvSpPr>
            <a:spLocks noGrp="1"/>
          </p:cNvSpPr>
          <p:nvPr>
            <p:ph type="title"/>
          </p:nvPr>
        </p:nvSpPr>
        <p:spPr>
          <a:xfrm>
            <a:off x="0" y="285750"/>
            <a:ext cx="8271510" cy="834390"/>
          </a:xfrm>
        </p:spPr>
        <p:txBody>
          <a:bodyPr anchor="b">
            <a:normAutofit/>
          </a:bodyPr>
          <a:lstStyle/>
          <a:p>
            <a:pPr algn="ctr"/>
            <a:r>
              <a:rPr lang="en-US" sz="4800" dirty="0">
                <a:solidFill>
                  <a:schemeClr val="bg1"/>
                </a:solidFill>
              </a:rPr>
              <a:t>‘Big Data’ Definitions</a:t>
            </a:r>
          </a:p>
        </p:txBody>
      </p:sp>
      <p:sp>
        <p:nvSpPr>
          <p:cNvPr id="3" name="Content Placeholder 2">
            <a:extLst>
              <a:ext uri="{FF2B5EF4-FFF2-40B4-BE49-F238E27FC236}">
                <a16:creationId xmlns:a16="http://schemas.microsoft.com/office/drawing/2014/main" id="{ABD5B515-EC80-4386-B5F3-C67969A0C820}"/>
              </a:ext>
            </a:extLst>
          </p:cNvPr>
          <p:cNvSpPr>
            <a:spLocks noGrp="1"/>
          </p:cNvSpPr>
          <p:nvPr>
            <p:ph idx="1"/>
          </p:nvPr>
        </p:nvSpPr>
        <p:spPr>
          <a:xfrm>
            <a:off x="390525" y="1120140"/>
            <a:ext cx="7490460" cy="5452110"/>
          </a:xfrm>
        </p:spPr>
        <p:txBody>
          <a:bodyPr>
            <a:normAutofit fontScale="85000" lnSpcReduction="20000"/>
          </a:bodyPr>
          <a:lstStyle/>
          <a:p>
            <a:pPr marL="0" indent="0">
              <a:lnSpc>
                <a:spcPct val="120000"/>
              </a:lnSpc>
              <a:spcAft>
                <a:spcPts val="600"/>
              </a:spcAft>
              <a:buNone/>
            </a:pPr>
            <a:r>
              <a:rPr lang="en-US" dirty="0">
                <a:solidFill>
                  <a:schemeClr val="bg1"/>
                </a:solidFill>
              </a:rPr>
              <a:t>Noun: extremely large data sets that may be analyzed computationally to reveal patterns, trends, and associations, especially relating to human behavior and interactions</a:t>
            </a:r>
          </a:p>
          <a:p>
            <a:pPr marL="342900" lvl="1" indent="0" algn="r">
              <a:lnSpc>
                <a:spcPct val="120000"/>
              </a:lnSpc>
              <a:spcAft>
                <a:spcPts val="1200"/>
              </a:spcAft>
              <a:buNone/>
            </a:pPr>
            <a:r>
              <a:rPr lang="en-US" sz="2100" dirty="0">
                <a:solidFill>
                  <a:schemeClr val="bg1"/>
                </a:solidFill>
              </a:rPr>
              <a:t>- Definition from Oxford Languages  </a:t>
            </a:r>
          </a:p>
          <a:p>
            <a:pPr marL="0" indent="0">
              <a:lnSpc>
                <a:spcPct val="120000"/>
              </a:lnSpc>
              <a:spcAft>
                <a:spcPts val="600"/>
              </a:spcAft>
              <a:buNone/>
            </a:pPr>
            <a:r>
              <a:rPr lang="en-US" dirty="0">
                <a:solidFill>
                  <a:schemeClr val="bg1"/>
                </a:solidFill>
              </a:rPr>
              <a:t>Big data is a term that describes the large volume of data – both structured and unstructured – that inundates a business on a day-to-day basis. But its not the amount of data that’s important. It’s what organizations do with the data matters. Big data can be analyzed for insights that lead to better decisions and strategic business moves.”</a:t>
            </a:r>
          </a:p>
          <a:p>
            <a:pPr marL="342900" lvl="1" indent="0" algn="r">
              <a:lnSpc>
                <a:spcPct val="120000"/>
              </a:lnSpc>
              <a:spcAft>
                <a:spcPts val="1200"/>
              </a:spcAft>
              <a:buNone/>
            </a:pPr>
            <a:r>
              <a:rPr lang="en-US" sz="2100" dirty="0">
                <a:solidFill>
                  <a:schemeClr val="bg1"/>
                </a:solidFill>
              </a:rPr>
              <a:t>- According to SAS</a:t>
            </a:r>
          </a:p>
          <a:p>
            <a:pPr marL="0" indent="0">
              <a:lnSpc>
                <a:spcPct val="120000"/>
              </a:lnSpc>
              <a:spcAft>
                <a:spcPts val="600"/>
              </a:spcAft>
              <a:buNone/>
            </a:pPr>
            <a:r>
              <a:rPr lang="en-US" dirty="0">
                <a:solidFill>
                  <a:schemeClr val="bg1"/>
                </a:solidFill>
              </a:rPr>
              <a:t>Big Data in health encompasses high volume, high diversity biological, clinical, environmental, and lifestyle information collected from single individuals to large cohorts, in relation to their health and wellness status, at one or several time points.</a:t>
            </a:r>
          </a:p>
          <a:p>
            <a:pPr marL="342900" lvl="1" indent="0" algn="r">
              <a:lnSpc>
                <a:spcPct val="120000"/>
              </a:lnSpc>
              <a:spcAft>
                <a:spcPts val="600"/>
              </a:spcAft>
              <a:buNone/>
            </a:pPr>
            <a:r>
              <a:rPr lang="en-US" sz="2100" dirty="0">
                <a:solidFill>
                  <a:schemeClr val="bg1"/>
                </a:solidFill>
              </a:rPr>
              <a:t>- Health Directorate of the Directorate-General </a:t>
            </a:r>
            <a:br>
              <a:rPr lang="en-US" sz="2100" dirty="0">
                <a:solidFill>
                  <a:schemeClr val="bg1"/>
                </a:solidFill>
              </a:rPr>
            </a:br>
            <a:r>
              <a:rPr lang="en-US" sz="2100" dirty="0">
                <a:solidFill>
                  <a:schemeClr val="bg1"/>
                </a:solidFill>
              </a:rPr>
              <a:t>and Innovation of the European Commission</a:t>
            </a:r>
          </a:p>
        </p:txBody>
      </p:sp>
      <p:pic>
        <p:nvPicPr>
          <p:cNvPr id="10" name="Picture 9" descr="A person wearing sunglasses&#10;&#10;Description automatically generated with low confidence">
            <a:extLst>
              <a:ext uri="{FF2B5EF4-FFF2-40B4-BE49-F238E27FC236}">
                <a16:creationId xmlns:a16="http://schemas.microsoft.com/office/drawing/2014/main" id="{3225876E-2C1E-44C9-B528-C004440EB2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3" r="6666"/>
          <a:stretch/>
        </p:blipFill>
        <p:spPr>
          <a:xfrm>
            <a:off x="8271510" y="0"/>
            <a:ext cx="3920490" cy="6858000"/>
          </a:xfrm>
          <a:prstGeom prst="rect">
            <a:avLst/>
          </a:prstGeom>
        </p:spPr>
      </p:pic>
    </p:spTree>
    <p:extLst>
      <p:ext uri="{BB962C8B-B14F-4D97-AF65-F5344CB8AC3E}">
        <p14:creationId xmlns:p14="http://schemas.microsoft.com/office/powerpoint/2010/main" val="350321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tor holding a stethoscope&#10;&#10;Description automatically generated with low confidence">
            <a:extLst>
              <a:ext uri="{FF2B5EF4-FFF2-40B4-BE49-F238E27FC236}">
                <a16:creationId xmlns:a16="http://schemas.microsoft.com/office/drawing/2014/main" id="{889D7861-0237-4D9B-98A4-CBE70A4779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73" r="1689" b="12162"/>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FFA02DD8-FDE8-4680-814B-17FA992C6A08}"/>
              </a:ext>
            </a:extLst>
          </p:cNvPr>
          <p:cNvSpPr/>
          <p:nvPr/>
        </p:nvSpPr>
        <p:spPr>
          <a:xfrm>
            <a:off x="5903090" y="289367"/>
            <a:ext cx="5983564" cy="6250329"/>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dirty="0">
                <a:latin typeface="+mj-lt"/>
              </a:rPr>
              <a:t>BIG DATA IN HEALTHCARE</a:t>
            </a:r>
          </a:p>
          <a:p>
            <a:pPr marL="342900" indent="-342900">
              <a:lnSpc>
                <a:spcPct val="100000"/>
              </a:lnSpc>
              <a:spcAft>
                <a:spcPts val="1200"/>
              </a:spcAft>
              <a:buFont typeface="Arial" panose="020B0604020202020204" pitchFamily="34" charset="0"/>
              <a:buChar char="•"/>
            </a:pPr>
            <a:r>
              <a:rPr lang="en-US" sz="2400" dirty="0">
                <a:solidFill>
                  <a:schemeClr val="bg1"/>
                </a:solidFill>
              </a:rPr>
              <a:t>5 Dimensions of Big Data in Healthcare:</a:t>
            </a:r>
          </a:p>
          <a:p>
            <a:pPr marL="625475" lvl="1" indent="-285750">
              <a:lnSpc>
                <a:spcPct val="100000"/>
              </a:lnSpc>
              <a:spcAft>
                <a:spcPts val="1200"/>
              </a:spcAft>
              <a:buFont typeface="Arial" panose="020B0604020202020204" pitchFamily="34" charset="0"/>
              <a:buChar char="•"/>
            </a:pPr>
            <a:r>
              <a:rPr lang="en-US" b="1" dirty="0">
                <a:solidFill>
                  <a:schemeClr val="bg1"/>
                </a:solidFill>
              </a:rPr>
              <a:t>Volume</a:t>
            </a:r>
            <a:r>
              <a:rPr lang="en-US" dirty="0">
                <a:solidFill>
                  <a:schemeClr val="bg1"/>
                </a:solidFill>
              </a:rPr>
              <a:t> – High amount of total data to be processed</a:t>
            </a:r>
          </a:p>
          <a:p>
            <a:pPr marL="625475" lvl="1" indent="-285750">
              <a:lnSpc>
                <a:spcPct val="100000"/>
              </a:lnSpc>
              <a:spcAft>
                <a:spcPts val="1200"/>
              </a:spcAft>
              <a:buFont typeface="Arial" panose="020B0604020202020204" pitchFamily="34" charset="0"/>
              <a:buChar char="•"/>
            </a:pPr>
            <a:r>
              <a:rPr lang="en-US" b="1" dirty="0">
                <a:solidFill>
                  <a:schemeClr val="bg1"/>
                </a:solidFill>
              </a:rPr>
              <a:t>Variety</a:t>
            </a:r>
            <a:r>
              <a:rPr lang="en-US" dirty="0">
                <a:solidFill>
                  <a:schemeClr val="bg1"/>
                </a:solidFill>
              </a:rPr>
              <a:t> – Different formats from heterogeneous sources:</a:t>
            </a:r>
          </a:p>
          <a:p>
            <a:pPr marL="971550" lvl="2" indent="-285750">
              <a:lnSpc>
                <a:spcPct val="100000"/>
              </a:lnSpc>
              <a:spcAft>
                <a:spcPts val="1200"/>
              </a:spcAft>
              <a:buFont typeface="Arial" panose="020B0604020202020204" pitchFamily="34" charset="0"/>
              <a:buChar char="•"/>
            </a:pPr>
            <a:r>
              <a:rPr lang="en-US" dirty="0">
                <a:solidFill>
                  <a:schemeClr val="bg1"/>
                </a:solidFill>
              </a:rPr>
              <a:t>Structured – database, delimited files, markup files</a:t>
            </a:r>
          </a:p>
          <a:p>
            <a:pPr marL="971550" lvl="2" indent="-285750">
              <a:lnSpc>
                <a:spcPct val="100000"/>
              </a:lnSpc>
              <a:spcAft>
                <a:spcPts val="1200"/>
              </a:spcAft>
              <a:buFont typeface="Arial" panose="020B0604020202020204" pitchFamily="34" charset="0"/>
              <a:buChar char="•"/>
            </a:pPr>
            <a:r>
              <a:rPr lang="en-US" dirty="0">
                <a:solidFill>
                  <a:schemeClr val="bg1"/>
                </a:solidFill>
              </a:rPr>
              <a:t>Unstructured – pdf, image, video, audio, text</a:t>
            </a:r>
          </a:p>
          <a:p>
            <a:pPr marL="625475" lvl="1" indent="-285750">
              <a:lnSpc>
                <a:spcPct val="100000"/>
              </a:lnSpc>
              <a:spcAft>
                <a:spcPts val="1200"/>
              </a:spcAft>
              <a:buFont typeface="Arial" panose="020B0604020202020204" pitchFamily="34" charset="0"/>
              <a:buChar char="•"/>
            </a:pPr>
            <a:r>
              <a:rPr lang="en-US" b="1" dirty="0">
                <a:solidFill>
                  <a:schemeClr val="bg1"/>
                </a:solidFill>
              </a:rPr>
              <a:t>Value</a:t>
            </a:r>
            <a:r>
              <a:rPr lang="en-US" dirty="0">
                <a:solidFill>
                  <a:schemeClr val="bg1"/>
                </a:solidFill>
              </a:rPr>
              <a:t> – Enablement of decision tress, statistical models, etc.</a:t>
            </a:r>
          </a:p>
          <a:p>
            <a:pPr marL="625475" lvl="1" indent="-285750">
              <a:lnSpc>
                <a:spcPct val="100000"/>
              </a:lnSpc>
              <a:spcAft>
                <a:spcPts val="1200"/>
              </a:spcAft>
              <a:buFont typeface="Arial" panose="020B0604020202020204" pitchFamily="34" charset="0"/>
              <a:buChar char="•"/>
            </a:pPr>
            <a:r>
              <a:rPr lang="en-US" b="1" dirty="0">
                <a:solidFill>
                  <a:schemeClr val="bg1"/>
                </a:solidFill>
              </a:rPr>
              <a:t>Velocity</a:t>
            </a:r>
            <a:r>
              <a:rPr lang="en-US" dirty="0">
                <a:solidFill>
                  <a:schemeClr val="bg1"/>
                </a:solidFill>
              </a:rPr>
              <a:t> – Real-time event data, streaming delivery </a:t>
            </a:r>
          </a:p>
          <a:p>
            <a:pPr marL="625475" lvl="1" indent="-285750">
              <a:lnSpc>
                <a:spcPct val="100000"/>
              </a:lnSpc>
              <a:spcAft>
                <a:spcPts val="1200"/>
              </a:spcAft>
              <a:buFont typeface="Arial" panose="020B0604020202020204" pitchFamily="34" charset="0"/>
              <a:buChar char="•"/>
            </a:pPr>
            <a:r>
              <a:rPr lang="en-US" b="1" dirty="0">
                <a:solidFill>
                  <a:schemeClr val="bg1"/>
                </a:solidFill>
              </a:rPr>
              <a:t>Variability</a:t>
            </a:r>
            <a:r>
              <a:rPr lang="en-US" dirty="0">
                <a:solidFill>
                  <a:schemeClr val="bg1"/>
                </a:solidFill>
              </a:rPr>
              <a:t>– Authenticity, trustworthiness must be verified and tracked</a:t>
            </a:r>
            <a:endParaRPr lang="en-US" sz="2000" dirty="0"/>
          </a:p>
        </p:txBody>
      </p:sp>
    </p:spTree>
    <p:extLst>
      <p:ext uri="{BB962C8B-B14F-4D97-AF65-F5344CB8AC3E}">
        <p14:creationId xmlns:p14="http://schemas.microsoft.com/office/powerpoint/2010/main" val="197883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A79B-08AC-4595-B323-62D7136436F7}"/>
              </a:ext>
            </a:extLst>
          </p:cNvPr>
          <p:cNvSpPr>
            <a:spLocks noGrp="1"/>
          </p:cNvSpPr>
          <p:nvPr>
            <p:ph type="title"/>
          </p:nvPr>
        </p:nvSpPr>
        <p:spPr>
          <a:xfrm>
            <a:off x="304800" y="0"/>
            <a:ext cx="11582400" cy="914400"/>
          </a:xfrm>
        </p:spPr>
        <p:txBody>
          <a:bodyPr anchor="b">
            <a:normAutofit/>
          </a:bodyPr>
          <a:lstStyle/>
          <a:p>
            <a:r>
              <a:rPr lang="en-US" dirty="0"/>
              <a:t>Sources of Big data in healthcare</a:t>
            </a:r>
          </a:p>
        </p:txBody>
      </p:sp>
      <p:pic>
        <p:nvPicPr>
          <p:cNvPr id="5" name="Content Placeholder 4" descr="Doctor writing on tablet with pen">
            <a:extLst>
              <a:ext uri="{FF2B5EF4-FFF2-40B4-BE49-F238E27FC236}">
                <a16:creationId xmlns:a16="http://schemas.microsoft.com/office/drawing/2014/main" id="{91522FAD-25F1-4D0B-8884-EE3E1215C7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666" r="5448"/>
          <a:stretch/>
        </p:blipFill>
        <p:spPr>
          <a:xfrm>
            <a:off x="-1" y="1010920"/>
            <a:ext cx="12192001" cy="5847080"/>
          </a:xfrm>
          <a:noFill/>
        </p:spPr>
      </p:pic>
      <p:sp>
        <p:nvSpPr>
          <p:cNvPr id="6" name="Oval 5">
            <a:extLst>
              <a:ext uri="{FF2B5EF4-FFF2-40B4-BE49-F238E27FC236}">
                <a16:creationId xmlns:a16="http://schemas.microsoft.com/office/drawing/2014/main" id="{B0A4E3CA-09F7-48A7-9CCD-6E07C3CE368E}"/>
              </a:ext>
            </a:extLst>
          </p:cNvPr>
          <p:cNvSpPr/>
          <p:nvPr/>
        </p:nvSpPr>
        <p:spPr>
          <a:xfrm>
            <a:off x="3124200" y="3096260"/>
            <a:ext cx="1714500" cy="1676400"/>
          </a:xfrm>
          <a:prstGeom prst="ellipse">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DATA</a:t>
            </a:r>
          </a:p>
        </p:txBody>
      </p:sp>
      <p:sp>
        <p:nvSpPr>
          <p:cNvPr id="15" name="Flowchart: Connector 14">
            <a:extLst>
              <a:ext uri="{FF2B5EF4-FFF2-40B4-BE49-F238E27FC236}">
                <a16:creationId xmlns:a16="http://schemas.microsoft.com/office/drawing/2014/main" id="{0F722CBF-1791-4E63-9B88-B2BB49826237}"/>
              </a:ext>
            </a:extLst>
          </p:cNvPr>
          <p:cNvSpPr/>
          <p:nvPr/>
        </p:nvSpPr>
        <p:spPr>
          <a:xfrm>
            <a:off x="1663699" y="514350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Smart Phones</a:t>
            </a:r>
          </a:p>
        </p:txBody>
      </p:sp>
      <p:sp>
        <p:nvSpPr>
          <p:cNvPr id="16" name="Flowchart: Connector 15">
            <a:extLst>
              <a:ext uri="{FF2B5EF4-FFF2-40B4-BE49-F238E27FC236}">
                <a16:creationId xmlns:a16="http://schemas.microsoft.com/office/drawing/2014/main" id="{06F5C216-0C46-4147-BDCA-92EC77813011}"/>
              </a:ext>
            </a:extLst>
          </p:cNvPr>
          <p:cNvSpPr/>
          <p:nvPr/>
        </p:nvSpPr>
        <p:spPr>
          <a:xfrm>
            <a:off x="1612900" y="171450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Government Agencies</a:t>
            </a:r>
          </a:p>
        </p:txBody>
      </p:sp>
      <p:sp>
        <p:nvSpPr>
          <p:cNvPr id="17" name="Flowchart: Connector 16">
            <a:extLst>
              <a:ext uri="{FF2B5EF4-FFF2-40B4-BE49-F238E27FC236}">
                <a16:creationId xmlns:a16="http://schemas.microsoft.com/office/drawing/2014/main" id="{A0C9FC47-F7F2-4E55-BDCF-C910AB3F0D68}"/>
              </a:ext>
            </a:extLst>
          </p:cNvPr>
          <p:cNvSpPr/>
          <p:nvPr/>
        </p:nvSpPr>
        <p:spPr>
          <a:xfrm>
            <a:off x="3429000" y="558800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Wearable Devices</a:t>
            </a:r>
          </a:p>
        </p:txBody>
      </p:sp>
      <p:sp>
        <p:nvSpPr>
          <p:cNvPr id="18" name="Flowchart: Connector 17">
            <a:extLst>
              <a:ext uri="{FF2B5EF4-FFF2-40B4-BE49-F238E27FC236}">
                <a16:creationId xmlns:a16="http://schemas.microsoft.com/office/drawing/2014/main" id="{331BD51B-4AF9-45B7-8778-B1A1B722812E}"/>
              </a:ext>
            </a:extLst>
          </p:cNvPr>
          <p:cNvSpPr/>
          <p:nvPr/>
        </p:nvSpPr>
        <p:spPr>
          <a:xfrm>
            <a:off x="5245100" y="174244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EHR</a:t>
            </a:r>
          </a:p>
        </p:txBody>
      </p:sp>
      <p:sp>
        <p:nvSpPr>
          <p:cNvPr id="19" name="Flowchart: Connector 18">
            <a:extLst>
              <a:ext uri="{FF2B5EF4-FFF2-40B4-BE49-F238E27FC236}">
                <a16:creationId xmlns:a16="http://schemas.microsoft.com/office/drawing/2014/main" id="{852F306A-772F-4D6D-9190-80120193E9A2}"/>
              </a:ext>
            </a:extLst>
          </p:cNvPr>
          <p:cNvSpPr/>
          <p:nvPr/>
        </p:nvSpPr>
        <p:spPr>
          <a:xfrm>
            <a:off x="5194301" y="495300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Search Engines</a:t>
            </a:r>
          </a:p>
        </p:txBody>
      </p:sp>
      <p:sp>
        <p:nvSpPr>
          <p:cNvPr id="20" name="Flowchart: Connector 19">
            <a:extLst>
              <a:ext uri="{FF2B5EF4-FFF2-40B4-BE49-F238E27FC236}">
                <a16:creationId xmlns:a16="http://schemas.microsoft.com/office/drawing/2014/main" id="{655BA58F-21D6-45CE-9DA6-A6FD48B33F48}"/>
              </a:ext>
            </a:extLst>
          </p:cNvPr>
          <p:cNvSpPr/>
          <p:nvPr/>
        </p:nvSpPr>
        <p:spPr>
          <a:xfrm>
            <a:off x="1009650" y="342900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Payer Records</a:t>
            </a:r>
          </a:p>
        </p:txBody>
      </p:sp>
      <p:sp>
        <p:nvSpPr>
          <p:cNvPr id="21" name="Flowchart: Connector 20">
            <a:extLst>
              <a:ext uri="{FF2B5EF4-FFF2-40B4-BE49-F238E27FC236}">
                <a16:creationId xmlns:a16="http://schemas.microsoft.com/office/drawing/2014/main" id="{62077056-5B17-4496-8D8C-5E6AD9C3E174}"/>
              </a:ext>
            </a:extLst>
          </p:cNvPr>
          <p:cNvSpPr/>
          <p:nvPr/>
        </p:nvSpPr>
        <p:spPr>
          <a:xfrm>
            <a:off x="5892800" y="338836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Public Records</a:t>
            </a:r>
          </a:p>
        </p:txBody>
      </p:sp>
      <p:sp>
        <p:nvSpPr>
          <p:cNvPr id="22" name="Flowchart: Connector 21">
            <a:extLst>
              <a:ext uri="{FF2B5EF4-FFF2-40B4-BE49-F238E27FC236}">
                <a16:creationId xmlns:a16="http://schemas.microsoft.com/office/drawing/2014/main" id="{7ECC0FE0-E439-4D59-B08D-D04CE0F1915F}"/>
              </a:ext>
            </a:extLst>
          </p:cNvPr>
          <p:cNvSpPr/>
          <p:nvPr/>
        </p:nvSpPr>
        <p:spPr>
          <a:xfrm>
            <a:off x="3429000" y="1183640"/>
            <a:ext cx="1104900" cy="109220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Patient Portals</a:t>
            </a:r>
          </a:p>
        </p:txBody>
      </p:sp>
      <p:cxnSp>
        <p:nvCxnSpPr>
          <p:cNvPr id="24" name="Straight Connector 23">
            <a:extLst>
              <a:ext uri="{FF2B5EF4-FFF2-40B4-BE49-F238E27FC236}">
                <a16:creationId xmlns:a16="http://schemas.microsoft.com/office/drawing/2014/main" id="{A44D3AF4-C18A-4FFA-B3E7-FF803B4E62EE}"/>
              </a:ext>
            </a:extLst>
          </p:cNvPr>
          <p:cNvCxnSpPr>
            <a:cxnSpLocks/>
            <a:stCxn id="22" idx="4"/>
            <a:endCxn id="6" idx="0"/>
          </p:cNvCxnSpPr>
          <p:nvPr/>
        </p:nvCxnSpPr>
        <p:spPr>
          <a:xfrm>
            <a:off x="3981450" y="2275840"/>
            <a:ext cx="0" cy="820420"/>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E9088FBE-8425-484A-87E2-92E1D3B55D47}"/>
              </a:ext>
            </a:extLst>
          </p:cNvPr>
          <p:cNvCxnSpPr>
            <a:cxnSpLocks/>
            <a:stCxn id="18" idx="3"/>
            <a:endCxn id="6" idx="7"/>
          </p:cNvCxnSpPr>
          <p:nvPr/>
        </p:nvCxnSpPr>
        <p:spPr>
          <a:xfrm flipH="1">
            <a:off x="4587617" y="2674691"/>
            <a:ext cx="819292" cy="667072"/>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C573ACBC-4AFA-4CCD-88C0-1A209A749542}"/>
              </a:ext>
            </a:extLst>
          </p:cNvPr>
          <p:cNvCxnSpPr>
            <a:cxnSpLocks/>
            <a:stCxn id="6" idx="6"/>
            <a:endCxn id="21" idx="2"/>
          </p:cNvCxnSpPr>
          <p:nvPr/>
        </p:nvCxnSpPr>
        <p:spPr>
          <a:xfrm>
            <a:off x="4838700" y="3934460"/>
            <a:ext cx="1054100" cy="0"/>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9EB94507-655E-45B5-B7AE-A9D14C7E01E1}"/>
              </a:ext>
            </a:extLst>
          </p:cNvPr>
          <p:cNvCxnSpPr>
            <a:cxnSpLocks/>
            <a:stCxn id="19" idx="1"/>
            <a:endCxn id="6" idx="5"/>
          </p:cNvCxnSpPr>
          <p:nvPr/>
        </p:nvCxnSpPr>
        <p:spPr>
          <a:xfrm flipH="1" flipV="1">
            <a:off x="4587617" y="4527157"/>
            <a:ext cx="768493" cy="585792"/>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57CE8C69-B8EB-4EB2-B431-10B8F4254B19}"/>
              </a:ext>
            </a:extLst>
          </p:cNvPr>
          <p:cNvCxnSpPr>
            <a:cxnSpLocks/>
            <a:stCxn id="17" idx="0"/>
          </p:cNvCxnSpPr>
          <p:nvPr/>
        </p:nvCxnSpPr>
        <p:spPr>
          <a:xfrm flipV="1">
            <a:off x="3981450" y="4772660"/>
            <a:ext cx="0" cy="815340"/>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A05E8EE0-0863-4CD9-8368-C8EBC7FFA19D}"/>
              </a:ext>
            </a:extLst>
          </p:cNvPr>
          <p:cNvCxnSpPr>
            <a:cxnSpLocks/>
            <a:stCxn id="15" idx="7"/>
            <a:endCxn id="6" idx="3"/>
          </p:cNvCxnSpPr>
          <p:nvPr/>
        </p:nvCxnSpPr>
        <p:spPr>
          <a:xfrm flipV="1">
            <a:off x="2606790" y="4527157"/>
            <a:ext cx="768493" cy="776292"/>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CF162E25-7784-458A-95F3-B20323596F01}"/>
              </a:ext>
            </a:extLst>
          </p:cNvPr>
          <p:cNvCxnSpPr>
            <a:cxnSpLocks/>
            <a:stCxn id="20" idx="6"/>
            <a:endCxn id="6" idx="2"/>
          </p:cNvCxnSpPr>
          <p:nvPr/>
        </p:nvCxnSpPr>
        <p:spPr>
          <a:xfrm flipV="1">
            <a:off x="2114550" y="3934460"/>
            <a:ext cx="1009650" cy="40640"/>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4C2C9F7B-C896-4EEB-A034-14AAC0B03EBE}"/>
              </a:ext>
            </a:extLst>
          </p:cNvPr>
          <p:cNvCxnSpPr>
            <a:cxnSpLocks/>
            <a:stCxn id="16" idx="5"/>
            <a:endCxn id="6" idx="1"/>
          </p:cNvCxnSpPr>
          <p:nvPr/>
        </p:nvCxnSpPr>
        <p:spPr>
          <a:xfrm>
            <a:off x="2555991" y="2646751"/>
            <a:ext cx="819292" cy="695012"/>
          </a:xfrm>
          <a:prstGeom prst="line">
            <a:avLst/>
          </a:prstGeom>
          <a:ln w="381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5892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39A27-9889-4E01-9016-5EF6D214BEA7}"/>
              </a:ext>
            </a:extLst>
          </p:cNvPr>
          <p:cNvSpPr>
            <a:spLocks noGrp="1"/>
          </p:cNvSpPr>
          <p:nvPr>
            <p:ph type="title"/>
          </p:nvPr>
        </p:nvSpPr>
        <p:spPr>
          <a:xfrm>
            <a:off x="1828800" y="2057400"/>
            <a:ext cx="8534400" cy="4114800"/>
          </a:xfrm>
        </p:spPr>
        <p:txBody>
          <a:bodyPr/>
          <a:lstStyle/>
          <a:p>
            <a:r>
              <a:rPr lang="en-US" dirty="0"/>
              <a:t>What is data Analytics?</a:t>
            </a:r>
          </a:p>
        </p:txBody>
      </p:sp>
    </p:spTree>
    <p:extLst>
      <p:ext uri="{BB962C8B-B14F-4D97-AF65-F5344CB8AC3E}">
        <p14:creationId xmlns:p14="http://schemas.microsoft.com/office/powerpoint/2010/main" val="2288650581"/>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4_blank - Widescreen.potx" id="{0109A5D7-CC27-4D45-835C-071132C054BB}" vid="{FF132C5C-0C29-4786-AC54-F391E4DD8629}"/>
    </a:ext>
  </a:extLst>
</a:theme>
</file>

<file path=ppt/theme/theme2.xml><?xml version="1.0" encoding="utf-8"?>
<a:theme xmlns:a="http://schemas.openxmlformats.org/drawingml/2006/main" name="Eide Bailly Financial Services">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4_blank - Widescreen.potx" id="{0109A5D7-CC27-4D45-835C-071132C054BB}" vid="{023A3EE1-99E9-47D5-B600-0C649F15F364}"/>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725</TotalTime>
  <Words>3046</Words>
  <Application>Microsoft Office PowerPoint</Application>
  <PresentationFormat>Widescreen</PresentationFormat>
  <Paragraphs>220</Paragraphs>
  <Slides>31</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Avenir Medium</vt:lpstr>
      <vt:lpstr>IBM Plex Serif</vt:lpstr>
      <vt:lpstr>inherit</vt:lpstr>
      <vt:lpstr>Lato</vt:lpstr>
      <vt:lpstr>Montserrat</vt:lpstr>
      <vt:lpstr>Open Sans</vt:lpstr>
      <vt:lpstr>Tw Cen MT</vt:lpstr>
      <vt:lpstr>Tw Cen MT Condensed</vt:lpstr>
      <vt:lpstr>Eide Bailly</vt:lpstr>
      <vt:lpstr>Eide Bailly Financial Services</vt:lpstr>
      <vt:lpstr>Understanding data for revenue cycle improvement</vt:lpstr>
      <vt:lpstr>Rochelle Dahmen, CSBI</vt:lpstr>
      <vt:lpstr>Learning Objectives</vt:lpstr>
      <vt:lpstr>Defining ‘Big Data’</vt:lpstr>
      <vt:lpstr>PowerPoint Presentation</vt:lpstr>
      <vt:lpstr>‘Big Data’ Definitions</vt:lpstr>
      <vt:lpstr>PowerPoint Presentation</vt:lpstr>
      <vt:lpstr>Sources of Big data in healthcare</vt:lpstr>
      <vt:lpstr>What is data Analytics?</vt:lpstr>
      <vt:lpstr>PowerPoint Presentation</vt:lpstr>
      <vt:lpstr>FOUR TYPES OF DATA ANALYTICS</vt:lpstr>
      <vt:lpstr>PowerPoint Presentation</vt:lpstr>
      <vt:lpstr>Gartner’s maturity model for data and analytics </vt:lpstr>
      <vt:lpstr>Data Analytics Pipeline</vt:lpstr>
      <vt:lpstr>Traditional Healthcare Business Intelligence</vt:lpstr>
      <vt:lpstr>Democratized data – more matured business intelligence </vt:lpstr>
      <vt:lpstr>Governed and Trusted Data Management – Optimal BI</vt:lpstr>
      <vt:lpstr>The data lake </vt:lpstr>
      <vt:lpstr>Data aggregation and visualization </vt:lpstr>
      <vt:lpstr>Analytics in The Revenue Cycle </vt:lpstr>
      <vt:lpstr>PowerPoint Presentation</vt:lpstr>
      <vt:lpstr>Major Trend</vt:lpstr>
      <vt:lpstr>PowerPoint Presentation</vt:lpstr>
      <vt:lpstr>By the numbers</vt:lpstr>
      <vt:lpstr>Case Study</vt:lpstr>
      <vt:lpstr>Challenges with Data </vt:lpstr>
      <vt:lpstr>Solutions with data</vt:lpstr>
      <vt:lpstr>Final thoughts</vt:lpstr>
      <vt:lpstr>QUESTIONS?</vt:lpstr>
      <vt:lpstr>Thank You!</vt:lpstr>
      <vt:lpstr>PowerPoint Presentation</vt:lpstr>
    </vt:vector>
  </TitlesOfParts>
  <Company>Eide Bailly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Tips &amp; Tricks  widescreen (16:9) Template</dc:title>
  <dc:creator>Rochelle Dahmen</dc:creator>
  <cp:lastModifiedBy>Rochelle Dahmen</cp:lastModifiedBy>
  <cp:revision>18</cp:revision>
  <dcterms:created xsi:type="dcterms:W3CDTF">2021-10-11T19:38:15Z</dcterms:created>
  <dcterms:modified xsi:type="dcterms:W3CDTF">2023-03-21T19:21:46Z</dcterms:modified>
</cp:coreProperties>
</file>