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38"/>
    <a:srgbClr val="0D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94" d="100"/>
          <a:sy n="94" d="100"/>
        </p:scale>
        <p:origin x="736" y="9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55810" y="1600713"/>
            <a:ext cx="13576378" cy="3507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A5D6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71540" y="5607500"/>
            <a:ext cx="7003415" cy="1270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79C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A5D6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79C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A5D6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A5D6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8018" y="400994"/>
            <a:ext cx="6978650" cy="132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A5D6B6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7860" y="2283828"/>
            <a:ext cx="10908665" cy="5814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79C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www.linkedin.com/in/anielka-b-0b48a11b0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55810" y="1600713"/>
            <a:ext cx="13576378" cy="358623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065" marR="5080" algn="ctr">
              <a:lnSpc>
                <a:spcPts val="8850"/>
              </a:lnSpc>
              <a:spcBef>
                <a:spcPts val="1060"/>
              </a:spcBef>
            </a:pPr>
            <a:r>
              <a:rPr sz="8100" b="1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CONSUMER INNOVATIONS WITHIN THE PATIENT FINANCIAL EXPERIENCE</a:t>
            </a:r>
            <a:endParaRPr sz="81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771899" y="5415847"/>
            <a:ext cx="10744200" cy="130612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991235" marR="5080" indent="-979169" algn="ctr">
              <a:lnSpc>
                <a:spcPts val="4650"/>
              </a:lnSpc>
              <a:spcBef>
                <a:spcPts val="670"/>
              </a:spcBef>
            </a:pPr>
            <a:r>
              <a:rPr sz="4300" dirty="0">
                <a:solidFill>
                  <a:srgbClr val="113137"/>
                </a:solidFill>
                <a:latin typeface="Arial"/>
                <a:cs typeface="Arial"/>
              </a:rPr>
              <a:t>SPEAKERS</a:t>
            </a:r>
            <a:r>
              <a:rPr sz="4300" b="0" spc="-345" dirty="0">
                <a:solidFill>
                  <a:srgbClr val="113137"/>
                </a:solidFill>
                <a:latin typeface="Lucida Sans Unicode"/>
                <a:cs typeface="Lucida Sans Unicode"/>
              </a:rPr>
              <a:t>:</a:t>
            </a:r>
            <a:r>
              <a:rPr sz="4300" b="0" spc="-165" dirty="0">
                <a:solidFill>
                  <a:srgbClr val="113137"/>
                </a:solidFill>
                <a:latin typeface="Lucida Sans Unicode"/>
                <a:cs typeface="Lucida Sans Unicode"/>
              </a:rPr>
              <a:t> </a:t>
            </a:r>
            <a:r>
              <a:rPr sz="4300" b="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WESLEY</a:t>
            </a:r>
            <a:r>
              <a:rPr sz="4300" b="0" spc="-16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300" b="0" spc="-1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GRYNA </a:t>
            </a:r>
            <a:r>
              <a:rPr sz="4300" b="0" spc="23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&amp;</a:t>
            </a:r>
            <a:r>
              <a:rPr sz="4300" b="0" spc="-24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300" b="0" spc="5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JENNIFER</a:t>
            </a:r>
            <a:r>
              <a:rPr sz="4300" b="0" spc="-24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300" b="0" spc="-1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TAYLOR</a:t>
            </a:r>
            <a:endParaRPr sz="43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48747" y="3185023"/>
            <a:ext cx="3539251" cy="71019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7493323"/>
            <a:ext cx="4581524" cy="1762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40414" y="804874"/>
            <a:ext cx="4722317" cy="8668245"/>
            <a:chOff x="11540414" y="804874"/>
            <a:chExt cx="4722317" cy="8668245"/>
          </a:xfrm>
        </p:grpSpPr>
        <p:sp>
          <p:nvSpPr>
            <p:cNvPr id="4" name="object 4"/>
            <p:cNvSpPr/>
            <p:nvPr/>
          </p:nvSpPr>
          <p:spPr>
            <a:xfrm>
              <a:off x="12091416" y="8493314"/>
              <a:ext cx="4171315" cy="979805"/>
            </a:xfrm>
            <a:custGeom>
              <a:avLst/>
              <a:gdLst/>
              <a:ahLst/>
              <a:cxnLst/>
              <a:rect l="l" t="t" r="r" b="b"/>
              <a:pathLst>
                <a:path w="4171315" h="979804">
                  <a:moveTo>
                    <a:pt x="269632" y="214605"/>
                  </a:moveTo>
                  <a:lnTo>
                    <a:pt x="234122" y="206952"/>
                  </a:lnTo>
                  <a:lnTo>
                    <a:pt x="204287" y="186403"/>
                  </a:lnTo>
                  <a:lnTo>
                    <a:pt x="183738" y="156568"/>
                  </a:lnTo>
                  <a:lnTo>
                    <a:pt x="176085" y="121058"/>
                  </a:lnTo>
                  <a:lnTo>
                    <a:pt x="176085" y="93545"/>
                  </a:lnTo>
                  <a:lnTo>
                    <a:pt x="183738" y="55714"/>
                  </a:lnTo>
                  <a:lnTo>
                    <a:pt x="204287" y="26137"/>
                  </a:lnTo>
                  <a:lnTo>
                    <a:pt x="234122" y="6878"/>
                  </a:lnTo>
                  <a:lnTo>
                    <a:pt x="269632" y="0"/>
                  </a:lnTo>
                  <a:lnTo>
                    <a:pt x="305141" y="6878"/>
                  </a:lnTo>
                  <a:lnTo>
                    <a:pt x="334976" y="26137"/>
                  </a:lnTo>
                  <a:lnTo>
                    <a:pt x="355525" y="55714"/>
                  </a:lnTo>
                  <a:lnTo>
                    <a:pt x="363177" y="93545"/>
                  </a:lnTo>
                  <a:lnTo>
                    <a:pt x="363177" y="121058"/>
                  </a:lnTo>
                  <a:lnTo>
                    <a:pt x="355525" y="156568"/>
                  </a:lnTo>
                  <a:lnTo>
                    <a:pt x="334976" y="186403"/>
                  </a:lnTo>
                  <a:lnTo>
                    <a:pt x="305141" y="206952"/>
                  </a:lnTo>
                  <a:lnTo>
                    <a:pt x="269632" y="214605"/>
                  </a:lnTo>
                  <a:close/>
                </a:path>
                <a:path w="4171315" h="979804">
                  <a:moveTo>
                    <a:pt x="44021" y="610799"/>
                  </a:moveTo>
                  <a:lnTo>
                    <a:pt x="5503" y="610799"/>
                  </a:lnTo>
                  <a:lnTo>
                    <a:pt x="5503" y="605296"/>
                  </a:lnTo>
                  <a:lnTo>
                    <a:pt x="0" y="599794"/>
                  </a:lnTo>
                  <a:lnTo>
                    <a:pt x="0" y="594291"/>
                  </a:lnTo>
                  <a:lnTo>
                    <a:pt x="5503" y="588788"/>
                  </a:lnTo>
                  <a:lnTo>
                    <a:pt x="88042" y="396194"/>
                  </a:lnTo>
                  <a:lnTo>
                    <a:pt x="115556" y="319156"/>
                  </a:lnTo>
                  <a:lnTo>
                    <a:pt x="163017" y="264129"/>
                  </a:lnTo>
                  <a:lnTo>
                    <a:pt x="231113" y="242118"/>
                  </a:lnTo>
                  <a:lnTo>
                    <a:pt x="308150" y="242118"/>
                  </a:lnTo>
                  <a:lnTo>
                    <a:pt x="376246" y="264129"/>
                  </a:lnTo>
                  <a:lnTo>
                    <a:pt x="423707" y="319156"/>
                  </a:lnTo>
                  <a:lnTo>
                    <a:pt x="451220" y="396194"/>
                  </a:lnTo>
                  <a:lnTo>
                    <a:pt x="458295" y="412702"/>
                  </a:lnTo>
                  <a:lnTo>
                    <a:pt x="170583" y="412702"/>
                  </a:lnTo>
                  <a:lnTo>
                    <a:pt x="170583" y="418204"/>
                  </a:lnTo>
                  <a:lnTo>
                    <a:pt x="104551" y="572280"/>
                  </a:lnTo>
                  <a:lnTo>
                    <a:pt x="94319" y="587584"/>
                  </a:lnTo>
                  <a:lnTo>
                    <a:pt x="80476" y="599794"/>
                  </a:lnTo>
                  <a:lnTo>
                    <a:pt x="63538" y="607876"/>
                  </a:lnTo>
                  <a:lnTo>
                    <a:pt x="44021" y="610799"/>
                  </a:lnTo>
                  <a:close/>
                </a:path>
                <a:path w="4171315" h="979804">
                  <a:moveTo>
                    <a:pt x="154076" y="979480"/>
                  </a:moveTo>
                  <a:lnTo>
                    <a:pt x="126562" y="979480"/>
                  </a:lnTo>
                  <a:lnTo>
                    <a:pt x="126562" y="973977"/>
                  </a:lnTo>
                  <a:lnTo>
                    <a:pt x="121059" y="973977"/>
                  </a:lnTo>
                  <a:lnTo>
                    <a:pt x="121059" y="968475"/>
                  </a:lnTo>
                  <a:lnTo>
                    <a:pt x="115556" y="968475"/>
                  </a:lnTo>
                  <a:lnTo>
                    <a:pt x="115556" y="962972"/>
                  </a:lnTo>
                  <a:lnTo>
                    <a:pt x="148572" y="610799"/>
                  </a:lnTo>
                  <a:lnTo>
                    <a:pt x="176085" y="418204"/>
                  </a:lnTo>
                  <a:lnTo>
                    <a:pt x="170583" y="412702"/>
                  </a:lnTo>
                  <a:lnTo>
                    <a:pt x="368680" y="412702"/>
                  </a:lnTo>
                  <a:lnTo>
                    <a:pt x="363177" y="418204"/>
                  </a:lnTo>
                  <a:lnTo>
                    <a:pt x="390691" y="610799"/>
                  </a:lnTo>
                  <a:lnTo>
                    <a:pt x="392239" y="627307"/>
                  </a:lnTo>
                  <a:lnTo>
                    <a:pt x="264128" y="627307"/>
                  </a:lnTo>
                  <a:lnTo>
                    <a:pt x="214605" y="924453"/>
                  </a:lnTo>
                  <a:lnTo>
                    <a:pt x="209790" y="946979"/>
                  </a:lnTo>
                  <a:lnTo>
                    <a:pt x="196721" y="964347"/>
                  </a:lnTo>
                  <a:lnTo>
                    <a:pt x="177461" y="975525"/>
                  </a:lnTo>
                  <a:lnTo>
                    <a:pt x="154076" y="979480"/>
                  </a:lnTo>
                  <a:close/>
                </a:path>
                <a:path w="4171315" h="979804">
                  <a:moveTo>
                    <a:pt x="533762" y="610799"/>
                  </a:moveTo>
                  <a:lnTo>
                    <a:pt x="495242" y="610799"/>
                  </a:lnTo>
                  <a:lnTo>
                    <a:pt x="475725" y="607876"/>
                  </a:lnTo>
                  <a:lnTo>
                    <a:pt x="458787" y="599794"/>
                  </a:lnTo>
                  <a:lnTo>
                    <a:pt x="444944" y="587584"/>
                  </a:lnTo>
                  <a:lnTo>
                    <a:pt x="434713" y="572280"/>
                  </a:lnTo>
                  <a:lnTo>
                    <a:pt x="368680" y="418204"/>
                  </a:lnTo>
                  <a:lnTo>
                    <a:pt x="368680" y="412702"/>
                  </a:lnTo>
                  <a:lnTo>
                    <a:pt x="458295" y="412702"/>
                  </a:lnTo>
                  <a:lnTo>
                    <a:pt x="533762" y="588788"/>
                  </a:lnTo>
                  <a:lnTo>
                    <a:pt x="539264" y="594291"/>
                  </a:lnTo>
                  <a:lnTo>
                    <a:pt x="539264" y="599794"/>
                  </a:lnTo>
                  <a:lnTo>
                    <a:pt x="533762" y="605296"/>
                  </a:lnTo>
                  <a:lnTo>
                    <a:pt x="533762" y="610799"/>
                  </a:lnTo>
                  <a:close/>
                </a:path>
                <a:path w="4171315" h="979804">
                  <a:moveTo>
                    <a:pt x="412702" y="979480"/>
                  </a:moveTo>
                  <a:lnTo>
                    <a:pt x="385187" y="979480"/>
                  </a:lnTo>
                  <a:lnTo>
                    <a:pt x="361802" y="975525"/>
                  </a:lnTo>
                  <a:lnTo>
                    <a:pt x="342542" y="964347"/>
                  </a:lnTo>
                  <a:lnTo>
                    <a:pt x="329473" y="946979"/>
                  </a:lnTo>
                  <a:lnTo>
                    <a:pt x="324658" y="924453"/>
                  </a:lnTo>
                  <a:lnTo>
                    <a:pt x="275135" y="627307"/>
                  </a:lnTo>
                  <a:lnTo>
                    <a:pt x="392239" y="627307"/>
                  </a:lnTo>
                  <a:lnTo>
                    <a:pt x="423707" y="962972"/>
                  </a:lnTo>
                  <a:lnTo>
                    <a:pt x="423707" y="968475"/>
                  </a:lnTo>
                  <a:lnTo>
                    <a:pt x="418204" y="968475"/>
                  </a:lnTo>
                  <a:lnTo>
                    <a:pt x="418204" y="973977"/>
                  </a:lnTo>
                  <a:lnTo>
                    <a:pt x="412702" y="973977"/>
                  </a:lnTo>
                  <a:lnTo>
                    <a:pt x="412702" y="979480"/>
                  </a:lnTo>
                  <a:close/>
                </a:path>
                <a:path w="4171315" h="979804">
                  <a:moveTo>
                    <a:pt x="874928" y="214605"/>
                  </a:moveTo>
                  <a:lnTo>
                    <a:pt x="839419" y="206952"/>
                  </a:lnTo>
                  <a:lnTo>
                    <a:pt x="809584" y="186403"/>
                  </a:lnTo>
                  <a:lnTo>
                    <a:pt x="789034" y="156568"/>
                  </a:lnTo>
                  <a:lnTo>
                    <a:pt x="781382" y="121058"/>
                  </a:lnTo>
                  <a:lnTo>
                    <a:pt x="781382" y="93545"/>
                  </a:lnTo>
                  <a:lnTo>
                    <a:pt x="789034" y="55714"/>
                  </a:lnTo>
                  <a:lnTo>
                    <a:pt x="809584" y="26137"/>
                  </a:lnTo>
                  <a:lnTo>
                    <a:pt x="839419" y="6878"/>
                  </a:lnTo>
                  <a:lnTo>
                    <a:pt x="874928" y="0"/>
                  </a:lnTo>
                  <a:lnTo>
                    <a:pt x="910438" y="6878"/>
                  </a:lnTo>
                  <a:lnTo>
                    <a:pt x="940272" y="26137"/>
                  </a:lnTo>
                  <a:lnTo>
                    <a:pt x="960822" y="55714"/>
                  </a:lnTo>
                  <a:lnTo>
                    <a:pt x="968474" y="93545"/>
                  </a:lnTo>
                  <a:lnTo>
                    <a:pt x="968474" y="121058"/>
                  </a:lnTo>
                  <a:lnTo>
                    <a:pt x="960822" y="156568"/>
                  </a:lnTo>
                  <a:lnTo>
                    <a:pt x="940272" y="186403"/>
                  </a:lnTo>
                  <a:lnTo>
                    <a:pt x="910438" y="206952"/>
                  </a:lnTo>
                  <a:lnTo>
                    <a:pt x="874928" y="214605"/>
                  </a:lnTo>
                  <a:close/>
                </a:path>
                <a:path w="4171315" h="979804">
                  <a:moveTo>
                    <a:pt x="649318" y="610799"/>
                  </a:moveTo>
                  <a:lnTo>
                    <a:pt x="610799" y="610799"/>
                  </a:lnTo>
                  <a:lnTo>
                    <a:pt x="610799" y="605296"/>
                  </a:lnTo>
                  <a:lnTo>
                    <a:pt x="605296" y="599794"/>
                  </a:lnTo>
                  <a:lnTo>
                    <a:pt x="605296" y="594291"/>
                  </a:lnTo>
                  <a:lnTo>
                    <a:pt x="610799" y="588788"/>
                  </a:lnTo>
                  <a:lnTo>
                    <a:pt x="693340" y="396194"/>
                  </a:lnTo>
                  <a:lnTo>
                    <a:pt x="720852" y="319156"/>
                  </a:lnTo>
                  <a:lnTo>
                    <a:pt x="768314" y="264129"/>
                  </a:lnTo>
                  <a:lnTo>
                    <a:pt x="836410" y="242118"/>
                  </a:lnTo>
                  <a:lnTo>
                    <a:pt x="913448" y="242118"/>
                  </a:lnTo>
                  <a:lnTo>
                    <a:pt x="981543" y="264129"/>
                  </a:lnTo>
                  <a:lnTo>
                    <a:pt x="1029004" y="319156"/>
                  </a:lnTo>
                  <a:lnTo>
                    <a:pt x="1056518" y="396194"/>
                  </a:lnTo>
                  <a:lnTo>
                    <a:pt x="1063593" y="412702"/>
                  </a:lnTo>
                  <a:lnTo>
                    <a:pt x="775880" y="412702"/>
                  </a:lnTo>
                  <a:lnTo>
                    <a:pt x="775880" y="418204"/>
                  </a:lnTo>
                  <a:lnTo>
                    <a:pt x="709848" y="572280"/>
                  </a:lnTo>
                  <a:lnTo>
                    <a:pt x="699616" y="587584"/>
                  </a:lnTo>
                  <a:lnTo>
                    <a:pt x="685773" y="599794"/>
                  </a:lnTo>
                  <a:lnTo>
                    <a:pt x="668836" y="607876"/>
                  </a:lnTo>
                  <a:lnTo>
                    <a:pt x="649318" y="610799"/>
                  </a:lnTo>
                  <a:close/>
                </a:path>
                <a:path w="4171315" h="979804">
                  <a:moveTo>
                    <a:pt x="759373" y="979480"/>
                  </a:moveTo>
                  <a:lnTo>
                    <a:pt x="731858" y="979480"/>
                  </a:lnTo>
                  <a:lnTo>
                    <a:pt x="731858" y="973977"/>
                  </a:lnTo>
                  <a:lnTo>
                    <a:pt x="726356" y="973977"/>
                  </a:lnTo>
                  <a:lnTo>
                    <a:pt x="726356" y="968475"/>
                  </a:lnTo>
                  <a:lnTo>
                    <a:pt x="720852" y="968475"/>
                  </a:lnTo>
                  <a:lnTo>
                    <a:pt x="720852" y="962972"/>
                  </a:lnTo>
                  <a:lnTo>
                    <a:pt x="753870" y="610799"/>
                  </a:lnTo>
                  <a:lnTo>
                    <a:pt x="781382" y="418204"/>
                  </a:lnTo>
                  <a:lnTo>
                    <a:pt x="775880" y="412702"/>
                  </a:lnTo>
                  <a:lnTo>
                    <a:pt x="973978" y="412702"/>
                  </a:lnTo>
                  <a:lnTo>
                    <a:pt x="968474" y="418204"/>
                  </a:lnTo>
                  <a:lnTo>
                    <a:pt x="995988" y="610799"/>
                  </a:lnTo>
                  <a:lnTo>
                    <a:pt x="997536" y="627307"/>
                  </a:lnTo>
                  <a:lnTo>
                    <a:pt x="869426" y="627307"/>
                  </a:lnTo>
                  <a:lnTo>
                    <a:pt x="819902" y="924453"/>
                  </a:lnTo>
                  <a:lnTo>
                    <a:pt x="815087" y="946979"/>
                  </a:lnTo>
                  <a:lnTo>
                    <a:pt x="802018" y="964347"/>
                  </a:lnTo>
                  <a:lnTo>
                    <a:pt x="782758" y="975525"/>
                  </a:lnTo>
                  <a:lnTo>
                    <a:pt x="759373" y="979480"/>
                  </a:lnTo>
                  <a:close/>
                </a:path>
                <a:path w="4171315" h="979804">
                  <a:moveTo>
                    <a:pt x="1139058" y="610799"/>
                  </a:moveTo>
                  <a:lnTo>
                    <a:pt x="1100540" y="610799"/>
                  </a:lnTo>
                  <a:lnTo>
                    <a:pt x="1081022" y="607876"/>
                  </a:lnTo>
                  <a:lnTo>
                    <a:pt x="1064084" y="599794"/>
                  </a:lnTo>
                  <a:lnTo>
                    <a:pt x="1050241" y="587584"/>
                  </a:lnTo>
                  <a:lnTo>
                    <a:pt x="1040010" y="572280"/>
                  </a:lnTo>
                  <a:lnTo>
                    <a:pt x="973978" y="418204"/>
                  </a:lnTo>
                  <a:lnTo>
                    <a:pt x="973978" y="412702"/>
                  </a:lnTo>
                  <a:lnTo>
                    <a:pt x="1063593" y="412702"/>
                  </a:lnTo>
                  <a:lnTo>
                    <a:pt x="1139058" y="588788"/>
                  </a:lnTo>
                  <a:lnTo>
                    <a:pt x="1144561" y="594291"/>
                  </a:lnTo>
                  <a:lnTo>
                    <a:pt x="1144561" y="599794"/>
                  </a:lnTo>
                  <a:lnTo>
                    <a:pt x="1139058" y="605296"/>
                  </a:lnTo>
                  <a:lnTo>
                    <a:pt x="1139058" y="610799"/>
                  </a:lnTo>
                  <a:close/>
                </a:path>
                <a:path w="4171315" h="979804">
                  <a:moveTo>
                    <a:pt x="1017998" y="979480"/>
                  </a:moveTo>
                  <a:lnTo>
                    <a:pt x="990485" y="979480"/>
                  </a:lnTo>
                  <a:lnTo>
                    <a:pt x="967099" y="975525"/>
                  </a:lnTo>
                  <a:lnTo>
                    <a:pt x="947840" y="964347"/>
                  </a:lnTo>
                  <a:lnTo>
                    <a:pt x="934771" y="946979"/>
                  </a:lnTo>
                  <a:lnTo>
                    <a:pt x="929956" y="924453"/>
                  </a:lnTo>
                  <a:lnTo>
                    <a:pt x="880432" y="627307"/>
                  </a:lnTo>
                  <a:lnTo>
                    <a:pt x="997536" y="627307"/>
                  </a:lnTo>
                  <a:lnTo>
                    <a:pt x="1029004" y="962972"/>
                  </a:lnTo>
                  <a:lnTo>
                    <a:pt x="1029004" y="968475"/>
                  </a:lnTo>
                  <a:lnTo>
                    <a:pt x="1023502" y="968475"/>
                  </a:lnTo>
                  <a:lnTo>
                    <a:pt x="1023502" y="973977"/>
                  </a:lnTo>
                  <a:lnTo>
                    <a:pt x="1017998" y="973977"/>
                  </a:lnTo>
                  <a:lnTo>
                    <a:pt x="1017998" y="979480"/>
                  </a:lnTo>
                  <a:close/>
                </a:path>
                <a:path w="4171315" h="979804">
                  <a:moveTo>
                    <a:pt x="1480225" y="214605"/>
                  </a:moveTo>
                  <a:lnTo>
                    <a:pt x="1444716" y="206952"/>
                  </a:lnTo>
                  <a:lnTo>
                    <a:pt x="1414881" y="186403"/>
                  </a:lnTo>
                  <a:lnTo>
                    <a:pt x="1394332" y="156568"/>
                  </a:lnTo>
                  <a:lnTo>
                    <a:pt x="1386680" y="121058"/>
                  </a:lnTo>
                  <a:lnTo>
                    <a:pt x="1386680" y="93545"/>
                  </a:lnTo>
                  <a:lnTo>
                    <a:pt x="1394332" y="55714"/>
                  </a:lnTo>
                  <a:lnTo>
                    <a:pt x="1414881" y="26137"/>
                  </a:lnTo>
                  <a:lnTo>
                    <a:pt x="1444716" y="6878"/>
                  </a:lnTo>
                  <a:lnTo>
                    <a:pt x="1480225" y="0"/>
                  </a:lnTo>
                  <a:lnTo>
                    <a:pt x="1515735" y="6878"/>
                  </a:lnTo>
                  <a:lnTo>
                    <a:pt x="1545570" y="26137"/>
                  </a:lnTo>
                  <a:lnTo>
                    <a:pt x="1566119" y="55714"/>
                  </a:lnTo>
                  <a:lnTo>
                    <a:pt x="1573771" y="93545"/>
                  </a:lnTo>
                  <a:lnTo>
                    <a:pt x="1573771" y="121058"/>
                  </a:lnTo>
                  <a:lnTo>
                    <a:pt x="1566119" y="156568"/>
                  </a:lnTo>
                  <a:lnTo>
                    <a:pt x="1545570" y="186403"/>
                  </a:lnTo>
                  <a:lnTo>
                    <a:pt x="1515735" y="206952"/>
                  </a:lnTo>
                  <a:lnTo>
                    <a:pt x="1480225" y="214605"/>
                  </a:lnTo>
                  <a:close/>
                </a:path>
                <a:path w="4171315" h="979804">
                  <a:moveTo>
                    <a:pt x="1254614" y="610799"/>
                  </a:moveTo>
                  <a:lnTo>
                    <a:pt x="1216096" y="610799"/>
                  </a:lnTo>
                  <a:lnTo>
                    <a:pt x="1216096" y="605296"/>
                  </a:lnTo>
                  <a:lnTo>
                    <a:pt x="1210594" y="599794"/>
                  </a:lnTo>
                  <a:lnTo>
                    <a:pt x="1210594" y="594291"/>
                  </a:lnTo>
                  <a:lnTo>
                    <a:pt x="1216096" y="588788"/>
                  </a:lnTo>
                  <a:lnTo>
                    <a:pt x="1298636" y="396194"/>
                  </a:lnTo>
                  <a:lnTo>
                    <a:pt x="1326150" y="319156"/>
                  </a:lnTo>
                  <a:lnTo>
                    <a:pt x="1373610" y="264129"/>
                  </a:lnTo>
                  <a:lnTo>
                    <a:pt x="1441706" y="242118"/>
                  </a:lnTo>
                  <a:lnTo>
                    <a:pt x="1518745" y="242118"/>
                  </a:lnTo>
                  <a:lnTo>
                    <a:pt x="1586840" y="264129"/>
                  </a:lnTo>
                  <a:lnTo>
                    <a:pt x="1634301" y="319156"/>
                  </a:lnTo>
                  <a:lnTo>
                    <a:pt x="1661813" y="396194"/>
                  </a:lnTo>
                  <a:lnTo>
                    <a:pt x="1668888" y="412702"/>
                  </a:lnTo>
                  <a:lnTo>
                    <a:pt x="1381177" y="412702"/>
                  </a:lnTo>
                  <a:lnTo>
                    <a:pt x="1381177" y="418204"/>
                  </a:lnTo>
                  <a:lnTo>
                    <a:pt x="1315145" y="572280"/>
                  </a:lnTo>
                  <a:lnTo>
                    <a:pt x="1304913" y="587584"/>
                  </a:lnTo>
                  <a:lnTo>
                    <a:pt x="1291069" y="599794"/>
                  </a:lnTo>
                  <a:lnTo>
                    <a:pt x="1274132" y="607876"/>
                  </a:lnTo>
                  <a:lnTo>
                    <a:pt x="1254614" y="610799"/>
                  </a:lnTo>
                  <a:close/>
                </a:path>
                <a:path w="4171315" h="979804">
                  <a:moveTo>
                    <a:pt x="1364670" y="979480"/>
                  </a:moveTo>
                  <a:lnTo>
                    <a:pt x="1337155" y="979480"/>
                  </a:lnTo>
                  <a:lnTo>
                    <a:pt x="1337155" y="973977"/>
                  </a:lnTo>
                  <a:lnTo>
                    <a:pt x="1331653" y="973977"/>
                  </a:lnTo>
                  <a:lnTo>
                    <a:pt x="1331653" y="968475"/>
                  </a:lnTo>
                  <a:lnTo>
                    <a:pt x="1326150" y="968475"/>
                  </a:lnTo>
                  <a:lnTo>
                    <a:pt x="1326150" y="962972"/>
                  </a:lnTo>
                  <a:lnTo>
                    <a:pt x="1359166" y="610799"/>
                  </a:lnTo>
                  <a:lnTo>
                    <a:pt x="1386680" y="418204"/>
                  </a:lnTo>
                  <a:lnTo>
                    <a:pt x="1381177" y="412702"/>
                  </a:lnTo>
                  <a:lnTo>
                    <a:pt x="1579274" y="412702"/>
                  </a:lnTo>
                  <a:lnTo>
                    <a:pt x="1573771" y="418204"/>
                  </a:lnTo>
                  <a:lnTo>
                    <a:pt x="1601285" y="610799"/>
                  </a:lnTo>
                  <a:lnTo>
                    <a:pt x="1602833" y="627307"/>
                  </a:lnTo>
                  <a:lnTo>
                    <a:pt x="1474722" y="627307"/>
                  </a:lnTo>
                  <a:lnTo>
                    <a:pt x="1425198" y="924453"/>
                  </a:lnTo>
                  <a:lnTo>
                    <a:pt x="1420383" y="946979"/>
                  </a:lnTo>
                  <a:lnTo>
                    <a:pt x="1407315" y="964347"/>
                  </a:lnTo>
                  <a:lnTo>
                    <a:pt x="1388056" y="975525"/>
                  </a:lnTo>
                  <a:lnTo>
                    <a:pt x="1364670" y="979480"/>
                  </a:lnTo>
                  <a:close/>
                </a:path>
                <a:path w="4171315" h="979804">
                  <a:moveTo>
                    <a:pt x="1744355" y="610799"/>
                  </a:moveTo>
                  <a:lnTo>
                    <a:pt x="1705835" y="610799"/>
                  </a:lnTo>
                  <a:lnTo>
                    <a:pt x="1686318" y="607876"/>
                  </a:lnTo>
                  <a:lnTo>
                    <a:pt x="1669380" y="599794"/>
                  </a:lnTo>
                  <a:lnTo>
                    <a:pt x="1655537" y="587584"/>
                  </a:lnTo>
                  <a:lnTo>
                    <a:pt x="1645305" y="572280"/>
                  </a:lnTo>
                  <a:lnTo>
                    <a:pt x="1579274" y="418204"/>
                  </a:lnTo>
                  <a:lnTo>
                    <a:pt x="1579274" y="412702"/>
                  </a:lnTo>
                  <a:lnTo>
                    <a:pt x="1668888" y="412702"/>
                  </a:lnTo>
                  <a:lnTo>
                    <a:pt x="1744355" y="588788"/>
                  </a:lnTo>
                  <a:lnTo>
                    <a:pt x="1749857" y="594291"/>
                  </a:lnTo>
                  <a:lnTo>
                    <a:pt x="1749857" y="599794"/>
                  </a:lnTo>
                  <a:lnTo>
                    <a:pt x="1744355" y="605296"/>
                  </a:lnTo>
                  <a:lnTo>
                    <a:pt x="1744355" y="610799"/>
                  </a:lnTo>
                  <a:close/>
                </a:path>
                <a:path w="4171315" h="979804">
                  <a:moveTo>
                    <a:pt x="1623295" y="979480"/>
                  </a:moveTo>
                  <a:lnTo>
                    <a:pt x="1595781" y="979480"/>
                  </a:lnTo>
                  <a:lnTo>
                    <a:pt x="1572395" y="975525"/>
                  </a:lnTo>
                  <a:lnTo>
                    <a:pt x="1553136" y="964347"/>
                  </a:lnTo>
                  <a:lnTo>
                    <a:pt x="1540068" y="946979"/>
                  </a:lnTo>
                  <a:lnTo>
                    <a:pt x="1535253" y="924453"/>
                  </a:lnTo>
                  <a:lnTo>
                    <a:pt x="1485727" y="627307"/>
                  </a:lnTo>
                  <a:lnTo>
                    <a:pt x="1602833" y="627307"/>
                  </a:lnTo>
                  <a:lnTo>
                    <a:pt x="1634301" y="962972"/>
                  </a:lnTo>
                  <a:lnTo>
                    <a:pt x="1634301" y="968475"/>
                  </a:lnTo>
                  <a:lnTo>
                    <a:pt x="1628797" y="968475"/>
                  </a:lnTo>
                  <a:lnTo>
                    <a:pt x="1628797" y="973977"/>
                  </a:lnTo>
                  <a:lnTo>
                    <a:pt x="1623295" y="973977"/>
                  </a:lnTo>
                  <a:lnTo>
                    <a:pt x="1623295" y="979480"/>
                  </a:lnTo>
                  <a:close/>
                </a:path>
                <a:path w="4171315" h="979804">
                  <a:moveTo>
                    <a:pt x="2085521" y="214605"/>
                  </a:moveTo>
                  <a:lnTo>
                    <a:pt x="2050012" y="206952"/>
                  </a:lnTo>
                  <a:lnTo>
                    <a:pt x="2020177" y="186403"/>
                  </a:lnTo>
                  <a:lnTo>
                    <a:pt x="1999629" y="156568"/>
                  </a:lnTo>
                  <a:lnTo>
                    <a:pt x="1991977" y="121058"/>
                  </a:lnTo>
                  <a:lnTo>
                    <a:pt x="1991977" y="93545"/>
                  </a:lnTo>
                  <a:lnTo>
                    <a:pt x="1999629" y="55714"/>
                  </a:lnTo>
                  <a:lnTo>
                    <a:pt x="2020177" y="26137"/>
                  </a:lnTo>
                  <a:lnTo>
                    <a:pt x="2050012" y="6878"/>
                  </a:lnTo>
                  <a:lnTo>
                    <a:pt x="2085521" y="0"/>
                  </a:lnTo>
                  <a:lnTo>
                    <a:pt x="2121032" y="6878"/>
                  </a:lnTo>
                  <a:lnTo>
                    <a:pt x="2150867" y="26137"/>
                  </a:lnTo>
                  <a:lnTo>
                    <a:pt x="2171416" y="55714"/>
                  </a:lnTo>
                  <a:lnTo>
                    <a:pt x="2179069" y="93545"/>
                  </a:lnTo>
                  <a:lnTo>
                    <a:pt x="2179069" y="121058"/>
                  </a:lnTo>
                  <a:lnTo>
                    <a:pt x="2171416" y="156568"/>
                  </a:lnTo>
                  <a:lnTo>
                    <a:pt x="2150867" y="186403"/>
                  </a:lnTo>
                  <a:lnTo>
                    <a:pt x="2121032" y="206952"/>
                  </a:lnTo>
                  <a:lnTo>
                    <a:pt x="2085521" y="214605"/>
                  </a:lnTo>
                  <a:close/>
                </a:path>
                <a:path w="4171315" h="979804">
                  <a:moveTo>
                    <a:pt x="1859911" y="610799"/>
                  </a:moveTo>
                  <a:lnTo>
                    <a:pt x="1821393" y="610799"/>
                  </a:lnTo>
                  <a:lnTo>
                    <a:pt x="1821393" y="605296"/>
                  </a:lnTo>
                  <a:lnTo>
                    <a:pt x="1815889" y="599794"/>
                  </a:lnTo>
                  <a:lnTo>
                    <a:pt x="1815889" y="594291"/>
                  </a:lnTo>
                  <a:lnTo>
                    <a:pt x="1821393" y="588788"/>
                  </a:lnTo>
                  <a:lnTo>
                    <a:pt x="1903933" y="396194"/>
                  </a:lnTo>
                  <a:lnTo>
                    <a:pt x="1931447" y="319156"/>
                  </a:lnTo>
                  <a:lnTo>
                    <a:pt x="1978907" y="264129"/>
                  </a:lnTo>
                  <a:lnTo>
                    <a:pt x="2047003" y="242118"/>
                  </a:lnTo>
                  <a:lnTo>
                    <a:pt x="2124041" y="242118"/>
                  </a:lnTo>
                  <a:lnTo>
                    <a:pt x="2192137" y="264129"/>
                  </a:lnTo>
                  <a:lnTo>
                    <a:pt x="2239597" y="319156"/>
                  </a:lnTo>
                  <a:lnTo>
                    <a:pt x="2267111" y="396194"/>
                  </a:lnTo>
                  <a:lnTo>
                    <a:pt x="2274186" y="412702"/>
                  </a:lnTo>
                  <a:lnTo>
                    <a:pt x="1986473" y="412702"/>
                  </a:lnTo>
                  <a:lnTo>
                    <a:pt x="1986473" y="418204"/>
                  </a:lnTo>
                  <a:lnTo>
                    <a:pt x="1920441" y="572280"/>
                  </a:lnTo>
                  <a:lnTo>
                    <a:pt x="1910209" y="587584"/>
                  </a:lnTo>
                  <a:lnTo>
                    <a:pt x="1896366" y="599794"/>
                  </a:lnTo>
                  <a:lnTo>
                    <a:pt x="1879429" y="607876"/>
                  </a:lnTo>
                  <a:lnTo>
                    <a:pt x="1859911" y="610799"/>
                  </a:lnTo>
                  <a:close/>
                </a:path>
                <a:path w="4171315" h="979804">
                  <a:moveTo>
                    <a:pt x="1969966" y="979480"/>
                  </a:moveTo>
                  <a:lnTo>
                    <a:pt x="1942453" y="979480"/>
                  </a:lnTo>
                  <a:lnTo>
                    <a:pt x="1942453" y="973977"/>
                  </a:lnTo>
                  <a:lnTo>
                    <a:pt x="1936949" y="973977"/>
                  </a:lnTo>
                  <a:lnTo>
                    <a:pt x="1936949" y="968475"/>
                  </a:lnTo>
                  <a:lnTo>
                    <a:pt x="1931447" y="968475"/>
                  </a:lnTo>
                  <a:lnTo>
                    <a:pt x="1931447" y="962972"/>
                  </a:lnTo>
                  <a:lnTo>
                    <a:pt x="1964463" y="610799"/>
                  </a:lnTo>
                  <a:lnTo>
                    <a:pt x="1991977" y="418204"/>
                  </a:lnTo>
                  <a:lnTo>
                    <a:pt x="1986473" y="412702"/>
                  </a:lnTo>
                  <a:lnTo>
                    <a:pt x="2184571" y="412702"/>
                  </a:lnTo>
                  <a:lnTo>
                    <a:pt x="2179069" y="418204"/>
                  </a:lnTo>
                  <a:lnTo>
                    <a:pt x="2206581" y="610799"/>
                  </a:lnTo>
                  <a:lnTo>
                    <a:pt x="2208128" y="627307"/>
                  </a:lnTo>
                  <a:lnTo>
                    <a:pt x="2080019" y="627307"/>
                  </a:lnTo>
                  <a:lnTo>
                    <a:pt x="2030495" y="924453"/>
                  </a:lnTo>
                  <a:lnTo>
                    <a:pt x="2025680" y="946979"/>
                  </a:lnTo>
                  <a:lnTo>
                    <a:pt x="2012611" y="964347"/>
                  </a:lnTo>
                  <a:lnTo>
                    <a:pt x="1993352" y="975525"/>
                  </a:lnTo>
                  <a:lnTo>
                    <a:pt x="1969966" y="979480"/>
                  </a:lnTo>
                  <a:close/>
                </a:path>
                <a:path w="4171315" h="979804">
                  <a:moveTo>
                    <a:pt x="2349652" y="610799"/>
                  </a:moveTo>
                  <a:lnTo>
                    <a:pt x="2311133" y="610799"/>
                  </a:lnTo>
                  <a:lnTo>
                    <a:pt x="2291615" y="607876"/>
                  </a:lnTo>
                  <a:lnTo>
                    <a:pt x="2274678" y="599794"/>
                  </a:lnTo>
                  <a:lnTo>
                    <a:pt x="2260834" y="587584"/>
                  </a:lnTo>
                  <a:lnTo>
                    <a:pt x="2250603" y="572280"/>
                  </a:lnTo>
                  <a:lnTo>
                    <a:pt x="2184571" y="418204"/>
                  </a:lnTo>
                  <a:lnTo>
                    <a:pt x="2184571" y="412702"/>
                  </a:lnTo>
                  <a:lnTo>
                    <a:pt x="2274186" y="412702"/>
                  </a:lnTo>
                  <a:lnTo>
                    <a:pt x="2349652" y="588788"/>
                  </a:lnTo>
                  <a:lnTo>
                    <a:pt x="2355155" y="594291"/>
                  </a:lnTo>
                  <a:lnTo>
                    <a:pt x="2355155" y="599794"/>
                  </a:lnTo>
                  <a:lnTo>
                    <a:pt x="2349652" y="605296"/>
                  </a:lnTo>
                  <a:lnTo>
                    <a:pt x="2349652" y="610799"/>
                  </a:lnTo>
                  <a:close/>
                </a:path>
                <a:path w="4171315" h="979804">
                  <a:moveTo>
                    <a:pt x="2228593" y="979480"/>
                  </a:moveTo>
                  <a:lnTo>
                    <a:pt x="2201078" y="979480"/>
                  </a:lnTo>
                  <a:lnTo>
                    <a:pt x="2177692" y="975525"/>
                  </a:lnTo>
                  <a:lnTo>
                    <a:pt x="2158433" y="964347"/>
                  </a:lnTo>
                  <a:lnTo>
                    <a:pt x="2145364" y="946979"/>
                  </a:lnTo>
                  <a:lnTo>
                    <a:pt x="2140549" y="924453"/>
                  </a:lnTo>
                  <a:lnTo>
                    <a:pt x="2091025" y="627307"/>
                  </a:lnTo>
                  <a:lnTo>
                    <a:pt x="2208128" y="627307"/>
                  </a:lnTo>
                  <a:lnTo>
                    <a:pt x="2239597" y="962972"/>
                  </a:lnTo>
                  <a:lnTo>
                    <a:pt x="2239597" y="968475"/>
                  </a:lnTo>
                  <a:lnTo>
                    <a:pt x="2234095" y="968475"/>
                  </a:lnTo>
                  <a:lnTo>
                    <a:pt x="2234095" y="973977"/>
                  </a:lnTo>
                  <a:lnTo>
                    <a:pt x="2228593" y="973977"/>
                  </a:lnTo>
                  <a:lnTo>
                    <a:pt x="2228593" y="979480"/>
                  </a:lnTo>
                  <a:close/>
                </a:path>
                <a:path w="4171315" h="979804">
                  <a:moveTo>
                    <a:pt x="2690818" y="214605"/>
                  </a:moveTo>
                  <a:lnTo>
                    <a:pt x="2655309" y="206952"/>
                  </a:lnTo>
                  <a:lnTo>
                    <a:pt x="2625474" y="186403"/>
                  </a:lnTo>
                  <a:lnTo>
                    <a:pt x="2604925" y="156568"/>
                  </a:lnTo>
                  <a:lnTo>
                    <a:pt x="2597273" y="121058"/>
                  </a:lnTo>
                  <a:lnTo>
                    <a:pt x="2597273" y="93545"/>
                  </a:lnTo>
                  <a:lnTo>
                    <a:pt x="2604925" y="55714"/>
                  </a:lnTo>
                  <a:lnTo>
                    <a:pt x="2625474" y="26137"/>
                  </a:lnTo>
                  <a:lnTo>
                    <a:pt x="2655309" y="6878"/>
                  </a:lnTo>
                  <a:lnTo>
                    <a:pt x="2690818" y="0"/>
                  </a:lnTo>
                  <a:lnTo>
                    <a:pt x="2726329" y="6878"/>
                  </a:lnTo>
                  <a:lnTo>
                    <a:pt x="2756164" y="26137"/>
                  </a:lnTo>
                  <a:lnTo>
                    <a:pt x="2776713" y="55714"/>
                  </a:lnTo>
                  <a:lnTo>
                    <a:pt x="2784365" y="93545"/>
                  </a:lnTo>
                  <a:lnTo>
                    <a:pt x="2784365" y="121058"/>
                  </a:lnTo>
                  <a:lnTo>
                    <a:pt x="2776713" y="156568"/>
                  </a:lnTo>
                  <a:lnTo>
                    <a:pt x="2756164" y="186403"/>
                  </a:lnTo>
                  <a:lnTo>
                    <a:pt x="2726329" y="206952"/>
                  </a:lnTo>
                  <a:lnTo>
                    <a:pt x="2690818" y="214605"/>
                  </a:lnTo>
                  <a:close/>
                </a:path>
                <a:path w="4171315" h="979804">
                  <a:moveTo>
                    <a:pt x="2465209" y="610799"/>
                  </a:moveTo>
                  <a:lnTo>
                    <a:pt x="2426689" y="610799"/>
                  </a:lnTo>
                  <a:lnTo>
                    <a:pt x="2426689" y="605296"/>
                  </a:lnTo>
                  <a:lnTo>
                    <a:pt x="2421187" y="599794"/>
                  </a:lnTo>
                  <a:lnTo>
                    <a:pt x="2421187" y="594291"/>
                  </a:lnTo>
                  <a:lnTo>
                    <a:pt x="2426689" y="588788"/>
                  </a:lnTo>
                  <a:lnTo>
                    <a:pt x="2509230" y="396194"/>
                  </a:lnTo>
                  <a:lnTo>
                    <a:pt x="2536744" y="319156"/>
                  </a:lnTo>
                  <a:lnTo>
                    <a:pt x="2584205" y="264129"/>
                  </a:lnTo>
                  <a:lnTo>
                    <a:pt x="2652300" y="242118"/>
                  </a:lnTo>
                  <a:lnTo>
                    <a:pt x="2729338" y="242118"/>
                  </a:lnTo>
                  <a:lnTo>
                    <a:pt x="2797434" y="264129"/>
                  </a:lnTo>
                  <a:lnTo>
                    <a:pt x="2844894" y="319156"/>
                  </a:lnTo>
                  <a:lnTo>
                    <a:pt x="2872408" y="396194"/>
                  </a:lnTo>
                  <a:lnTo>
                    <a:pt x="2879483" y="412702"/>
                  </a:lnTo>
                  <a:lnTo>
                    <a:pt x="2591770" y="412702"/>
                  </a:lnTo>
                  <a:lnTo>
                    <a:pt x="2591770" y="418204"/>
                  </a:lnTo>
                  <a:lnTo>
                    <a:pt x="2525738" y="572280"/>
                  </a:lnTo>
                  <a:lnTo>
                    <a:pt x="2515506" y="587584"/>
                  </a:lnTo>
                  <a:lnTo>
                    <a:pt x="2501663" y="599794"/>
                  </a:lnTo>
                  <a:lnTo>
                    <a:pt x="2484725" y="607876"/>
                  </a:lnTo>
                  <a:lnTo>
                    <a:pt x="2465209" y="610799"/>
                  </a:lnTo>
                  <a:close/>
                </a:path>
                <a:path w="4171315" h="979804">
                  <a:moveTo>
                    <a:pt x="2575263" y="979480"/>
                  </a:moveTo>
                  <a:lnTo>
                    <a:pt x="2547749" y="979480"/>
                  </a:lnTo>
                  <a:lnTo>
                    <a:pt x="2547749" y="973977"/>
                  </a:lnTo>
                  <a:lnTo>
                    <a:pt x="2542246" y="973977"/>
                  </a:lnTo>
                  <a:lnTo>
                    <a:pt x="2542246" y="968475"/>
                  </a:lnTo>
                  <a:lnTo>
                    <a:pt x="2536744" y="968475"/>
                  </a:lnTo>
                  <a:lnTo>
                    <a:pt x="2536744" y="962972"/>
                  </a:lnTo>
                  <a:lnTo>
                    <a:pt x="2569760" y="610799"/>
                  </a:lnTo>
                  <a:lnTo>
                    <a:pt x="2597273" y="418204"/>
                  </a:lnTo>
                  <a:lnTo>
                    <a:pt x="2591770" y="412702"/>
                  </a:lnTo>
                  <a:lnTo>
                    <a:pt x="2789868" y="412702"/>
                  </a:lnTo>
                  <a:lnTo>
                    <a:pt x="2784365" y="418204"/>
                  </a:lnTo>
                  <a:lnTo>
                    <a:pt x="2811878" y="610799"/>
                  </a:lnTo>
                  <a:lnTo>
                    <a:pt x="2813426" y="627307"/>
                  </a:lnTo>
                  <a:lnTo>
                    <a:pt x="2685316" y="627307"/>
                  </a:lnTo>
                  <a:lnTo>
                    <a:pt x="2635792" y="924453"/>
                  </a:lnTo>
                  <a:lnTo>
                    <a:pt x="2630977" y="946979"/>
                  </a:lnTo>
                  <a:lnTo>
                    <a:pt x="2617908" y="964347"/>
                  </a:lnTo>
                  <a:lnTo>
                    <a:pt x="2598649" y="975525"/>
                  </a:lnTo>
                  <a:lnTo>
                    <a:pt x="2575263" y="979480"/>
                  </a:lnTo>
                  <a:close/>
                </a:path>
                <a:path w="4171315" h="979804">
                  <a:moveTo>
                    <a:pt x="2954948" y="610799"/>
                  </a:moveTo>
                  <a:lnTo>
                    <a:pt x="2916430" y="610799"/>
                  </a:lnTo>
                  <a:lnTo>
                    <a:pt x="2896912" y="607876"/>
                  </a:lnTo>
                  <a:lnTo>
                    <a:pt x="2879974" y="599794"/>
                  </a:lnTo>
                  <a:lnTo>
                    <a:pt x="2866131" y="587584"/>
                  </a:lnTo>
                  <a:lnTo>
                    <a:pt x="2855900" y="572280"/>
                  </a:lnTo>
                  <a:lnTo>
                    <a:pt x="2789868" y="418204"/>
                  </a:lnTo>
                  <a:lnTo>
                    <a:pt x="2789868" y="412702"/>
                  </a:lnTo>
                  <a:lnTo>
                    <a:pt x="2879483" y="412702"/>
                  </a:lnTo>
                  <a:lnTo>
                    <a:pt x="2954948" y="588788"/>
                  </a:lnTo>
                  <a:lnTo>
                    <a:pt x="2960452" y="594291"/>
                  </a:lnTo>
                  <a:lnTo>
                    <a:pt x="2960452" y="599794"/>
                  </a:lnTo>
                  <a:lnTo>
                    <a:pt x="2954948" y="605296"/>
                  </a:lnTo>
                  <a:lnTo>
                    <a:pt x="2954948" y="610799"/>
                  </a:lnTo>
                  <a:close/>
                </a:path>
                <a:path w="4171315" h="979804">
                  <a:moveTo>
                    <a:pt x="2833888" y="979480"/>
                  </a:moveTo>
                  <a:lnTo>
                    <a:pt x="2806375" y="979480"/>
                  </a:lnTo>
                  <a:lnTo>
                    <a:pt x="2782990" y="975525"/>
                  </a:lnTo>
                  <a:lnTo>
                    <a:pt x="2763730" y="964347"/>
                  </a:lnTo>
                  <a:lnTo>
                    <a:pt x="2750661" y="946979"/>
                  </a:lnTo>
                  <a:lnTo>
                    <a:pt x="2745846" y="924453"/>
                  </a:lnTo>
                  <a:lnTo>
                    <a:pt x="2696322" y="627307"/>
                  </a:lnTo>
                  <a:lnTo>
                    <a:pt x="2813426" y="627307"/>
                  </a:lnTo>
                  <a:lnTo>
                    <a:pt x="2844894" y="962972"/>
                  </a:lnTo>
                  <a:lnTo>
                    <a:pt x="2844894" y="968475"/>
                  </a:lnTo>
                  <a:lnTo>
                    <a:pt x="2839392" y="968475"/>
                  </a:lnTo>
                  <a:lnTo>
                    <a:pt x="2839392" y="973977"/>
                  </a:lnTo>
                  <a:lnTo>
                    <a:pt x="2833888" y="973977"/>
                  </a:lnTo>
                  <a:lnTo>
                    <a:pt x="2833888" y="979480"/>
                  </a:lnTo>
                  <a:close/>
                </a:path>
                <a:path w="4171315" h="979804">
                  <a:moveTo>
                    <a:pt x="3296116" y="214605"/>
                  </a:moveTo>
                  <a:lnTo>
                    <a:pt x="3260606" y="206952"/>
                  </a:lnTo>
                  <a:lnTo>
                    <a:pt x="3230771" y="186403"/>
                  </a:lnTo>
                  <a:lnTo>
                    <a:pt x="3210222" y="156568"/>
                  </a:lnTo>
                  <a:lnTo>
                    <a:pt x="3202570" y="121058"/>
                  </a:lnTo>
                  <a:lnTo>
                    <a:pt x="3202570" y="93545"/>
                  </a:lnTo>
                  <a:lnTo>
                    <a:pt x="3210222" y="55714"/>
                  </a:lnTo>
                  <a:lnTo>
                    <a:pt x="3230771" y="26137"/>
                  </a:lnTo>
                  <a:lnTo>
                    <a:pt x="3260606" y="6878"/>
                  </a:lnTo>
                  <a:lnTo>
                    <a:pt x="3296116" y="0"/>
                  </a:lnTo>
                  <a:lnTo>
                    <a:pt x="3331625" y="6878"/>
                  </a:lnTo>
                  <a:lnTo>
                    <a:pt x="3361460" y="26137"/>
                  </a:lnTo>
                  <a:lnTo>
                    <a:pt x="3382009" y="55714"/>
                  </a:lnTo>
                  <a:lnTo>
                    <a:pt x="3389662" y="93545"/>
                  </a:lnTo>
                  <a:lnTo>
                    <a:pt x="3389662" y="121058"/>
                  </a:lnTo>
                  <a:lnTo>
                    <a:pt x="3382009" y="156568"/>
                  </a:lnTo>
                  <a:lnTo>
                    <a:pt x="3361460" y="186403"/>
                  </a:lnTo>
                  <a:lnTo>
                    <a:pt x="3331625" y="206952"/>
                  </a:lnTo>
                  <a:lnTo>
                    <a:pt x="3296116" y="214605"/>
                  </a:lnTo>
                  <a:close/>
                </a:path>
                <a:path w="4171315" h="979804">
                  <a:moveTo>
                    <a:pt x="3070504" y="610799"/>
                  </a:moveTo>
                  <a:lnTo>
                    <a:pt x="3031986" y="610799"/>
                  </a:lnTo>
                  <a:lnTo>
                    <a:pt x="3031986" y="605296"/>
                  </a:lnTo>
                  <a:lnTo>
                    <a:pt x="3026484" y="599794"/>
                  </a:lnTo>
                  <a:lnTo>
                    <a:pt x="3026484" y="594291"/>
                  </a:lnTo>
                  <a:lnTo>
                    <a:pt x="3031986" y="588788"/>
                  </a:lnTo>
                  <a:lnTo>
                    <a:pt x="3114526" y="396194"/>
                  </a:lnTo>
                  <a:lnTo>
                    <a:pt x="3142040" y="319156"/>
                  </a:lnTo>
                  <a:lnTo>
                    <a:pt x="3189501" y="264129"/>
                  </a:lnTo>
                  <a:lnTo>
                    <a:pt x="3257596" y="242118"/>
                  </a:lnTo>
                  <a:lnTo>
                    <a:pt x="3334635" y="242118"/>
                  </a:lnTo>
                  <a:lnTo>
                    <a:pt x="3402731" y="264129"/>
                  </a:lnTo>
                  <a:lnTo>
                    <a:pt x="3450192" y="319156"/>
                  </a:lnTo>
                  <a:lnTo>
                    <a:pt x="3477704" y="396194"/>
                  </a:lnTo>
                  <a:lnTo>
                    <a:pt x="3484779" y="412702"/>
                  </a:lnTo>
                  <a:lnTo>
                    <a:pt x="3197068" y="412702"/>
                  </a:lnTo>
                  <a:lnTo>
                    <a:pt x="3197068" y="418204"/>
                  </a:lnTo>
                  <a:lnTo>
                    <a:pt x="3131036" y="572280"/>
                  </a:lnTo>
                  <a:lnTo>
                    <a:pt x="3120804" y="587584"/>
                  </a:lnTo>
                  <a:lnTo>
                    <a:pt x="3106960" y="599794"/>
                  </a:lnTo>
                  <a:lnTo>
                    <a:pt x="3090022" y="607876"/>
                  </a:lnTo>
                  <a:lnTo>
                    <a:pt x="3070504" y="610799"/>
                  </a:lnTo>
                  <a:close/>
                </a:path>
                <a:path w="4171315" h="979804">
                  <a:moveTo>
                    <a:pt x="3180561" y="979480"/>
                  </a:moveTo>
                  <a:lnTo>
                    <a:pt x="3153046" y="979480"/>
                  </a:lnTo>
                  <a:lnTo>
                    <a:pt x="3153046" y="973977"/>
                  </a:lnTo>
                  <a:lnTo>
                    <a:pt x="3147544" y="973977"/>
                  </a:lnTo>
                  <a:lnTo>
                    <a:pt x="3147544" y="968475"/>
                  </a:lnTo>
                  <a:lnTo>
                    <a:pt x="3142040" y="968475"/>
                  </a:lnTo>
                  <a:lnTo>
                    <a:pt x="3142040" y="962972"/>
                  </a:lnTo>
                  <a:lnTo>
                    <a:pt x="3175056" y="610799"/>
                  </a:lnTo>
                  <a:lnTo>
                    <a:pt x="3202570" y="418204"/>
                  </a:lnTo>
                  <a:lnTo>
                    <a:pt x="3197068" y="412702"/>
                  </a:lnTo>
                  <a:lnTo>
                    <a:pt x="3395164" y="412702"/>
                  </a:lnTo>
                  <a:lnTo>
                    <a:pt x="3389662" y="418204"/>
                  </a:lnTo>
                  <a:lnTo>
                    <a:pt x="3417176" y="610799"/>
                  </a:lnTo>
                  <a:lnTo>
                    <a:pt x="3418723" y="627307"/>
                  </a:lnTo>
                  <a:lnTo>
                    <a:pt x="3290612" y="627307"/>
                  </a:lnTo>
                  <a:lnTo>
                    <a:pt x="3241088" y="924453"/>
                  </a:lnTo>
                  <a:lnTo>
                    <a:pt x="3236273" y="946979"/>
                  </a:lnTo>
                  <a:lnTo>
                    <a:pt x="3223205" y="964347"/>
                  </a:lnTo>
                  <a:lnTo>
                    <a:pt x="3203946" y="975525"/>
                  </a:lnTo>
                  <a:lnTo>
                    <a:pt x="3180561" y="979480"/>
                  </a:lnTo>
                  <a:close/>
                </a:path>
                <a:path w="4171315" h="979804">
                  <a:moveTo>
                    <a:pt x="3560246" y="610799"/>
                  </a:moveTo>
                  <a:lnTo>
                    <a:pt x="3521726" y="610799"/>
                  </a:lnTo>
                  <a:lnTo>
                    <a:pt x="3502208" y="607876"/>
                  </a:lnTo>
                  <a:lnTo>
                    <a:pt x="3485271" y="599794"/>
                  </a:lnTo>
                  <a:lnTo>
                    <a:pt x="3471428" y="587584"/>
                  </a:lnTo>
                  <a:lnTo>
                    <a:pt x="3461196" y="572280"/>
                  </a:lnTo>
                  <a:lnTo>
                    <a:pt x="3395164" y="418204"/>
                  </a:lnTo>
                  <a:lnTo>
                    <a:pt x="3395164" y="412702"/>
                  </a:lnTo>
                  <a:lnTo>
                    <a:pt x="3484779" y="412702"/>
                  </a:lnTo>
                  <a:lnTo>
                    <a:pt x="3560246" y="588788"/>
                  </a:lnTo>
                  <a:lnTo>
                    <a:pt x="3565748" y="594291"/>
                  </a:lnTo>
                  <a:lnTo>
                    <a:pt x="3565748" y="599794"/>
                  </a:lnTo>
                  <a:lnTo>
                    <a:pt x="3560246" y="605296"/>
                  </a:lnTo>
                  <a:lnTo>
                    <a:pt x="3560246" y="610799"/>
                  </a:lnTo>
                  <a:close/>
                </a:path>
                <a:path w="4171315" h="979804">
                  <a:moveTo>
                    <a:pt x="3439186" y="979480"/>
                  </a:moveTo>
                  <a:lnTo>
                    <a:pt x="3411671" y="979480"/>
                  </a:lnTo>
                  <a:lnTo>
                    <a:pt x="3388286" y="975525"/>
                  </a:lnTo>
                  <a:lnTo>
                    <a:pt x="3369027" y="964347"/>
                  </a:lnTo>
                  <a:lnTo>
                    <a:pt x="3355958" y="946979"/>
                  </a:lnTo>
                  <a:lnTo>
                    <a:pt x="3351143" y="924453"/>
                  </a:lnTo>
                  <a:lnTo>
                    <a:pt x="3301618" y="627307"/>
                  </a:lnTo>
                  <a:lnTo>
                    <a:pt x="3418723" y="627307"/>
                  </a:lnTo>
                  <a:lnTo>
                    <a:pt x="3450192" y="962972"/>
                  </a:lnTo>
                  <a:lnTo>
                    <a:pt x="3450192" y="968475"/>
                  </a:lnTo>
                  <a:lnTo>
                    <a:pt x="3444688" y="968475"/>
                  </a:lnTo>
                  <a:lnTo>
                    <a:pt x="3444688" y="973977"/>
                  </a:lnTo>
                  <a:lnTo>
                    <a:pt x="3439186" y="973977"/>
                  </a:lnTo>
                  <a:lnTo>
                    <a:pt x="3439186" y="979480"/>
                  </a:lnTo>
                  <a:close/>
                </a:path>
                <a:path w="4171315" h="979804">
                  <a:moveTo>
                    <a:pt x="3901412" y="214605"/>
                  </a:moveTo>
                  <a:lnTo>
                    <a:pt x="3865902" y="206952"/>
                  </a:lnTo>
                  <a:lnTo>
                    <a:pt x="3836068" y="186403"/>
                  </a:lnTo>
                  <a:lnTo>
                    <a:pt x="3815519" y="156568"/>
                  </a:lnTo>
                  <a:lnTo>
                    <a:pt x="3807867" y="121058"/>
                  </a:lnTo>
                  <a:lnTo>
                    <a:pt x="3807867" y="93545"/>
                  </a:lnTo>
                  <a:lnTo>
                    <a:pt x="3815519" y="55714"/>
                  </a:lnTo>
                  <a:lnTo>
                    <a:pt x="3836068" y="26137"/>
                  </a:lnTo>
                  <a:lnTo>
                    <a:pt x="3865902" y="6878"/>
                  </a:lnTo>
                  <a:lnTo>
                    <a:pt x="3901412" y="0"/>
                  </a:lnTo>
                  <a:lnTo>
                    <a:pt x="3936922" y="6878"/>
                  </a:lnTo>
                  <a:lnTo>
                    <a:pt x="3966757" y="26137"/>
                  </a:lnTo>
                  <a:lnTo>
                    <a:pt x="3987307" y="55714"/>
                  </a:lnTo>
                  <a:lnTo>
                    <a:pt x="3994959" y="93545"/>
                  </a:lnTo>
                  <a:lnTo>
                    <a:pt x="3994959" y="121058"/>
                  </a:lnTo>
                  <a:lnTo>
                    <a:pt x="3987307" y="156568"/>
                  </a:lnTo>
                  <a:lnTo>
                    <a:pt x="3966757" y="186403"/>
                  </a:lnTo>
                  <a:lnTo>
                    <a:pt x="3936922" y="206952"/>
                  </a:lnTo>
                  <a:lnTo>
                    <a:pt x="3901412" y="214605"/>
                  </a:lnTo>
                  <a:close/>
                </a:path>
                <a:path w="4171315" h="979804">
                  <a:moveTo>
                    <a:pt x="3675802" y="610799"/>
                  </a:moveTo>
                  <a:lnTo>
                    <a:pt x="3637284" y="610799"/>
                  </a:lnTo>
                  <a:lnTo>
                    <a:pt x="3637284" y="605296"/>
                  </a:lnTo>
                  <a:lnTo>
                    <a:pt x="3631780" y="599794"/>
                  </a:lnTo>
                  <a:lnTo>
                    <a:pt x="3631780" y="594291"/>
                  </a:lnTo>
                  <a:lnTo>
                    <a:pt x="3637284" y="588788"/>
                  </a:lnTo>
                  <a:lnTo>
                    <a:pt x="3719823" y="396194"/>
                  </a:lnTo>
                  <a:lnTo>
                    <a:pt x="3747337" y="319156"/>
                  </a:lnTo>
                  <a:lnTo>
                    <a:pt x="3794798" y="264129"/>
                  </a:lnTo>
                  <a:lnTo>
                    <a:pt x="3862893" y="242118"/>
                  </a:lnTo>
                  <a:lnTo>
                    <a:pt x="3939931" y="242118"/>
                  </a:lnTo>
                  <a:lnTo>
                    <a:pt x="4008027" y="264129"/>
                  </a:lnTo>
                  <a:lnTo>
                    <a:pt x="4055487" y="319156"/>
                  </a:lnTo>
                  <a:lnTo>
                    <a:pt x="4083001" y="396194"/>
                  </a:lnTo>
                  <a:lnTo>
                    <a:pt x="4090076" y="412702"/>
                  </a:lnTo>
                  <a:lnTo>
                    <a:pt x="3802364" y="412702"/>
                  </a:lnTo>
                  <a:lnTo>
                    <a:pt x="3802364" y="418204"/>
                  </a:lnTo>
                  <a:lnTo>
                    <a:pt x="3736332" y="572280"/>
                  </a:lnTo>
                  <a:lnTo>
                    <a:pt x="3726100" y="587584"/>
                  </a:lnTo>
                  <a:lnTo>
                    <a:pt x="3712257" y="599794"/>
                  </a:lnTo>
                  <a:lnTo>
                    <a:pt x="3695319" y="607876"/>
                  </a:lnTo>
                  <a:lnTo>
                    <a:pt x="3675802" y="610799"/>
                  </a:lnTo>
                  <a:close/>
                </a:path>
                <a:path w="4171315" h="979804">
                  <a:moveTo>
                    <a:pt x="3785856" y="979480"/>
                  </a:moveTo>
                  <a:lnTo>
                    <a:pt x="3758343" y="979480"/>
                  </a:lnTo>
                  <a:lnTo>
                    <a:pt x="3758343" y="973977"/>
                  </a:lnTo>
                  <a:lnTo>
                    <a:pt x="3752840" y="973977"/>
                  </a:lnTo>
                  <a:lnTo>
                    <a:pt x="3752840" y="968475"/>
                  </a:lnTo>
                  <a:lnTo>
                    <a:pt x="3747337" y="968475"/>
                  </a:lnTo>
                  <a:lnTo>
                    <a:pt x="3747337" y="962972"/>
                  </a:lnTo>
                  <a:lnTo>
                    <a:pt x="3780353" y="610799"/>
                  </a:lnTo>
                  <a:lnTo>
                    <a:pt x="3807867" y="418204"/>
                  </a:lnTo>
                  <a:lnTo>
                    <a:pt x="3802364" y="412702"/>
                  </a:lnTo>
                  <a:lnTo>
                    <a:pt x="4000461" y="412702"/>
                  </a:lnTo>
                  <a:lnTo>
                    <a:pt x="3994959" y="418204"/>
                  </a:lnTo>
                  <a:lnTo>
                    <a:pt x="4022471" y="610799"/>
                  </a:lnTo>
                  <a:lnTo>
                    <a:pt x="4024019" y="627307"/>
                  </a:lnTo>
                  <a:lnTo>
                    <a:pt x="3895909" y="627307"/>
                  </a:lnTo>
                  <a:lnTo>
                    <a:pt x="3846385" y="924453"/>
                  </a:lnTo>
                  <a:lnTo>
                    <a:pt x="3841571" y="946979"/>
                  </a:lnTo>
                  <a:lnTo>
                    <a:pt x="3828501" y="964347"/>
                  </a:lnTo>
                  <a:lnTo>
                    <a:pt x="3809242" y="975525"/>
                  </a:lnTo>
                  <a:lnTo>
                    <a:pt x="3785856" y="979480"/>
                  </a:lnTo>
                  <a:close/>
                </a:path>
                <a:path w="4171315" h="979804">
                  <a:moveTo>
                    <a:pt x="4165543" y="610799"/>
                  </a:moveTo>
                  <a:lnTo>
                    <a:pt x="4127023" y="610799"/>
                  </a:lnTo>
                  <a:lnTo>
                    <a:pt x="4107506" y="607876"/>
                  </a:lnTo>
                  <a:lnTo>
                    <a:pt x="4090568" y="599794"/>
                  </a:lnTo>
                  <a:lnTo>
                    <a:pt x="4076725" y="587584"/>
                  </a:lnTo>
                  <a:lnTo>
                    <a:pt x="4066493" y="572280"/>
                  </a:lnTo>
                  <a:lnTo>
                    <a:pt x="4000461" y="418204"/>
                  </a:lnTo>
                  <a:lnTo>
                    <a:pt x="4000461" y="412702"/>
                  </a:lnTo>
                  <a:lnTo>
                    <a:pt x="4090076" y="412702"/>
                  </a:lnTo>
                  <a:lnTo>
                    <a:pt x="4165543" y="588788"/>
                  </a:lnTo>
                  <a:lnTo>
                    <a:pt x="4171045" y="594291"/>
                  </a:lnTo>
                  <a:lnTo>
                    <a:pt x="4171045" y="599794"/>
                  </a:lnTo>
                  <a:lnTo>
                    <a:pt x="4165543" y="605296"/>
                  </a:lnTo>
                  <a:lnTo>
                    <a:pt x="4165543" y="610799"/>
                  </a:lnTo>
                  <a:close/>
                </a:path>
                <a:path w="4171315" h="979804">
                  <a:moveTo>
                    <a:pt x="4044483" y="979480"/>
                  </a:moveTo>
                  <a:lnTo>
                    <a:pt x="4016968" y="979480"/>
                  </a:lnTo>
                  <a:lnTo>
                    <a:pt x="3993583" y="975525"/>
                  </a:lnTo>
                  <a:lnTo>
                    <a:pt x="3974323" y="964347"/>
                  </a:lnTo>
                  <a:lnTo>
                    <a:pt x="3961254" y="946979"/>
                  </a:lnTo>
                  <a:lnTo>
                    <a:pt x="3956439" y="924453"/>
                  </a:lnTo>
                  <a:lnTo>
                    <a:pt x="3906915" y="627307"/>
                  </a:lnTo>
                  <a:lnTo>
                    <a:pt x="4024019" y="627307"/>
                  </a:lnTo>
                  <a:lnTo>
                    <a:pt x="4055487" y="962972"/>
                  </a:lnTo>
                  <a:lnTo>
                    <a:pt x="4055487" y="968475"/>
                  </a:lnTo>
                  <a:lnTo>
                    <a:pt x="4049985" y="968475"/>
                  </a:lnTo>
                  <a:lnTo>
                    <a:pt x="4049985" y="973977"/>
                  </a:lnTo>
                  <a:lnTo>
                    <a:pt x="4044483" y="973977"/>
                  </a:lnTo>
                  <a:lnTo>
                    <a:pt x="4044483" y="979480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69479" y="5248509"/>
              <a:ext cx="3199130" cy="1599565"/>
            </a:xfrm>
            <a:custGeom>
              <a:avLst/>
              <a:gdLst/>
              <a:ahLst/>
              <a:cxnLst/>
              <a:rect l="l" t="t" r="r" b="b"/>
              <a:pathLst>
                <a:path w="3199130" h="1599565">
                  <a:moveTo>
                    <a:pt x="575825" y="1599514"/>
                  </a:moveTo>
                  <a:lnTo>
                    <a:pt x="0" y="1599514"/>
                  </a:lnTo>
                  <a:lnTo>
                    <a:pt x="714" y="1551324"/>
                  </a:lnTo>
                  <a:lnTo>
                    <a:pt x="2823" y="1503708"/>
                  </a:lnTo>
                  <a:lnTo>
                    <a:pt x="6307" y="1456542"/>
                  </a:lnTo>
                  <a:lnTo>
                    <a:pt x="11152" y="1409640"/>
                  </a:lnTo>
                  <a:lnTo>
                    <a:pt x="17342" y="1363150"/>
                  </a:lnTo>
                  <a:lnTo>
                    <a:pt x="24854" y="1317090"/>
                  </a:lnTo>
                  <a:lnTo>
                    <a:pt x="33668" y="1271480"/>
                  </a:lnTo>
                  <a:lnTo>
                    <a:pt x="43764" y="1226341"/>
                  </a:lnTo>
                  <a:lnTo>
                    <a:pt x="55121" y="1181692"/>
                  </a:lnTo>
                  <a:lnTo>
                    <a:pt x="67721" y="1137553"/>
                  </a:lnTo>
                  <a:lnTo>
                    <a:pt x="81544" y="1093944"/>
                  </a:lnTo>
                  <a:lnTo>
                    <a:pt x="96569" y="1050884"/>
                  </a:lnTo>
                  <a:lnTo>
                    <a:pt x="112777" y="1008393"/>
                  </a:lnTo>
                  <a:lnTo>
                    <a:pt x="130148" y="966492"/>
                  </a:lnTo>
                  <a:lnTo>
                    <a:pt x="148662" y="925199"/>
                  </a:lnTo>
                  <a:lnTo>
                    <a:pt x="168300" y="884535"/>
                  </a:lnTo>
                  <a:lnTo>
                    <a:pt x="189042" y="844520"/>
                  </a:lnTo>
                  <a:lnTo>
                    <a:pt x="210867" y="805172"/>
                  </a:lnTo>
                  <a:lnTo>
                    <a:pt x="233757" y="766513"/>
                  </a:lnTo>
                  <a:lnTo>
                    <a:pt x="257691" y="728562"/>
                  </a:lnTo>
                  <a:lnTo>
                    <a:pt x="282650" y="691338"/>
                  </a:lnTo>
                  <a:lnTo>
                    <a:pt x="308613" y="654862"/>
                  </a:lnTo>
                  <a:lnTo>
                    <a:pt x="335561" y="619152"/>
                  </a:lnTo>
                  <a:lnTo>
                    <a:pt x="363475" y="584230"/>
                  </a:lnTo>
                  <a:lnTo>
                    <a:pt x="392333" y="550115"/>
                  </a:lnTo>
                  <a:lnTo>
                    <a:pt x="422118" y="516826"/>
                  </a:lnTo>
                  <a:lnTo>
                    <a:pt x="452808" y="484384"/>
                  </a:lnTo>
                  <a:lnTo>
                    <a:pt x="484384" y="452808"/>
                  </a:lnTo>
                  <a:lnTo>
                    <a:pt x="516826" y="422118"/>
                  </a:lnTo>
                  <a:lnTo>
                    <a:pt x="550115" y="392333"/>
                  </a:lnTo>
                  <a:lnTo>
                    <a:pt x="584230" y="363475"/>
                  </a:lnTo>
                  <a:lnTo>
                    <a:pt x="619152" y="335561"/>
                  </a:lnTo>
                  <a:lnTo>
                    <a:pt x="654861" y="308613"/>
                  </a:lnTo>
                  <a:lnTo>
                    <a:pt x="691338" y="282650"/>
                  </a:lnTo>
                  <a:lnTo>
                    <a:pt x="728561" y="257691"/>
                  </a:lnTo>
                  <a:lnTo>
                    <a:pt x="766513" y="233757"/>
                  </a:lnTo>
                  <a:lnTo>
                    <a:pt x="805172" y="210867"/>
                  </a:lnTo>
                  <a:lnTo>
                    <a:pt x="844519" y="189042"/>
                  </a:lnTo>
                  <a:lnTo>
                    <a:pt x="884535" y="168300"/>
                  </a:lnTo>
                  <a:lnTo>
                    <a:pt x="925199" y="148662"/>
                  </a:lnTo>
                  <a:lnTo>
                    <a:pt x="966491" y="130148"/>
                  </a:lnTo>
                  <a:lnTo>
                    <a:pt x="1008393" y="112777"/>
                  </a:lnTo>
                  <a:lnTo>
                    <a:pt x="1050883" y="96569"/>
                  </a:lnTo>
                  <a:lnTo>
                    <a:pt x="1093943" y="81544"/>
                  </a:lnTo>
                  <a:lnTo>
                    <a:pt x="1137553" y="67721"/>
                  </a:lnTo>
                  <a:lnTo>
                    <a:pt x="1181692" y="55121"/>
                  </a:lnTo>
                  <a:lnTo>
                    <a:pt x="1226341" y="43764"/>
                  </a:lnTo>
                  <a:lnTo>
                    <a:pt x="1271480" y="33668"/>
                  </a:lnTo>
                  <a:lnTo>
                    <a:pt x="1317089" y="24854"/>
                  </a:lnTo>
                  <a:lnTo>
                    <a:pt x="1363149" y="17342"/>
                  </a:lnTo>
                  <a:lnTo>
                    <a:pt x="1409640" y="11152"/>
                  </a:lnTo>
                  <a:lnTo>
                    <a:pt x="1456541" y="6302"/>
                  </a:lnTo>
                  <a:lnTo>
                    <a:pt x="1503834" y="2814"/>
                  </a:lnTo>
                  <a:lnTo>
                    <a:pt x="1551498" y="706"/>
                  </a:lnTo>
                  <a:lnTo>
                    <a:pt x="1599505" y="0"/>
                  </a:lnTo>
                  <a:lnTo>
                    <a:pt x="1647529" y="706"/>
                  </a:lnTo>
                  <a:lnTo>
                    <a:pt x="1695193" y="2814"/>
                  </a:lnTo>
                  <a:lnTo>
                    <a:pt x="1742486" y="6302"/>
                  </a:lnTo>
                  <a:lnTo>
                    <a:pt x="1789388" y="11152"/>
                  </a:lnTo>
                  <a:lnTo>
                    <a:pt x="1835878" y="17342"/>
                  </a:lnTo>
                  <a:lnTo>
                    <a:pt x="1881938" y="24854"/>
                  </a:lnTo>
                  <a:lnTo>
                    <a:pt x="1927548" y="33668"/>
                  </a:lnTo>
                  <a:lnTo>
                    <a:pt x="1972687" y="43764"/>
                  </a:lnTo>
                  <a:lnTo>
                    <a:pt x="2017336" y="55121"/>
                  </a:lnTo>
                  <a:lnTo>
                    <a:pt x="2061475" y="67721"/>
                  </a:lnTo>
                  <a:lnTo>
                    <a:pt x="2105084" y="81544"/>
                  </a:lnTo>
                  <a:lnTo>
                    <a:pt x="2148144" y="96569"/>
                  </a:lnTo>
                  <a:lnTo>
                    <a:pt x="2190635" y="112777"/>
                  </a:lnTo>
                  <a:lnTo>
                    <a:pt x="2232536" y="130148"/>
                  </a:lnTo>
                  <a:lnTo>
                    <a:pt x="2273829" y="148662"/>
                  </a:lnTo>
                  <a:lnTo>
                    <a:pt x="2314493" y="168300"/>
                  </a:lnTo>
                  <a:lnTo>
                    <a:pt x="2354509" y="189042"/>
                  </a:lnTo>
                  <a:lnTo>
                    <a:pt x="2393856" y="210867"/>
                  </a:lnTo>
                  <a:lnTo>
                    <a:pt x="2432515" y="233757"/>
                  </a:lnTo>
                  <a:lnTo>
                    <a:pt x="2470467" y="257691"/>
                  </a:lnTo>
                  <a:lnTo>
                    <a:pt x="2507690" y="282650"/>
                  </a:lnTo>
                  <a:lnTo>
                    <a:pt x="2544167" y="308613"/>
                  </a:lnTo>
                  <a:lnTo>
                    <a:pt x="2579876" y="335561"/>
                  </a:lnTo>
                  <a:lnTo>
                    <a:pt x="2614798" y="363475"/>
                  </a:lnTo>
                  <a:lnTo>
                    <a:pt x="2648913" y="392333"/>
                  </a:lnTo>
                  <a:lnTo>
                    <a:pt x="2682202" y="422118"/>
                  </a:lnTo>
                  <a:lnTo>
                    <a:pt x="2714644" y="452808"/>
                  </a:lnTo>
                  <a:lnTo>
                    <a:pt x="2746220" y="484384"/>
                  </a:lnTo>
                  <a:lnTo>
                    <a:pt x="2776911" y="516826"/>
                  </a:lnTo>
                  <a:lnTo>
                    <a:pt x="2806695" y="550115"/>
                  </a:lnTo>
                  <a:lnTo>
                    <a:pt x="2828443" y="575825"/>
                  </a:lnTo>
                  <a:lnTo>
                    <a:pt x="1599513" y="575825"/>
                  </a:lnTo>
                  <a:lnTo>
                    <a:pt x="1551324" y="576939"/>
                  </a:lnTo>
                  <a:lnTo>
                    <a:pt x="1503708" y="580249"/>
                  </a:lnTo>
                  <a:lnTo>
                    <a:pt x="1456714" y="585705"/>
                  </a:lnTo>
                  <a:lnTo>
                    <a:pt x="1410392" y="593259"/>
                  </a:lnTo>
                  <a:lnTo>
                    <a:pt x="1364791" y="602861"/>
                  </a:lnTo>
                  <a:lnTo>
                    <a:pt x="1319960" y="614462"/>
                  </a:lnTo>
                  <a:lnTo>
                    <a:pt x="1275949" y="628013"/>
                  </a:lnTo>
                  <a:lnTo>
                    <a:pt x="1232806" y="643465"/>
                  </a:lnTo>
                  <a:lnTo>
                    <a:pt x="1190580" y="660768"/>
                  </a:lnTo>
                  <a:lnTo>
                    <a:pt x="1149321" y="679874"/>
                  </a:lnTo>
                  <a:lnTo>
                    <a:pt x="1109078" y="700733"/>
                  </a:lnTo>
                  <a:lnTo>
                    <a:pt x="1069901" y="723296"/>
                  </a:lnTo>
                  <a:lnTo>
                    <a:pt x="1031837" y="747514"/>
                  </a:lnTo>
                  <a:lnTo>
                    <a:pt x="994936" y="773337"/>
                  </a:lnTo>
                  <a:lnTo>
                    <a:pt x="959249" y="800718"/>
                  </a:lnTo>
                  <a:lnTo>
                    <a:pt x="924822" y="829606"/>
                  </a:lnTo>
                  <a:lnTo>
                    <a:pt x="891707" y="859952"/>
                  </a:lnTo>
                  <a:lnTo>
                    <a:pt x="859952" y="891707"/>
                  </a:lnTo>
                  <a:lnTo>
                    <a:pt x="829606" y="924822"/>
                  </a:lnTo>
                  <a:lnTo>
                    <a:pt x="800718" y="959249"/>
                  </a:lnTo>
                  <a:lnTo>
                    <a:pt x="773337" y="994936"/>
                  </a:lnTo>
                  <a:lnTo>
                    <a:pt x="747514" y="1031837"/>
                  </a:lnTo>
                  <a:lnTo>
                    <a:pt x="723296" y="1069900"/>
                  </a:lnTo>
                  <a:lnTo>
                    <a:pt x="700733" y="1109078"/>
                  </a:lnTo>
                  <a:lnTo>
                    <a:pt x="679874" y="1149321"/>
                  </a:lnTo>
                  <a:lnTo>
                    <a:pt x="660768" y="1190580"/>
                  </a:lnTo>
                  <a:lnTo>
                    <a:pt x="643465" y="1232806"/>
                  </a:lnTo>
                  <a:lnTo>
                    <a:pt x="628013" y="1275949"/>
                  </a:lnTo>
                  <a:lnTo>
                    <a:pt x="614462" y="1319961"/>
                  </a:lnTo>
                  <a:lnTo>
                    <a:pt x="602861" y="1364792"/>
                  </a:lnTo>
                  <a:lnTo>
                    <a:pt x="593259" y="1410392"/>
                  </a:lnTo>
                  <a:lnTo>
                    <a:pt x="585713" y="1456714"/>
                  </a:lnTo>
                  <a:lnTo>
                    <a:pt x="580240" y="1503835"/>
                  </a:lnTo>
                  <a:lnTo>
                    <a:pt x="576935" y="1551499"/>
                  </a:lnTo>
                  <a:lnTo>
                    <a:pt x="575825" y="1599514"/>
                  </a:lnTo>
                  <a:close/>
                </a:path>
                <a:path w="3199130" h="1599565">
                  <a:moveTo>
                    <a:pt x="3199028" y="1599514"/>
                  </a:moveTo>
                  <a:lnTo>
                    <a:pt x="2623204" y="1599514"/>
                  </a:lnTo>
                  <a:lnTo>
                    <a:pt x="2622082" y="1551324"/>
                  </a:lnTo>
                  <a:lnTo>
                    <a:pt x="2618774" y="1503708"/>
                  </a:lnTo>
                  <a:lnTo>
                    <a:pt x="2613295" y="1456542"/>
                  </a:lnTo>
                  <a:lnTo>
                    <a:pt x="2605770" y="1410392"/>
                  </a:lnTo>
                  <a:lnTo>
                    <a:pt x="2596168" y="1364792"/>
                  </a:lnTo>
                  <a:lnTo>
                    <a:pt x="2584567" y="1319961"/>
                  </a:lnTo>
                  <a:lnTo>
                    <a:pt x="2571016" y="1275949"/>
                  </a:lnTo>
                  <a:lnTo>
                    <a:pt x="2555564" y="1232806"/>
                  </a:lnTo>
                  <a:lnTo>
                    <a:pt x="2538261" y="1190580"/>
                  </a:lnTo>
                  <a:lnTo>
                    <a:pt x="2519155" y="1149321"/>
                  </a:lnTo>
                  <a:lnTo>
                    <a:pt x="2498296" y="1109078"/>
                  </a:lnTo>
                  <a:lnTo>
                    <a:pt x="2475733" y="1069900"/>
                  </a:lnTo>
                  <a:lnTo>
                    <a:pt x="2451515" y="1031837"/>
                  </a:lnTo>
                  <a:lnTo>
                    <a:pt x="2425691" y="994936"/>
                  </a:lnTo>
                  <a:lnTo>
                    <a:pt x="2398311" y="959249"/>
                  </a:lnTo>
                  <a:lnTo>
                    <a:pt x="2369423" y="924822"/>
                  </a:lnTo>
                  <a:lnTo>
                    <a:pt x="2339076" y="891707"/>
                  </a:lnTo>
                  <a:lnTo>
                    <a:pt x="2307321" y="859952"/>
                  </a:lnTo>
                  <a:lnTo>
                    <a:pt x="2274206" y="829606"/>
                  </a:lnTo>
                  <a:lnTo>
                    <a:pt x="2239780" y="800718"/>
                  </a:lnTo>
                  <a:lnTo>
                    <a:pt x="2204092" y="773337"/>
                  </a:lnTo>
                  <a:lnTo>
                    <a:pt x="2167191" y="747514"/>
                  </a:lnTo>
                  <a:lnTo>
                    <a:pt x="2129127" y="723296"/>
                  </a:lnTo>
                  <a:lnTo>
                    <a:pt x="2089949" y="700733"/>
                  </a:lnTo>
                  <a:lnTo>
                    <a:pt x="2049706" y="679874"/>
                  </a:lnTo>
                  <a:lnTo>
                    <a:pt x="2008448" y="660768"/>
                  </a:lnTo>
                  <a:lnTo>
                    <a:pt x="1966222" y="643465"/>
                  </a:lnTo>
                  <a:lnTo>
                    <a:pt x="1923079" y="628013"/>
                  </a:lnTo>
                  <a:lnTo>
                    <a:pt x="1879067" y="614462"/>
                  </a:lnTo>
                  <a:lnTo>
                    <a:pt x="1834236" y="602861"/>
                  </a:lnTo>
                  <a:lnTo>
                    <a:pt x="1788635" y="593259"/>
                  </a:lnTo>
                  <a:lnTo>
                    <a:pt x="1742313" y="585705"/>
                  </a:lnTo>
                  <a:lnTo>
                    <a:pt x="1695320" y="580249"/>
                  </a:lnTo>
                  <a:lnTo>
                    <a:pt x="1647703" y="576939"/>
                  </a:lnTo>
                  <a:lnTo>
                    <a:pt x="1599513" y="575825"/>
                  </a:lnTo>
                  <a:lnTo>
                    <a:pt x="2828443" y="575825"/>
                  </a:lnTo>
                  <a:lnTo>
                    <a:pt x="2863467" y="619152"/>
                  </a:lnTo>
                  <a:lnTo>
                    <a:pt x="2890415" y="654862"/>
                  </a:lnTo>
                  <a:lnTo>
                    <a:pt x="2916379" y="691338"/>
                  </a:lnTo>
                  <a:lnTo>
                    <a:pt x="2941337" y="728562"/>
                  </a:lnTo>
                  <a:lnTo>
                    <a:pt x="2965271" y="766513"/>
                  </a:lnTo>
                  <a:lnTo>
                    <a:pt x="2988161" y="805172"/>
                  </a:lnTo>
                  <a:lnTo>
                    <a:pt x="3009986" y="844520"/>
                  </a:lnTo>
                  <a:lnTo>
                    <a:pt x="3030728" y="884535"/>
                  </a:lnTo>
                  <a:lnTo>
                    <a:pt x="3050366" y="925199"/>
                  </a:lnTo>
                  <a:lnTo>
                    <a:pt x="3068880" y="966492"/>
                  </a:lnTo>
                  <a:lnTo>
                    <a:pt x="3086251" y="1008393"/>
                  </a:lnTo>
                  <a:lnTo>
                    <a:pt x="3102459" y="1050884"/>
                  </a:lnTo>
                  <a:lnTo>
                    <a:pt x="3117485" y="1093944"/>
                  </a:lnTo>
                  <a:lnTo>
                    <a:pt x="3131307" y="1137553"/>
                  </a:lnTo>
                  <a:lnTo>
                    <a:pt x="3143907" y="1181692"/>
                  </a:lnTo>
                  <a:lnTo>
                    <a:pt x="3155265" y="1226341"/>
                  </a:lnTo>
                  <a:lnTo>
                    <a:pt x="3165360" y="1271480"/>
                  </a:lnTo>
                  <a:lnTo>
                    <a:pt x="3174174" y="1317090"/>
                  </a:lnTo>
                  <a:lnTo>
                    <a:pt x="3181686" y="1363150"/>
                  </a:lnTo>
                  <a:lnTo>
                    <a:pt x="3187877" y="1409640"/>
                  </a:lnTo>
                  <a:lnTo>
                    <a:pt x="3192739" y="1456714"/>
                  </a:lnTo>
                  <a:lnTo>
                    <a:pt x="3196211" y="1503835"/>
                  </a:lnTo>
                  <a:lnTo>
                    <a:pt x="3198317" y="1551499"/>
                  </a:lnTo>
                  <a:lnTo>
                    <a:pt x="3199028" y="1599427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284735" y="5779530"/>
              <a:ext cx="1144270" cy="1068705"/>
            </a:xfrm>
            <a:custGeom>
              <a:avLst/>
              <a:gdLst/>
              <a:ahLst/>
              <a:cxnLst/>
              <a:rect l="l" t="t" r="r" b="b"/>
              <a:pathLst>
                <a:path w="1144269" h="1068704">
                  <a:moveTo>
                    <a:pt x="990529" y="1068374"/>
                  </a:moveTo>
                  <a:lnTo>
                    <a:pt x="949287" y="1064624"/>
                  </a:lnTo>
                  <a:lnTo>
                    <a:pt x="910388" y="1050418"/>
                  </a:lnTo>
                  <a:lnTo>
                    <a:pt x="875932" y="1026227"/>
                  </a:lnTo>
                  <a:lnTo>
                    <a:pt x="10295" y="55503"/>
                  </a:lnTo>
                  <a:lnTo>
                    <a:pt x="0" y="33359"/>
                  </a:lnTo>
                  <a:lnTo>
                    <a:pt x="744" y="24972"/>
                  </a:lnTo>
                  <a:lnTo>
                    <a:pt x="30706" y="0"/>
                  </a:lnTo>
                  <a:lnTo>
                    <a:pt x="38955" y="750"/>
                  </a:lnTo>
                  <a:lnTo>
                    <a:pt x="1092586" y="790857"/>
                  </a:lnTo>
                  <a:lnTo>
                    <a:pt x="1119542" y="823196"/>
                  </a:lnTo>
                  <a:lnTo>
                    <a:pt x="1136915" y="860788"/>
                  </a:lnTo>
                  <a:lnTo>
                    <a:pt x="1144062" y="901579"/>
                  </a:lnTo>
                  <a:lnTo>
                    <a:pt x="1140340" y="943514"/>
                  </a:lnTo>
                  <a:lnTo>
                    <a:pt x="1125813" y="983028"/>
                  </a:lnTo>
                  <a:lnTo>
                    <a:pt x="1101943" y="1016869"/>
                  </a:lnTo>
                  <a:lnTo>
                    <a:pt x="1070191" y="1043454"/>
                  </a:lnTo>
                  <a:lnTo>
                    <a:pt x="1032013" y="1061199"/>
                  </a:lnTo>
                  <a:lnTo>
                    <a:pt x="990529" y="1068374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40414" y="823353"/>
              <a:ext cx="3328670" cy="2667000"/>
            </a:xfrm>
            <a:custGeom>
              <a:avLst/>
              <a:gdLst/>
              <a:ahLst/>
              <a:cxnLst/>
              <a:rect l="l" t="t" r="r" b="b"/>
              <a:pathLst>
                <a:path w="3328669" h="2667000">
                  <a:moveTo>
                    <a:pt x="3328085" y="2662466"/>
                  </a:moveTo>
                  <a:lnTo>
                    <a:pt x="0" y="2662466"/>
                  </a:lnTo>
                  <a:lnTo>
                    <a:pt x="0" y="2666581"/>
                  </a:lnTo>
                  <a:lnTo>
                    <a:pt x="3328085" y="2666581"/>
                  </a:lnTo>
                  <a:lnTo>
                    <a:pt x="3328085" y="2662466"/>
                  </a:lnTo>
                  <a:close/>
                </a:path>
                <a:path w="3328669" h="2667000">
                  <a:moveTo>
                    <a:pt x="3328085" y="1996859"/>
                  </a:moveTo>
                  <a:lnTo>
                    <a:pt x="0" y="1996859"/>
                  </a:lnTo>
                  <a:lnTo>
                    <a:pt x="0" y="2000961"/>
                  </a:lnTo>
                  <a:lnTo>
                    <a:pt x="3328085" y="2000961"/>
                  </a:lnTo>
                  <a:lnTo>
                    <a:pt x="3328085" y="1996859"/>
                  </a:lnTo>
                  <a:close/>
                </a:path>
                <a:path w="3328669" h="2667000">
                  <a:moveTo>
                    <a:pt x="3328085" y="1331239"/>
                  </a:moveTo>
                  <a:lnTo>
                    <a:pt x="0" y="1331239"/>
                  </a:lnTo>
                  <a:lnTo>
                    <a:pt x="0" y="1335341"/>
                  </a:lnTo>
                  <a:lnTo>
                    <a:pt x="3328085" y="1335341"/>
                  </a:lnTo>
                  <a:lnTo>
                    <a:pt x="3328085" y="1331239"/>
                  </a:lnTo>
                  <a:close/>
                </a:path>
                <a:path w="3328669" h="2667000">
                  <a:moveTo>
                    <a:pt x="3328085" y="665619"/>
                  </a:moveTo>
                  <a:lnTo>
                    <a:pt x="0" y="665619"/>
                  </a:lnTo>
                  <a:lnTo>
                    <a:pt x="0" y="669734"/>
                  </a:lnTo>
                  <a:lnTo>
                    <a:pt x="3328085" y="669734"/>
                  </a:lnTo>
                  <a:lnTo>
                    <a:pt x="3328085" y="665619"/>
                  </a:lnTo>
                  <a:close/>
                </a:path>
                <a:path w="3328669" h="2667000">
                  <a:moveTo>
                    <a:pt x="3328085" y="0"/>
                  </a:moveTo>
                  <a:lnTo>
                    <a:pt x="0" y="0"/>
                  </a:lnTo>
                  <a:lnTo>
                    <a:pt x="0" y="4114"/>
                  </a:lnTo>
                  <a:lnTo>
                    <a:pt x="3328085" y="4114"/>
                  </a:lnTo>
                  <a:lnTo>
                    <a:pt x="3328085" y="0"/>
                  </a:lnTo>
                  <a:close/>
                </a:path>
              </a:pathLst>
            </a:custGeom>
            <a:solidFill>
              <a:srgbClr val="FFFFFF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540426" y="4151434"/>
              <a:ext cx="3328670" cy="4445"/>
            </a:xfrm>
            <a:custGeom>
              <a:avLst/>
              <a:gdLst/>
              <a:ahLst/>
              <a:cxnLst/>
              <a:rect l="l" t="t" r="r" b="b"/>
              <a:pathLst>
                <a:path w="3328669" h="4445">
                  <a:moveTo>
                    <a:pt x="0" y="4108"/>
                  </a:moveTo>
                  <a:lnTo>
                    <a:pt x="0" y="0"/>
                  </a:lnTo>
                  <a:lnTo>
                    <a:pt x="3328079" y="0"/>
                  </a:lnTo>
                  <a:lnTo>
                    <a:pt x="3328079" y="4108"/>
                  </a:lnTo>
                  <a:lnTo>
                    <a:pt x="0" y="4108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52682" y="1603615"/>
              <a:ext cx="2703830" cy="2570480"/>
            </a:xfrm>
            <a:custGeom>
              <a:avLst/>
              <a:gdLst/>
              <a:ahLst/>
              <a:cxnLst/>
              <a:rect l="l" t="t" r="r" b="b"/>
              <a:pathLst>
                <a:path w="2703830" h="2570479">
                  <a:moveTo>
                    <a:pt x="2703550" y="419912"/>
                  </a:moveTo>
                  <a:lnTo>
                    <a:pt x="2683014" y="399364"/>
                  </a:lnTo>
                  <a:lnTo>
                    <a:pt x="2675013" y="400977"/>
                  </a:lnTo>
                  <a:lnTo>
                    <a:pt x="2668486" y="405384"/>
                  </a:lnTo>
                  <a:lnTo>
                    <a:pt x="2664079" y="411911"/>
                  </a:lnTo>
                  <a:lnTo>
                    <a:pt x="2663583" y="414362"/>
                  </a:lnTo>
                  <a:lnTo>
                    <a:pt x="2033231" y="540435"/>
                  </a:lnTo>
                  <a:lnTo>
                    <a:pt x="2031923" y="538505"/>
                  </a:lnTo>
                  <a:lnTo>
                    <a:pt x="2025396" y="534098"/>
                  </a:lnTo>
                  <a:lnTo>
                    <a:pt x="2017395" y="532485"/>
                  </a:lnTo>
                  <a:lnTo>
                    <a:pt x="2009406" y="534098"/>
                  </a:lnTo>
                  <a:lnTo>
                    <a:pt x="2008924" y="534428"/>
                  </a:lnTo>
                  <a:lnTo>
                    <a:pt x="1371523" y="24498"/>
                  </a:lnTo>
                  <a:lnTo>
                    <a:pt x="1351775" y="0"/>
                  </a:lnTo>
                  <a:lnTo>
                    <a:pt x="1343787" y="1612"/>
                  </a:lnTo>
                  <a:lnTo>
                    <a:pt x="1337259" y="6007"/>
                  </a:lnTo>
                  <a:lnTo>
                    <a:pt x="1332852" y="12547"/>
                  </a:lnTo>
                  <a:lnTo>
                    <a:pt x="1331239" y="20535"/>
                  </a:lnTo>
                  <a:lnTo>
                    <a:pt x="1332852" y="28536"/>
                  </a:lnTo>
                  <a:lnTo>
                    <a:pt x="1336636" y="34150"/>
                  </a:lnTo>
                  <a:lnTo>
                    <a:pt x="683996" y="1731035"/>
                  </a:lnTo>
                  <a:lnTo>
                    <a:pt x="678167" y="1732216"/>
                  </a:lnTo>
                  <a:lnTo>
                    <a:pt x="671639" y="1736610"/>
                  </a:lnTo>
                  <a:lnTo>
                    <a:pt x="667232" y="1743138"/>
                  </a:lnTo>
                  <a:lnTo>
                    <a:pt x="665619" y="1751139"/>
                  </a:lnTo>
                  <a:lnTo>
                    <a:pt x="667232" y="1759140"/>
                  </a:lnTo>
                  <a:lnTo>
                    <a:pt x="667334" y="1759305"/>
                  </a:lnTo>
                  <a:lnTo>
                    <a:pt x="24904" y="2530221"/>
                  </a:lnTo>
                  <a:lnTo>
                    <a:pt x="0" y="2549880"/>
                  </a:lnTo>
                  <a:lnTo>
                    <a:pt x="1612" y="2557881"/>
                  </a:lnTo>
                  <a:lnTo>
                    <a:pt x="6019" y="2564409"/>
                  </a:lnTo>
                  <a:lnTo>
                    <a:pt x="12547" y="2568803"/>
                  </a:lnTo>
                  <a:lnTo>
                    <a:pt x="20548" y="2570429"/>
                  </a:lnTo>
                  <a:lnTo>
                    <a:pt x="28549" y="2568803"/>
                  </a:lnTo>
                  <a:lnTo>
                    <a:pt x="35077" y="2564409"/>
                  </a:lnTo>
                  <a:lnTo>
                    <a:pt x="37871" y="2560256"/>
                  </a:lnTo>
                  <a:lnTo>
                    <a:pt x="39471" y="2557881"/>
                  </a:lnTo>
                  <a:lnTo>
                    <a:pt x="41097" y="2549880"/>
                  </a:lnTo>
                  <a:lnTo>
                    <a:pt x="39471" y="2541879"/>
                  </a:lnTo>
                  <a:lnTo>
                    <a:pt x="39370" y="2541727"/>
                  </a:lnTo>
                  <a:lnTo>
                    <a:pt x="681799" y="1770811"/>
                  </a:lnTo>
                  <a:lnTo>
                    <a:pt x="686168" y="1771688"/>
                  </a:lnTo>
                  <a:lnTo>
                    <a:pt x="694156" y="1770075"/>
                  </a:lnTo>
                  <a:lnTo>
                    <a:pt x="700697" y="1765668"/>
                  </a:lnTo>
                  <a:lnTo>
                    <a:pt x="703427" y="1761604"/>
                  </a:lnTo>
                  <a:lnTo>
                    <a:pt x="705091" y="1759140"/>
                  </a:lnTo>
                  <a:lnTo>
                    <a:pt x="706704" y="1751139"/>
                  </a:lnTo>
                  <a:lnTo>
                    <a:pt x="705091" y="1743138"/>
                  </a:lnTo>
                  <a:lnTo>
                    <a:pt x="701306" y="1737525"/>
                  </a:lnTo>
                  <a:lnTo>
                    <a:pt x="703973" y="1730590"/>
                  </a:lnTo>
                  <a:lnTo>
                    <a:pt x="1353947" y="40652"/>
                  </a:lnTo>
                  <a:lnTo>
                    <a:pt x="1359776" y="39471"/>
                  </a:lnTo>
                  <a:lnTo>
                    <a:pt x="1360246" y="39154"/>
                  </a:lnTo>
                  <a:lnTo>
                    <a:pt x="1997646" y="549084"/>
                  </a:lnTo>
                  <a:lnTo>
                    <a:pt x="1996859" y="553034"/>
                  </a:lnTo>
                  <a:lnTo>
                    <a:pt x="1998472" y="561022"/>
                  </a:lnTo>
                  <a:lnTo>
                    <a:pt x="2002866" y="567563"/>
                  </a:lnTo>
                  <a:lnTo>
                    <a:pt x="2009406" y="571957"/>
                  </a:lnTo>
                  <a:lnTo>
                    <a:pt x="2017395" y="573570"/>
                  </a:lnTo>
                  <a:lnTo>
                    <a:pt x="2025396" y="571957"/>
                  </a:lnTo>
                  <a:lnTo>
                    <a:pt x="2031923" y="567563"/>
                  </a:lnTo>
                  <a:lnTo>
                    <a:pt x="2034933" y="563092"/>
                  </a:lnTo>
                  <a:lnTo>
                    <a:pt x="2036330" y="561022"/>
                  </a:lnTo>
                  <a:lnTo>
                    <a:pt x="2036826" y="558571"/>
                  </a:lnTo>
                  <a:lnTo>
                    <a:pt x="2667177" y="432498"/>
                  </a:lnTo>
                  <a:lnTo>
                    <a:pt x="2668486" y="434428"/>
                  </a:lnTo>
                  <a:lnTo>
                    <a:pt x="2675013" y="438835"/>
                  </a:lnTo>
                  <a:lnTo>
                    <a:pt x="2683014" y="440448"/>
                  </a:lnTo>
                  <a:lnTo>
                    <a:pt x="2691015" y="438835"/>
                  </a:lnTo>
                  <a:lnTo>
                    <a:pt x="2697543" y="434428"/>
                  </a:lnTo>
                  <a:lnTo>
                    <a:pt x="2701937" y="427901"/>
                  </a:lnTo>
                  <a:lnTo>
                    <a:pt x="2703550" y="419912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52682" y="804874"/>
              <a:ext cx="2703830" cy="3103245"/>
            </a:xfrm>
            <a:custGeom>
              <a:avLst/>
              <a:gdLst/>
              <a:ahLst/>
              <a:cxnLst/>
              <a:rect l="l" t="t" r="r" b="b"/>
              <a:pathLst>
                <a:path w="2703830" h="3103245">
                  <a:moveTo>
                    <a:pt x="2703550" y="20535"/>
                  </a:moveTo>
                  <a:lnTo>
                    <a:pt x="2683014" y="0"/>
                  </a:lnTo>
                  <a:lnTo>
                    <a:pt x="2675013" y="1612"/>
                  </a:lnTo>
                  <a:lnTo>
                    <a:pt x="2668486" y="6019"/>
                  </a:lnTo>
                  <a:lnTo>
                    <a:pt x="2664079" y="12547"/>
                  </a:lnTo>
                  <a:lnTo>
                    <a:pt x="2662466" y="20535"/>
                  </a:lnTo>
                  <a:lnTo>
                    <a:pt x="2664079" y="28536"/>
                  </a:lnTo>
                  <a:lnTo>
                    <a:pt x="2668486" y="35064"/>
                  </a:lnTo>
                  <a:lnTo>
                    <a:pt x="2669121" y="35496"/>
                  </a:lnTo>
                  <a:lnTo>
                    <a:pt x="2013419" y="2330450"/>
                  </a:lnTo>
                  <a:lnTo>
                    <a:pt x="2009406" y="2331262"/>
                  </a:lnTo>
                  <a:lnTo>
                    <a:pt x="2005469" y="2333917"/>
                  </a:lnTo>
                  <a:lnTo>
                    <a:pt x="1372311" y="2017318"/>
                  </a:lnTo>
                  <a:lnTo>
                    <a:pt x="1370711" y="2009394"/>
                  </a:lnTo>
                  <a:lnTo>
                    <a:pt x="1368983" y="2006841"/>
                  </a:lnTo>
                  <a:lnTo>
                    <a:pt x="1366304" y="2002866"/>
                  </a:lnTo>
                  <a:lnTo>
                    <a:pt x="1359776" y="1998459"/>
                  </a:lnTo>
                  <a:lnTo>
                    <a:pt x="1351775" y="1996846"/>
                  </a:lnTo>
                  <a:lnTo>
                    <a:pt x="1343787" y="1998459"/>
                  </a:lnTo>
                  <a:lnTo>
                    <a:pt x="1337259" y="2002866"/>
                  </a:lnTo>
                  <a:lnTo>
                    <a:pt x="1332852" y="2009394"/>
                  </a:lnTo>
                  <a:lnTo>
                    <a:pt x="1331252" y="2017318"/>
                  </a:lnTo>
                  <a:lnTo>
                    <a:pt x="1331328" y="2017826"/>
                  </a:lnTo>
                  <a:lnTo>
                    <a:pt x="1332852" y="2025383"/>
                  </a:lnTo>
                  <a:lnTo>
                    <a:pt x="1334414" y="2027720"/>
                  </a:lnTo>
                  <a:lnTo>
                    <a:pt x="687882" y="3062173"/>
                  </a:lnTo>
                  <a:lnTo>
                    <a:pt x="686168" y="3061830"/>
                  </a:lnTo>
                  <a:lnTo>
                    <a:pt x="678167" y="3063443"/>
                  </a:lnTo>
                  <a:lnTo>
                    <a:pt x="677684" y="3063760"/>
                  </a:lnTo>
                  <a:lnTo>
                    <a:pt x="40297" y="2553843"/>
                  </a:lnTo>
                  <a:lnTo>
                    <a:pt x="41097" y="2549880"/>
                  </a:lnTo>
                  <a:lnTo>
                    <a:pt x="39471" y="2541879"/>
                  </a:lnTo>
                  <a:lnTo>
                    <a:pt x="37846" y="2539479"/>
                  </a:lnTo>
                  <a:lnTo>
                    <a:pt x="35077" y="2535351"/>
                  </a:lnTo>
                  <a:lnTo>
                    <a:pt x="28549" y="2530957"/>
                  </a:lnTo>
                  <a:lnTo>
                    <a:pt x="20548" y="2529332"/>
                  </a:lnTo>
                  <a:lnTo>
                    <a:pt x="12547" y="2530957"/>
                  </a:lnTo>
                  <a:lnTo>
                    <a:pt x="6019" y="2535351"/>
                  </a:lnTo>
                  <a:lnTo>
                    <a:pt x="1612" y="2541879"/>
                  </a:lnTo>
                  <a:lnTo>
                    <a:pt x="0" y="2549880"/>
                  </a:lnTo>
                  <a:lnTo>
                    <a:pt x="1612" y="2557881"/>
                  </a:lnTo>
                  <a:lnTo>
                    <a:pt x="6019" y="2564409"/>
                  </a:lnTo>
                  <a:lnTo>
                    <a:pt x="12547" y="2568816"/>
                  </a:lnTo>
                  <a:lnTo>
                    <a:pt x="20548" y="2570429"/>
                  </a:lnTo>
                  <a:lnTo>
                    <a:pt x="28549" y="2568816"/>
                  </a:lnTo>
                  <a:lnTo>
                    <a:pt x="29019" y="2568498"/>
                  </a:lnTo>
                  <a:lnTo>
                    <a:pt x="666407" y="3078416"/>
                  </a:lnTo>
                  <a:lnTo>
                    <a:pt x="686168" y="3102914"/>
                  </a:lnTo>
                  <a:lnTo>
                    <a:pt x="694156" y="3101302"/>
                  </a:lnTo>
                  <a:lnTo>
                    <a:pt x="700697" y="3096907"/>
                  </a:lnTo>
                  <a:lnTo>
                    <a:pt x="703376" y="3092920"/>
                  </a:lnTo>
                  <a:lnTo>
                    <a:pt x="705091" y="3090367"/>
                  </a:lnTo>
                  <a:lnTo>
                    <a:pt x="706704" y="3082379"/>
                  </a:lnTo>
                  <a:lnTo>
                    <a:pt x="705091" y="3074378"/>
                  </a:lnTo>
                  <a:lnTo>
                    <a:pt x="703516" y="3072041"/>
                  </a:lnTo>
                  <a:lnTo>
                    <a:pt x="1350048" y="2037588"/>
                  </a:lnTo>
                  <a:lnTo>
                    <a:pt x="1351775" y="2037930"/>
                  </a:lnTo>
                  <a:lnTo>
                    <a:pt x="1359776" y="2036318"/>
                  </a:lnTo>
                  <a:lnTo>
                    <a:pt x="1363687" y="2033676"/>
                  </a:lnTo>
                  <a:lnTo>
                    <a:pt x="1996871" y="2350287"/>
                  </a:lnTo>
                  <a:lnTo>
                    <a:pt x="1998472" y="2358199"/>
                  </a:lnTo>
                  <a:lnTo>
                    <a:pt x="2002866" y="2364727"/>
                  </a:lnTo>
                  <a:lnTo>
                    <a:pt x="2009406" y="2369121"/>
                  </a:lnTo>
                  <a:lnTo>
                    <a:pt x="2017395" y="2370747"/>
                  </a:lnTo>
                  <a:lnTo>
                    <a:pt x="2025396" y="2369121"/>
                  </a:lnTo>
                  <a:lnTo>
                    <a:pt x="2031923" y="2364727"/>
                  </a:lnTo>
                  <a:lnTo>
                    <a:pt x="2034781" y="2360485"/>
                  </a:lnTo>
                  <a:lnTo>
                    <a:pt x="2036330" y="2358199"/>
                  </a:lnTo>
                  <a:lnTo>
                    <a:pt x="2037943" y="2350198"/>
                  </a:lnTo>
                  <a:lnTo>
                    <a:pt x="2036330" y="2342197"/>
                  </a:lnTo>
                  <a:lnTo>
                    <a:pt x="2031923" y="2335669"/>
                  </a:lnTo>
                  <a:lnTo>
                    <a:pt x="2031288" y="2335238"/>
                  </a:lnTo>
                  <a:lnTo>
                    <a:pt x="2032876" y="2329650"/>
                  </a:lnTo>
                  <a:lnTo>
                    <a:pt x="2686761" y="41084"/>
                  </a:lnTo>
                  <a:lnTo>
                    <a:pt x="2686989" y="40284"/>
                  </a:lnTo>
                  <a:lnTo>
                    <a:pt x="2691015" y="39471"/>
                  </a:lnTo>
                  <a:lnTo>
                    <a:pt x="2697543" y="35064"/>
                  </a:lnTo>
                  <a:lnTo>
                    <a:pt x="2701937" y="28536"/>
                  </a:lnTo>
                  <a:lnTo>
                    <a:pt x="2703550" y="20535"/>
                  </a:lnTo>
                  <a:close/>
                </a:path>
              </a:pathLst>
            </a:custGeom>
            <a:solidFill>
              <a:srgbClr val="A5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52682" y="1337360"/>
              <a:ext cx="2703830" cy="1638935"/>
            </a:xfrm>
            <a:custGeom>
              <a:avLst/>
              <a:gdLst/>
              <a:ahLst/>
              <a:cxnLst/>
              <a:rect l="l" t="t" r="r" b="b"/>
              <a:pathLst>
                <a:path w="2703830" h="1638935">
                  <a:moveTo>
                    <a:pt x="2703550" y="20548"/>
                  </a:moveTo>
                  <a:lnTo>
                    <a:pt x="2683014" y="0"/>
                  </a:lnTo>
                  <a:lnTo>
                    <a:pt x="2675013" y="1612"/>
                  </a:lnTo>
                  <a:lnTo>
                    <a:pt x="2668486" y="6019"/>
                  </a:lnTo>
                  <a:lnTo>
                    <a:pt x="2664079" y="12547"/>
                  </a:lnTo>
                  <a:lnTo>
                    <a:pt x="2663583" y="15011"/>
                  </a:lnTo>
                  <a:lnTo>
                    <a:pt x="2033231" y="141071"/>
                  </a:lnTo>
                  <a:lnTo>
                    <a:pt x="2031923" y="139141"/>
                  </a:lnTo>
                  <a:lnTo>
                    <a:pt x="2025396" y="134747"/>
                  </a:lnTo>
                  <a:lnTo>
                    <a:pt x="2017395" y="133121"/>
                  </a:lnTo>
                  <a:lnTo>
                    <a:pt x="2009406" y="134747"/>
                  </a:lnTo>
                  <a:lnTo>
                    <a:pt x="2002866" y="139141"/>
                  </a:lnTo>
                  <a:lnTo>
                    <a:pt x="1998472" y="145669"/>
                  </a:lnTo>
                  <a:lnTo>
                    <a:pt x="1996859" y="153670"/>
                  </a:lnTo>
                  <a:lnTo>
                    <a:pt x="1998472" y="161671"/>
                  </a:lnTo>
                  <a:lnTo>
                    <a:pt x="1999703" y="163525"/>
                  </a:lnTo>
                  <a:lnTo>
                    <a:pt x="1354061" y="1132014"/>
                  </a:lnTo>
                  <a:lnTo>
                    <a:pt x="1351775" y="1131557"/>
                  </a:lnTo>
                  <a:lnTo>
                    <a:pt x="1343787" y="1133170"/>
                  </a:lnTo>
                  <a:lnTo>
                    <a:pt x="1339862" y="1135811"/>
                  </a:lnTo>
                  <a:lnTo>
                    <a:pt x="706691" y="819213"/>
                  </a:lnTo>
                  <a:lnTo>
                    <a:pt x="686168" y="798741"/>
                  </a:lnTo>
                  <a:lnTo>
                    <a:pt x="678167" y="800354"/>
                  </a:lnTo>
                  <a:lnTo>
                    <a:pt x="671639" y="804760"/>
                  </a:lnTo>
                  <a:lnTo>
                    <a:pt x="667232" y="811288"/>
                  </a:lnTo>
                  <a:lnTo>
                    <a:pt x="665632" y="819213"/>
                  </a:lnTo>
                  <a:lnTo>
                    <a:pt x="665708" y="819721"/>
                  </a:lnTo>
                  <a:lnTo>
                    <a:pt x="667232" y="827278"/>
                  </a:lnTo>
                  <a:lnTo>
                    <a:pt x="667334" y="827443"/>
                  </a:lnTo>
                  <a:lnTo>
                    <a:pt x="24904" y="1598358"/>
                  </a:lnTo>
                  <a:lnTo>
                    <a:pt x="0" y="1618030"/>
                  </a:lnTo>
                  <a:lnTo>
                    <a:pt x="1612" y="1626019"/>
                  </a:lnTo>
                  <a:lnTo>
                    <a:pt x="6019" y="1632559"/>
                  </a:lnTo>
                  <a:lnTo>
                    <a:pt x="12547" y="1636953"/>
                  </a:lnTo>
                  <a:lnTo>
                    <a:pt x="20548" y="1638566"/>
                  </a:lnTo>
                  <a:lnTo>
                    <a:pt x="28549" y="1636953"/>
                  </a:lnTo>
                  <a:lnTo>
                    <a:pt x="35077" y="1632559"/>
                  </a:lnTo>
                  <a:lnTo>
                    <a:pt x="37871" y="1628394"/>
                  </a:lnTo>
                  <a:lnTo>
                    <a:pt x="39471" y="1626019"/>
                  </a:lnTo>
                  <a:lnTo>
                    <a:pt x="41097" y="1618030"/>
                  </a:lnTo>
                  <a:lnTo>
                    <a:pt x="39471" y="1610029"/>
                  </a:lnTo>
                  <a:lnTo>
                    <a:pt x="39370" y="1609877"/>
                  </a:lnTo>
                  <a:lnTo>
                    <a:pt x="681799" y="838949"/>
                  </a:lnTo>
                  <a:lnTo>
                    <a:pt x="686168" y="839825"/>
                  </a:lnTo>
                  <a:lnTo>
                    <a:pt x="694156" y="838212"/>
                  </a:lnTo>
                  <a:lnTo>
                    <a:pt x="698068" y="835583"/>
                  </a:lnTo>
                  <a:lnTo>
                    <a:pt x="1331252" y="1152182"/>
                  </a:lnTo>
                  <a:lnTo>
                    <a:pt x="1332852" y="1160094"/>
                  </a:lnTo>
                  <a:lnTo>
                    <a:pt x="1337259" y="1166622"/>
                  </a:lnTo>
                  <a:lnTo>
                    <a:pt x="1343787" y="1171028"/>
                  </a:lnTo>
                  <a:lnTo>
                    <a:pt x="1351775" y="1172641"/>
                  </a:lnTo>
                  <a:lnTo>
                    <a:pt x="1359776" y="1171028"/>
                  </a:lnTo>
                  <a:lnTo>
                    <a:pt x="1366304" y="1166622"/>
                  </a:lnTo>
                  <a:lnTo>
                    <a:pt x="1369009" y="1162621"/>
                  </a:lnTo>
                  <a:lnTo>
                    <a:pt x="1370711" y="1160094"/>
                  </a:lnTo>
                  <a:lnTo>
                    <a:pt x="1372323" y="1152093"/>
                  </a:lnTo>
                  <a:lnTo>
                    <a:pt x="1370711" y="1144104"/>
                  </a:lnTo>
                  <a:lnTo>
                    <a:pt x="1369453" y="1142238"/>
                  </a:lnTo>
                  <a:lnTo>
                    <a:pt x="2015109" y="173761"/>
                  </a:lnTo>
                  <a:lnTo>
                    <a:pt x="2036826" y="159219"/>
                  </a:lnTo>
                  <a:lnTo>
                    <a:pt x="2667177" y="33147"/>
                  </a:lnTo>
                  <a:lnTo>
                    <a:pt x="2668486" y="35077"/>
                  </a:lnTo>
                  <a:lnTo>
                    <a:pt x="2675013" y="39471"/>
                  </a:lnTo>
                  <a:lnTo>
                    <a:pt x="2683014" y="41097"/>
                  </a:lnTo>
                  <a:lnTo>
                    <a:pt x="2691015" y="39471"/>
                  </a:lnTo>
                  <a:lnTo>
                    <a:pt x="2697543" y="35077"/>
                  </a:lnTo>
                  <a:lnTo>
                    <a:pt x="2701937" y="28549"/>
                  </a:lnTo>
                  <a:lnTo>
                    <a:pt x="2703550" y="20548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98849" y="539848"/>
            <a:ext cx="6693408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CAMPAIGNS</a:t>
            </a:r>
            <a:r>
              <a:rPr sz="3000" spc="-1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7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AND</a:t>
            </a:r>
            <a:r>
              <a:rPr sz="3000" spc="-14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1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ENGAGEMENT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98849" y="981109"/>
            <a:ext cx="25200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80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METRICS</a:t>
            </a:r>
            <a:endParaRPr sz="400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8700" y="4507453"/>
            <a:ext cx="8420100" cy="9525"/>
          </a:xfrm>
          <a:custGeom>
            <a:avLst/>
            <a:gdLst/>
            <a:ahLst/>
            <a:cxnLst/>
            <a:rect l="l" t="t" r="r" b="b"/>
            <a:pathLst>
              <a:path w="8420100" h="9525">
                <a:moveTo>
                  <a:pt x="8420099" y="9524"/>
                </a:moveTo>
                <a:lnTo>
                  <a:pt x="0" y="9524"/>
                </a:lnTo>
                <a:lnTo>
                  <a:pt x="0" y="0"/>
                </a:lnTo>
                <a:lnTo>
                  <a:pt x="8420099" y="0"/>
                </a:lnTo>
                <a:lnTo>
                  <a:pt x="8420099" y="9524"/>
                </a:lnTo>
                <a:close/>
              </a:path>
            </a:pathLst>
          </a:custGeom>
          <a:solidFill>
            <a:srgbClr val="A5D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0471" y="2276886"/>
            <a:ext cx="7475220" cy="20628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51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Reach</a:t>
            </a:r>
            <a:r>
              <a:rPr sz="4050" b="1" spc="-1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 </a:t>
            </a:r>
            <a:r>
              <a:rPr sz="4050" b="1" spc="409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Rate</a:t>
            </a:r>
            <a:endParaRPr sz="4050" dirty="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1365"/>
              </a:spcBef>
            </a:pPr>
            <a:r>
              <a:rPr sz="2400" spc="17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Quantifying</a:t>
            </a:r>
            <a:r>
              <a:rPr sz="2400" spc="-13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6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who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6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you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04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can</a:t>
            </a:r>
            <a:r>
              <a:rPr sz="2400" spc="-13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4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communicate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with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0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and cannot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4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communicate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with</a:t>
            </a:r>
            <a:r>
              <a:rPr sz="2400" spc="-12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8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by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9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channel</a:t>
            </a:r>
            <a:endParaRPr sz="2400" dirty="0">
              <a:latin typeface="Montserrat" pitchFamily="2" charset="77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5199025"/>
            <a:ext cx="6991350" cy="165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50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Payment</a:t>
            </a:r>
            <a:r>
              <a:rPr sz="4050" b="1" spc="2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 </a:t>
            </a:r>
            <a:r>
              <a:rPr sz="4050" b="1" spc="34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Velocity</a:t>
            </a:r>
            <a:endParaRPr sz="405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1365"/>
              </a:spcBef>
            </a:pPr>
            <a:r>
              <a:rPr sz="2400" spc="19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Understanding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6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how</a:t>
            </a:r>
            <a:r>
              <a:rPr sz="2400" spc="-12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9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quickly</a:t>
            </a:r>
            <a:r>
              <a:rPr sz="2400" spc="-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6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patients</a:t>
            </a:r>
            <a:r>
              <a:rPr sz="2400" spc="-12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7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pay</a:t>
            </a:r>
            <a:r>
              <a:rPr sz="2400" spc="-12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8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from </a:t>
            </a:r>
            <a:r>
              <a:rPr sz="2400" spc="2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campaign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2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activity</a:t>
            </a:r>
            <a:endParaRPr sz="2400">
              <a:latin typeface="Montserrat" pitchFamily="2" charset="77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8700" y="7441658"/>
            <a:ext cx="8420100" cy="9525"/>
          </a:xfrm>
          <a:custGeom>
            <a:avLst/>
            <a:gdLst/>
            <a:ahLst/>
            <a:cxnLst/>
            <a:rect l="l" t="t" r="r" b="b"/>
            <a:pathLst>
              <a:path w="8420100" h="9525">
                <a:moveTo>
                  <a:pt x="8420099" y="9524"/>
                </a:moveTo>
                <a:lnTo>
                  <a:pt x="0" y="9524"/>
                </a:lnTo>
                <a:lnTo>
                  <a:pt x="0" y="0"/>
                </a:lnTo>
                <a:lnTo>
                  <a:pt x="8420099" y="0"/>
                </a:lnTo>
                <a:lnTo>
                  <a:pt x="8420099" y="9524"/>
                </a:lnTo>
                <a:close/>
              </a:path>
            </a:pathLst>
          </a:custGeom>
          <a:solidFill>
            <a:srgbClr val="A5D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6000" y="8133202"/>
            <a:ext cx="8275955" cy="165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50" b="1" spc="57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Bad</a:t>
            </a:r>
            <a:r>
              <a:rPr sz="4050" b="1" spc="-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 </a:t>
            </a:r>
            <a:r>
              <a:rPr sz="4050" b="1" spc="484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Debt</a:t>
            </a:r>
            <a:r>
              <a:rPr sz="4050" b="1" spc="-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 </a:t>
            </a:r>
            <a:r>
              <a:rPr sz="4050" b="1" spc="38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Behavior</a:t>
            </a:r>
            <a:endParaRPr sz="405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1365"/>
              </a:spcBef>
            </a:pPr>
            <a:r>
              <a:rPr sz="240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3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8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in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10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6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patients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14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are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9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going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8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to</a:t>
            </a:r>
            <a:r>
              <a:rPr sz="2400" spc="-13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7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collections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29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but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14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have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4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made </a:t>
            </a:r>
            <a:r>
              <a:rPr sz="2400" spc="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a</a:t>
            </a:r>
            <a:r>
              <a:rPr sz="2400" spc="-135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 </a:t>
            </a:r>
            <a:r>
              <a:rPr sz="2400" spc="210" dirty="0">
                <a:solidFill>
                  <a:srgbClr val="F2F5F2"/>
                </a:solidFill>
                <a:latin typeface="Montserrat" pitchFamily="2" charset="77"/>
                <a:cs typeface="Tahoma"/>
              </a:rPr>
              <a:t>payment</a:t>
            </a:r>
            <a:endParaRPr sz="2400">
              <a:latin typeface="Montserrat" pitchFamily="2" charset="77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75525" y="8493314"/>
            <a:ext cx="1750060" cy="979805"/>
          </a:xfrm>
          <a:custGeom>
            <a:avLst/>
            <a:gdLst/>
            <a:ahLst/>
            <a:cxnLst/>
            <a:rect l="l" t="t" r="r" b="b"/>
            <a:pathLst>
              <a:path w="1750059" h="979804">
                <a:moveTo>
                  <a:pt x="269631" y="214605"/>
                </a:moveTo>
                <a:lnTo>
                  <a:pt x="234122" y="206952"/>
                </a:lnTo>
                <a:lnTo>
                  <a:pt x="204287" y="186403"/>
                </a:lnTo>
                <a:lnTo>
                  <a:pt x="183738" y="156568"/>
                </a:lnTo>
                <a:lnTo>
                  <a:pt x="176085" y="121058"/>
                </a:lnTo>
                <a:lnTo>
                  <a:pt x="176085" y="93545"/>
                </a:lnTo>
                <a:lnTo>
                  <a:pt x="183738" y="55714"/>
                </a:lnTo>
                <a:lnTo>
                  <a:pt x="204287" y="26137"/>
                </a:lnTo>
                <a:lnTo>
                  <a:pt x="234122" y="6878"/>
                </a:lnTo>
                <a:lnTo>
                  <a:pt x="269631" y="0"/>
                </a:lnTo>
                <a:lnTo>
                  <a:pt x="305141" y="6878"/>
                </a:lnTo>
                <a:lnTo>
                  <a:pt x="334976" y="26137"/>
                </a:lnTo>
                <a:lnTo>
                  <a:pt x="355525" y="55714"/>
                </a:lnTo>
                <a:lnTo>
                  <a:pt x="363177" y="93545"/>
                </a:lnTo>
                <a:lnTo>
                  <a:pt x="363177" y="121058"/>
                </a:lnTo>
                <a:lnTo>
                  <a:pt x="355525" y="156568"/>
                </a:lnTo>
                <a:lnTo>
                  <a:pt x="334976" y="186403"/>
                </a:lnTo>
                <a:lnTo>
                  <a:pt x="305141" y="206952"/>
                </a:lnTo>
                <a:lnTo>
                  <a:pt x="269631" y="214605"/>
                </a:lnTo>
                <a:close/>
              </a:path>
              <a:path w="1750059" h="979804">
                <a:moveTo>
                  <a:pt x="44021" y="610799"/>
                </a:moveTo>
                <a:lnTo>
                  <a:pt x="5502" y="610799"/>
                </a:lnTo>
                <a:lnTo>
                  <a:pt x="5502" y="605296"/>
                </a:lnTo>
                <a:lnTo>
                  <a:pt x="0" y="599794"/>
                </a:lnTo>
                <a:lnTo>
                  <a:pt x="0" y="594291"/>
                </a:lnTo>
                <a:lnTo>
                  <a:pt x="5502" y="588788"/>
                </a:lnTo>
                <a:lnTo>
                  <a:pt x="88042" y="396194"/>
                </a:lnTo>
                <a:lnTo>
                  <a:pt x="115556" y="319156"/>
                </a:lnTo>
                <a:lnTo>
                  <a:pt x="163017" y="264129"/>
                </a:lnTo>
                <a:lnTo>
                  <a:pt x="231113" y="242118"/>
                </a:lnTo>
                <a:lnTo>
                  <a:pt x="308150" y="242118"/>
                </a:lnTo>
                <a:lnTo>
                  <a:pt x="376246" y="264129"/>
                </a:lnTo>
                <a:lnTo>
                  <a:pt x="423707" y="319156"/>
                </a:lnTo>
                <a:lnTo>
                  <a:pt x="451220" y="396194"/>
                </a:lnTo>
                <a:lnTo>
                  <a:pt x="458295" y="412702"/>
                </a:lnTo>
                <a:lnTo>
                  <a:pt x="170583" y="412702"/>
                </a:lnTo>
                <a:lnTo>
                  <a:pt x="170583" y="418204"/>
                </a:lnTo>
                <a:lnTo>
                  <a:pt x="104550" y="572280"/>
                </a:lnTo>
                <a:lnTo>
                  <a:pt x="94319" y="587584"/>
                </a:lnTo>
                <a:lnTo>
                  <a:pt x="80476" y="599794"/>
                </a:lnTo>
                <a:lnTo>
                  <a:pt x="63538" y="607876"/>
                </a:lnTo>
                <a:lnTo>
                  <a:pt x="44021" y="610799"/>
                </a:lnTo>
                <a:close/>
              </a:path>
              <a:path w="1750059" h="979804">
                <a:moveTo>
                  <a:pt x="154076" y="979480"/>
                </a:moveTo>
                <a:lnTo>
                  <a:pt x="126561" y="979480"/>
                </a:lnTo>
                <a:lnTo>
                  <a:pt x="126561" y="973977"/>
                </a:lnTo>
                <a:lnTo>
                  <a:pt x="121058" y="973977"/>
                </a:lnTo>
                <a:lnTo>
                  <a:pt x="121058" y="968475"/>
                </a:lnTo>
                <a:lnTo>
                  <a:pt x="115556" y="968475"/>
                </a:lnTo>
                <a:lnTo>
                  <a:pt x="115556" y="962972"/>
                </a:lnTo>
                <a:lnTo>
                  <a:pt x="148572" y="610799"/>
                </a:lnTo>
                <a:lnTo>
                  <a:pt x="176085" y="418204"/>
                </a:lnTo>
                <a:lnTo>
                  <a:pt x="170583" y="412702"/>
                </a:lnTo>
                <a:lnTo>
                  <a:pt x="368680" y="412702"/>
                </a:lnTo>
                <a:lnTo>
                  <a:pt x="363177" y="418204"/>
                </a:lnTo>
                <a:lnTo>
                  <a:pt x="390691" y="610799"/>
                </a:lnTo>
                <a:lnTo>
                  <a:pt x="392239" y="627307"/>
                </a:lnTo>
                <a:lnTo>
                  <a:pt x="264128" y="627307"/>
                </a:lnTo>
                <a:lnTo>
                  <a:pt x="214604" y="924453"/>
                </a:lnTo>
                <a:lnTo>
                  <a:pt x="209789" y="946979"/>
                </a:lnTo>
                <a:lnTo>
                  <a:pt x="196721" y="964347"/>
                </a:lnTo>
                <a:lnTo>
                  <a:pt x="177461" y="975525"/>
                </a:lnTo>
                <a:lnTo>
                  <a:pt x="154076" y="979480"/>
                </a:lnTo>
                <a:close/>
              </a:path>
              <a:path w="1750059" h="979804">
                <a:moveTo>
                  <a:pt x="533761" y="610799"/>
                </a:moveTo>
                <a:lnTo>
                  <a:pt x="495242" y="610799"/>
                </a:lnTo>
                <a:lnTo>
                  <a:pt x="475725" y="607876"/>
                </a:lnTo>
                <a:lnTo>
                  <a:pt x="458787" y="599794"/>
                </a:lnTo>
                <a:lnTo>
                  <a:pt x="444944" y="587584"/>
                </a:lnTo>
                <a:lnTo>
                  <a:pt x="434712" y="572280"/>
                </a:lnTo>
                <a:lnTo>
                  <a:pt x="368680" y="418204"/>
                </a:lnTo>
                <a:lnTo>
                  <a:pt x="368680" y="412702"/>
                </a:lnTo>
                <a:lnTo>
                  <a:pt x="458295" y="412702"/>
                </a:lnTo>
                <a:lnTo>
                  <a:pt x="533761" y="588788"/>
                </a:lnTo>
                <a:lnTo>
                  <a:pt x="539264" y="594291"/>
                </a:lnTo>
                <a:lnTo>
                  <a:pt x="539264" y="599794"/>
                </a:lnTo>
                <a:lnTo>
                  <a:pt x="533761" y="605296"/>
                </a:lnTo>
                <a:lnTo>
                  <a:pt x="533761" y="610799"/>
                </a:lnTo>
                <a:close/>
              </a:path>
              <a:path w="1750059" h="979804">
                <a:moveTo>
                  <a:pt x="412701" y="979480"/>
                </a:moveTo>
                <a:lnTo>
                  <a:pt x="385187" y="979480"/>
                </a:lnTo>
                <a:lnTo>
                  <a:pt x="361802" y="975525"/>
                </a:lnTo>
                <a:lnTo>
                  <a:pt x="342542" y="964347"/>
                </a:lnTo>
                <a:lnTo>
                  <a:pt x="329473" y="946979"/>
                </a:lnTo>
                <a:lnTo>
                  <a:pt x="324658" y="924453"/>
                </a:lnTo>
                <a:lnTo>
                  <a:pt x="275134" y="627307"/>
                </a:lnTo>
                <a:lnTo>
                  <a:pt x="392239" y="627307"/>
                </a:lnTo>
                <a:lnTo>
                  <a:pt x="423707" y="962972"/>
                </a:lnTo>
                <a:lnTo>
                  <a:pt x="423707" y="968475"/>
                </a:lnTo>
                <a:lnTo>
                  <a:pt x="418204" y="968475"/>
                </a:lnTo>
                <a:lnTo>
                  <a:pt x="418204" y="973977"/>
                </a:lnTo>
                <a:lnTo>
                  <a:pt x="412701" y="973977"/>
                </a:lnTo>
                <a:lnTo>
                  <a:pt x="412701" y="979480"/>
                </a:lnTo>
                <a:close/>
              </a:path>
              <a:path w="1750059" h="979804">
                <a:moveTo>
                  <a:pt x="874928" y="214605"/>
                </a:moveTo>
                <a:lnTo>
                  <a:pt x="839418" y="206952"/>
                </a:lnTo>
                <a:lnTo>
                  <a:pt x="809583" y="186403"/>
                </a:lnTo>
                <a:lnTo>
                  <a:pt x="789034" y="156568"/>
                </a:lnTo>
                <a:lnTo>
                  <a:pt x="781382" y="121058"/>
                </a:lnTo>
                <a:lnTo>
                  <a:pt x="781382" y="93545"/>
                </a:lnTo>
                <a:lnTo>
                  <a:pt x="789034" y="55714"/>
                </a:lnTo>
                <a:lnTo>
                  <a:pt x="809583" y="26137"/>
                </a:lnTo>
                <a:lnTo>
                  <a:pt x="839418" y="6878"/>
                </a:lnTo>
                <a:lnTo>
                  <a:pt x="874928" y="0"/>
                </a:lnTo>
                <a:lnTo>
                  <a:pt x="910438" y="6878"/>
                </a:lnTo>
                <a:lnTo>
                  <a:pt x="940273" y="26137"/>
                </a:lnTo>
                <a:lnTo>
                  <a:pt x="960822" y="55714"/>
                </a:lnTo>
                <a:lnTo>
                  <a:pt x="968474" y="93545"/>
                </a:lnTo>
                <a:lnTo>
                  <a:pt x="968474" y="121058"/>
                </a:lnTo>
                <a:lnTo>
                  <a:pt x="960822" y="156568"/>
                </a:lnTo>
                <a:lnTo>
                  <a:pt x="940273" y="186403"/>
                </a:lnTo>
                <a:lnTo>
                  <a:pt x="910438" y="206952"/>
                </a:lnTo>
                <a:lnTo>
                  <a:pt x="874928" y="214605"/>
                </a:lnTo>
                <a:close/>
              </a:path>
              <a:path w="1750059" h="979804">
                <a:moveTo>
                  <a:pt x="649318" y="610799"/>
                </a:moveTo>
                <a:lnTo>
                  <a:pt x="610799" y="610799"/>
                </a:lnTo>
                <a:lnTo>
                  <a:pt x="610799" y="605296"/>
                </a:lnTo>
                <a:lnTo>
                  <a:pt x="605296" y="599794"/>
                </a:lnTo>
                <a:lnTo>
                  <a:pt x="605296" y="594291"/>
                </a:lnTo>
                <a:lnTo>
                  <a:pt x="610799" y="588788"/>
                </a:lnTo>
                <a:lnTo>
                  <a:pt x="693339" y="396194"/>
                </a:lnTo>
                <a:lnTo>
                  <a:pt x="720853" y="319156"/>
                </a:lnTo>
                <a:lnTo>
                  <a:pt x="768314" y="264129"/>
                </a:lnTo>
                <a:lnTo>
                  <a:pt x="836410" y="242118"/>
                </a:lnTo>
                <a:lnTo>
                  <a:pt x="913447" y="242118"/>
                </a:lnTo>
                <a:lnTo>
                  <a:pt x="981543" y="264129"/>
                </a:lnTo>
                <a:lnTo>
                  <a:pt x="1029004" y="319156"/>
                </a:lnTo>
                <a:lnTo>
                  <a:pt x="1056518" y="396194"/>
                </a:lnTo>
                <a:lnTo>
                  <a:pt x="1063592" y="412702"/>
                </a:lnTo>
                <a:lnTo>
                  <a:pt x="775880" y="412702"/>
                </a:lnTo>
                <a:lnTo>
                  <a:pt x="775880" y="418204"/>
                </a:lnTo>
                <a:lnTo>
                  <a:pt x="709847" y="572280"/>
                </a:lnTo>
                <a:lnTo>
                  <a:pt x="699616" y="587584"/>
                </a:lnTo>
                <a:lnTo>
                  <a:pt x="685772" y="599794"/>
                </a:lnTo>
                <a:lnTo>
                  <a:pt x="668835" y="607876"/>
                </a:lnTo>
                <a:lnTo>
                  <a:pt x="649318" y="610799"/>
                </a:lnTo>
                <a:close/>
              </a:path>
              <a:path w="1750059" h="979804">
                <a:moveTo>
                  <a:pt x="759373" y="979480"/>
                </a:moveTo>
                <a:lnTo>
                  <a:pt x="731858" y="979480"/>
                </a:lnTo>
                <a:lnTo>
                  <a:pt x="731858" y="973977"/>
                </a:lnTo>
                <a:lnTo>
                  <a:pt x="726356" y="973977"/>
                </a:lnTo>
                <a:lnTo>
                  <a:pt x="726356" y="968475"/>
                </a:lnTo>
                <a:lnTo>
                  <a:pt x="720853" y="968475"/>
                </a:lnTo>
                <a:lnTo>
                  <a:pt x="720853" y="962972"/>
                </a:lnTo>
                <a:lnTo>
                  <a:pt x="753869" y="610799"/>
                </a:lnTo>
                <a:lnTo>
                  <a:pt x="781382" y="418204"/>
                </a:lnTo>
                <a:lnTo>
                  <a:pt x="775880" y="412702"/>
                </a:lnTo>
                <a:lnTo>
                  <a:pt x="973977" y="412702"/>
                </a:lnTo>
                <a:lnTo>
                  <a:pt x="968474" y="418204"/>
                </a:lnTo>
                <a:lnTo>
                  <a:pt x="995988" y="610799"/>
                </a:lnTo>
                <a:lnTo>
                  <a:pt x="997535" y="627307"/>
                </a:lnTo>
                <a:lnTo>
                  <a:pt x="869426" y="627307"/>
                </a:lnTo>
                <a:lnTo>
                  <a:pt x="819902" y="924453"/>
                </a:lnTo>
                <a:lnTo>
                  <a:pt x="815087" y="946979"/>
                </a:lnTo>
                <a:lnTo>
                  <a:pt x="802018" y="964347"/>
                </a:lnTo>
                <a:lnTo>
                  <a:pt x="782758" y="975525"/>
                </a:lnTo>
                <a:lnTo>
                  <a:pt x="759373" y="979480"/>
                </a:lnTo>
                <a:close/>
              </a:path>
              <a:path w="1750059" h="979804">
                <a:moveTo>
                  <a:pt x="1139058" y="610799"/>
                </a:moveTo>
                <a:lnTo>
                  <a:pt x="1100539" y="610799"/>
                </a:lnTo>
                <a:lnTo>
                  <a:pt x="1081021" y="607876"/>
                </a:lnTo>
                <a:lnTo>
                  <a:pt x="1064084" y="599794"/>
                </a:lnTo>
                <a:lnTo>
                  <a:pt x="1050241" y="587584"/>
                </a:lnTo>
                <a:lnTo>
                  <a:pt x="1040010" y="572280"/>
                </a:lnTo>
                <a:lnTo>
                  <a:pt x="973977" y="418204"/>
                </a:lnTo>
                <a:lnTo>
                  <a:pt x="973977" y="412702"/>
                </a:lnTo>
                <a:lnTo>
                  <a:pt x="1063592" y="412702"/>
                </a:lnTo>
                <a:lnTo>
                  <a:pt x="1139058" y="588788"/>
                </a:lnTo>
                <a:lnTo>
                  <a:pt x="1144561" y="594291"/>
                </a:lnTo>
                <a:lnTo>
                  <a:pt x="1144561" y="599794"/>
                </a:lnTo>
                <a:lnTo>
                  <a:pt x="1139058" y="605296"/>
                </a:lnTo>
                <a:lnTo>
                  <a:pt x="1139058" y="610799"/>
                </a:lnTo>
                <a:close/>
              </a:path>
              <a:path w="1750059" h="979804">
                <a:moveTo>
                  <a:pt x="1017999" y="979480"/>
                </a:moveTo>
                <a:lnTo>
                  <a:pt x="990484" y="979480"/>
                </a:lnTo>
                <a:lnTo>
                  <a:pt x="967099" y="975525"/>
                </a:lnTo>
                <a:lnTo>
                  <a:pt x="947839" y="964347"/>
                </a:lnTo>
                <a:lnTo>
                  <a:pt x="934771" y="946979"/>
                </a:lnTo>
                <a:lnTo>
                  <a:pt x="929956" y="924453"/>
                </a:lnTo>
                <a:lnTo>
                  <a:pt x="880431" y="627307"/>
                </a:lnTo>
                <a:lnTo>
                  <a:pt x="997535" y="627307"/>
                </a:lnTo>
                <a:lnTo>
                  <a:pt x="1029004" y="962972"/>
                </a:lnTo>
                <a:lnTo>
                  <a:pt x="1029004" y="968475"/>
                </a:lnTo>
                <a:lnTo>
                  <a:pt x="1023502" y="968475"/>
                </a:lnTo>
                <a:lnTo>
                  <a:pt x="1023502" y="973977"/>
                </a:lnTo>
                <a:lnTo>
                  <a:pt x="1017999" y="973977"/>
                </a:lnTo>
                <a:lnTo>
                  <a:pt x="1017999" y="979480"/>
                </a:lnTo>
                <a:close/>
              </a:path>
              <a:path w="1750059" h="979804">
                <a:moveTo>
                  <a:pt x="1480225" y="214605"/>
                </a:moveTo>
                <a:lnTo>
                  <a:pt x="1444716" y="206952"/>
                </a:lnTo>
                <a:lnTo>
                  <a:pt x="1414881" y="186403"/>
                </a:lnTo>
                <a:lnTo>
                  <a:pt x="1394332" y="156568"/>
                </a:lnTo>
                <a:lnTo>
                  <a:pt x="1386679" y="121058"/>
                </a:lnTo>
                <a:lnTo>
                  <a:pt x="1386679" y="93545"/>
                </a:lnTo>
                <a:lnTo>
                  <a:pt x="1394332" y="55714"/>
                </a:lnTo>
                <a:lnTo>
                  <a:pt x="1414881" y="26137"/>
                </a:lnTo>
                <a:lnTo>
                  <a:pt x="1444716" y="6878"/>
                </a:lnTo>
                <a:lnTo>
                  <a:pt x="1480225" y="0"/>
                </a:lnTo>
                <a:lnTo>
                  <a:pt x="1515735" y="6878"/>
                </a:lnTo>
                <a:lnTo>
                  <a:pt x="1545570" y="26137"/>
                </a:lnTo>
                <a:lnTo>
                  <a:pt x="1566119" y="55714"/>
                </a:lnTo>
                <a:lnTo>
                  <a:pt x="1573771" y="93545"/>
                </a:lnTo>
                <a:lnTo>
                  <a:pt x="1573771" y="121058"/>
                </a:lnTo>
                <a:lnTo>
                  <a:pt x="1566119" y="156568"/>
                </a:lnTo>
                <a:lnTo>
                  <a:pt x="1545570" y="186403"/>
                </a:lnTo>
                <a:lnTo>
                  <a:pt x="1515735" y="206952"/>
                </a:lnTo>
                <a:lnTo>
                  <a:pt x="1480225" y="214605"/>
                </a:lnTo>
                <a:close/>
              </a:path>
              <a:path w="1750059" h="979804">
                <a:moveTo>
                  <a:pt x="1254614" y="610799"/>
                </a:moveTo>
                <a:lnTo>
                  <a:pt x="1216096" y="610799"/>
                </a:lnTo>
                <a:lnTo>
                  <a:pt x="1216096" y="605296"/>
                </a:lnTo>
                <a:lnTo>
                  <a:pt x="1210593" y="599794"/>
                </a:lnTo>
                <a:lnTo>
                  <a:pt x="1210593" y="594291"/>
                </a:lnTo>
                <a:lnTo>
                  <a:pt x="1216096" y="588788"/>
                </a:lnTo>
                <a:lnTo>
                  <a:pt x="1298636" y="396194"/>
                </a:lnTo>
                <a:lnTo>
                  <a:pt x="1326149" y="319156"/>
                </a:lnTo>
                <a:lnTo>
                  <a:pt x="1373610" y="264129"/>
                </a:lnTo>
                <a:lnTo>
                  <a:pt x="1441706" y="242118"/>
                </a:lnTo>
                <a:lnTo>
                  <a:pt x="1518744" y="242118"/>
                </a:lnTo>
                <a:lnTo>
                  <a:pt x="1586840" y="264129"/>
                </a:lnTo>
                <a:lnTo>
                  <a:pt x="1634301" y="319156"/>
                </a:lnTo>
                <a:lnTo>
                  <a:pt x="1661814" y="396194"/>
                </a:lnTo>
                <a:lnTo>
                  <a:pt x="1668889" y="412702"/>
                </a:lnTo>
                <a:lnTo>
                  <a:pt x="1381176" y="412702"/>
                </a:lnTo>
                <a:lnTo>
                  <a:pt x="1381176" y="418204"/>
                </a:lnTo>
                <a:lnTo>
                  <a:pt x="1315144" y="572280"/>
                </a:lnTo>
                <a:lnTo>
                  <a:pt x="1304912" y="587584"/>
                </a:lnTo>
                <a:lnTo>
                  <a:pt x="1291069" y="599794"/>
                </a:lnTo>
                <a:lnTo>
                  <a:pt x="1274132" y="607876"/>
                </a:lnTo>
                <a:lnTo>
                  <a:pt x="1254614" y="610799"/>
                </a:lnTo>
                <a:close/>
              </a:path>
              <a:path w="1750059" h="979804">
                <a:moveTo>
                  <a:pt x="1364669" y="979480"/>
                </a:moveTo>
                <a:lnTo>
                  <a:pt x="1337155" y="979480"/>
                </a:lnTo>
                <a:lnTo>
                  <a:pt x="1337155" y="973977"/>
                </a:lnTo>
                <a:lnTo>
                  <a:pt x="1331652" y="973977"/>
                </a:lnTo>
                <a:lnTo>
                  <a:pt x="1331652" y="968475"/>
                </a:lnTo>
                <a:lnTo>
                  <a:pt x="1326149" y="968475"/>
                </a:lnTo>
                <a:lnTo>
                  <a:pt x="1326149" y="962972"/>
                </a:lnTo>
                <a:lnTo>
                  <a:pt x="1359166" y="610799"/>
                </a:lnTo>
                <a:lnTo>
                  <a:pt x="1386679" y="418204"/>
                </a:lnTo>
                <a:lnTo>
                  <a:pt x="1381176" y="412702"/>
                </a:lnTo>
                <a:lnTo>
                  <a:pt x="1579273" y="412702"/>
                </a:lnTo>
                <a:lnTo>
                  <a:pt x="1573771" y="418204"/>
                </a:lnTo>
                <a:lnTo>
                  <a:pt x="1601284" y="610799"/>
                </a:lnTo>
                <a:lnTo>
                  <a:pt x="1602832" y="627307"/>
                </a:lnTo>
                <a:lnTo>
                  <a:pt x="1474722" y="627307"/>
                </a:lnTo>
                <a:lnTo>
                  <a:pt x="1425198" y="924453"/>
                </a:lnTo>
                <a:lnTo>
                  <a:pt x="1420383" y="946979"/>
                </a:lnTo>
                <a:lnTo>
                  <a:pt x="1407314" y="964347"/>
                </a:lnTo>
                <a:lnTo>
                  <a:pt x="1388055" y="975525"/>
                </a:lnTo>
                <a:lnTo>
                  <a:pt x="1364669" y="979480"/>
                </a:lnTo>
                <a:close/>
              </a:path>
              <a:path w="1750059" h="979804">
                <a:moveTo>
                  <a:pt x="1744355" y="610799"/>
                </a:moveTo>
                <a:lnTo>
                  <a:pt x="1705836" y="610799"/>
                </a:lnTo>
                <a:lnTo>
                  <a:pt x="1686318" y="607876"/>
                </a:lnTo>
                <a:lnTo>
                  <a:pt x="1669381" y="599794"/>
                </a:lnTo>
                <a:lnTo>
                  <a:pt x="1655538" y="587584"/>
                </a:lnTo>
                <a:lnTo>
                  <a:pt x="1645306" y="572280"/>
                </a:lnTo>
                <a:lnTo>
                  <a:pt x="1579273" y="418204"/>
                </a:lnTo>
                <a:lnTo>
                  <a:pt x="1579273" y="412702"/>
                </a:lnTo>
                <a:lnTo>
                  <a:pt x="1668889" y="412702"/>
                </a:lnTo>
                <a:lnTo>
                  <a:pt x="1744355" y="588788"/>
                </a:lnTo>
                <a:lnTo>
                  <a:pt x="1749857" y="594291"/>
                </a:lnTo>
                <a:lnTo>
                  <a:pt x="1749857" y="599794"/>
                </a:lnTo>
                <a:lnTo>
                  <a:pt x="1744355" y="605296"/>
                </a:lnTo>
                <a:lnTo>
                  <a:pt x="1744355" y="610799"/>
                </a:lnTo>
                <a:close/>
              </a:path>
              <a:path w="1750059" h="979804">
                <a:moveTo>
                  <a:pt x="1623295" y="979480"/>
                </a:moveTo>
                <a:lnTo>
                  <a:pt x="1595780" y="979480"/>
                </a:lnTo>
                <a:lnTo>
                  <a:pt x="1572395" y="975525"/>
                </a:lnTo>
                <a:lnTo>
                  <a:pt x="1553136" y="964347"/>
                </a:lnTo>
                <a:lnTo>
                  <a:pt x="1540067" y="946979"/>
                </a:lnTo>
                <a:lnTo>
                  <a:pt x="1535252" y="924453"/>
                </a:lnTo>
                <a:lnTo>
                  <a:pt x="1485727" y="627307"/>
                </a:lnTo>
                <a:lnTo>
                  <a:pt x="1602832" y="627307"/>
                </a:lnTo>
                <a:lnTo>
                  <a:pt x="1634301" y="962972"/>
                </a:lnTo>
                <a:lnTo>
                  <a:pt x="1634301" y="968475"/>
                </a:lnTo>
                <a:lnTo>
                  <a:pt x="1628798" y="968475"/>
                </a:lnTo>
                <a:lnTo>
                  <a:pt x="1628798" y="973977"/>
                </a:lnTo>
                <a:lnTo>
                  <a:pt x="1623295" y="973977"/>
                </a:lnTo>
                <a:lnTo>
                  <a:pt x="1623295" y="979480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1246"/>
            <a:ext cx="18288000" cy="102982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35721"/>
            <a:ext cx="3918072" cy="32512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29377" y="-11246"/>
            <a:ext cx="2863962" cy="391116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625402" y="1905327"/>
            <a:ext cx="1010285" cy="942340"/>
          </a:xfrm>
          <a:custGeom>
            <a:avLst/>
            <a:gdLst/>
            <a:ahLst/>
            <a:cxnLst/>
            <a:rect l="l" t="t" r="r" b="b"/>
            <a:pathLst>
              <a:path w="1010284" h="942339">
                <a:moveTo>
                  <a:pt x="0" y="942294"/>
                </a:moveTo>
                <a:lnTo>
                  <a:pt x="1010023" y="0"/>
                </a:lnTo>
              </a:path>
            </a:pathLst>
          </a:custGeom>
          <a:ln w="38070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3616" y="4770295"/>
            <a:ext cx="1022985" cy="795655"/>
          </a:xfrm>
          <a:custGeom>
            <a:avLst/>
            <a:gdLst/>
            <a:ahLst/>
            <a:cxnLst/>
            <a:rect l="l" t="t" r="r" b="b"/>
            <a:pathLst>
              <a:path w="1022984" h="795654">
                <a:moveTo>
                  <a:pt x="0" y="795619"/>
                </a:moveTo>
                <a:lnTo>
                  <a:pt x="1022472" y="0"/>
                </a:lnTo>
              </a:path>
            </a:pathLst>
          </a:custGeom>
          <a:ln w="38052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4158" y="7595923"/>
            <a:ext cx="1029335" cy="739140"/>
          </a:xfrm>
          <a:custGeom>
            <a:avLst/>
            <a:gdLst/>
            <a:ahLst/>
            <a:cxnLst/>
            <a:rect l="l" t="t" r="r" b="b"/>
            <a:pathLst>
              <a:path w="1029334" h="739140">
                <a:moveTo>
                  <a:pt x="0" y="739076"/>
                </a:moveTo>
                <a:lnTo>
                  <a:pt x="1028777" y="0"/>
                </a:lnTo>
              </a:path>
            </a:pathLst>
          </a:custGeom>
          <a:ln w="38147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7264" y="2871364"/>
            <a:ext cx="915035" cy="620395"/>
          </a:xfrm>
          <a:custGeom>
            <a:avLst/>
            <a:gdLst/>
            <a:ahLst/>
            <a:cxnLst/>
            <a:rect l="l" t="t" r="r" b="b"/>
            <a:pathLst>
              <a:path w="915034" h="620395">
                <a:moveTo>
                  <a:pt x="0" y="0"/>
                </a:moveTo>
                <a:lnTo>
                  <a:pt x="914657" y="620096"/>
                </a:lnTo>
              </a:path>
            </a:pathLst>
          </a:custGeom>
          <a:ln w="38095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44526" y="5588139"/>
            <a:ext cx="1025525" cy="678180"/>
          </a:xfrm>
          <a:custGeom>
            <a:avLst/>
            <a:gdLst/>
            <a:ahLst/>
            <a:cxnLst/>
            <a:rect l="l" t="t" r="r" b="b"/>
            <a:pathLst>
              <a:path w="1025525" h="678179">
                <a:moveTo>
                  <a:pt x="0" y="0"/>
                </a:moveTo>
                <a:lnTo>
                  <a:pt x="1025027" y="677765"/>
                </a:lnTo>
              </a:path>
            </a:pathLst>
          </a:custGeom>
          <a:ln w="38109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4114" y="8357375"/>
            <a:ext cx="1028065" cy="741045"/>
          </a:xfrm>
          <a:custGeom>
            <a:avLst/>
            <a:gdLst/>
            <a:ahLst/>
            <a:cxnLst/>
            <a:rect l="l" t="t" r="r" b="b"/>
            <a:pathLst>
              <a:path w="1028065" h="741045">
                <a:moveTo>
                  <a:pt x="0" y="0"/>
                </a:moveTo>
                <a:lnTo>
                  <a:pt x="1027638" y="740872"/>
                </a:lnTo>
              </a:path>
            </a:pathLst>
          </a:custGeom>
          <a:ln w="38132">
            <a:solidFill>
              <a:srgbClr val="79C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7045" y="1865176"/>
            <a:ext cx="1754505" cy="1991360"/>
          </a:xfrm>
          <a:custGeom>
            <a:avLst/>
            <a:gdLst/>
            <a:ahLst/>
            <a:cxnLst/>
            <a:rect l="l" t="t" r="r" b="b"/>
            <a:pathLst>
              <a:path w="1754504" h="1991360">
                <a:moveTo>
                  <a:pt x="1640375" y="1990934"/>
                </a:moveTo>
                <a:lnTo>
                  <a:pt x="114092" y="1990934"/>
                </a:lnTo>
                <a:lnTo>
                  <a:pt x="69743" y="1981948"/>
                </a:lnTo>
                <a:lnTo>
                  <a:pt x="33470" y="1957463"/>
                </a:lnTo>
                <a:lnTo>
                  <a:pt x="8985" y="1921191"/>
                </a:lnTo>
                <a:lnTo>
                  <a:pt x="0" y="1876844"/>
                </a:lnTo>
                <a:lnTo>
                  <a:pt x="0" y="114090"/>
                </a:lnTo>
                <a:lnTo>
                  <a:pt x="8985" y="69743"/>
                </a:lnTo>
                <a:lnTo>
                  <a:pt x="33470" y="33471"/>
                </a:lnTo>
                <a:lnTo>
                  <a:pt x="69743" y="8986"/>
                </a:lnTo>
                <a:lnTo>
                  <a:pt x="114092" y="0"/>
                </a:lnTo>
                <a:lnTo>
                  <a:pt x="1640375" y="0"/>
                </a:lnTo>
                <a:lnTo>
                  <a:pt x="1684724" y="8986"/>
                </a:lnTo>
                <a:lnTo>
                  <a:pt x="1720997" y="33471"/>
                </a:lnTo>
                <a:lnTo>
                  <a:pt x="1745482" y="69743"/>
                </a:lnTo>
                <a:lnTo>
                  <a:pt x="1754080" y="112177"/>
                </a:lnTo>
                <a:lnTo>
                  <a:pt x="1754080" y="1878757"/>
                </a:lnTo>
                <a:lnTo>
                  <a:pt x="1745482" y="1921191"/>
                </a:lnTo>
                <a:lnTo>
                  <a:pt x="1720997" y="1957463"/>
                </a:lnTo>
                <a:lnTo>
                  <a:pt x="1684724" y="1981948"/>
                </a:lnTo>
                <a:lnTo>
                  <a:pt x="1640375" y="1990934"/>
                </a:lnTo>
                <a:close/>
              </a:path>
            </a:pathLst>
          </a:custGeom>
          <a:solidFill>
            <a:srgbClr val="0D5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74166" y="4582116"/>
            <a:ext cx="1754505" cy="1991360"/>
          </a:xfrm>
          <a:custGeom>
            <a:avLst/>
            <a:gdLst/>
            <a:ahLst/>
            <a:cxnLst/>
            <a:rect l="l" t="t" r="r" b="b"/>
            <a:pathLst>
              <a:path w="1754504" h="1991359">
                <a:moveTo>
                  <a:pt x="1640375" y="1990934"/>
                </a:moveTo>
                <a:lnTo>
                  <a:pt x="114092" y="1990934"/>
                </a:lnTo>
                <a:lnTo>
                  <a:pt x="69743" y="1981948"/>
                </a:lnTo>
                <a:lnTo>
                  <a:pt x="33470" y="1957463"/>
                </a:lnTo>
                <a:lnTo>
                  <a:pt x="8985" y="1921191"/>
                </a:lnTo>
                <a:lnTo>
                  <a:pt x="0" y="1876844"/>
                </a:lnTo>
                <a:lnTo>
                  <a:pt x="0" y="114090"/>
                </a:lnTo>
                <a:lnTo>
                  <a:pt x="8985" y="69743"/>
                </a:lnTo>
                <a:lnTo>
                  <a:pt x="33470" y="33471"/>
                </a:lnTo>
                <a:lnTo>
                  <a:pt x="69743" y="8986"/>
                </a:lnTo>
                <a:lnTo>
                  <a:pt x="114092" y="0"/>
                </a:lnTo>
                <a:lnTo>
                  <a:pt x="1640375" y="0"/>
                </a:lnTo>
                <a:lnTo>
                  <a:pt x="1684724" y="8986"/>
                </a:lnTo>
                <a:lnTo>
                  <a:pt x="1720996" y="33471"/>
                </a:lnTo>
                <a:lnTo>
                  <a:pt x="1745481" y="69743"/>
                </a:lnTo>
                <a:lnTo>
                  <a:pt x="1754080" y="112181"/>
                </a:lnTo>
                <a:lnTo>
                  <a:pt x="1754080" y="1878753"/>
                </a:lnTo>
                <a:lnTo>
                  <a:pt x="1745481" y="1921191"/>
                </a:lnTo>
                <a:lnTo>
                  <a:pt x="1720996" y="1957463"/>
                </a:lnTo>
                <a:lnTo>
                  <a:pt x="1684724" y="1981948"/>
                </a:lnTo>
                <a:lnTo>
                  <a:pt x="1640375" y="1990934"/>
                </a:lnTo>
                <a:close/>
              </a:path>
            </a:pathLst>
          </a:custGeom>
          <a:solidFill>
            <a:srgbClr val="0D5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4166" y="7350701"/>
            <a:ext cx="1754505" cy="1991360"/>
          </a:xfrm>
          <a:custGeom>
            <a:avLst/>
            <a:gdLst/>
            <a:ahLst/>
            <a:cxnLst/>
            <a:rect l="l" t="t" r="r" b="b"/>
            <a:pathLst>
              <a:path w="1754504" h="1991359">
                <a:moveTo>
                  <a:pt x="1640375" y="1990934"/>
                </a:moveTo>
                <a:lnTo>
                  <a:pt x="114092" y="1990934"/>
                </a:lnTo>
                <a:lnTo>
                  <a:pt x="69743" y="1981948"/>
                </a:lnTo>
                <a:lnTo>
                  <a:pt x="33470" y="1957463"/>
                </a:lnTo>
                <a:lnTo>
                  <a:pt x="8985" y="1921191"/>
                </a:lnTo>
                <a:lnTo>
                  <a:pt x="0" y="1876844"/>
                </a:lnTo>
                <a:lnTo>
                  <a:pt x="0" y="114091"/>
                </a:lnTo>
                <a:lnTo>
                  <a:pt x="8985" y="69743"/>
                </a:lnTo>
                <a:lnTo>
                  <a:pt x="33470" y="33471"/>
                </a:lnTo>
                <a:lnTo>
                  <a:pt x="69743" y="8986"/>
                </a:lnTo>
                <a:lnTo>
                  <a:pt x="114092" y="0"/>
                </a:lnTo>
                <a:lnTo>
                  <a:pt x="1640375" y="0"/>
                </a:lnTo>
                <a:lnTo>
                  <a:pt x="1684724" y="8986"/>
                </a:lnTo>
                <a:lnTo>
                  <a:pt x="1720996" y="33471"/>
                </a:lnTo>
                <a:lnTo>
                  <a:pt x="1745481" y="69743"/>
                </a:lnTo>
                <a:lnTo>
                  <a:pt x="1754080" y="112181"/>
                </a:lnTo>
                <a:lnTo>
                  <a:pt x="1754080" y="1878753"/>
                </a:lnTo>
                <a:lnTo>
                  <a:pt x="1745481" y="1921191"/>
                </a:lnTo>
                <a:lnTo>
                  <a:pt x="1720996" y="1957463"/>
                </a:lnTo>
                <a:lnTo>
                  <a:pt x="1684724" y="1981948"/>
                </a:lnTo>
                <a:lnTo>
                  <a:pt x="1640375" y="1990934"/>
                </a:lnTo>
                <a:close/>
              </a:path>
            </a:pathLst>
          </a:custGeom>
          <a:solidFill>
            <a:srgbClr val="0D58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8065" y="1700989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4">
                <a:moveTo>
                  <a:pt x="4564212" y="562936"/>
                </a:moveTo>
                <a:lnTo>
                  <a:pt x="281468" y="562936"/>
                </a:lnTo>
                <a:lnTo>
                  <a:pt x="235812" y="559252"/>
                </a:lnTo>
                <a:lnTo>
                  <a:pt x="192502" y="548587"/>
                </a:lnTo>
                <a:lnTo>
                  <a:pt x="152117" y="531519"/>
                </a:lnTo>
                <a:lnTo>
                  <a:pt x="115236" y="508629"/>
                </a:lnTo>
                <a:lnTo>
                  <a:pt x="82440" y="480496"/>
                </a:lnTo>
                <a:lnTo>
                  <a:pt x="54307" y="447699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3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39"/>
                </a:lnTo>
                <a:lnTo>
                  <a:pt x="115236" y="54306"/>
                </a:lnTo>
                <a:lnTo>
                  <a:pt x="152117" y="31416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6" y="0"/>
                </a:lnTo>
                <a:lnTo>
                  <a:pt x="4564214" y="0"/>
                </a:lnTo>
                <a:lnTo>
                  <a:pt x="4609867" y="3683"/>
                </a:lnTo>
                <a:lnTo>
                  <a:pt x="4653178" y="14349"/>
                </a:lnTo>
                <a:lnTo>
                  <a:pt x="4693563" y="31416"/>
                </a:lnTo>
                <a:lnTo>
                  <a:pt x="4730444" y="54306"/>
                </a:lnTo>
                <a:lnTo>
                  <a:pt x="4763241" y="82439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2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3"/>
                </a:lnTo>
                <a:lnTo>
                  <a:pt x="4831332" y="370434"/>
                </a:lnTo>
                <a:lnTo>
                  <a:pt x="4814264" y="410819"/>
                </a:lnTo>
                <a:lnTo>
                  <a:pt x="4791374" y="447699"/>
                </a:lnTo>
                <a:lnTo>
                  <a:pt x="4763241" y="480496"/>
                </a:lnTo>
                <a:lnTo>
                  <a:pt x="4730444" y="508629"/>
                </a:lnTo>
                <a:lnTo>
                  <a:pt x="4693563" y="531519"/>
                </a:lnTo>
                <a:lnTo>
                  <a:pt x="4653178" y="548587"/>
                </a:lnTo>
                <a:lnTo>
                  <a:pt x="4609867" y="559252"/>
                </a:lnTo>
                <a:lnTo>
                  <a:pt x="4564212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92947" y="1782558"/>
            <a:ext cx="286396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36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New</a:t>
            </a:r>
            <a:r>
              <a:rPr sz="2400" b="1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400" b="1" spc="2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Patients</a:t>
            </a:r>
            <a:endParaRPr sz="2400" dirty="0">
              <a:latin typeface="Montserrat" pitchFamily="2" charset="77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58065" y="3220893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5">
                <a:moveTo>
                  <a:pt x="4564212" y="562936"/>
                </a:moveTo>
                <a:lnTo>
                  <a:pt x="281468" y="562936"/>
                </a:lnTo>
                <a:lnTo>
                  <a:pt x="235812" y="559252"/>
                </a:lnTo>
                <a:lnTo>
                  <a:pt x="192502" y="548587"/>
                </a:lnTo>
                <a:lnTo>
                  <a:pt x="152117" y="531519"/>
                </a:lnTo>
                <a:lnTo>
                  <a:pt x="115236" y="508629"/>
                </a:lnTo>
                <a:lnTo>
                  <a:pt x="82440" y="480496"/>
                </a:lnTo>
                <a:lnTo>
                  <a:pt x="54307" y="447699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3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40"/>
                </a:lnTo>
                <a:lnTo>
                  <a:pt x="115236" y="54306"/>
                </a:lnTo>
                <a:lnTo>
                  <a:pt x="152117" y="31416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6" y="0"/>
                </a:lnTo>
                <a:lnTo>
                  <a:pt x="4564213" y="0"/>
                </a:lnTo>
                <a:lnTo>
                  <a:pt x="4609867" y="3683"/>
                </a:lnTo>
                <a:lnTo>
                  <a:pt x="4653178" y="14349"/>
                </a:lnTo>
                <a:lnTo>
                  <a:pt x="4693563" y="31416"/>
                </a:lnTo>
                <a:lnTo>
                  <a:pt x="4730444" y="54306"/>
                </a:lnTo>
                <a:lnTo>
                  <a:pt x="4763240" y="82440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2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3"/>
                </a:lnTo>
                <a:lnTo>
                  <a:pt x="4831332" y="370434"/>
                </a:lnTo>
                <a:lnTo>
                  <a:pt x="4814264" y="410819"/>
                </a:lnTo>
                <a:lnTo>
                  <a:pt x="4791374" y="447699"/>
                </a:lnTo>
                <a:lnTo>
                  <a:pt x="4763240" y="480496"/>
                </a:lnTo>
                <a:lnTo>
                  <a:pt x="4730444" y="508629"/>
                </a:lnTo>
                <a:lnTo>
                  <a:pt x="4693563" y="531519"/>
                </a:lnTo>
                <a:lnTo>
                  <a:pt x="4653178" y="548587"/>
                </a:lnTo>
                <a:lnTo>
                  <a:pt x="4609867" y="559252"/>
                </a:lnTo>
                <a:lnTo>
                  <a:pt x="4564212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84601" y="4474433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5">
                <a:moveTo>
                  <a:pt x="4564213" y="562936"/>
                </a:moveTo>
                <a:lnTo>
                  <a:pt x="281467" y="562936"/>
                </a:lnTo>
                <a:lnTo>
                  <a:pt x="235812" y="559252"/>
                </a:lnTo>
                <a:lnTo>
                  <a:pt x="192502" y="548587"/>
                </a:lnTo>
                <a:lnTo>
                  <a:pt x="152117" y="531519"/>
                </a:lnTo>
                <a:lnTo>
                  <a:pt x="115236" y="508629"/>
                </a:lnTo>
                <a:lnTo>
                  <a:pt x="82440" y="480496"/>
                </a:lnTo>
                <a:lnTo>
                  <a:pt x="54307" y="447699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3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40"/>
                </a:lnTo>
                <a:lnTo>
                  <a:pt x="115236" y="54307"/>
                </a:lnTo>
                <a:lnTo>
                  <a:pt x="152117" y="31416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8" y="0"/>
                </a:lnTo>
                <a:lnTo>
                  <a:pt x="4564212" y="0"/>
                </a:lnTo>
                <a:lnTo>
                  <a:pt x="4609868" y="3683"/>
                </a:lnTo>
                <a:lnTo>
                  <a:pt x="4653178" y="14349"/>
                </a:lnTo>
                <a:lnTo>
                  <a:pt x="4693563" y="31416"/>
                </a:lnTo>
                <a:lnTo>
                  <a:pt x="4730444" y="54307"/>
                </a:lnTo>
                <a:lnTo>
                  <a:pt x="4763241" y="82440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1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3"/>
                </a:lnTo>
                <a:lnTo>
                  <a:pt x="4831331" y="370434"/>
                </a:lnTo>
                <a:lnTo>
                  <a:pt x="4814264" y="410819"/>
                </a:lnTo>
                <a:lnTo>
                  <a:pt x="4791374" y="447699"/>
                </a:lnTo>
                <a:lnTo>
                  <a:pt x="4763241" y="480496"/>
                </a:lnTo>
                <a:lnTo>
                  <a:pt x="4730444" y="508629"/>
                </a:lnTo>
                <a:lnTo>
                  <a:pt x="4693563" y="531519"/>
                </a:lnTo>
                <a:lnTo>
                  <a:pt x="4653178" y="548587"/>
                </a:lnTo>
                <a:lnTo>
                  <a:pt x="4609868" y="559252"/>
                </a:lnTo>
                <a:lnTo>
                  <a:pt x="4564213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45910" y="3283929"/>
            <a:ext cx="4352718" cy="126316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28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Established</a:t>
            </a:r>
            <a:r>
              <a:rPr sz="2400" b="1" spc="14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400" b="1" spc="2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Patients</a:t>
            </a:r>
            <a:endParaRPr sz="2400" dirty="0">
              <a:latin typeface="Montserrat" pitchFamily="2" charset="77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Montserrat" pitchFamily="2" charset="77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Montserrat" pitchFamily="2" charset="77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84601" y="5994337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5">
                <a:moveTo>
                  <a:pt x="4564222" y="562936"/>
                </a:moveTo>
                <a:lnTo>
                  <a:pt x="281458" y="562936"/>
                </a:lnTo>
                <a:lnTo>
                  <a:pt x="235812" y="559253"/>
                </a:lnTo>
                <a:lnTo>
                  <a:pt x="192502" y="548587"/>
                </a:lnTo>
                <a:lnTo>
                  <a:pt x="152117" y="531520"/>
                </a:lnTo>
                <a:lnTo>
                  <a:pt x="115236" y="508630"/>
                </a:lnTo>
                <a:lnTo>
                  <a:pt x="82440" y="480496"/>
                </a:lnTo>
                <a:lnTo>
                  <a:pt x="54307" y="447700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4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40"/>
                </a:lnTo>
                <a:lnTo>
                  <a:pt x="115236" y="54307"/>
                </a:lnTo>
                <a:lnTo>
                  <a:pt x="152117" y="31417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8" y="0"/>
                </a:lnTo>
                <a:lnTo>
                  <a:pt x="4564212" y="0"/>
                </a:lnTo>
                <a:lnTo>
                  <a:pt x="4609868" y="3683"/>
                </a:lnTo>
                <a:lnTo>
                  <a:pt x="4653178" y="14349"/>
                </a:lnTo>
                <a:lnTo>
                  <a:pt x="4693563" y="31417"/>
                </a:lnTo>
                <a:lnTo>
                  <a:pt x="4730444" y="54307"/>
                </a:lnTo>
                <a:lnTo>
                  <a:pt x="4763241" y="82440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1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4"/>
                </a:lnTo>
                <a:lnTo>
                  <a:pt x="4831331" y="370434"/>
                </a:lnTo>
                <a:lnTo>
                  <a:pt x="4814264" y="410819"/>
                </a:lnTo>
                <a:lnTo>
                  <a:pt x="4791374" y="447700"/>
                </a:lnTo>
                <a:lnTo>
                  <a:pt x="4763241" y="480496"/>
                </a:lnTo>
                <a:lnTo>
                  <a:pt x="4730444" y="508630"/>
                </a:lnTo>
                <a:lnTo>
                  <a:pt x="4693563" y="531520"/>
                </a:lnTo>
                <a:lnTo>
                  <a:pt x="4653178" y="548587"/>
                </a:lnTo>
                <a:lnTo>
                  <a:pt x="4609868" y="559253"/>
                </a:lnTo>
                <a:lnTo>
                  <a:pt x="4564222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229672" y="6073317"/>
            <a:ext cx="4412436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3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Non-</a:t>
            </a:r>
            <a:r>
              <a:rPr sz="2400" b="1" spc="34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emergent</a:t>
            </a:r>
            <a:r>
              <a:rPr sz="2400" b="1" spc="15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400" b="1" spc="204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Visits</a:t>
            </a:r>
            <a:endParaRPr sz="2400" dirty="0">
              <a:latin typeface="Montserrat" pitchFamily="2" charset="77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84601" y="7306092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5">
                <a:moveTo>
                  <a:pt x="4564215" y="562936"/>
                </a:moveTo>
                <a:lnTo>
                  <a:pt x="281465" y="562936"/>
                </a:lnTo>
                <a:lnTo>
                  <a:pt x="235812" y="559253"/>
                </a:lnTo>
                <a:lnTo>
                  <a:pt x="192502" y="548587"/>
                </a:lnTo>
                <a:lnTo>
                  <a:pt x="152117" y="531519"/>
                </a:lnTo>
                <a:lnTo>
                  <a:pt x="115236" y="508629"/>
                </a:lnTo>
                <a:lnTo>
                  <a:pt x="82440" y="480496"/>
                </a:lnTo>
                <a:lnTo>
                  <a:pt x="54307" y="447700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3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40"/>
                </a:lnTo>
                <a:lnTo>
                  <a:pt x="115236" y="54307"/>
                </a:lnTo>
                <a:lnTo>
                  <a:pt x="152117" y="31416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8" y="0"/>
                </a:lnTo>
                <a:lnTo>
                  <a:pt x="4564215" y="0"/>
                </a:lnTo>
                <a:lnTo>
                  <a:pt x="4609868" y="3683"/>
                </a:lnTo>
                <a:lnTo>
                  <a:pt x="4653178" y="14349"/>
                </a:lnTo>
                <a:lnTo>
                  <a:pt x="4693563" y="31416"/>
                </a:lnTo>
                <a:lnTo>
                  <a:pt x="4730444" y="54307"/>
                </a:lnTo>
                <a:lnTo>
                  <a:pt x="4763241" y="82440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1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3"/>
                </a:lnTo>
                <a:lnTo>
                  <a:pt x="4831331" y="370434"/>
                </a:lnTo>
                <a:lnTo>
                  <a:pt x="4814264" y="410819"/>
                </a:lnTo>
                <a:lnTo>
                  <a:pt x="4791374" y="447700"/>
                </a:lnTo>
                <a:lnTo>
                  <a:pt x="4763241" y="480496"/>
                </a:lnTo>
                <a:lnTo>
                  <a:pt x="4730444" y="508629"/>
                </a:lnTo>
                <a:lnTo>
                  <a:pt x="4693563" y="531519"/>
                </a:lnTo>
                <a:lnTo>
                  <a:pt x="4653178" y="548587"/>
                </a:lnTo>
                <a:lnTo>
                  <a:pt x="4609868" y="559253"/>
                </a:lnTo>
                <a:lnTo>
                  <a:pt x="4564215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155134" y="7394712"/>
            <a:ext cx="1939588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39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Engaged</a:t>
            </a:r>
            <a:endParaRPr sz="2400" dirty="0">
              <a:latin typeface="Montserrat" pitchFamily="2" charset="77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84601" y="8825996"/>
            <a:ext cx="4845685" cy="563245"/>
          </a:xfrm>
          <a:custGeom>
            <a:avLst/>
            <a:gdLst/>
            <a:ahLst/>
            <a:cxnLst/>
            <a:rect l="l" t="t" r="r" b="b"/>
            <a:pathLst>
              <a:path w="4845684" h="563245">
                <a:moveTo>
                  <a:pt x="4564221" y="562936"/>
                </a:moveTo>
                <a:lnTo>
                  <a:pt x="281460" y="562936"/>
                </a:lnTo>
                <a:lnTo>
                  <a:pt x="235812" y="559253"/>
                </a:lnTo>
                <a:lnTo>
                  <a:pt x="192502" y="548587"/>
                </a:lnTo>
                <a:lnTo>
                  <a:pt x="152117" y="531520"/>
                </a:lnTo>
                <a:lnTo>
                  <a:pt x="115236" y="508630"/>
                </a:lnTo>
                <a:lnTo>
                  <a:pt x="82440" y="480496"/>
                </a:lnTo>
                <a:lnTo>
                  <a:pt x="54307" y="447700"/>
                </a:lnTo>
                <a:lnTo>
                  <a:pt x="31417" y="410819"/>
                </a:lnTo>
                <a:lnTo>
                  <a:pt x="14349" y="370434"/>
                </a:lnTo>
                <a:lnTo>
                  <a:pt x="3683" y="327123"/>
                </a:lnTo>
                <a:lnTo>
                  <a:pt x="0" y="281468"/>
                </a:lnTo>
                <a:lnTo>
                  <a:pt x="3683" y="235812"/>
                </a:lnTo>
                <a:lnTo>
                  <a:pt x="14349" y="192502"/>
                </a:lnTo>
                <a:lnTo>
                  <a:pt x="31417" y="152117"/>
                </a:lnTo>
                <a:lnTo>
                  <a:pt x="54307" y="115236"/>
                </a:lnTo>
                <a:lnTo>
                  <a:pt x="82440" y="82440"/>
                </a:lnTo>
                <a:lnTo>
                  <a:pt x="115236" y="54307"/>
                </a:lnTo>
                <a:lnTo>
                  <a:pt x="152117" y="31417"/>
                </a:lnTo>
                <a:lnTo>
                  <a:pt x="192502" y="14349"/>
                </a:lnTo>
                <a:lnTo>
                  <a:pt x="235812" y="3683"/>
                </a:lnTo>
                <a:lnTo>
                  <a:pt x="281468" y="0"/>
                </a:lnTo>
                <a:lnTo>
                  <a:pt x="4564215" y="0"/>
                </a:lnTo>
                <a:lnTo>
                  <a:pt x="4609868" y="3683"/>
                </a:lnTo>
                <a:lnTo>
                  <a:pt x="4653178" y="14349"/>
                </a:lnTo>
                <a:lnTo>
                  <a:pt x="4693563" y="31417"/>
                </a:lnTo>
                <a:lnTo>
                  <a:pt x="4730444" y="54307"/>
                </a:lnTo>
                <a:lnTo>
                  <a:pt x="4763241" y="82440"/>
                </a:lnTo>
                <a:lnTo>
                  <a:pt x="4791374" y="115236"/>
                </a:lnTo>
                <a:lnTo>
                  <a:pt x="4814264" y="152117"/>
                </a:lnTo>
                <a:lnTo>
                  <a:pt x="4831331" y="192502"/>
                </a:lnTo>
                <a:lnTo>
                  <a:pt x="4841997" y="235812"/>
                </a:lnTo>
                <a:lnTo>
                  <a:pt x="4845681" y="281468"/>
                </a:lnTo>
                <a:lnTo>
                  <a:pt x="4841997" y="327123"/>
                </a:lnTo>
                <a:lnTo>
                  <a:pt x="4831331" y="370434"/>
                </a:lnTo>
                <a:lnTo>
                  <a:pt x="4814264" y="410819"/>
                </a:lnTo>
                <a:lnTo>
                  <a:pt x="4791374" y="447700"/>
                </a:lnTo>
                <a:lnTo>
                  <a:pt x="4763241" y="480496"/>
                </a:lnTo>
                <a:lnTo>
                  <a:pt x="4730444" y="508630"/>
                </a:lnTo>
                <a:lnTo>
                  <a:pt x="4693563" y="531520"/>
                </a:lnTo>
                <a:lnTo>
                  <a:pt x="4653178" y="548587"/>
                </a:lnTo>
                <a:lnTo>
                  <a:pt x="4609868" y="559253"/>
                </a:lnTo>
                <a:lnTo>
                  <a:pt x="4564221" y="562936"/>
                </a:lnTo>
                <a:close/>
              </a:path>
            </a:pathLst>
          </a:custGeom>
          <a:solidFill>
            <a:srgbClr val="79C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95590" y="8885400"/>
            <a:ext cx="2680601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3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Un-</a:t>
            </a:r>
            <a:r>
              <a:rPr sz="2400" b="1" spc="3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engaged</a:t>
            </a:r>
            <a:endParaRPr sz="2400" dirty="0">
              <a:latin typeface="Montserrat" pitchFamily="2" charset="77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78980" y="4791066"/>
            <a:ext cx="1146175" cy="1571625"/>
          </a:xfrm>
          <a:custGeom>
            <a:avLst/>
            <a:gdLst/>
            <a:ahLst/>
            <a:cxnLst/>
            <a:rect l="l" t="t" r="r" b="b"/>
            <a:pathLst>
              <a:path w="1146175" h="1571625">
                <a:moveTo>
                  <a:pt x="573021" y="1571624"/>
                </a:moveTo>
                <a:lnTo>
                  <a:pt x="529991" y="1499032"/>
                </a:lnTo>
                <a:lnTo>
                  <a:pt x="488485" y="1431898"/>
                </a:lnTo>
                <a:lnTo>
                  <a:pt x="448524" y="1369874"/>
                </a:lnTo>
                <a:lnTo>
                  <a:pt x="410127" y="1312610"/>
                </a:lnTo>
                <a:lnTo>
                  <a:pt x="373313" y="1259759"/>
                </a:lnTo>
                <a:lnTo>
                  <a:pt x="338102" y="1210971"/>
                </a:lnTo>
                <a:lnTo>
                  <a:pt x="304515" y="1165898"/>
                </a:lnTo>
                <a:lnTo>
                  <a:pt x="272571" y="1124190"/>
                </a:lnTo>
                <a:lnTo>
                  <a:pt x="242289" y="1085500"/>
                </a:lnTo>
                <a:lnTo>
                  <a:pt x="213689" y="1049478"/>
                </a:lnTo>
                <a:lnTo>
                  <a:pt x="186792" y="1015775"/>
                </a:lnTo>
                <a:lnTo>
                  <a:pt x="161616" y="984044"/>
                </a:lnTo>
                <a:lnTo>
                  <a:pt x="138182" y="953934"/>
                </a:lnTo>
                <a:lnTo>
                  <a:pt x="96618" y="897186"/>
                </a:lnTo>
                <a:lnTo>
                  <a:pt x="62256" y="842741"/>
                </a:lnTo>
                <a:lnTo>
                  <a:pt x="35256" y="787809"/>
                </a:lnTo>
                <a:lnTo>
                  <a:pt x="15774" y="729599"/>
                </a:lnTo>
                <a:lnTo>
                  <a:pt x="3970" y="665322"/>
                </a:lnTo>
                <a:lnTo>
                  <a:pt x="0" y="592188"/>
                </a:lnTo>
                <a:lnTo>
                  <a:pt x="1902" y="543598"/>
                </a:lnTo>
                <a:lnTo>
                  <a:pt x="7507" y="496094"/>
                </a:lnTo>
                <a:lnTo>
                  <a:pt x="16667" y="449827"/>
                </a:lnTo>
                <a:lnTo>
                  <a:pt x="29235" y="404951"/>
                </a:lnTo>
                <a:lnTo>
                  <a:pt x="45061" y="361616"/>
                </a:lnTo>
                <a:lnTo>
                  <a:pt x="63997" y="319974"/>
                </a:lnTo>
                <a:lnTo>
                  <a:pt x="85897" y="280179"/>
                </a:lnTo>
                <a:lnTo>
                  <a:pt x="110612" y="242382"/>
                </a:lnTo>
                <a:lnTo>
                  <a:pt x="137994" y="206734"/>
                </a:lnTo>
                <a:lnTo>
                  <a:pt x="167895" y="173389"/>
                </a:lnTo>
                <a:lnTo>
                  <a:pt x="200169" y="142498"/>
                </a:lnTo>
                <a:lnTo>
                  <a:pt x="234667" y="114213"/>
                </a:lnTo>
                <a:lnTo>
                  <a:pt x="271242" y="88686"/>
                </a:lnTo>
                <a:lnTo>
                  <a:pt x="309746" y="66069"/>
                </a:lnTo>
                <a:lnTo>
                  <a:pt x="350032" y="46515"/>
                </a:lnTo>
                <a:lnTo>
                  <a:pt x="391952" y="30175"/>
                </a:lnTo>
                <a:lnTo>
                  <a:pt x="435360" y="17201"/>
                </a:lnTo>
                <a:lnTo>
                  <a:pt x="480107" y="7746"/>
                </a:lnTo>
                <a:lnTo>
                  <a:pt x="526051" y="1961"/>
                </a:lnTo>
                <a:lnTo>
                  <a:pt x="573021" y="0"/>
                </a:lnTo>
                <a:lnTo>
                  <a:pt x="620026" y="1963"/>
                </a:lnTo>
                <a:lnTo>
                  <a:pt x="665988" y="7750"/>
                </a:lnTo>
                <a:lnTo>
                  <a:pt x="710754" y="17210"/>
                </a:lnTo>
                <a:lnTo>
                  <a:pt x="754178" y="30190"/>
                </a:lnTo>
                <a:lnTo>
                  <a:pt x="796112" y="46537"/>
                </a:lnTo>
                <a:lnTo>
                  <a:pt x="836407" y="66099"/>
                </a:lnTo>
                <a:lnTo>
                  <a:pt x="874917" y="88723"/>
                </a:lnTo>
                <a:lnTo>
                  <a:pt x="911495" y="114258"/>
                </a:lnTo>
                <a:lnTo>
                  <a:pt x="945991" y="142550"/>
                </a:lnTo>
                <a:lnTo>
                  <a:pt x="978260" y="173448"/>
                </a:lnTo>
                <a:lnTo>
                  <a:pt x="1008155" y="206799"/>
                </a:lnTo>
                <a:lnTo>
                  <a:pt x="1035526" y="242450"/>
                </a:lnTo>
                <a:lnTo>
                  <a:pt x="1060228" y="280249"/>
                </a:lnTo>
                <a:lnTo>
                  <a:pt x="1082114" y="320044"/>
                </a:lnTo>
                <a:lnTo>
                  <a:pt x="1101035" y="361682"/>
                </a:lnTo>
                <a:lnTo>
                  <a:pt x="1103540" y="368546"/>
                </a:lnTo>
                <a:lnTo>
                  <a:pt x="573021" y="368546"/>
                </a:lnTo>
                <a:lnTo>
                  <a:pt x="565804" y="368683"/>
                </a:lnTo>
                <a:lnTo>
                  <a:pt x="523059" y="375116"/>
                </a:lnTo>
                <a:lnTo>
                  <a:pt x="482390" y="389723"/>
                </a:lnTo>
                <a:lnTo>
                  <a:pt x="445354" y="411946"/>
                </a:lnTo>
                <a:lnTo>
                  <a:pt x="413371" y="440934"/>
                </a:lnTo>
                <a:lnTo>
                  <a:pt x="387665" y="475575"/>
                </a:lnTo>
                <a:lnTo>
                  <a:pt x="369222" y="514543"/>
                </a:lnTo>
                <a:lnTo>
                  <a:pt x="358746" y="556346"/>
                </a:lnTo>
                <a:lnTo>
                  <a:pt x="356396" y="599385"/>
                </a:lnTo>
                <a:lnTo>
                  <a:pt x="356625" y="606570"/>
                </a:lnTo>
                <a:lnTo>
                  <a:pt x="362921" y="649217"/>
                </a:lnTo>
                <a:lnTo>
                  <a:pt x="377435" y="689824"/>
                </a:lnTo>
                <a:lnTo>
                  <a:pt x="399609" y="726834"/>
                </a:lnTo>
                <a:lnTo>
                  <a:pt x="428594" y="758827"/>
                </a:lnTo>
                <a:lnTo>
                  <a:pt x="463279" y="784577"/>
                </a:lnTo>
                <a:lnTo>
                  <a:pt x="502333" y="803097"/>
                </a:lnTo>
                <a:lnTo>
                  <a:pt x="544260" y="813676"/>
                </a:lnTo>
                <a:lnTo>
                  <a:pt x="573021" y="815987"/>
                </a:lnTo>
                <a:lnTo>
                  <a:pt x="1097811" y="815987"/>
                </a:lnTo>
                <a:lnTo>
                  <a:pt x="1083554" y="842811"/>
                </a:lnTo>
                <a:lnTo>
                  <a:pt x="1049106" y="897254"/>
                </a:lnTo>
                <a:lnTo>
                  <a:pt x="1007462" y="953995"/>
                </a:lnTo>
                <a:lnTo>
                  <a:pt x="983995" y="984100"/>
                </a:lnTo>
                <a:lnTo>
                  <a:pt x="958792" y="1015827"/>
                </a:lnTo>
                <a:lnTo>
                  <a:pt x="931875" y="1049523"/>
                </a:lnTo>
                <a:lnTo>
                  <a:pt x="903264" y="1085539"/>
                </a:lnTo>
                <a:lnTo>
                  <a:pt x="872981" y="1124223"/>
                </a:lnTo>
                <a:lnTo>
                  <a:pt x="841045" y="1165924"/>
                </a:lnTo>
                <a:lnTo>
                  <a:pt x="807480" y="1210991"/>
                </a:lnTo>
                <a:lnTo>
                  <a:pt x="772305" y="1259774"/>
                </a:lnTo>
                <a:lnTo>
                  <a:pt x="735541" y="1312620"/>
                </a:lnTo>
                <a:lnTo>
                  <a:pt x="697210" y="1369879"/>
                </a:lnTo>
                <a:lnTo>
                  <a:pt x="657332" y="1431901"/>
                </a:lnTo>
                <a:lnTo>
                  <a:pt x="615928" y="1499033"/>
                </a:lnTo>
                <a:lnTo>
                  <a:pt x="573021" y="1571624"/>
                </a:lnTo>
                <a:close/>
              </a:path>
              <a:path w="1146175" h="1571625">
                <a:moveTo>
                  <a:pt x="1097811" y="815987"/>
                </a:moveTo>
                <a:lnTo>
                  <a:pt x="573021" y="815987"/>
                </a:lnTo>
                <a:lnTo>
                  <a:pt x="580241" y="815849"/>
                </a:lnTo>
                <a:lnTo>
                  <a:pt x="587437" y="815360"/>
                </a:lnTo>
                <a:lnTo>
                  <a:pt x="629968" y="807534"/>
                </a:lnTo>
                <a:lnTo>
                  <a:pt x="670153" y="791598"/>
                </a:lnTo>
                <a:lnTo>
                  <a:pt x="706452" y="768162"/>
                </a:lnTo>
                <a:lnTo>
                  <a:pt x="737473" y="738125"/>
                </a:lnTo>
                <a:lnTo>
                  <a:pt x="762027" y="702639"/>
                </a:lnTo>
                <a:lnTo>
                  <a:pt x="779172" y="663065"/>
                </a:lnTo>
                <a:lnTo>
                  <a:pt x="788251" y="620919"/>
                </a:lnTo>
                <a:lnTo>
                  <a:pt x="789645" y="599385"/>
                </a:lnTo>
                <a:lnTo>
                  <a:pt x="789640" y="584994"/>
                </a:lnTo>
                <a:lnTo>
                  <a:pt x="784718" y="542188"/>
                </a:lnTo>
                <a:lnTo>
                  <a:pt x="771526" y="501157"/>
                </a:lnTo>
                <a:lnTo>
                  <a:pt x="750567" y="463473"/>
                </a:lnTo>
                <a:lnTo>
                  <a:pt x="722646" y="430579"/>
                </a:lnTo>
                <a:lnTo>
                  <a:pt x="688831" y="403736"/>
                </a:lnTo>
                <a:lnTo>
                  <a:pt x="650418" y="383972"/>
                </a:lnTo>
                <a:lnTo>
                  <a:pt x="608879" y="372043"/>
                </a:lnTo>
                <a:lnTo>
                  <a:pt x="573021" y="368546"/>
                </a:lnTo>
                <a:lnTo>
                  <a:pt x="1103540" y="368546"/>
                </a:lnTo>
                <a:lnTo>
                  <a:pt x="1116846" y="405011"/>
                </a:lnTo>
                <a:lnTo>
                  <a:pt x="1129398" y="449879"/>
                </a:lnTo>
                <a:lnTo>
                  <a:pt x="1138546" y="496132"/>
                </a:lnTo>
                <a:lnTo>
                  <a:pt x="1144143" y="543619"/>
                </a:lnTo>
                <a:lnTo>
                  <a:pt x="1146042" y="592188"/>
                </a:lnTo>
                <a:lnTo>
                  <a:pt x="1145041" y="630054"/>
                </a:lnTo>
                <a:lnTo>
                  <a:pt x="1137097" y="698437"/>
                </a:lnTo>
                <a:lnTo>
                  <a:pt x="1121370" y="759348"/>
                </a:lnTo>
                <a:lnTo>
                  <a:pt x="1098028" y="815579"/>
                </a:lnTo>
                <a:lnTo>
                  <a:pt x="1097811" y="815987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199772" y="7712768"/>
            <a:ext cx="1099820" cy="1295400"/>
            <a:chOff x="7199772" y="7712768"/>
            <a:chExt cx="1099820" cy="129540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0263" y="8228621"/>
              <a:ext cx="155942" cy="15699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99772" y="7712768"/>
              <a:ext cx="1099820" cy="1295400"/>
            </a:xfrm>
            <a:custGeom>
              <a:avLst/>
              <a:gdLst/>
              <a:ahLst/>
              <a:cxnLst/>
              <a:rect l="l" t="t" r="r" b="b"/>
              <a:pathLst>
                <a:path w="1099820" h="1295400">
                  <a:moveTo>
                    <a:pt x="667903" y="444499"/>
                  </a:moveTo>
                  <a:lnTo>
                    <a:pt x="616682" y="444499"/>
                  </a:lnTo>
                  <a:lnTo>
                    <a:pt x="820217" y="139699"/>
                  </a:lnTo>
                  <a:lnTo>
                    <a:pt x="811341" y="126999"/>
                  </a:lnTo>
                  <a:lnTo>
                    <a:pt x="804649" y="114299"/>
                  </a:lnTo>
                  <a:lnTo>
                    <a:pt x="800424" y="101599"/>
                  </a:lnTo>
                  <a:lnTo>
                    <a:pt x="798953" y="88899"/>
                  </a:lnTo>
                  <a:lnTo>
                    <a:pt x="806072" y="50799"/>
                  </a:lnTo>
                  <a:lnTo>
                    <a:pt x="825534" y="25399"/>
                  </a:lnTo>
                  <a:lnTo>
                    <a:pt x="854488" y="0"/>
                  </a:lnTo>
                  <a:lnTo>
                    <a:pt x="925688" y="0"/>
                  </a:lnTo>
                  <a:lnTo>
                    <a:pt x="954642" y="25399"/>
                  </a:lnTo>
                  <a:lnTo>
                    <a:pt x="964373" y="38099"/>
                  </a:lnTo>
                  <a:lnTo>
                    <a:pt x="871228" y="38099"/>
                  </a:lnTo>
                  <a:lnTo>
                    <a:pt x="855153" y="50799"/>
                  </a:lnTo>
                  <a:lnTo>
                    <a:pt x="844394" y="63499"/>
                  </a:lnTo>
                  <a:lnTo>
                    <a:pt x="840470" y="88899"/>
                  </a:lnTo>
                  <a:lnTo>
                    <a:pt x="844394" y="101599"/>
                  </a:lnTo>
                  <a:lnTo>
                    <a:pt x="855153" y="126999"/>
                  </a:lnTo>
                  <a:lnTo>
                    <a:pt x="871228" y="126999"/>
                  </a:lnTo>
                  <a:lnTo>
                    <a:pt x="891101" y="139699"/>
                  </a:lnTo>
                  <a:lnTo>
                    <a:pt x="964373" y="139699"/>
                  </a:lnTo>
                  <a:lnTo>
                    <a:pt x="954642" y="152399"/>
                  </a:lnTo>
                  <a:lnTo>
                    <a:pt x="925688" y="165099"/>
                  </a:lnTo>
                  <a:lnTo>
                    <a:pt x="852621" y="165099"/>
                  </a:lnTo>
                  <a:lnTo>
                    <a:pt x="667903" y="444499"/>
                  </a:lnTo>
                  <a:close/>
                </a:path>
                <a:path w="1099820" h="1295400">
                  <a:moveTo>
                    <a:pt x="964373" y="139699"/>
                  </a:moveTo>
                  <a:lnTo>
                    <a:pt x="891101" y="139699"/>
                  </a:lnTo>
                  <a:lnTo>
                    <a:pt x="910973" y="126999"/>
                  </a:lnTo>
                  <a:lnTo>
                    <a:pt x="927048" y="126999"/>
                  </a:lnTo>
                  <a:lnTo>
                    <a:pt x="937807" y="101599"/>
                  </a:lnTo>
                  <a:lnTo>
                    <a:pt x="941731" y="88899"/>
                  </a:lnTo>
                  <a:lnTo>
                    <a:pt x="937807" y="63499"/>
                  </a:lnTo>
                  <a:lnTo>
                    <a:pt x="927048" y="50799"/>
                  </a:lnTo>
                  <a:lnTo>
                    <a:pt x="910973" y="38099"/>
                  </a:lnTo>
                  <a:lnTo>
                    <a:pt x="964373" y="38099"/>
                  </a:lnTo>
                  <a:lnTo>
                    <a:pt x="974103" y="50799"/>
                  </a:lnTo>
                  <a:lnTo>
                    <a:pt x="981223" y="88899"/>
                  </a:lnTo>
                  <a:lnTo>
                    <a:pt x="974103" y="126999"/>
                  </a:lnTo>
                  <a:lnTo>
                    <a:pt x="964373" y="139699"/>
                  </a:lnTo>
                  <a:close/>
                </a:path>
                <a:path w="1099820" h="1295400">
                  <a:moveTo>
                    <a:pt x="157335" y="368299"/>
                  </a:moveTo>
                  <a:lnTo>
                    <a:pt x="121513" y="368299"/>
                  </a:lnTo>
                  <a:lnTo>
                    <a:pt x="74332" y="355599"/>
                  </a:lnTo>
                  <a:lnTo>
                    <a:pt x="35694" y="330199"/>
                  </a:lnTo>
                  <a:lnTo>
                    <a:pt x="9588" y="292099"/>
                  </a:lnTo>
                  <a:lnTo>
                    <a:pt x="0" y="253999"/>
                  </a:lnTo>
                  <a:lnTo>
                    <a:pt x="9588" y="203199"/>
                  </a:lnTo>
                  <a:lnTo>
                    <a:pt x="35694" y="165099"/>
                  </a:lnTo>
                  <a:lnTo>
                    <a:pt x="74332" y="139699"/>
                  </a:lnTo>
                  <a:lnTo>
                    <a:pt x="121513" y="126999"/>
                  </a:lnTo>
                  <a:lnTo>
                    <a:pt x="168679" y="139699"/>
                  </a:lnTo>
                  <a:lnTo>
                    <a:pt x="207206" y="165099"/>
                  </a:lnTo>
                  <a:lnTo>
                    <a:pt x="121513" y="165099"/>
                  </a:lnTo>
                  <a:lnTo>
                    <a:pt x="90059" y="177799"/>
                  </a:lnTo>
                  <a:lnTo>
                    <a:pt x="64301" y="190499"/>
                  </a:lnTo>
                  <a:lnTo>
                    <a:pt x="46896" y="215899"/>
                  </a:lnTo>
                  <a:lnTo>
                    <a:pt x="40504" y="253999"/>
                  </a:lnTo>
                  <a:lnTo>
                    <a:pt x="46896" y="279399"/>
                  </a:lnTo>
                  <a:lnTo>
                    <a:pt x="64301" y="304799"/>
                  </a:lnTo>
                  <a:lnTo>
                    <a:pt x="90059" y="317499"/>
                  </a:lnTo>
                  <a:lnTo>
                    <a:pt x="121513" y="330199"/>
                  </a:lnTo>
                  <a:lnTo>
                    <a:pt x="230231" y="330199"/>
                  </a:lnTo>
                  <a:lnTo>
                    <a:pt x="255270" y="355599"/>
                  </a:lnTo>
                  <a:lnTo>
                    <a:pt x="173774" y="355599"/>
                  </a:lnTo>
                  <a:lnTo>
                    <a:pt x="157335" y="368299"/>
                  </a:lnTo>
                  <a:close/>
                </a:path>
                <a:path w="1099820" h="1295400">
                  <a:moveTo>
                    <a:pt x="230231" y="330199"/>
                  </a:moveTo>
                  <a:lnTo>
                    <a:pt x="121513" y="330199"/>
                  </a:lnTo>
                  <a:lnTo>
                    <a:pt x="152968" y="317499"/>
                  </a:lnTo>
                  <a:lnTo>
                    <a:pt x="178726" y="304799"/>
                  </a:lnTo>
                  <a:lnTo>
                    <a:pt x="196130" y="279399"/>
                  </a:lnTo>
                  <a:lnTo>
                    <a:pt x="202522" y="253999"/>
                  </a:lnTo>
                  <a:lnTo>
                    <a:pt x="196130" y="215899"/>
                  </a:lnTo>
                  <a:lnTo>
                    <a:pt x="178726" y="190499"/>
                  </a:lnTo>
                  <a:lnTo>
                    <a:pt x="152968" y="177799"/>
                  </a:lnTo>
                  <a:lnTo>
                    <a:pt x="121513" y="165099"/>
                  </a:lnTo>
                  <a:lnTo>
                    <a:pt x="207206" y="165099"/>
                  </a:lnTo>
                  <a:lnTo>
                    <a:pt x="233012" y="203199"/>
                  </a:lnTo>
                  <a:lnTo>
                    <a:pt x="242014" y="253999"/>
                  </a:lnTo>
                  <a:lnTo>
                    <a:pt x="240353" y="266699"/>
                  </a:lnTo>
                  <a:lnTo>
                    <a:pt x="235559" y="292099"/>
                  </a:lnTo>
                  <a:lnTo>
                    <a:pt x="227917" y="304799"/>
                  </a:lnTo>
                  <a:lnTo>
                    <a:pt x="217712" y="317499"/>
                  </a:lnTo>
                  <a:lnTo>
                    <a:pt x="230231" y="330199"/>
                  </a:lnTo>
                  <a:close/>
                </a:path>
                <a:path w="1099820" h="1295400">
                  <a:moveTo>
                    <a:pt x="890088" y="177799"/>
                  </a:moveTo>
                  <a:lnTo>
                    <a:pt x="861323" y="177799"/>
                  </a:lnTo>
                  <a:lnTo>
                    <a:pt x="852621" y="165099"/>
                  </a:lnTo>
                  <a:lnTo>
                    <a:pt x="925688" y="165099"/>
                  </a:lnTo>
                  <a:lnTo>
                    <a:pt x="890088" y="177799"/>
                  </a:lnTo>
                  <a:close/>
                </a:path>
                <a:path w="1099820" h="1295400">
                  <a:moveTo>
                    <a:pt x="287582" y="939799"/>
                  </a:moveTo>
                  <a:lnTo>
                    <a:pt x="232901" y="939799"/>
                  </a:lnTo>
                  <a:lnTo>
                    <a:pt x="340238" y="825499"/>
                  </a:lnTo>
                  <a:lnTo>
                    <a:pt x="308135" y="787399"/>
                  </a:lnTo>
                  <a:lnTo>
                    <a:pt x="283911" y="736599"/>
                  </a:lnTo>
                  <a:lnTo>
                    <a:pt x="268611" y="698499"/>
                  </a:lnTo>
                  <a:lnTo>
                    <a:pt x="263279" y="647699"/>
                  </a:lnTo>
                  <a:lnTo>
                    <a:pt x="267520" y="596899"/>
                  </a:lnTo>
                  <a:lnTo>
                    <a:pt x="279734" y="558799"/>
                  </a:lnTo>
                  <a:lnTo>
                    <a:pt x="299164" y="520699"/>
                  </a:lnTo>
                  <a:lnTo>
                    <a:pt x="325049" y="482599"/>
                  </a:lnTo>
                  <a:lnTo>
                    <a:pt x="189358" y="355599"/>
                  </a:lnTo>
                  <a:lnTo>
                    <a:pt x="255270" y="355599"/>
                  </a:lnTo>
                  <a:lnTo>
                    <a:pt x="355427" y="457199"/>
                  </a:lnTo>
                  <a:lnTo>
                    <a:pt x="452045" y="457199"/>
                  </a:lnTo>
                  <a:lnTo>
                    <a:pt x="411540" y="469899"/>
                  </a:lnTo>
                  <a:lnTo>
                    <a:pt x="375818" y="495299"/>
                  </a:lnTo>
                  <a:lnTo>
                    <a:pt x="346030" y="520699"/>
                  </a:lnTo>
                  <a:lnTo>
                    <a:pt x="323328" y="558799"/>
                  </a:lnTo>
                  <a:lnTo>
                    <a:pt x="308862" y="596899"/>
                  </a:lnTo>
                  <a:lnTo>
                    <a:pt x="303784" y="647699"/>
                  </a:lnTo>
                  <a:lnTo>
                    <a:pt x="308862" y="685799"/>
                  </a:lnTo>
                  <a:lnTo>
                    <a:pt x="323328" y="736599"/>
                  </a:lnTo>
                  <a:lnTo>
                    <a:pt x="346030" y="761999"/>
                  </a:lnTo>
                  <a:lnTo>
                    <a:pt x="375818" y="800099"/>
                  </a:lnTo>
                  <a:lnTo>
                    <a:pt x="411540" y="825499"/>
                  </a:lnTo>
                  <a:lnTo>
                    <a:pt x="452045" y="838199"/>
                  </a:lnTo>
                  <a:lnTo>
                    <a:pt x="636127" y="838199"/>
                  </a:lnTo>
                  <a:lnTo>
                    <a:pt x="613747" y="850899"/>
                  </a:lnTo>
                  <a:lnTo>
                    <a:pt x="372642" y="850899"/>
                  </a:lnTo>
                  <a:lnTo>
                    <a:pt x="287582" y="939799"/>
                  </a:lnTo>
                  <a:close/>
                </a:path>
                <a:path w="1099820" h="1295400">
                  <a:moveTo>
                    <a:pt x="528822" y="419099"/>
                  </a:moveTo>
                  <a:lnTo>
                    <a:pt x="457385" y="419099"/>
                  </a:lnTo>
                  <a:lnTo>
                    <a:pt x="496181" y="406399"/>
                  </a:lnTo>
                  <a:lnTo>
                    <a:pt x="528822" y="419099"/>
                  </a:lnTo>
                  <a:close/>
                </a:path>
                <a:path w="1099820" h="1295400">
                  <a:moveTo>
                    <a:pt x="636127" y="838199"/>
                  </a:moveTo>
                  <a:lnTo>
                    <a:pt x="540317" y="838199"/>
                  </a:lnTo>
                  <a:lnTo>
                    <a:pt x="580821" y="825499"/>
                  </a:lnTo>
                  <a:lnTo>
                    <a:pt x="616543" y="800099"/>
                  </a:lnTo>
                  <a:lnTo>
                    <a:pt x="646331" y="761999"/>
                  </a:lnTo>
                  <a:lnTo>
                    <a:pt x="669034" y="736599"/>
                  </a:lnTo>
                  <a:lnTo>
                    <a:pt x="683500" y="685799"/>
                  </a:lnTo>
                  <a:lnTo>
                    <a:pt x="688578" y="647699"/>
                  </a:lnTo>
                  <a:lnTo>
                    <a:pt x="683500" y="596899"/>
                  </a:lnTo>
                  <a:lnTo>
                    <a:pt x="669034" y="558799"/>
                  </a:lnTo>
                  <a:lnTo>
                    <a:pt x="646331" y="520699"/>
                  </a:lnTo>
                  <a:lnTo>
                    <a:pt x="616543" y="495299"/>
                  </a:lnTo>
                  <a:lnTo>
                    <a:pt x="580821" y="469899"/>
                  </a:lnTo>
                  <a:lnTo>
                    <a:pt x="540317" y="457199"/>
                  </a:lnTo>
                  <a:lnTo>
                    <a:pt x="355427" y="457199"/>
                  </a:lnTo>
                  <a:lnTo>
                    <a:pt x="386249" y="444499"/>
                  </a:lnTo>
                  <a:lnTo>
                    <a:pt x="420488" y="419099"/>
                  </a:lnTo>
                  <a:lnTo>
                    <a:pt x="559849" y="419099"/>
                  </a:lnTo>
                  <a:lnTo>
                    <a:pt x="589167" y="431799"/>
                  </a:lnTo>
                  <a:lnTo>
                    <a:pt x="616682" y="444499"/>
                  </a:lnTo>
                  <a:lnTo>
                    <a:pt x="667903" y="444499"/>
                  </a:lnTo>
                  <a:lnTo>
                    <a:pt x="651111" y="469899"/>
                  </a:lnTo>
                  <a:lnTo>
                    <a:pt x="684116" y="507999"/>
                  </a:lnTo>
                  <a:lnTo>
                    <a:pt x="709336" y="546099"/>
                  </a:lnTo>
                  <a:lnTo>
                    <a:pt x="725443" y="596899"/>
                  </a:lnTo>
                  <a:lnTo>
                    <a:pt x="731107" y="647699"/>
                  </a:lnTo>
                  <a:lnTo>
                    <a:pt x="730095" y="660399"/>
                  </a:lnTo>
                  <a:lnTo>
                    <a:pt x="961984" y="698499"/>
                  </a:lnTo>
                  <a:lnTo>
                    <a:pt x="721994" y="698499"/>
                  </a:lnTo>
                  <a:lnTo>
                    <a:pt x="702865" y="749299"/>
                  </a:lnTo>
                  <a:lnTo>
                    <a:pt x="673768" y="800099"/>
                  </a:lnTo>
                  <a:lnTo>
                    <a:pt x="636127" y="838199"/>
                  </a:lnTo>
                  <a:close/>
                </a:path>
                <a:path w="1099820" h="1295400">
                  <a:moveTo>
                    <a:pt x="1006159" y="698499"/>
                  </a:moveTo>
                  <a:lnTo>
                    <a:pt x="961984" y="698499"/>
                  </a:lnTo>
                  <a:lnTo>
                    <a:pt x="971857" y="673099"/>
                  </a:lnTo>
                  <a:lnTo>
                    <a:pt x="987046" y="660399"/>
                  </a:lnTo>
                  <a:lnTo>
                    <a:pt x="1006412" y="647699"/>
                  </a:lnTo>
                  <a:lnTo>
                    <a:pt x="1056552" y="647699"/>
                  </a:lnTo>
                  <a:lnTo>
                    <a:pt x="1079067" y="660399"/>
                  </a:lnTo>
                  <a:lnTo>
                    <a:pt x="1094177" y="685799"/>
                  </a:lnTo>
                  <a:lnTo>
                    <a:pt x="1015795" y="685799"/>
                  </a:lnTo>
                  <a:lnTo>
                    <a:pt x="1006159" y="698499"/>
                  </a:lnTo>
                  <a:close/>
                </a:path>
                <a:path w="1099820" h="1295400">
                  <a:moveTo>
                    <a:pt x="1094177" y="749299"/>
                  </a:moveTo>
                  <a:lnTo>
                    <a:pt x="1039813" y="749299"/>
                  </a:lnTo>
                  <a:lnTo>
                    <a:pt x="1049448" y="736599"/>
                  </a:lnTo>
                  <a:lnTo>
                    <a:pt x="1055856" y="723899"/>
                  </a:lnTo>
                  <a:lnTo>
                    <a:pt x="1058182" y="711199"/>
                  </a:lnTo>
                  <a:lnTo>
                    <a:pt x="1055856" y="698499"/>
                  </a:lnTo>
                  <a:lnTo>
                    <a:pt x="1049448" y="698499"/>
                  </a:lnTo>
                  <a:lnTo>
                    <a:pt x="1039813" y="685799"/>
                  </a:lnTo>
                  <a:lnTo>
                    <a:pt x="1094177" y="685799"/>
                  </a:lnTo>
                  <a:lnTo>
                    <a:pt x="1099699" y="711199"/>
                  </a:lnTo>
                  <a:lnTo>
                    <a:pt x="1094177" y="749299"/>
                  </a:lnTo>
                  <a:close/>
                </a:path>
                <a:path w="1099820" h="1295400">
                  <a:moveTo>
                    <a:pt x="1056552" y="787399"/>
                  </a:moveTo>
                  <a:lnTo>
                    <a:pt x="1005099" y="787399"/>
                  </a:lnTo>
                  <a:lnTo>
                    <a:pt x="984894" y="774699"/>
                  </a:lnTo>
                  <a:lnTo>
                    <a:pt x="969436" y="749299"/>
                  </a:lnTo>
                  <a:lnTo>
                    <a:pt x="959958" y="736599"/>
                  </a:lnTo>
                  <a:lnTo>
                    <a:pt x="721994" y="698499"/>
                  </a:lnTo>
                  <a:lnTo>
                    <a:pt x="999751" y="698499"/>
                  </a:lnTo>
                  <a:lnTo>
                    <a:pt x="997425" y="711199"/>
                  </a:lnTo>
                  <a:lnTo>
                    <a:pt x="999751" y="723899"/>
                  </a:lnTo>
                  <a:lnTo>
                    <a:pt x="1006159" y="736599"/>
                  </a:lnTo>
                  <a:lnTo>
                    <a:pt x="1015795" y="749299"/>
                  </a:lnTo>
                  <a:lnTo>
                    <a:pt x="1094177" y="749299"/>
                  </a:lnTo>
                  <a:lnTo>
                    <a:pt x="1079067" y="761999"/>
                  </a:lnTo>
                  <a:lnTo>
                    <a:pt x="1056552" y="787399"/>
                  </a:lnTo>
                  <a:close/>
                </a:path>
                <a:path w="1099820" h="1295400">
                  <a:moveTo>
                    <a:pt x="724177" y="1295399"/>
                  </a:moveTo>
                  <a:lnTo>
                    <a:pt x="652978" y="1295399"/>
                  </a:lnTo>
                  <a:lnTo>
                    <a:pt x="624023" y="1269999"/>
                  </a:lnTo>
                  <a:lnTo>
                    <a:pt x="604562" y="1244599"/>
                  </a:lnTo>
                  <a:lnTo>
                    <a:pt x="597442" y="1206499"/>
                  </a:lnTo>
                  <a:lnTo>
                    <a:pt x="600543" y="1181099"/>
                  </a:lnTo>
                  <a:lnTo>
                    <a:pt x="609340" y="1155699"/>
                  </a:lnTo>
                  <a:lnTo>
                    <a:pt x="623074" y="1142999"/>
                  </a:lnTo>
                  <a:lnTo>
                    <a:pt x="640985" y="1130299"/>
                  </a:lnTo>
                  <a:lnTo>
                    <a:pt x="552887" y="876299"/>
                  </a:lnTo>
                  <a:lnTo>
                    <a:pt x="430614" y="876299"/>
                  </a:lnTo>
                  <a:lnTo>
                    <a:pt x="400489" y="863599"/>
                  </a:lnTo>
                  <a:lnTo>
                    <a:pt x="372642" y="850899"/>
                  </a:lnTo>
                  <a:lnTo>
                    <a:pt x="613747" y="850899"/>
                  </a:lnTo>
                  <a:lnTo>
                    <a:pt x="591367" y="863599"/>
                  </a:lnTo>
                  <a:lnTo>
                    <a:pt x="679464" y="1117599"/>
                  </a:lnTo>
                  <a:lnTo>
                    <a:pt x="724177" y="1117599"/>
                  </a:lnTo>
                  <a:lnTo>
                    <a:pt x="753132" y="1142999"/>
                  </a:lnTo>
                  <a:lnTo>
                    <a:pt x="762862" y="1155699"/>
                  </a:lnTo>
                  <a:lnTo>
                    <a:pt x="668705" y="1155699"/>
                  </a:lnTo>
                  <a:lnTo>
                    <a:pt x="652630" y="1168399"/>
                  </a:lnTo>
                  <a:lnTo>
                    <a:pt x="641871" y="1181099"/>
                  </a:lnTo>
                  <a:lnTo>
                    <a:pt x="637947" y="1206499"/>
                  </a:lnTo>
                  <a:lnTo>
                    <a:pt x="641871" y="1231899"/>
                  </a:lnTo>
                  <a:lnTo>
                    <a:pt x="652630" y="1244599"/>
                  </a:lnTo>
                  <a:lnTo>
                    <a:pt x="668705" y="1257299"/>
                  </a:lnTo>
                  <a:lnTo>
                    <a:pt x="762862" y="1257299"/>
                  </a:lnTo>
                  <a:lnTo>
                    <a:pt x="753132" y="1269999"/>
                  </a:lnTo>
                  <a:lnTo>
                    <a:pt x="724177" y="1295399"/>
                  </a:lnTo>
                  <a:close/>
                </a:path>
                <a:path w="1099820" h="1295400">
                  <a:moveTo>
                    <a:pt x="187333" y="1117599"/>
                  </a:moveTo>
                  <a:lnTo>
                    <a:pt x="151733" y="1104899"/>
                  </a:lnTo>
                  <a:lnTo>
                    <a:pt x="122779" y="1092199"/>
                  </a:lnTo>
                  <a:lnTo>
                    <a:pt x="103318" y="1054099"/>
                  </a:lnTo>
                  <a:lnTo>
                    <a:pt x="96198" y="1015999"/>
                  </a:lnTo>
                  <a:lnTo>
                    <a:pt x="103318" y="990599"/>
                  </a:lnTo>
                  <a:lnTo>
                    <a:pt x="122779" y="952499"/>
                  </a:lnTo>
                  <a:lnTo>
                    <a:pt x="151733" y="939799"/>
                  </a:lnTo>
                  <a:lnTo>
                    <a:pt x="187333" y="927099"/>
                  </a:lnTo>
                  <a:lnTo>
                    <a:pt x="211256" y="927099"/>
                  </a:lnTo>
                  <a:lnTo>
                    <a:pt x="222506" y="939799"/>
                  </a:lnTo>
                  <a:lnTo>
                    <a:pt x="287582" y="939799"/>
                  </a:lnTo>
                  <a:lnTo>
                    <a:pt x="263279" y="965199"/>
                  </a:lnTo>
                  <a:lnTo>
                    <a:pt x="187333" y="965199"/>
                  </a:lnTo>
                  <a:lnTo>
                    <a:pt x="167461" y="977899"/>
                  </a:lnTo>
                  <a:lnTo>
                    <a:pt x="151385" y="990599"/>
                  </a:lnTo>
                  <a:lnTo>
                    <a:pt x="140626" y="1003299"/>
                  </a:lnTo>
                  <a:lnTo>
                    <a:pt x="136702" y="1015999"/>
                  </a:lnTo>
                  <a:lnTo>
                    <a:pt x="140626" y="1041399"/>
                  </a:lnTo>
                  <a:lnTo>
                    <a:pt x="151385" y="1054099"/>
                  </a:lnTo>
                  <a:lnTo>
                    <a:pt x="167461" y="1066799"/>
                  </a:lnTo>
                  <a:lnTo>
                    <a:pt x="264862" y="1066799"/>
                  </a:lnTo>
                  <a:lnTo>
                    <a:pt x="251887" y="1092199"/>
                  </a:lnTo>
                  <a:lnTo>
                    <a:pt x="222933" y="1104899"/>
                  </a:lnTo>
                  <a:lnTo>
                    <a:pt x="187333" y="1117599"/>
                  </a:lnTo>
                  <a:close/>
                </a:path>
                <a:path w="1099820" h="1295400">
                  <a:moveTo>
                    <a:pt x="264862" y="1066799"/>
                  </a:moveTo>
                  <a:lnTo>
                    <a:pt x="206779" y="1066799"/>
                  </a:lnTo>
                  <a:lnTo>
                    <a:pt x="222901" y="1054099"/>
                  </a:lnTo>
                  <a:lnTo>
                    <a:pt x="233898" y="1041399"/>
                  </a:lnTo>
                  <a:lnTo>
                    <a:pt x="237964" y="1015999"/>
                  </a:lnTo>
                  <a:lnTo>
                    <a:pt x="234040" y="1003299"/>
                  </a:lnTo>
                  <a:lnTo>
                    <a:pt x="223281" y="990599"/>
                  </a:lnTo>
                  <a:lnTo>
                    <a:pt x="207206" y="977899"/>
                  </a:lnTo>
                  <a:lnTo>
                    <a:pt x="187333" y="965199"/>
                  </a:lnTo>
                  <a:lnTo>
                    <a:pt x="263279" y="965199"/>
                  </a:lnTo>
                  <a:lnTo>
                    <a:pt x="269497" y="977899"/>
                  </a:lnTo>
                  <a:lnTo>
                    <a:pt x="274292" y="990599"/>
                  </a:lnTo>
                  <a:lnTo>
                    <a:pt x="277377" y="1003299"/>
                  </a:lnTo>
                  <a:lnTo>
                    <a:pt x="278469" y="1015999"/>
                  </a:lnTo>
                  <a:lnTo>
                    <a:pt x="271349" y="1054099"/>
                  </a:lnTo>
                  <a:lnTo>
                    <a:pt x="264862" y="1066799"/>
                  </a:lnTo>
                  <a:close/>
                </a:path>
                <a:path w="1099820" h="1295400">
                  <a:moveTo>
                    <a:pt x="762862" y="1257299"/>
                  </a:moveTo>
                  <a:lnTo>
                    <a:pt x="708450" y="1257299"/>
                  </a:lnTo>
                  <a:lnTo>
                    <a:pt x="724525" y="1244599"/>
                  </a:lnTo>
                  <a:lnTo>
                    <a:pt x="735284" y="1231899"/>
                  </a:lnTo>
                  <a:lnTo>
                    <a:pt x="739208" y="1206499"/>
                  </a:lnTo>
                  <a:lnTo>
                    <a:pt x="735284" y="1181099"/>
                  </a:lnTo>
                  <a:lnTo>
                    <a:pt x="724525" y="1168399"/>
                  </a:lnTo>
                  <a:lnTo>
                    <a:pt x="708450" y="1155699"/>
                  </a:lnTo>
                  <a:lnTo>
                    <a:pt x="762862" y="1155699"/>
                  </a:lnTo>
                  <a:lnTo>
                    <a:pt x="772593" y="1168399"/>
                  </a:lnTo>
                  <a:lnTo>
                    <a:pt x="779713" y="1206499"/>
                  </a:lnTo>
                  <a:lnTo>
                    <a:pt x="772593" y="1244599"/>
                  </a:lnTo>
                  <a:lnTo>
                    <a:pt x="762862" y="1257299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029984" y="2152014"/>
            <a:ext cx="1410335" cy="1419225"/>
          </a:xfrm>
          <a:custGeom>
            <a:avLst/>
            <a:gdLst/>
            <a:ahLst/>
            <a:cxnLst/>
            <a:rect l="l" t="t" r="r" b="b"/>
            <a:pathLst>
              <a:path w="1410334" h="1419225">
                <a:moveTo>
                  <a:pt x="242201" y="371779"/>
                </a:moveTo>
                <a:lnTo>
                  <a:pt x="222656" y="371779"/>
                </a:lnTo>
                <a:lnTo>
                  <a:pt x="214566" y="373405"/>
                </a:lnTo>
                <a:lnTo>
                  <a:pt x="207962" y="377863"/>
                </a:lnTo>
                <a:lnTo>
                  <a:pt x="203504" y="384467"/>
                </a:lnTo>
                <a:lnTo>
                  <a:pt x="201866" y="392557"/>
                </a:lnTo>
                <a:lnTo>
                  <a:pt x="201866" y="434873"/>
                </a:lnTo>
                <a:lnTo>
                  <a:pt x="208114" y="431990"/>
                </a:lnTo>
                <a:lnTo>
                  <a:pt x="215061" y="430403"/>
                </a:lnTo>
                <a:lnTo>
                  <a:pt x="241909" y="430403"/>
                </a:lnTo>
                <a:lnTo>
                  <a:pt x="242201" y="371779"/>
                </a:lnTo>
                <a:close/>
              </a:path>
              <a:path w="1410334" h="1419225">
                <a:moveTo>
                  <a:pt x="385864" y="24130"/>
                </a:moveTo>
                <a:lnTo>
                  <a:pt x="294017" y="114046"/>
                </a:lnTo>
                <a:lnTo>
                  <a:pt x="385864" y="114046"/>
                </a:lnTo>
                <a:lnTo>
                  <a:pt x="385864" y="24130"/>
                </a:lnTo>
                <a:close/>
              </a:path>
              <a:path w="1410334" h="1419225">
                <a:moveTo>
                  <a:pt x="614641" y="744423"/>
                </a:moveTo>
                <a:lnTo>
                  <a:pt x="498614" y="744423"/>
                </a:lnTo>
                <a:lnTo>
                  <a:pt x="498614" y="628815"/>
                </a:lnTo>
                <a:lnTo>
                  <a:pt x="401370" y="628815"/>
                </a:lnTo>
                <a:lnTo>
                  <a:pt x="401370" y="744423"/>
                </a:lnTo>
                <a:lnTo>
                  <a:pt x="285343" y="744423"/>
                </a:lnTo>
                <a:lnTo>
                  <a:pt x="285343" y="842238"/>
                </a:lnTo>
                <a:lnTo>
                  <a:pt x="401370" y="842238"/>
                </a:lnTo>
                <a:lnTo>
                  <a:pt x="401370" y="957834"/>
                </a:lnTo>
                <a:lnTo>
                  <a:pt x="498614" y="957834"/>
                </a:lnTo>
                <a:lnTo>
                  <a:pt x="498614" y="842238"/>
                </a:lnTo>
                <a:lnTo>
                  <a:pt x="614641" y="842238"/>
                </a:lnTo>
                <a:lnTo>
                  <a:pt x="614641" y="744423"/>
                </a:lnTo>
                <a:close/>
              </a:path>
              <a:path w="1410334" h="1419225">
                <a:moveTo>
                  <a:pt x="927557" y="6908"/>
                </a:moveTo>
                <a:lnTo>
                  <a:pt x="920661" y="0"/>
                </a:lnTo>
                <a:lnTo>
                  <a:pt x="912177" y="0"/>
                </a:lnTo>
                <a:lnTo>
                  <a:pt x="877239" y="63"/>
                </a:lnTo>
                <a:lnTo>
                  <a:pt x="877239" y="48742"/>
                </a:lnTo>
                <a:lnTo>
                  <a:pt x="877239" y="78092"/>
                </a:lnTo>
                <a:lnTo>
                  <a:pt x="873633" y="78092"/>
                </a:lnTo>
                <a:lnTo>
                  <a:pt x="873633" y="348335"/>
                </a:lnTo>
                <a:lnTo>
                  <a:pt x="872883" y="355473"/>
                </a:lnTo>
                <a:lnTo>
                  <a:pt x="869251" y="362229"/>
                </a:lnTo>
                <a:lnTo>
                  <a:pt x="863003" y="367830"/>
                </a:lnTo>
                <a:lnTo>
                  <a:pt x="858888" y="370446"/>
                </a:lnTo>
                <a:lnTo>
                  <a:pt x="854417" y="371729"/>
                </a:lnTo>
                <a:lnTo>
                  <a:pt x="844257" y="371729"/>
                </a:lnTo>
                <a:lnTo>
                  <a:pt x="838873" y="369163"/>
                </a:lnTo>
                <a:lnTo>
                  <a:pt x="826414" y="349618"/>
                </a:lnTo>
                <a:lnTo>
                  <a:pt x="822896" y="547979"/>
                </a:lnTo>
                <a:lnTo>
                  <a:pt x="821232" y="555840"/>
                </a:lnTo>
                <a:lnTo>
                  <a:pt x="816711" y="562254"/>
                </a:lnTo>
                <a:lnTo>
                  <a:pt x="810018" y="566585"/>
                </a:lnTo>
                <a:lnTo>
                  <a:pt x="801827" y="568185"/>
                </a:lnTo>
                <a:lnTo>
                  <a:pt x="793623" y="566585"/>
                </a:lnTo>
                <a:lnTo>
                  <a:pt x="786917" y="562254"/>
                </a:lnTo>
                <a:lnTo>
                  <a:pt x="782408" y="555840"/>
                </a:lnTo>
                <a:lnTo>
                  <a:pt x="780745" y="547979"/>
                </a:lnTo>
                <a:lnTo>
                  <a:pt x="780745" y="425538"/>
                </a:lnTo>
                <a:lnTo>
                  <a:pt x="752030" y="425538"/>
                </a:lnTo>
                <a:lnTo>
                  <a:pt x="752030" y="547979"/>
                </a:lnTo>
                <a:lnTo>
                  <a:pt x="750366" y="555840"/>
                </a:lnTo>
                <a:lnTo>
                  <a:pt x="745845" y="562254"/>
                </a:lnTo>
                <a:lnTo>
                  <a:pt x="739152" y="566585"/>
                </a:lnTo>
                <a:lnTo>
                  <a:pt x="730948" y="568185"/>
                </a:lnTo>
                <a:lnTo>
                  <a:pt x="722757" y="566585"/>
                </a:lnTo>
                <a:lnTo>
                  <a:pt x="716064" y="562254"/>
                </a:lnTo>
                <a:lnTo>
                  <a:pt x="711530" y="555840"/>
                </a:lnTo>
                <a:lnTo>
                  <a:pt x="709879" y="547979"/>
                </a:lnTo>
                <a:lnTo>
                  <a:pt x="708342" y="386270"/>
                </a:lnTo>
                <a:lnTo>
                  <a:pt x="708164" y="368249"/>
                </a:lnTo>
                <a:lnTo>
                  <a:pt x="707999" y="350367"/>
                </a:lnTo>
                <a:lnTo>
                  <a:pt x="701382" y="360794"/>
                </a:lnTo>
                <a:lnTo>
                  <a:pt x="698246" y="365683"/>
                </a:lnTo>
                <a:lnTo>
                  <a:pt x="692823" y="368249"/>
                </a:lnTo>
                <a:lnTo>
                  <a:pt x="682688" y="368249"/>
                </a:lnTo>
                <a:lnTo>
                  <a:pt x="662584" y="348449"/>
                </a:lnTo>
                <a:lnTo>
                  <a:pt x="662901" y="342722"/>
                </a:lnTo>
                <a:lnTo>
                  <a:pt x="671169" y="329742"/>
                </a:lnTo>
                <a:lnTo>
                  <a:pt x="689851" y="300393"/>
                </a:lnTo>
                <a:lnTo>
                  <a:pt x="712292" y="265125"/>
                </a:lnTo>
                <a:lnTo>
                  <a:pt x="716000" y="259270"/>
                </a:lnTo>
                <a:lnTo>
                  <a:pt x="716864" y="258279"/>
                </a:lnTo>
                <a:lnTo>
                  <a:pt x="717804" y="257390"/>
                </a:lnTo>
                <a:lnTo>
                  <a:pt x="724039" y="249859"/>
                </a:lnTo>
                <a:lnTo>
                  <a:pt x="728827" y="244462"/>
                </a:lnTo>
                <a:lnTo>
                  <a:pt x="737146" y="242544"/>
                </a:lnTo>
                <a:lnTo>
                  <a:pt x="743115" y="248158"/>
                </a:lnTo>
                <a:lnTo>
                  <a:pt x="750176" y="252425"/>
                </a:lnTo>
                <a:lnTo>
                  <a:pt x="758050" y="255117"/>
                </a:lnTo>
                <a:lnTo>
                  <a:pt x="766699" y="256082"/>
                </a:lnTo>
                <a:lnTo>
                  <a:pt x="775347" y="255117"/>
                </a:lnTo>
                <a:lnTo>
                  <a:pt x="783323" y="252361"/>
                </a:lnTo>
                <a:lnTo>
                  <a:pt x="790409" y="248031"/>
                </a:lnTo>
                <a:lnTo>
                  <a:pt x="794042" y="244576"/>
                </a:lnTo>
                <a:lnTo>
                  <a:pt x="796404" y="242328"/>
                </a:lnTo>
                <a:lnTo>
                  <a:pt x="803427" y="244665"/>
                </a:lnTo>
                <a:lnTo>
                  <a:pt x="809205" y="248640"/>
                </a:lnTo>
                <a:lnTo>
                  <a:pt x="814260" y="254038"/>
                </a:lnTo>
                <a:lnTo>
                  <a:pt x="819061" y="260654"/>
                </a:lnTo>
                <a:lnTo>
                  <a:pt x="820089" y="261581"/>
                </a:lnTo>
                <a:lnTo>
                  <a:pt x="821042" y="262636"/>
                </a:lnTo>
                <a:lnTo>
                  <a:pt x="871283" y="341604"/>
                </a:lnTo>
                <a:lnTo>
                  <a:pt x="873633" y="348335"/>
                </a:lnTo>
                <a:lnTo>
                  <a:pt x="873633" y="78092"/>
                </a:lnTo>
                <a:lnTo>
                  <a:pt x="804176" y="78092"/>
                </a:lnTo>
                <a:lnTo>
                  <a:pt x="804176" y="205917"/>
                </a:lnTo>
                <a:lnTo>
                  <a:pt x="801141" y="220967"/>
                </a:lnTo>
                <a:lnTo>
                  <a:pt x="792861" y="233260"/>
                </a:lnTo>
                <a:lnTo>
                  <a:pt x="780580" y="241541"/>
                </a:lnTo>
                <a:lnTo>
                  <a:pt x="765530" y="244576"/>
                </a:lnTo>
                <a:lnTo>
                  <a:pt x="755459" y="242544"/>
                </a:lnTo>
                <a:lnTo>
                  <a:pt x="750493" y="241541"/>
                </a:lnTo>
                <a:lnTo>
                  <a:pt x="741946" y="235775"/>
                </a:lnTo>
                <a:lnTo>
                  <a:pt x="738212" y="233260"/>
                </a:lnTo>
                <a:lnTo>
                  <a:pt x="729932" y="220967"/>
                </a:lnTo>
                <a:lnTo>
                  <a:pt x="727430" y="208584"/>
                </a:lnTo>
                <a:lnTo>
                  <a:pt x="726884" y="205917"/>
                </a:lnTo>
                <a:lnTo>
                  <a:pt x="729932" y="190868"/>
                </a:lnTo>
                <a:lnTo>
                  <a:pt x="737768" y="179235"/>
                </a:lnTo>
                <a:lnTo>
                  <a:pt x="738212" y="178574"/>
                </a:lnTo>
                <a:lnTo>
                  <a:pt x="750493" y="170294"/>
                </a:lnTo>
                <a:lnTo>
                  <a:pt x="765530" y="167259"/>
                </a:lnTo>
                <a:lnTo>
                  <a:pt x="780580" y="170294"/>
                </a:lnTo>
                <a:lnTo>
                  <a:pt x="792861" y="178574"/>
                </a:lnTo>
                <a:lnTo>
                  <a:pt x="801141" y="190868"/>
                </a:lnTo>
                <a:lnTo>
                  <a:pt x="804176" y="205917"/>
                </a:lnTo>
                <a:lnTo>
                  <a:pt x="804176" y="78092"/>
                </a:lnTo>
                <a:lnTo>
                  <a:pt x="739038" y="78092"/>
                </a:lnTo>
                <a:lnTo>
                  <a:pt x="739038" y="48742"/>
                </a:lnTo>
                <a:lnTo>
                  <a:pt x="877239" y="48742"/>
                </a:lnTo>
                <a:lnTo>
                  <a:pt x="877239" y="63"/>
                </a:lnTo>
                <a:lnTo>
                  <a:pt x="678586" y="393"/>
                </a:lnTo>
                <a:lnTo>
                  <a:pt x="678586" y="48742"/>
                </a:lnTo>
                <a:lnTo>
                  <a:pt x="678586" y="78092"/>
                </a:lnTo>
                <a:lnTo>
                  <a:pt x="622439" y="78092"/>
                </a:lnTo>
                <a:lnTo>
                  <a:pt x="622439" y="48742"/>
                </a:lnTo>
                <a:lnTo>
                  <a:pt x="678586" y="48742"/>
                </a:lnTo>
                <a:lnTo>
                  <a:pt x="678586" y="393"/>
                </a:lnTo>
                <a:lnTo>
                  <a:pt x="580034" y="546"/>
                </a:lnTo>
                <a:lnTo>
                  <a:pt x="580034" y="179235"/>
                </a:lnTo>
                <a:lnTo>
                  <a:pt x="580034" y="208584"/>
                </a:lnTo>
                <a:lnTo>
                  <a:pt x="580034" y="386270"/>
                </a:lnTo>
                <a:lnTo>
                  <a:pt x="342493" y="386270"/>
                </a:lnTo>
                <a:lnTo>
                  <a:pt x="342493" y="356920"/>
                </a:lnTo>
                <a:lnTo>
                  <a:pt x="580034" y="356920"/>
                </a:lnTo>
                <a:lnTo>
                  <a:pt x="580034" y="329742"/>
                </a:lnTo>
                <a:lnTo>
                  <a:pt x="342493" y="329742"/>
                </a:lnTo>
                <a:lnTo>
                  <a:pt x="342493" y="300393"/>
                </a:lnTo>
                <a:lnTo>
                  <a:pt x="580034" y="300393"/>
                </a:lnTo>
                <a:lnTo>
                  <a:pt x="580034" y="265125"/>
                </a:lnTo>
                <a:lnTo>
                  <a:pt x="342493" y="265125"/>
                </a:lnTo>
                <a:lnTo>
                  <a:pt x="342493" y="235775"/>
                </a:lnTo>
                <a:lnTo>
                  <a:pt x="580034" y="235775"/>
                </a:lnTo>
                <a:lnTo>
                  <a:pt x="580034" y="208584"/>
                </a:lnTo>
                <a:lnTo>
                  <a:pt x="342493" y="208584"/>
                </a:lnTo>
                <a:lnTo>
                  <a:pt x="342493" y="179235"/>
                </a:lnTo>
                <a:lnTo>
                  <a:pt x="580034" y="179235"/>
                </a:lnTo>
                <a:lnTo>
                  <a:pt x="580034" y="546"/>
                </a:lnTo>
                <a:lnTo>
                  <a:pt x="415201" y="812"/>
                </a:lnTo>
                <a:lnTo>
                  <a:pt x="415201" y="143395"/>
                </a:lnTo>
                <a:lnTo>
                  <a:pt x="272669" y="143395"/>
                </a:lnTo>
                <a:lnTo>
                  <a:pt x="271233" y="430403"/>
                </a:lnTo>
                <a:lnTo>
                  <a:pt x="464350" y="430403"/>
                </a:lnTo>
                <a:lnTo>
                  <a:pt x="474383" y="431431"/>
                </a:lnTo>
                <a:lnTo>
                  <a:pt x="483933" y="434467"/>
                </a:lnTo>
                <a:lnTo>
                  <a:pt x="492683" y="439343"/>
                </a:lnTo>
                <a:lnTo>
                  <a:pt x="500316" y="445935"/>
                </a:lnTo>
                <a:lnTo>
                  <a:pt x="665010" y="620788"/>
                </a:lnTo>
                <a:lnTo>
                  <a:pt x="670331" y="623100"/>
                </a:lnTo>
                <a:lnTo>
                  <a:pt x="927557" y="623100"/>
                </a:lnTo>
                <a:lnTo>
                  <a:pt x="927557" y="568185"/>
                </a:lnTo>
                <a:lnTo>
                  <a:pt x="927557" y="371729"/>
                </a:lnTo>
                <a:lnTo>
                  <a:pt x="927557" y="242328"/>
                </a:lnTo>
                <a:lnTo>
                  <a:pt x="927557" y="167259"/>
                </a:lnTo>
                <a:lnTo>
                  <a:pt x="927557" y="78092"/>
                </a:lnTo>
                <a:lnTo>
                  <a:pt x="927557" y="48742"/>
                </a:lnTo>
                <a:lnTo>
                  <a:pt x="927557" y="6908"/>
                </a:lnTo>
                <a:close/>
              </a:path>
              <a:path w="1410334" h="1419225">
                <a:moveTo>
                  <a:pt x="1053477" y="672553"/>
                </a:moveTo>
                <a:lnTo>
                  <a:pt x="1051902" y="664743"/>
                </a:lnTo>
                <a:lnTo>
                  <a:pt x="1047584" y="658342"/>
                </a:lnTo>
                <a:lnTo>
                  <a:pt x="1041196" y="654024"/>
                </a:lnTo>
                <a:lnTo>
                  <a:pt x="1033386" y="652449"/>
                </a:lnTo>
                <a:lnTo>
                  <a:pt x="675843" y="652449"/>
                </a:lnTo>
                <a:lnTo>
                  <a:pt x="665810" y="651408"/>
                </a:lnTo>
                <a:lnTo>
                  <a:pt x="656259" y="648373"/>
                </a:lnTo>
                <a:lnTo>
                  <a:pt x="647509" y="643496"/>
                </a:lnTo>
                <a:lnTo>
                  <a:pt x="643978" y="640461"/>
                </a:lnTo>
                <a:lnTo>
                  <a:pt x="643978" y="715556"/>
                </a:lnTo>
                <a:lnTo>
                  <a:pt x="643978" y="871550"/>
                </a:lnTo>
                <a:lnTo>
                  <a:pt x="527951" y="871550"/>
                </a:lnTo>
                <a:lnTo>
                  <a:pt x="527951" y="987628"/>
                </a:lnTo>
                <a:lnTo>
                  <a:pt x="372033" y="987628"/>
                </a:lnTo>
                <a:lnTo>
                  <a:pt x="372033" y="871550"/>
                </a:lnTo>
                <a:lnTo>
                  <a:pt x="256006" y="871550"/>
                </a:lnTo>
                <a:lnTo>
                  <a:pt x="256006" y="715556"/>
                </a:lnTo>
                <a:lnTo>
                  <a:pt x="372033" y="715556"/>
                </a:lnTo>
                <a:lnTo>
                  <a:pt x="372033" y="599465"/>
                </a:lnTo>
                <a:lnTo>
                  <a:pt x="527951" y="599465"/>
                </a:lnTo>
                <a:lnTo>
                  <a:pt x="527951" y="715556"/>
                </a:lnTo>
                <a:lnTo>
                  <a:pt x="643978" y="715556"/>
                </a:lnTo>
                <a:lnTo>
                  <a:pt x="643978" y="640461"/>
                </a:lnTo>
                <a:lnTo>
                  <a:pt x="639876" y="636917"/>
                </a:lnTo>
                <a:lnTo>
                  <a:pt x="604621" y="599465"/>
                </a:lnTo>
                <a:lnTo>
                  <a:pt x="475208" y="462038"/>
                </a:lnTo>
                <a:lnTo>
                  <a:pt x="469874" y="459752"/>
                </a:lnTo>
                <a:lnTo>
                  <a:pt x="222402" y="459752"/>
                </a:lnTo>
                <a:lnTo>
                  <a:pt x="214579" y="461327"/>
                </a:lnTo>
                <a:lnTo>
                  <a:pt x="208191" y="465645"/>
                </a:lnTo>
                <a:lnTo>
                  <a:pt x="203885" y="472033"/>
                </a:lnTo>
                <a:lnTo>
                  <a:pt x="202298" y="479856"/>
                </a:lnTo>
                <a:lnTo>
                  <a:pt x="202298" y="1046873"/>
                </a:lnTo>
                <a:lnTo>
                  <a:pt x="203885" y="1054684"/>
                </a:lnTo>
                <a:lnTo>
                  <a:pt x="208191" y="1061072"/>
                </a:lnTo>
                <a:lnTo>
                  <a:pt x="214579" y="1065390"/>
                </a:lnTo>
                <a:lnTo>
                  <a:pt x="222402" y="1066977"/>
                </a:lnTo>
                <a:lnTo>
                  <a:pt x="1033386" y="1066977"/>
                </a:lnTo>
                <a:lnTo>
                  <a:pt x="1041196" y="1065390"/>
                </a:lnTo>
                <a:lnTo>
                  <a:pt x="1047584" y="1061072"/>
                </a:lnTo>
                <a:lnTo>
                  <a:pt x="1051902" y="1054684"/>
                </a:lnTo>
                <a:lnTo>
                  <a:pt x="1053477" y="1046873"/>
                </a:lnTo>
                <a:lnTo>
                  <a:pt x="1053477" y="987628"/>
                </a:lnTo>
                <a:lnTo>
                  <a:pt x="1053477" y="672553"/>
                </a:lnTo>
                <a:close/>
              </a:path>
              <a:path w="1410334" h="1419225">
                <a:moveTo>
                  <a:pt x="1053909" y="392557"/>
                </a:moveTo>
                <a:lnTo>
                  <a:pt x="1052283" y="384467"/>
                </a:lnTo>
                <a:lnTo>
                  <a:pt x="1047826" y="377863"/>
                </a:lnTo>
                <a:lnTo>
                  <a:pt x="1041222" y="373405"/>
                </a:lnTo>
                <a:lnTo>
                  <a:pt x="1033119" y="371779"/>
                </a:lnTo>
                <a:lnTo>
                  <a:pt x="956894" y="371779"/>
                </a:lnTo>
                <a:lnTo>
                  <a:pt x="956894" y="623100"/>
                </a:lnTo>
                <a:lnTo>
                  <a:pt x="1040714" y="623100"/>
                </a:lnTo>
                <a:lnTo>
                  <a:pt x="1047661" y="624700"/>
                </a:lnTo>
                <a:lnTo>
                  <a:pt x="1053909" y="627570"/>
                </a:lnTo>
                <a:lnTo>
                  <a:pt x="1053909" y="392557"/>
                </a:lnTo>
                <a:close/>
              </a:path>
              <a:path w="1410334" h="1419225">
                <a:moveTo>
                  <a:pt x="1272984" y="576338"/>
                </a:moveTo>
                <a:lnTo>
                  <a:pt x="1083246" y="576338"/>
                </a:lnTo>
                <a:lnTo>
                  <a:pt x="1083246" y="678713"/>
                </a:lnTo>
                <a:lnTo>
                  <a:pt x="1083106" y="680897"/>
                </a:lnTo>
                <a:lnTo>
                  <a:pt x="1082814" y="683031"/>
                </a:lnTo>
                <a:lnTo>
                  <a:pt x="1082814" y="1046873"/>
                </a:lnTo>
                <a:lnTo>
                  <a:pt x="1078928" y="1066088"/>
                </a:lnTo>
                <a:lnTo>
                  <a:pt x="1068324" y="1081811"/>
                </a:lnTo>
                <a:lnTo>
                  <a:pt x="1052614" y="1092428"/>
                </a:lnTo>
                <a:lnTo>
                  <a:pt x="1033386" y="1096327"/>
                </a:lnTo>
                <a:lnTo>
                  <a:pt x="222402" y="1096327"/>
                </a:lnTo>
                <a:lnTo>
                  <a:pt x="203174" y="1092428"/>
                </a:lnTo>
                <a:lnTo>
                  <a:pt x="187452" y="1081811"/>
                </a:lnTo>
                <a:lnTo>
                  <a:pt x="176860" y="1066088"/>
                </a:lnTo>
                <a:lnTo>
                  <a:pt x="172961" y="1046873"/>
                </a:lnTo>
                <a:lnTo>
                  <a:pt x="172961" y="683031"/>
                </a:lnTo>
                <a:lnTo>
                  <a:pt x="172669" y="680897"/>
                </a:lnTo>
                <a:lnTo>
                  <a:pt x="172529" y="678713"/>
                </a:lnTo>
                <a:lnTo>
                  <a:pt x="172529" y="576338"/>
                </a:lnTo>
                <a:lnTo>
                  <a:pt x="142443" y="576338"/>
                </a:lnTo>
                <a:lnTo>
                  <a:pt x="142443" y="1218539"/>
                </a:lnTo>
                <a:lnTo>
                  <a:pt x="1272984" y="1218539"/>
                </a:lnTo>
                <a:lnTo>
                  <a:pt x="1272984" y="576338"/>
                </a:lnTo>
                <a:close/>
              </a:path>
              <a:path w="1410334" h="1419225">
                <a:moveTo>
                  <a:pt x="1331112" y="561428"/>
                </a:moveTo>
                <a:lnTo>
                  <a:pt x="1325422" y="535076"/>
                </a:lnTo>
                <a:lnTo>
                  <a:pt x="1309903" y="513537"/>
                </a:lnTo>
                <a:lnTo>
                  <a:pt x="1286929" y="499008"/>
                </a:lnTo>
                <a:lnTo>
                  <a:pt x="1258824" y="493687"/>
                </a:lnTo>
                <a:lnTo>
                  <a:pt x="1083246" y="493687"/>
                </a:lnTo>
                <a:lnTo>
                  <a:pt x="1083246" y="546989"/>
                </a:lnTo>
                <a:lnTo>
                  <a:pt x="1274635" y="546989"/>
                </a:lnTo>
                <a:lnTo>
                  <a:pt x="1285405" y="549173"/>
                </a:lnTo>
                <a:lnTo>
                  <a:pt x="1294206" y="555104"/>
                </a:lnTo>
                <a:lnTo>
                  <a:pt x="1300137" y="563905"/>
                </a:lnTo>
                <a:lnTo>
                  <a:pt x="1302321" y="574675"/>
                </a:lnTo>
                <a:lnTo>
                  <a:pt x="1302321" y="1220203"/>
                </a:lnTo>
                <a:lnTo>
                  <a:pt x="1300137" y="1230960"/>
                </a:lnTo>
                <a:lnTo>
                  <a:pt x="1294206" y="1239774"/>
                </a:lnTo>
                <a:lnTo>
                  <a:pt x="1285405" y="1245717"/>
                </a:lnTo>
                <a:lnTo>
                  <a:pt x="1274635" y="1247889"/>
                </a:lnTo>
                <a:lnTo>
                  <a:pt x="140792" y="1247889"/>
                </a:lnTo>
                <a:lnTo>
                  <a:pt x="130022" y="1245717"/>
                </a:lnTo>
                <a:lnTo>
                  <a:pt x="121221" y="1239774"/>
                </a:lnTo>
                <a:lnTo>
                  <a:pt x="115290" y="1230960"/>
                </a:lnTo>
                <a:lnTo>
                  <a:pt x="113106" y="1220203"/>
                </a:lnTo>
                <a:lnTo>
                  <a:pt x="113106" y="574675"/>
                </a:lnTo>
                <a:lnTo>
                  <a:pt x="115290" y="563905"/>
                </a:lnTo>
                <a:lnTo>
                  <a:pt x="121221" y="555104"/>
                </a:lnTo>
                <a:lnTo>
                  <a:pt x="130022" y="549173"/>
                </a:lnTo>
                <a:lnTo>
                  <a:pt x="140792" y="546989"/>
                </a:lnTo>
                <a:lnTo>
                  <a:pt x="172529" y="546989"/>
                </a:lnTo>
                <a:lnTo>
                  <a:pt x="172529" y="493687"/>
                </a:lnTo>
                <a:lnTo>
                  <a:pt x="150952" y="493687"/>
                </a:lnTo>
                <a:lnTo>
                  <a:pt x="122834" y="499008"/>
                </a:lnTo>
                <a:lnTo>
                  <a:pt x="99860" y="513537"/>
                </a:lnTo>
                <a:lnTo>
                  <a:pt x="84340" y="535076"/>
                </a:lnTo>
                <a:lnTo>
                  <a:pt x="78651" y="561428"/>
                </a:lnTo>
                <a:lnTo>
                  <a:pt x="78651" y="1274660"/>
                </a:lnTo>
                <a:lnTo>
                  <a:pt x="624370" y="1274660"/>
                </a:lnTo>
                <a:lnTo>
                  <a:pt x="623290" y="1290345"/>
                </a:lnTo>
                <a:lnTo>
                  <a:pt x="623201" y="1291755"/>
                </a:lnTo>
                <a:lnTo>
                  <a:pt x="623138" y="1293202"/>
                </a:lnTo>
                <a:lnTo>
                  <a:pt x="623138" y="1294638"/>
                </a:lnTo>
                <a:lnTo>
                  <a:pt x="627875" y="1319491"/>
                </a:lnTo>
                <a:lnTo>
                  <a:pt x="640765" y="1339811"/>
                </a:lnTo>
                <a:lnTo>
                  <a:pt x="659892" y="1353527"/>
                </a:lnTo>
                <a:lnTo>
                  <a:pt x="683272" y="1358569"/>
                </a:lnTo>
                <a:lnTo>
                  <a:pt x="706653" y="1353527"/>
                </a:lnTo>
                <a:lnTo>
                  <a:pt x="725779" y="1339811"/>
                </a:lnTo>
                <a:lnTo>
                  <a:pt x="738682" y="1319491"/>
                </a:lnTo>
                <a:lnTo>
                  <a:pt x="743407" y="1294638"/>
                </a:lnTo>
                <a:lnTo>
                  <a:pt x="743407" y="1293202"/>
                </a:lnTo>
                <a:lnTo>
                  <a:pt x="743356" y="1291755"/>
                </a:lnTo>
                <a:lnTo>
                  <a:pt x="742175" y="1274660"/>
                </a:lnTo>
                <a:lnTo>
                  <a:pt x="1331112" y="1274660"/>
                </a:lnTo>
                <a:lnTo>
                  <a:pt x="1331112" y="561428"/>
                </a:lnTo>
                <a:close/>
              </a:path>
              <a:path w="1410334" h="1419225">
                <a:moveTo>
                  <a:pt x="1409763" y="1304010"/>
                </a:moveTo>
                <a:lnTo>
                  <a:pt x="1331112" y="1304010"/>
                </a:lnTo>
                <a:lnTo>
                  <a:pt x="772287" y="1304010"/>
                </a:lnTo>
                <a:lnTo>
                  <a:pt x="762990" y="1336967"/>
                </a:lnTo>
                <a:lnTo>
                  <a:pt x="743445" y="1363611"/>
                </a:lnTo>
                <a:lnTo>
                  <a:pt x="716076" y="1381417"/>
                </a:lnTo>
                <a:lnTo>
                  <a:pt x="683272" y="1387919"/>
                </a:lnTo>
                <a:lnTo>
                  <a:pt x="650468" y="1381417"/>
                </a:lnTo>
                <a:lnTo>
                  <a:pt x="623087" y="1363611"/>
                </a:lnTo>
                <a:lnTo>
                  <a:pt x="603554" y="1336967"/>
                </a:lnTo>
                <a:lnTo>
                  <a:pt x="594245" y="1304010"/>
                </a:lnTo>
                <a:lnTo>
                  <a:pt x="0" y="1304010"/>
                </a:lnTo>
                <a:lnTo>
                  <a:pt x="0" y="1351191"/>
                </a:lnTo>
                <a:lnTo>
                  <a:pt x="5689" y="1377556"/>
                </a:lnTo>
                <a:lnTo>
                  <a:pt x="21209" y="1399108"/>
                </a:lnTo>
                <a:lnTo>
                  <a:pt x="44183" y="1413649"/>
                </a:lnTo>
                <a:lnTo>
                  <a:pt x="72301" y="1418983"/>
                </a:lnTo>
                <a:lnTo>
                  <a:pt x="1337462" y="1418983"/>
                </a:lnTo>
                <a:lnTo>
                  <a:pt x="1365580" y="1413649"/>
                </a:lnTo>
                <a:lnTo>
                  <a:pt x="1388554" y="1399108"/>
                </a:lnTo>
                <a:lnTo>
                  <a:pt x="1404073" y="1377556"/>
                </a:lnTo>
                <a:lnTo>
                  <a:pt x="1409763" y="1351191"/>
                </a:lnTo>
                <a:lnTo>
                  <a:pt x="1409763" y="1304010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03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645"/>
              </a:spcBef>
            </a:pPr>
            <a:r>
              <a:rPr spc="60" dirty="0">
                <a:latin typeface="Poppins" pitchFamily="2" charset="77"/>
                <a:cs typeface="Poppins" pitchFamily="2" charset="77"/>
              </a:rPr>
              <a:t>CAMPAIGNS</a:t>
            </a:r>
            <a:r>
              <a:rPr spc="-145" dirty="0">
                <a:latin typeface="Poppins" pitchFamily="2" charset="77"/>
                <a:cs typeface="Poppins" pitchFamily="2" charset="77"/>
              </a:rPr>
              <a:t> </a:t>
            </a:r>
            <a:r>
              <a:rPr spc="-70" dirty="0">
                <a:latin typeface="Poppins" pitchFamily="2" charset="77"/>
                <a:cs typeface="Poppins" pitchFamily="2" charset="77"/>
              </a:rPr>
              <a:t>AND</a:t>
            </a:r>
            <a:r>
              <a:rPr spc="-140" dirty="0">
                <a:latin typeface="Poppins" pitchFamily="2" charset="77"/>
                <a:cs typeface="Poppins" pitchFamily="2" charset="77"/>
              </a:rPr>
              <a:t> </a:t>
            </a:r>
            <a:r>
              <a:rPr spc="-10" dirty="0">
                <a:latin typeface="Poppins" pitchFamily="2" charset="77"/>
                <a:cs typeface="Poppins" pitchFamily="2" charset="77"/>
              </a:rPr>
              <a:t>ENGAGEMENT</a:t>
            </a:r>
          </a:p>
          <a:p>
            <a:pPr marL="154940">
              <a:lnSpc>
                <a:spcPct val="100000"/>
              </a:lnSpc>
              <a:spcBef>
                <a:spcPts val="735"/>
              </a:spcBef>
            </a:pPr>
            <a:r>
              <a:rPr sz="4000" b="1" spc="254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DIMENSIONS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2A3C3B-59B6-B8D5-FA13-3CBA00696716}"/>
              </a:ext>
            </a:extLst>
          </p:cNvPr>
          <p:cNvSpPr txBox="1"/>
          <p:nvPr/>
        </p:nvSpPr>
        <p:spPr>
          <a:xfrm>
            <a:off x="7203290" y="4517775"/>
            <a:ext cx="9293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729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360" normalizeH="0" baseline="0" noProof="0" dirty="0">
                <a:ln>
                  <a:noFill/>
                </a:ln>
                <a:solidFill>
                  <a:srgbClr val="113137"/>
                </a:solidFill>
                <a:effectLst/>
                <a:uLnTx/>
                <a:uFillTx/>
                <a:latin typeface="Montserrat" pitchFamily="2" charset="77"/>
                <a:cs typeface="Calibri"/>
              </a:rPr>
              <a:t>Emergent</a:t>
            </a:r>
            <a:r>
              <a:rPr kumimoji="0" lang="en-US" sz="2400" b="1" i="0" u="none" strike="noStrike" kern="0" cap="none" spc="145" normalizeH="0" baseline="0" noProof="0" dirty="0">
                <a:ln>
                  <a:noFill/>
                </a:ln>
                <a:solidFill>
                  <a:srgbClr val="113137"/>
                </a:solidFill>
                <a:effectLst/>
                <a:uLnTx/>
                <a:uFillTx/>
                <a:latin typeface="Montserrat" pitchFamily="2" charset="77"/>
                <a:cs typeface="Calibri"/>
              </a:rPr>
              <a:t> </a:t>
            </a:r>
            <a:r>
              <a:rPr kumimoji="0" lang="en-US" sz="2400" b="1" i="0" u="none" strike="noStrike" kern="0" cap="none" spc="204" normalizeH="0" baseline="0" noProof="0" dirty="0">
                <a:ln>
                  <a:noFill/>
                </a:ln>
                <a:solidFill>
                  <a:srgbClr val="113137"/>
                </a:solidFill>
                <a:effectLst/>
                <a:uLnTx/>
                <a:uFillTx/>
                <a:latin typeface="Montserrat" pitchFamily="2" charset="77"/>
                <a:cs typeface="Calibri"/>
              </a:rPr>
              <a:t>Visits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316536" y="3045811"/>
            <a:ext cx="969644" cy="7499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850" b="1" u="heavy" spc="220" dirty="0">
                <a:solidFill>
                  <a:srgbClr val="F2F5F2"/>
                </a:solidFill>
                <a:uFill>
                  <a:solidFill>
                    <a:srgbClr val="F2F5F2"/>
                  </a:solidFill>
                </a:uFill>
                <a:latin typeface="Calibri"/>
                <a:cs typeface="Calibri"/>
                <a:hlinkClick r:id="rId3"/>
              </a:rPr>
              <a:t>Anielka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500" spc="270" dirty="0">
                <a:solidFill>
                  <a:srgbClr val="F2F5F2"/>
                </a:solidFill>
                <a:latin typeface="Calibri"/>
                <a:cs typeface="Calibri"/>
              </a:rPr>
              <a:t>PFE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018" y="400994"/>
            <a:ext cx="6978650" cy="106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100"/>
              </a:spcBef>
            </a:pPr>
            <a:r>
              <a:rPr spc="-80" dirty="0">
                <a:latin typeface="Poppins" pitchFamily="2" charset="77"/>
                <a:cs typeface="Poppins" pitchFamily="2" charset="77"/>
              </a:rPr>
              <a:t>PATIENT</a:t>
            </a:r>
            <a:r>
              <a:rPr spc="-130" dirty="0">
                <a:latin typeface="Poppins" pitchFamily="2" charset="77"/>
                <a:cs typeface="Poppins" pitchFamily="2" charset="77"/>
              </a:rPr>
              <a:t> </a:t>
            </a:r>
            <a:r>
              <a:rPr spc="-10" dirty="0">
                <a:latin typeface="Poppins" pitchFamily="2" charset="77"/>
                <a:cs typeface="Poppins" pitchFamily="2" charset="77"/>
              </a:rPr>
              <a:t>SATISFACTION</a:t>
            </a:r>
          </a:p>
          <a:p>
            <a:pPr marL="12700">
              <a:lnSpc>
                <a:spcPts val="4735"/>
              </a:lnSpc>
            </a:pPr>
            <a:r>
              <a:rPr sz="4000" b="1" spc="-29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OVERALL</a:t>
            </a:r>
            <a:r>
              <a:rPr sz="4000" b="1" spc="-16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-27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EXPERIENCE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58888" y="1257654"/>
            <a:ext cx="10791814" cy="7771791"/>
            <a:chOff x="3358888" y="1257654"/>
            <a:chExt cx="10791814" cy="7771791"/>
          </a:xfrm>
        </p:grpSpPr>
        <p:sp>
          <p:nvSpPr>
            <p:cNvPr id="6" name="object 6"/>
            <p:cNvSpPr/>
            <p:nvPr/>
          </p:nvSpPr>
          <p:spPr>
            <a:xfrm>
              <a:off x="3358888" y="2852920"/>
              <a:ext cx="4588510" cy="4572000"/>
            </a:xfrm>
            <a:custGeom>
              <a:avLst/>
              <a:gdLst/>
              <a:ahLst/>
              <a:cxnLst/>
              <a:rect l="l" t="t" r="r" b="b"/>
              <a:pathLst>
                <a:path w="4588509" h="4572000">
                  <a:moveTo>
                    <a:pt x="2439203" y="12700"/>
                  </a:moveTo>
                  <a:lnTo>
                    <a:pt x="2149036" y="12700"/>
                  </a:lnTo>
                  <a:lnTo>
                    <a:pt x="2197144" y="0"/>
                  </a:lnTo>
                  <a:lnTo>
                    <a:pt x="2391095" y="0"/>
                  </a:lnTo>
                  <a:lnTo>
                    <a:pt x="2439203" y="12700"/>
                  </a:lnTo>
                  <a:close/>
                </a:path>
                <a:path w="4588509" h="4572000">
                  <a:moveTo>
                    <a:pt x="2581889" y="25400"/>
                  </a:moveTo>
                  <a:lnTo>
                    <a:pt x="2006350" y="25400"/>
                  </a:lnTo>
                  <a:lnTo>
                    <a:pt x="2053629" y="12700"/>
                  </a:lnTo>
                  <a:lnTo>
                    <a:pt x="2534610" y="12700"/>
                  </a:lnTo>
                  <a:lnTo>
                    <a:pt x="2581889" y="25400"/>
                  </a:lnTo>
                  <a:close/>
                </a:path>
                <a:path w="4588509" h="4572000">
                  <a:moveTo>
                    <a:pt x="2675548" y="38100"/>
                  </a:moveTo>
                  <a:lnTo>
                    <a:pt x="1912691" y="38100"/>
                  </a:lnTo>
                  <a:lnTo>
                    <a:pt x="1959368" y="25400"/>
                  </a:lnTo>
                  <a:lnTo>
                    <a:pt x="2628872" y="25400"/>
                  </a:lnTo>
                  <a:lnTo>
                    <a:pt x="2675548" y="38100"/>
                  </a:lnTo>
                  <a:close/>
                </a:path>
                <a:path w="4588509" h="4572000">
                  <a:moveTo>
                    <a:pt x="2767942" y="4546600"/>
                  </a:moveTo>
                  <a:lnTo>
                    <a:pt x="1820297" y="4546600"/>
                  </a:lnTo>
                  <a:lnTo>
                    <a:pt x="1508028" y="4457700"/>
                  </a:lnTo>
                  <a:lnTo>
                    <a:pt x="1464962" y="4432300"/>
                  </a:lnTo>
                  <a:lnTo>
                    <a:pt x="1380086" y="4406900"/>
                  </a:lnTo>
                  <a:lnTo>
                    <a:pt x="1338297" y="4381500"/>
                  </a:lnTo>
                  <a:lnTo>
                    <a:pt x="1296953" y="4368800"/>
                  </a:lnTo>
                  <a:lnTo>
                    <a:pt x="1215642" y="4318000"/>
                  </a:lnTo>
                  <a:lnTo>
                    <a:pt x="1175695" y="4305300"/>
                  </a:lnTo>
                  <a:lnTo>
                    <a:pt x="1097267" y="4254500"/>
                  </a:lnTo>
                  <a:lnTo>
                    <a:pt x="1020860" y="4203700"/>
                  </a:lnTo>
                  <a:lnTo>
                    <a:pt x="946554" y="4152900"/>
                  </a:lnTo>
                  <a:lnTo>
                    <a:pt x="910214" y="4127500"/>
                  </a:lnTo>
                  <a:lnTo>
                    <a:pt x="874429" y="4102100"/>
                  </a:lnTo>
                  <a:lnTo>
                    <a:pt x="839209" y="4076700"/>
                  </a:lnTo>
                  <a:lnTo>
                    <a:pt x="804563" y="4038600"/>
                  </a:lnTo>
                  <a:lnTo>
                    <a:pt x="770503" y="4013200"/>
                  </a:lnTo>
                  <a:lnTo>
                    <a:pt x="737038" y="3987800"/>
                  </a:lnTo>
                  <a:lnTo>
                    <a:pt x="704177" y="3949700"/>
                  </a:lnTo>
                  <a:lnTo>
                    <a:pt x="671932" y="3924300"/>
                  </a:lnTo>
                  <a:lnTo>
                    <a:pt x="640311" y="3886200"/>
                  </a:lnTo>
                  <a:lnTo>
                    <a:pt x="609325" y="3848100"/>
                  </a:lnTo>
                  <a:lnTo>
                    <a:pt x="578983" y="3822700"/>
                  </a:lnTo>
                  <a:lnTo>
                    <a:pt x="549296" y="3784600"/>
                  </a:lnTo>
                  <a:lnTo>
                    <a:pt x="520274" y="3746500"/>
                  </a:lnTo>
                  <a:lnTo>
                    <a:pt x="491926" y="3721100"/>
                  </a:lnTo>
                  <a:lnTo>
                    <a:pt x="464263" y="3683000"/>
                  </a:lnTo>
                  <a:lnTo>
                    <a:pt x="437294" y="3644900"/>
                  </a:lnTo>
                  <a:lnTo>
                    <a:pt x="411029" y="3606800"/>
                  </a:lnTo>
                  <a:lnTo>
                    <a:pt x="385479" y="3568700"/>
                  </a:lnTo>
                  <a:lnTo>
                    <a:pt x="360653" y="3530600"/>
                  </a:lnTo>
                  <a:lnTo>
                    <a:pt x="336562" y="3492500"/>
                  </a:lnTo>
                  <a:lnTo>
                    <a:pt x="313214" y="3454400"/>
                  </a:lnTo>
                  <a:lnTo>
                    <a:pt x="290621" y="3416300"/>
                  </a:lnTo>
                  <a:lnTo>
                    <a:pt x="268792" y="3378200"/>
                  </a:lnTo>
                  <a:lnTo>
                    <a:pt x="247737" y="3340100"/>
                  </a:lnTo>
                  <a:lnTo>
                    <a:pt x="227465" y="3289300"/>
                  </a:lnTo>
                  <a:lnTo>
                    <a:pt x="207988" y="3251200"/>
                  </a:lnTo>
                  <a:lnTo>
                    <a:pt x="189315" y="3213100"/>
                  </a:lnTo>
                  <a:lnTo>
                    <a:pt x="171456" y="3175000"/>
                  </a:lnTo>
                  <a:lnTo>
                    <a:pt x="154420" y="3124200"/>
                  </a:lnTo>
                  <a:lnTo>
                    <a:pt x="138218" y="3086100"/>
                  </a:lnTo>
                  <a:lnTo>
                    <a:pt x="122860" y="3035300"/>
                  </a:lnTo>
                  <a:lnTo>
                    <a:pt x="108356" y="2997200"/>
                  </a:lnTo>
                  <a:lnTo>
                    <a:pt x="94715" y="2946400"/>
                  </a:lnTo>
                  <a:lnTo>
                    <a:pt x="81948" y="2908300"/>
                  </a:lnTo>
                  <a:lnTo>
                    <a:pt x="70064" y="2857500"/>
                  </a:lnTo>
                  <a:lnTo>
                    <a:pt x="59074" y="2819400"/>
                  </a:lnTo>
                  <a:lnTo>
                    <a:pt x="48987" y="2768600"/>
                  </a:lnTo>
                  <a:lnTo>
                    <a:pt x="39814" y="2730500"/>
                  </a:lnTo>
                  <a:lnTo>
                    <a:pt x="31564" y="2679700"/>
                  </a:lnTo>
                  <a:lnTo>
                    <a:pt x="24247" y="2628900"/>
                  </a:lnTo>
                  <a:lnTo>
                    <a:pt x="17874" y="2590800"/>
                  </a:lnTo>
                  <a:lnTo>
                    <a:pt x="12454" y="2540000"/>
                  </a:lnTo>
                  <a:lnTo>
                    <a:pt x="7997" y="2489200"/>
                  </a:lnTo>
                  <a:lnTo>
                    <a:pt x="4513" y="2438400"/>
                  </a:lnTo>
                  <a:lnTo>
                    <a:pt x="2012" y="2387600"/>
                  </a:lnTo>
                  <a:lnTo>
                    <a:pt x="504" y="2349500"/>
                  </a:lnTo>
                  <a:lnTo>
                    <a:pt x="0" y="2298700"/>
                  </a:lnTo>
                  <a:lnTo>
                    <a:pt x="504" y="2247900"/>
                  </a:lnTo>
                  <a:lnTo>
                    <a:pt x="2012" y="2197100"/>
                  </a:lnTo>
                  <a:lnTo>
                    <a:pt x="4513" y="2146300"/>
                  </a:lnTo>
                  <a:lnTo>
                    <a:pt x="7997" y="2108200"/>
                  </a:lnTo>
                  <a:lnTo>
                    <a:pt x="12454" y="2057400"/>
                  </a:lnTo>
                  <a:lnTo>
                    <a:pt x="17874" y="2006600"/>
                  </a:lnTo>
                  <a:lnTo>
                    <a:pt x="24247" y="1968500"/>
                  </a:lnTo>
                  <a:lnTo>
                    <a:pt x="31564" y="1917700"/>
                  </a:lnTo>
                  <a:lnTo>
                    <a:pt x="39814" y="1866900"/>
                  </a:lnTo>
                  <a:lnTo>
                    <a:pt x="48987" y="1828800"/>
                  </a:lnTo>
                  <a:lnTo>
                    <a:pt x="59074" y="1778000"/>
                  </a:lnTo>
                  <a:lnTo>
                    <a:pt x="70064" y="1727200"/>
                  </a:lnTo>
                  <a:lnTo>
                    <a:pt x="81948" y="1689100"/>
                  </a:lnTo>
                  <a:lnTo>
                    <a:pt x="94715" y="1638300"/>
                  </a:lnTo>
                  <a:lnTo>
                    <a:pt x="108356" y="1600200"/>
                  </a:lnTo>
                  <a:lnTo>
                    <a:pt x="122860" y="1549400"/>
                  </a:lnTo>
                  <a:lnTo>
                    <a:pt x="138218" y="1511300"/>
                  </a:lnTo>
                  <a:lnTo>
                    <a:pt x="154420" y="1473200"/>
                  </a:lnTo>
                  <a:lnTo>
                    <a:pt x="171456" y="1422400"/>
                  </a:lnTo>
                  <a:lnTo>
                    <a:pt x="189315" y="1384300"/>
                  </a:lnTo>
                  <a:lnTo>
                    <a:pt x="207988" y="1346200"/>
                  </a:lnTo>
                  <a:lnTo>
                    <a:pt x="227465" y="1295400"/>
                  </a:lnTo>
                  <a:lnTo>
                    <a:pt x="247737" y="1257300"/>
                  </a:lnTo>
                  <a:lnTo>
                    <a:pt x="268792" y="1219200"/>
                  </a:lnTo>
                  <a:lnTo>
                    <a:pt x="290621" y="1181100"/>
                  </a:lnTo>
                  <a:lnTo>
                    <a:pt x="313214" y="1143000"/>
                  </a:lnTo>
                  <a:lnTo>
                    <a:pt x="336562" y="1104900"/>
                  </a:lnTo>
                  <a:lnTo>
                    <a:pt x="360653" y="1066800"/>
                  </a:lnTo>
                  <a:lnTo>
                    <a:pt x="385479" y="1028700"/>
                  </a:lnTo>
                  <a:lnTo>
                    <a:pt x="411029" y="990600"/>
                  </a:lnTo>
                  <a:lnTo>
                    <a:pt x="437294" y="952500"/>
                  </a:lnTo>
                  <a:lnTo>
                    <a:pt x="464263" y="914400"/>
                  </a:lnTo>
                  <a:lnTo>
                    <a:pt x="491926" y="876300"/>
                  </a:lnTo>
                  <a:lnTo>
                    <a:pt x="520274" y="838200"/>
                  </a:lnTo>
                  <a:lnTo>
                    <a:pt x="549296" y="812800"/>
                  </a:lnTo>
                  <a:lnTo>
                    <a:pt x="578983" y="774700"/>
                  </a:lnTo>
                  <a:lnTo>
                    <a:pt x="609325" y="736600"/>
                  </a:lnTo>
                  <a:lnTo>
                    <a:pt x="640311" y="711200"/>
                  </a:lnTo>
                  <a:lnTo>
                    <a:pt x="671932" y="673100"/>
                  </a:lnTo>
                  <a:lnTo>
                    <a:pt x="704177" y="647700"/>
                  </a:lnTo>
                  <a:lnTo>
                    <a:pt x="737038" y="609600"/>
                  </a:lnTo>
                  <a:lnTo>
                    <a:pt x="770503" y="584200"/>
                  </a:lnTo>
                  <a:lnTo>
                    <a:pt x="804563" y="546100"/>
                  </a:lnTo>
                  <a:lnTo>
                    <a:pt x="839209" y="520700"/>
                  </a:lnTo>
                  <a:lnTo>
                    <a:pt x="874429" y="495300"/>
                  </a:lnTo>
                  <a:lnTo>
                    <a:pt x="910214" y="469900"/>
                  </a:lnTo>
                  <a:lnTo>
                    <a:pt x="946554" y="444500"/>
                  </a:lnTo>
                  <a:lnTo>
                    <a:pt x="1020860" y="393700"/>
                  </a:lnTo>
                  <a:lnTo>
                    <a:pt x="1097267" y="342900"/>
                  </a:lnTo>
                  <a:lnTo>
                    <a:pt x="1175695" y="292100"/>
                  </a:lnTo>
                  <a:lnTo>
                    <a:pt x="1215642" y="266700"/>
                  </a:lnTo>
                  <a:lnTo>
                    <a:pt x="1256065" y="254000"/>
                  </a:lnTo>
                  <a:lnTo>
                    <a:pt x="1296953" y="228600"/>
                  </a:lnTo>
                  <a:lnTo>
                    <a:pt x="1338297" y="215900"/>
                  </a:lnTo>
                  <a:lnTo>
                    <a:pt x="1380086" y="190500"/>
                  </a:lnTo>
                  <a:lnTo>
                    <a:pt x="1422311" y="177800"/>
                  </a:lnTo>
                  <a:lnTo>
                    <a:pt x="1464962" y="152400"/>
                  </a:lnTo>
                  <a:lnTo>
                    <a:pt x="1820297" y="50800"/>
                  </a:lnTo>
                  <a:lnTo>
                    <a:pt x="1866331" y="38100"/>
                  </a:lnTo>
                  <a:lnTo>
                    <a:pt x="2721908" y="38100"/>
                  </a:lnTo>
                  <a:lnTo>
                    <a:pt x="2767942" y="50800"/>
                  </a:lnTo>
                  <a:lnTo>
                    <a:pt x="3123278" y="152400"/>
                  </a:lnTo>
                  <a:lnTo>
                    <a:pt x="3165928" y="177800"/>
                  </a:lnTo>
                  <a:lnTo>
                    <a:pt x="3208153" y="190500"/>
                  </a:lnTo>
                  <a:lnTo>
                    <a:pt x="3249943" y="215900"/>
                  </a:lnTo>
                  <a:lnTo>
                    <a:pt x="3291286" y="228600"/>
                  </a:lnTo>
                  <a:lnTo>
                    <a:pt x="3332174" y="254000"/>
                  </a:lnTo>
                  <a:lnTo>
                    <a:pt x="3372597" y="266700"/>
                  </a:lnTo>
                  <a:lnTo>
                    <a:pt x="3412544" y="292100"/>
                  </a:lnTo>
                  <a:lnTo>
                    <a:pt x="3490972" y="342900"/>
                  </a:lnTo>
                  <a:lnTo>
                    <a:pt x="3567379" y="393700"/>
                  </a:lnTo>
                  <a:lnTo>
                    <a:pt x="3641685" y="444500"/>
                  </a:lnTo>
                  <a:lnTo>
                    <a:pt x="3678025" y="469900"/>
                  </a:lnTo>
                  <a:lnTo>
                    <a:pt x="3713810" y="495300"/>
                  </a:lnTo>
                  <a:lnTo>
                    <a:pt x="3749031" y="520700"/>
                  </a:lnTo>
                  <a:lnTo>
                    <a:pt x="3783676" y="546100"/>
                  </a:lnTo>
                  <a:lnTo>
                    <a:pt x="3817736" y="584200"/>
                  </a:lnTo>
                  <a:lnTo>
                    <a:pt x="3851201" y="609600"/>
                  </a:lnTo>
                  <a:lnTo>
                    <a:pt x="3884062" y="647700"/>
                  </a:lnTo>
                  <a:lnTo>
                    <a:pt x="3916307" y="673100"/>
                  </a:lnTo>
                  <a:lnTo>
                    <a:pt x="3947928" y="711200"/>
                  </a:lnTo>
                  <a:lnTo>
                    <a:pt x="3978914" y="736600"/>
                  </a:lnTo>
                  <a:lnTo>
                    <a:pt x="4009256" y="774700"/>
                  </a:lnTo>
                  <a:lnTo>
                    <a:pt x="4038943" y="812800"/>
                  </a:lnTo>
                  <a:lnTo>
                    <a:pt x="4067965" y="838200"/>
                  </a:lnTo>
                  <a:lnTo>
                    <a:pt x="4096313" y="876300"/>
                  </a:lnTo>
                  <a:lnTo>
                    <a:pt x="4123976" y="914400"/>
                  </a:lnTo>
                  <a:lnTo>
                    <a:pt x="4150945" y="952500"/>
                  </a:lnTo>
                  <a:lnTo>
                    <a:pt x="4177210" y="990600"/>
                  </a:lnTo>
                  <a:lnTo>
                    <a:pt x="4202760" y="1028700"/>
                  </a:lnTo>
                  <a:lnTo>
                    <a:pt x="4227586" y="1066800"/>
                  </a:lnTo>
                  <a:lnTo>
                    <a:pt x="4251677" y="1104900"/>
                  </a:lnTo>
                  <a:lnTo>
                    <a:pt x="4275025" y="1143000"/>
                  </a:lnTo>
                  <a:lnTo>
                    <a:pt x="4297618" y="1181100"/>
                  </a:lnTo>
                  <a:lnTo>
                    <a:pt x="4319447" y="1219200"/>
                  </a:lnTo>
                  <a:lnTo>
                    <a:pt x="4340503" y="1257300"/>
                  </a:lnTo>
                  <a:lnTo>
                    <a:pt x="4360774" y="1295400"/>
                  </a:lnTo>
                  <a:lnTo>
                    <a:pt x="4380251" y="1346200"/>
                  </a:lnTo>
                  <a:lnTo>
                    <a:pt x="4398924" y="1384300"/>
                  </a:lnTo>
                  <a:lnTo>
                    <a:pt x="4416784" y="1422400"/>
                  </a:lnTo>
                  <a:lnTo>
                    <a:pt x="4433819" y="1473200"/>
                  </a:lnTo>
                  <a:lnTo>
                    <a:pt x="4450021" y="1511300"/>
                  </a:lnTo>
                  <a:lnTo>
                    <a:pt x="4465379" y="1549400"/>
                  </a:lnTo>
                  <a:lnTo>
                    <a:pt x="4479883" y="1600200"/>
                  </a:lnTo>
                  <a:lnTo>
                    <a:pt x="4493524" y="1638300"/>
                  </a:lnTo>
                  <a:lnTo>
                    <a:pt x="4506291" y="1689100"/>
                  </a:lnTo>
                  <a:lnTo>
                    <a:pt x="4518175" y="1727200"/>
                  </a:lnTo>
                  <a:lnTo>
                    <a:pt x="4529165" y="1778000"/>
                  </a:lnTo>
                  <a:lnTo>
                    <a:pt x="4539252" y="1828800"/>
                  </a:lnTo>
                  <a:lnTo>
                    <a:pt x="4548425" y="1866900"/>
                  </a:lnTo>
                  <a:lnTo>
                    <a:pt x="4556675" y="1917700"/>
                  </a:lnTo>
                  <a:lnTo>
                    <a:pt x="4563992" y="1968500"/>
                  </a:lnTo>
                  <a:lnTo>
                    <a:pt x="4570365" y="2006600"/>
                  </a:lnTo>
                  <a:lnTo>
                    <a:pt x="4575785" y="2057400"/>
                  </a:lnTo>
                  <a:lnTo>
                    <a:pt x="4580242" y="2108200"/>
                  </a:lnTo>
                  <a:lnTo>
                    <a:pt x="4583726" y="2146300"/>
                  </a:lnTo>
                  <a:lnTo>
                    <a:pt x="4586227" y="2197100"/>
                  </a:lnTo>
                  <a:lnTo>
                    <a:pt x="4587735" y="2247900"/>
                  </a:lnTo>
                  <a:lnTo>
                    <a:pt x="4588239" y="2286000"/>
                  </a:lnTo>
                  <a:lnTo>
                    <a:pt x="4587735" y="2349500"/>
                  </a:lnTo>
                  <a:lnTo>
                    <a:pt x="4586227" y="2387600"/>
                  </a:lnTo>
                  <a:lnTo>
                    <a:pt x="4583726" y="2438400"/>
                  </a:lnTo>
                  <a:lnTo>
                    <a:pt x="4580242" y="2489200"/>
                  </a:lnTo>
                  <a:lnTo>
                    <a:pt x="4575785" y="2540000"/>
                  </a:lnTo>
                  <a:lnTo>
                    <a:pt x="4570365" y="2590800"/>
                  </a:lnTo>
                  <a:lnTo>
                    <a:pt x="4563992" y="2628900"/>
                  </a:lnTo>
                  <a:lnTo>
                    <a:pt x="4556675" y="2679700"/>
                  </a:lnTo>
                  <a:lnTo>
                    <a:pt x="4548425" y="2730500"/>
                  </a:lnTo>
                  <a:lnTo>
                    <a:pt x="4539252" y="2768600"/>
                  </a:lnTo>
                  <a:lnTo>
                    <a:pt x="4529165" y="2819400"/>
                  </a:lnTo>
                  <a:lnTo>
                    <a:pt x="4518175" y="2857500"/>
                  </a:lnTo>
                  <a:lnTo>
                    <a:pt x="4506291" y="2908300"/>
                  </a:lnTo>
                  <a:lnTo>
                    <a:pt x="4493524" y="2946400"/>
                  </a:lnTo>
                  <a:lnTo>
                    <a:pt x="4479883" y="2997200"/>
                  </a:lnTo>
                  <a:lnTo>
                    <a:pt x="4465379" y="3035300"/>
                  </a:lnTo>
                  <a:lnTo>
                    <a:pt x="4450021" y="3086100"/>
                  </a:lnTo>
                  <a:lnTo>
                    <a:pt x="4433819" y="3124200"/>
                  </a:lnTo>
                  <a:lnTo>
                    <a:pt x="4416784" y="3175000"/>
                  </a:lnTo>
                  <a:lnTo>
                    <a:pt x="4398924" y="3213100"/>
                  </a:lnTo>
                  <a:lnTo>
                    <a:pt x="4380251" y="3251200"/>
                  </a:lnTo>
                  <a:lnTo>
                    <a:pt x="4360774" y="3289300"/>
                  </a:lnTo>
                  <a:lnTo>
                    <a:pt x="4340503" y="3340100"/>
                  </a:lnTo>
                  <a:lnTo>
                    <a:pt x="4319447" y="3378200"/>
                  </a:lnTo>
                  <a:lnTo>
                    <a:pt x="4297618" y="3416300"/>
                  </a:lnTo>
                  <a:lnTo>
                    <a:pt x="4275025" y="3454400"/>
                  </a:lnTo>
                  <a:lnTo>
                    <a:pt x="4251677" y="3492500"/>
                  </a:lnTo>
                  <a:lnTo>
                    <a:pt x="4227586" y="3530600"/>
                  </a:lnTo>
                  <a:lnTo>
                    <a:pt x="4202760" y="3568700"/>
                  </a:lnTo>
                  <a:lnTo>
                    <a:pt x="4177210" y="3606800"/>
                  </a:lnTo>
                  <a:lnTo>
                    <a:pt x="4150945" y="3644900"/>
                  </a:lnTo>
                  <a:lnTo>
                    <a:pt x="4123976" y="3683000"/>
                  </a:lnTo>
                  <a:lnTo>
                    <a:pt x="4096313" y="3721100"/>
                  </a:lnTo>
                  <a:lnTo>
                    <a:pt x="4067965" y="3746500"/>
                  </a:lnTo>
                  <a:lnTo>
                    <a:pt x="4038943" y="3784600"/>
                  </a:lnTo>
                  <a:lnTo>
                    <a:pt x="4009256" y="3822700"/>
                  </a:lnTo>
                  <a:lnTo>
                    <a:pt x="3978914" y="3848100"/>
                  </a:lnTo>
                  <a:lnTo>
                    <a:pt x="3947928" y="3886200"/>
                  </a:lnTo>
                  <a:lnTo>
                    <a:pt x="3916307" y="3924300"/>
                  </a:lnTo>
                  <a:lnTo>
                    <a:pt x="3884062" y="3949700"/>
                  </a:lnTo>
                  <a:lnTo>
                    <a:pt x="3851201" y="3987800"/>
                  </a:lnTo>
                  <a:lnTo>
                    <a:pt x="3817736" y="4013200"/>
                  </a:lnTo>
                  <a:lnTo>
                    <a:pt x="3783676" y="4038600"/>
                  </a:lnTo>
                  <a:lnTo>
                    <a:pt x="3749031" y="4076700"/>
                  </a:lnTo>
                  <a:lnTo>
                    <a:pt x="3713810" y="4102100"/>
                  </a:lnTo>
                  <a:lnTo>
                    <a:pt x="3678025" y="4127500"/>
                  </a:lnTo>
                  <a:lnTo>
                    <a:pt x="3641685" y="4152900"/>
                  </a:lnTo>
                  <a:lnTo>
                    <a:pt x="3567379" y="4203700"/>
                  </a:lnTo>
                  <a:lnTo>
                    <a:pt x="3490972" y="4254500"/>
                  </a:lnTo>
                  <a:lnTo>
                    <a:pt x="3412544" y="4305300"/>
                  </a:lnTo>
                  <a:lnTo>
                    <a:pt x="3372597" y="4318000"/>
                  </a:lnTo>
                  <a:lnTo>
                    <a:pt x="3291286" y="4368800"/>
                  </a:lnTo>
                  <a:lnTo>
                    <a:pt x="3249943" y="4381500"/>
                  </a:lnTo>
                  <a:lnTo>
                    <a:pt x="3208153" y="4406900"/>
                  </a:lnTo>
                  <a:lnTo>
                    <a:pt x="3123278" y="4432300"/>
                  </a:lnTo>
                  <a:lnTo>
                    <a:pt x="3080211" y="4457700"/>
                  </a:lnTo>
                  <a:lnTo>
                    <a:pt x="2767942" y="4546600"/>
                  </a:lnTo>
                  <a:close/>
                </a:path>
                <a:path w="4588509" h="4572000">
                  <a:moveTo>
                    <a:pt x="2628872" y="4572000"/>
                  </a:moveTo>
                  <a:lnTo>
                    <a:pt x="1959368" y="4572000"/>
                  </a:lnTo>
                  <a:lnTo>
                    <a:pt x="1866331" y="4546600"/>
                  </a:lnTo>
                  <a:lnTo>
                    <a:pt x="2721908" y="4546600"/>
                  </a:lnTo>
                  <a:lnTo>
                    <a:pt x="2628872" y="4572000"/>
                  </a:lnTo>
                  <a:close/>
                </a:path>
              </a:pathLst>
            </a:custGeom>
            <a:solidFill>
              <a:srgbClr val="7CC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47936" y="1257654"/>
              <a:ext cx="4302760" cy="2693670"/>
            </a:xfrm>
            <a:custGeom>
              <a:avLst/>
              <a:gdLst/>
              <a:ahLst/>
              <a:cxnLst/>
              <a:rect l="l" t="t" r="r" b="b"/>
              <a:pathLst>
                <a:path w="4302759" h="2693670">
                  <a:moveTo>
                    <a:pt x="4302607" y="2167890"/>
                  </a:moveTo>
                  <a:lnTo>
                    <a:pt x="4293844" y="2086051"/>
                  </a:lnTo>
                  <a:lnTo>
                    <a:pt x="4282275" y="2039988"/>
                  </a:lnTo>
                  <a:lnTo>
                    <a:pt x="4266285" y="1995373"/>
                  </a:lnTo>
                  <a:lnTo>
                    <a:pt x="4246042" y="1952523"/>
                  </a:lnTo>
                  <a:lnTo>
                    <a:pt x="4221658" y="1911756"/>
                  </a:lnTo>
                  <a:lnTo>
                    <a:pt x="4193260" y="1873402"/>
                  </a:lnTo>
                  <a:lnTo>
                    <a:pt x="4160990" y="1837766"/>
                  </a:lnTo>
                  <a:lnTo>
                    <a:pt x="4125353" y="1805508"/>
                  </a:lnTo>
                  <a:lnTo>
                    <a:pt x="4086999" y="1777111"/>
                  </a:lnTo>
                  <a:lnTo>
                    <a:pt x="4046245" y="1752714"/>
                  </a:lnTo>
                  <a:lnTo>
                    <a:pt x="4003395" y="1732470"/>
                  </a:lnTo>
                  <a:lnTo>
                    <a:pt x="3958780" y="1716493"/>
                  </a:lnTo>
                  <a:lnTo>
                    <a:pt x="3912705" y="1704911"/>
                  </a:lnTo>
                  <a:lnTo>
                    <a:pt x="3865511" y="1697863"/>
                  </a:lnTo>
                  <a:lnTo>
                    <a:pt x="3817493" y="1695488"/>
                  </a:lnTo>
                  <a:lnTo>
                    <a:pt x="485775" y="1695488"/>
                  </a:lnTo>
                  <a:lnTo>
                    <a:pt x="437756" y="1697863"/>
                  </a:lnTo>
                  <a:lnTo>
                    <a:pt x="390563" y="1704911"/>
                  </a:lnTo>
                  <a:lnTo>
                    <a:pt x="344500" y="1716493"/>
                  </a:lnTo>
                  <a:lnTo>
                    <a:pt x="299872" y="1732470"/>
                  </a:lnTo>
                  <a:lnTo>
                    <a:pt x="257022" y="1752714"/>
                  </a:lnTo>
                  <a:lnTo>
                    <a:pt x="216268" y="1777111"/>
                  </a:lnTo>
                  <a:lnTo>
                    <a:pt x="177914" y="1805508"/>
                  </a:lnTo>
                  <a:lnTo>
                    <a:pt x="142278" y="1837766"/>
                  </a:lnTo>
                  <a:lnTo>
                    <a:pt x="110007" y="1873402"/>
                  </a:lnTo>
                  <a:lnTo>
                    <a:pt x="81610" y="1911756"/>
                  </a:lnTo>
                  <a:lnTo>
                    <a:pt x="57226" y="1952523"/>
                  </a:lnTo>
                  <a:lnTo>
                    <a:pt x="36982" y="1995373"/>
                  </a:lnTo>
                  <a:lnTo>
                    <a:pt x="20993" y="2039988"/>
                  </a:lnTo>
                  <a:lnTo>
                    <a:pt x="9423" y="2086051"/>
                  </a:lnTo>
                  <a:lnTo>
                    <a:pt x="2374" y="2133257"/>
                  </a:lnTo>
                  <a:lnTo>
                    <a:pt x="0" y="2181263"/>
                  </a:lnTo>
                  <a:lnTo>
                    <a:pt x="0" y="2207285"/>
                  </a:lnTo>
                  <a:lnTo>
                    <a:pt x="2374" y="2255291"/>
                  </a:lnTo>
                  <a:lnTo>
                    <a:pt x="9423" y="2302484"/>
                  </a:lnTo>
                  <a:lnTo>
                    <a:pt x="20993" y="2348560"/>
                  </a:lnTo>
                  <a:lnTo>
                    <a:pt x="36982" y="2393175"/>
                  </a:lnTo>
                  <a:lnTo>
                    <a:pt x="57226" y="2436025"/>
                  </a:lnTo>
                  <a:lnTo>
                    <a:pt x="81610" y="2476779"/>
                  </a:lnTo>
                  <a:lnTo>
                    <a:pt x="110007" y="2515133"/>
                  </a:lnTo>
                  <a:lnTo>
                    <a:pt x="142278" y="2550769"/>
                  </a:lnTo>
                  <a:lnTo>
                    <a:pt x="177914" y="2583040"/>
                  </a:lnTo>
                  <a:lnTo>
                    <a:pt x="216268" y="2611437"/>
                  </a:lnTo>
                  <a:lnTo>
                    <a:pt x="257022" y="2635821"/>
                  </a:lnTo>
                  <a:lnTo>
                    <a:pt x="299872" y="2656078"/>
                  </a:lnTo>
                  <a:lnTo>
                    <a:pt x="344500" y="2672054"/>
                  </a:lnTo>
                  <a:lnTo>
                    <a:pt x="390563" y="2683624"/>
                  </a:lnTo>
                  <a:lnTo>
                    <a:pt x="437756" y="2690672"/>
                  </a:lnTo>
                  <a:lnTo>
                    <a:pt x="485775" y="2693047"/>
                  </a:lnTo>
                  <a:lnTo>
                    <a:pt x="3817493" y="2693047"/>
                  </a:lnTo>
                  <a:lnTo>
                    <a:pt x="3865511" y="2690672"/>
                  </a:lnTo>
                  <a:lnTo>
                    <a:pt x="3912705" y="2683624"/>
                  </a:lnTo>
                  <a:lnTo>
                    <a:pt x="3958780" y="2672054"/>
                  </a:lnTo>
                  <a:lnTo>
                    <a:pt x="4003395" y="2656078"/>
                  </a:lnTo>
                  <a:lnTo>
                    <a:pt x="4046245" y="2635821"/>
                  </a:lnTo>
                  <a:lnTo>
                    <a:pt x="4086999" y="2611437"/>
                  </a:lnTo>
                  <a:lnTo>
                    <a:pt x="4125353" y="2583040"/>
                  </a:lnTo>
                  <a:lnTo>
                    <a:pt x="4160990" y="2550769"/>
                  </a:lnTo>
                  <a:lnTo>
                    <a:pt x="4193260" y="2515133"/>
                  </a:lnTo>
                  <a:lnTo>
                    <a:pt x="4221658" y="2476779"/>
                  </a:lnTo>
                  <a:lnTo>
                    <a:pt x="4246042" y="2436025"/>
                  </a:lnTo>
                  <a:lnTo>
                    <a:pt x="4266285" y="2393175"/>
                  </a:lnTo>
                  <a:lnTo>
                    <a:pt x="4282275" y="2348560"/>
                  </a:lnTo>
                  <a:lnTo>
                    <a:pt x="4293844" y="2302484"/>
                  </a:lnTo>
                  <a:lnTo>
                    <a:pt x="4300893" y="2255291"/>
                  </a:lnTo>
                  <a:lnTo>
                    <a:pt x="4302607" y="2220658"/>
                  </a:lnTo>
                  <a:lnTo>
                    <a:pt x="4302607" y="2167890"/>
                  </a:lnTo>
                  <a:close/>
                </a:path>
                <a:path w="4302759" h="2693670">
                  <a:moveTo>
                    <a:pt x="4302607" y="472401"/>
                  </a:moveTo>
                  <a:lnTo>
                    <a:pt x="4293844" y="390563"/>
                  </a:lnTo>
                  <a:lnTo>
                    <a:pt x="4282275" y="344500"/>
                  </a:lnTo>
                  <a:lnTo>
                    <a:pt x="4266285" y="299885"/>
                  </a:lnTo>
                  <a:lnTo>
                    <a:pt x="4246042" y="257035"/>
                  </a:lnTo>
                  <a:lnTo>
                    <a:pt x="4221658" y="216268"/>
                  </a:lnTo>
                  <a:lnTo>
                    <a:pt x="4193260" y="177914"/>
                  </a:lnTo>
                  <a:lnTo>
                    <a:pt x="4160990" y="142278"/>
                  </a:lnTo>
                  <a:lnTo>
                    <a:pt x="4125353" y="110020"/>
                  </a:lnTo>
                  <a:lnTo>
                    <a:pt x="4086999" y="81622"/>
                  </a:lnTo>
                  <a:lnTo>
                    <a:pt x="4046245" y="57226"/>
                  </a:lnTo>
                  <a:lnTo>
                    <a:pt x="4003395" y="36982"/>
                  </a:lnTo>
                  <a:lnTo>
                    <a:pt x="3958780" y="21005"/>
                  </a:lnTo>
                  <a:lnTo>
                    <a:pt x="3912705" y="9423"/>
                  </a:lnTo>
                  <a:lnTo>
                    <a:pt x="3865511" y="2374"/>
                  </a:lnTo>
                  <a:lnTo>
                    <a:pt x="3817493" y="0"/>
                  </a:lnTo>
                  <a:lnTo>
                    <a:pt x="485775" y="0"/>
                  </a:lnTo>
                  <a:lnTo>
                    <a:pt x="437756" y="2374"/>
                  </a:lnTo>
                  <a:lnTo>
                    <a:pt x="390563" y="9423"/>
                  </a:lnTo>
                  <a:lnTo>
                    <a:pt x="344500" y="21005"/>
                  </a:lnTo>
                  <a:lnTo>
                    <a:pt x="299872" y="36982"/>
                  </a:lnTo>
                  <a:lnTo>
                    <a:pt x="257022" y="57226"/>
                  </a:lnTo>
                  <a:lnTo>
                    <a:pt x="216268" y="81622"/>
                  </a:lnTo>
                  <a:lnTo>
                    <a:pt x="177914" y="110020"/>
                  </a:lnTo>
                  <a:lnTo>
                    <a:pt x="142278" y="142278"/>
                  </a:lnTo>
                  <a:lnTo>
                    <a:pt x="110007" y="177914"/>
                  </a:lnTo>
                  <a:lnTo>
                    <a:pt x="81610" y="216268"/>
                  </a:lnTo>
                  <a:lnTo>
                    <a:pt x="57226" y="257035"/>
                  </a:lnTo>
                  <a:lnTo>
                    <a:pt x="36982" y="299885"/>
                  </a:lnTo>
                  <a:lnTo>
                    <a:pt x="20993" y="344500"/>
                  </a:lnTo>
                  <a:lnTo>
                    <a:pt x="9423" y="390563"/>
                  </a:lnTo>
                  <a:lnTo>
                    <a:pt x="2374" y="437769"/>
                  </a:lnTo>
                  <a:lnTo>
                    <a:pt x="0" y="485775"/>
                  </a:lnTo>
                  <a:lnTo>
                    <a:pt x="0" y="511797"/>
                  </a:lnTo>
                  <a:lnTo>
                    <a:pt x="2374" y="559803"/>
                  </a:lnTo>
                  <a:lnTo>
                    <a:pt x="9423" y="606996"/>
                  </a:lnTo>
                  <a:lnTo>
                    <a:pt x="20993" y="653072"/>
                  </a:lnTo>
                  <a:lnTo>
                    <a:pt x="36982" y="697687"/>
                  </a:lnTo>
                  <a:lnTo>
                    <a:pt x="57226" y="740537"/>
                  </a:lnTo>
                  <a:lnTo>
                    <a:pt x="81610" y="781291"/>
                  </a:lnTo>
                  <a:lnTo>
                    <a:pt x="110007" y="819645"/>
                  </a:lnTo>
                  <a:lnTo>
                    <a:pt x="142278" y="855281"/>
                  </a:lnTo>
                  <a:lnTo>
                    <a:pt x="177914" y="887552"/>
                  </a:lnTo>
                  <a:lnTo>
                    <a:pt x="216268" y="915949"/>
                  </a:lnTo>
                  <a:lnTo>
                    <a:pt x="257022" y="940333"/>
                  </a:lnTo>
                  <a:lnTo>
                    <a:pt x="299872" y="960589"/>
                  </a:lnTo>
                  <a:lnTo>
                    <a:pt x="344500" y="976566"/>
                  </a:lnTo>
                  <a:lnTo>
                    <a:pt x="390563" y="988136"/>
                  </a:lnTo>
                  <a:lnTo>
                    <a:pt x="437756" y="995184"/>
                  </a:lnTo>
                  <a:lnTo>
                    <a:pt x="485775" y="997559"/>
                  </a:lnTo>
                  <a:lnTo>
                    <a:pt x="3817493" y="997559"/>
                  </a:lnTo>
                  <a:lnTo>
                    <a:pt x="3865511" y="995184"/>
                  </a:lnTo>
                  <a:lnTo>
                    <a:pt x="3912705" y="988136"/>
                  </a:lnTo>
                  <a:lnTo>
                    <a:pt x="3958780" y="976566"/>
                  </a:lnTo>
                  <a:lnTo>
                    <a:pt x="4003395" y="960589"/>
                  </a:lnTo>
                  <a:lnTo>
                    <a:pt x="4046245" y="940333"/>
                  </a:lnTo>
                  <a:lnTo>
                    <a:pt x="4086999" y="915949"/>
                  </a:lnTo>
                  <a:lnTo>
                    <a:pt x="4125353" y="887552"/>
                  </a:lnTo>
                  <a:lnTo>
                    <a:pt x="4160990" y="855281"/>
                  </a:lnTo>
                  <a:lnTo>
                    <a:pt x="4193260" y="819645"/>
                  </a:lnTo>
                  <a:lnTo>
                    <a:pt x="4221658" y="781291"/>
                  </a:lnTo>
                  <a:lnTo>
                    <a:pt x="4246042" y="740537"/>
                  </a:lnTo>
                  <a:lnTo>
                    <a:pt x="4266285" y="697687"/>
                  </a:lnTo>
                  <a:lnTo>
                    <a:pt x="4282275" y="653072"/>
                  </a:lnTo>
                  <a:lnTo>
                    <a:pt x="4293844" y="606996"/>
                  </a:lnTo>
                  <a:lnTo>
                    <a:pt x="4300893" y="559803"/>
                  </a:lnTo>
                  <a:lnTo>
                    <a:pt x="4302607" y="525170"/>
                  </a:lnTo>
                  <a:lnTo>
                    <a:pt x="4302607" y="472401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47942" y="4646025"/>
              <a:ext cx="4302760" cy="997585"/>
            </a:xfrm>
            <a:custGeom>
              <a:avLst/>
              <a:gdLst/>
              <a:ahLst/>
              <a:cxnLst/>
              <a:rect l="l" t="t" r="r" b="b"/>
              <a:pathLst>
                <a:path w="4302759" h="997585">
                  <a:moveTo>
                    <a:pt x="3817493" y="997557"/>
                  </a:moveTo>
                  <a:lnTo>
                    <a:pt x="485774" y="997557"/>
                  </a:lnTo>
                  <a:lnTo>
                    <a:pt x="437761" y="995180"/>
                  </a:lnTo>
                  <a:lnTo>
                    <a:pt x="390562" y="988137"/>
                  </a:lnTo>
                  <a:lnTo>
                    <a:pt x="344494" y="976560"/>
                  </a:lnTo>
                  <a:lnTo>
                    <a:pt x="299876" y="960580"/>
                  </a:lnTo>
                  <a:lnTo>
                    <a:pt x="257027" y="940330"/>
                  </a:lnTo>
                  <a:lnTo>
                    <a:pt x="216266" y="915942"/>
                  </a:lnTo>
                  <a:lnTo>
                    <a:pt x="177910" y="887547"/>
                  </a:lnTo>
                  <a:lnTo>
                    <a:pt x="142279" y="855277"/>
                  </a:lnTo>
                  <a:lnTo>
                    <a:pt x="110010" y="819646"/>
                  </a:lnTo>
                  <a:lnTo>
                    <a:pt x="81615" y="781291"/>
                  </a:lnTo>
                  <a:lnTo>
                    <a:pt x="57227" y="740529"/>
                  </a:lnTo>
                  <a:lnTo>
                    <a:pt x="36977" y="697681"/>
                  </a:lnTo>
                  <a:lnTo>
                    <a:pt x="20997" y="653063"/>
                  </a:lnTo>
                  <a:lnTo>
                    <a:pt x="9419" y="606995"/>
                  </a:lnTo>
                  <a:lnTo>
                    <a:pt x="2376" y="559795"/>
                  </a:lnTo>
                  <a:lnTo>
                    <a:pt x="0" y="511789"/>
                  </a:lnTo>
                  <a:lnTo>
                    <a:pt x="0" y="485768"/>
                  </a:lnTo>
                  <a:lnTo>
                    <a:pt x="2376" y="437762"/>
                  </a:lnTo>
                  <a:lnTo>
                    <a:pt x="9419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79" y="142280"/>
                  </a:lnTo>
                  <a:lnTo>
                    <a:pt x="177910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3817493" y="0"/>
                  </a:lnTo>
                  <a:lnTo>
                    <a:pt x="3865506" y="2377"/>
                  </a:lnTo>
                  <a:lnTo>
                    <a:pt x="3912706" y="9420"/>
                  </a:lnTo>
                  <a:lnTo>
                    <a:pt x="3958774" y="20997"/>
                  </a:lnTo>
                  <a:lnTo>
                    <a:pt x="4003391" y="36977"/>
                  </a:lnTo>
                  <a:lnTo>
                    <a:pt x="4046240" y="57227"/>
                  </a:lnTo>
                  <a:lnTo>
                    <a:pt x="4087002" y="81615"/>
                  </a:lnTo>
                  <a:lnTo>
                    <a:pt x="4125357" y="110010"/>
                  </a:lnTo>
                  <a:lnTo>
                    <a:pt x="4160988" y="142280"/>
                  </a:lnTo>
                  <a:lnTo>
                    <a:pt x="4193258" y="177911"/>
                  </a:lnTo>
                  <a:lnTo>
                    <a:pt x="4221652" y="216266"/>
                  </a:lnTo>
                  <a:lnTo>
                    <a:pt x="4246041" y="257028"/>
                  </a:lnTo>
                  <a:lnTo>
                    <a:pt x="4266291" y="299876"/>
                  </a:lnTo>
                  <a:lnTo>
                    <a:pt x="4282270" y="344494"/>
                  </a:lnTo>
                  <a:lnTo>
                    <a:pt x="4293848" y="390562"/>
                  </a:lnTo>
                  <a:lnTo>
                    <a:pt x="4300891" y="437762"/>
                  </a:lnTo>
                  <a:lnTo>
                    <a:pt x="4302605" y="472392"/>
                  </a:lnTo>
                  <a:lnTo>
                    <a:pt x="4302605" y="525165"/>
                  </a:lnTo>
                  <a:lnTo>
                    <a:pt x="4293848" y="606995"/>
                  </a:lnTo>
                  <a:lnTo>
                    <a:pt x="4282270" y="653063"/>
                  </a:lnTo>
                  <a:lnTo>
                    <a:pt x="4266291" y="697681"/>
                  </a:lnTo>
                  <a:lnTo>
                    <a:pt x="4246041" y="740529"/>
                  </a:lnTo>
                  <a:lnTo>
                    <a:pt x="4221652" y="781291"/>
                  </a:lnTo>
                  <a:lnTo>
                    <a:pt x="4193258" y="819646"/>
                  </a:lnTo>
                  <a:lnTo>
                    <a:pt x="4160988" y="855277"/>
                  </a:lnTo>
                  <a:lnTo>
                    <a:pt x="4125357" y="887547"/>
                  </a:lnTo>
                  <a:lnTo>
                    <a:pt x="4087002" y="915942"/>
                  </a:lnTo>
                  <a:lnTo>
                    <a:pt x="4046240" y="940330"/>
                  </a:lnTo>
                  <a:lnTo>
                    <a:pt x="4003391" y="960580"/>
                  </a:lnTo>
                  <a:lnTo>
                    <a:pt x="3958774" y="976560"/>
                  </a:lnTo>
                  <a:lnTo>
                    <a:pt x="3912706" y="988137"/>
                  </a:lnTo>
                  <a:lnTo>
                    <a:pt x="3865506" y="995180"/>
                  </a:lnTo>
                  <a:lnTo>
                    <a:pt x="3817493" y="997557"/>
                  </a:lnTo>
                  <a:close/>
                </a:path>
              </a:pathLst>
            </a:custGeom>
            <a:solidFill>
              <a:srgbClr val="7CC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47123" y="1754478"/>
              <a:ext cx="1902460" cy="3389629"/>
            </a:xfrm>
            <a:custGeom>
              <a:avLst/>
              <a:gdLst/>
              <a:ahLst/>
              <a:cxnLst/>
              <a:rect l="l" t="t" r="r" b="b"/>
              <a:pathLst>
                <a:path w="1902459" h="3389629">
                  <a:moveTo>
                    <a:pt x="0" y="3389015"/>
                  </a:moveTo>
                  <a:lnTo>
                    <a:pt x="1901907" y="0"/>
                  </a:lnTo>
                </a:path>
              </a:pathLst>
            </a:custGeom>
            <a:ln w="38116">
              <a:solidFill>
                <a:srgbClr val="0D58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47109" y="3452662"/>
              <a:ext cx="1899920" cy="1691005"/>
            </a:xfrm>
            <a:custGeom>
              <a:avLst/>
              <a:gdLst/>
              <a:ahLst/>
              <a:cxnLst/>
              <a:rect l="l" t="t" r="r" b="b"/>
              <a:pathLst>
                <a:path w="1899920" h="1691004">
                  <a:moveTo>
                    <a:pt x="0" y="1690789"/>
                  </a:moveTo>
                  <a:lnTo>
                    <a:pt x="1899925" y="0"/>
                  </a:lnTo>
                </a:path>
              </a:pathLst>
            </a:custGeom>
            <a:ln w="38092">
              <a:solidFill>
                <a:srgbClr val="0D58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47128" y="5143500"/>
              <a:ext cx="1905635" cy="1905"/>
            </a:xfrm>
            <a:custGeom>
              <a:avLst/>
              <a:gdLst/>
              <a:ahLst/>
              <a:cxnLst/>
              <a:rect l="l" t="t" r="r" b="b"/>
              <a:pathLst>
                <a:path w="1905634" h="1904">
                  <a:moveTo>
                    <a:pt x="0" y="0"/>
                  </a:moveTo>
                  <a:lnTo>
                    <a:pt x="1905131" y="1305"/>
                  </a:lnTo>
                </a:path>
              </a:pathLst>
            </a:custGeom>
            <a:ln w="38099">
              <a:solidFill>
                <a:srgbClr val="0D58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47942" y="6338906"/>
              <a:ext cx="4302760" cy="997585"/>
            </a:xfrm>
            <a:custGeom>
              <a:avLst/>
              <a:gdLst/>
              <a:ahLst/>
              <a:cxnLst/>
              <a:rect l="l" t="t" r="r" b="b"/>
              <a:pathLst>
                <a:path w="4302759" h="997584">
                  <a:moveTo>
                    <a:pt x="3817493" y="997558"/>
                  </a:moveTo>
                  <a:lnTo>
                    <a:pt x="485774" y="997558"/>
                  </a:lnTo>
                  <a:lnTo>
                    <a:pt x="437761" y="995181"/>
                  </a:lnTo>
                  <a:lnTo>
                    <a:pt x="390562" y="988138"/>
                  </a:lnTo>
                  <a:lnTo>
                    <a:pt x="344494" y="976560"/>
                  </a:lnTo>
                  <a:lnTo>
                    <a:pt x="299876" y="960580"/>
                  </a:lnTo>
                  <a:lnTo>
                    <a:pt x="257027" y="940330"/>
                  </a:lnTo>
                  <a:lnTo>
                    <a:pt x="216266" y="915942"/>
                  </a:lnTo>
                  <a:lnTo>
                    <a:pt x="177910" y="887547"/>
                  </a:lnTo>
                  <a:lnTo>
                    <a:pt x="142279" y="855277"/>
                  </a:lnTo>
                  <a:lnTo>
                    <a:pt x="110010" y="819646"/>
                  </a:lnTo>
                  <a:lnTo>
                    <a:pt x="81615" y="781291"/>
                  </a:lnTo>
                  <a:lnTo>
                    <a:pt x="57227" y="740529"/>
                  </a:lnTo>
                  <a:lnTo>
                    <a:pt x="36977" y="697681"/>
                  </a:lnTo>
                  <a:lnTo>
                    <a:pt x="20997" y="653063"/>
                  </a:lnTo>
                  <a:lnTo>
                    <a:pt x="9419" y="606995"/>
                  </a:lnTo>
                  <a:lnTo>
                    <a:pt x="2376" y="559796"/>
                  </a:lnTo>
                  <a:lnTo>
                    <a:pt x="0" y="511790"/>
                  </a:lnTo>
                  <a:lnTo>
                    <a:pt x="0" y="485768"/>
                  </a:lnTo>
                  <a:lnTo>
                    <a:pt x="2376" y="437762"/>
                  </a:lnTo>
                  <a:lnTo>
                    <a:pt x="9419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79" y="142280"/>
                  </a:lnTo>
                  <a:lnTo>
                    <a:pt x="177910" y="110010"/>
                  </a:lnTo>
                  <a:lnTo>
                    <a:pt x="216266" y="81616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3817493" y="0"/>
                  </a:lnTo>
                  <a:lnTo>
                    <a:pt x="3865506" y="2377"/>
                  </a:lnTo>
                  <a:lnTo>
                    <a:pt x="3912706" y="9420"/>
                  </a:lnTo>
                  <a:lnTo>
                    <a:pt x="3958774" y="20997"/>
                  </a:lnTo>
                  <a:lnTo>
                    <a:pt x="4003391" y="36977"/>
                  </a:lnTo>
                  <a:lnTo>
                    <a:pt x="4046240" y="57227"/>
                  </a:lnTo>
                  <a:lnTo>
                    <a:pt x="4087002" y="81616"/>
                  </a:lnTo>
                  <a:lnTo>
                    <a:pt x="4125357" y="110010"/>
                  </a:lnTo>
                  <a:lnTo>
                    <a:pt x="4160988" y="142280"/>
                  </a:lnTo>
                  <a:lnTo>
                    <a:pt x="4193258" y="177911"/>
                  </a:lnTo>
                  <a:lnTo>
                    <a:pt x="4221652" y="216266"/>
                  </a:lnTo>
                  <a:lnTo>
                    <a:pt x="4246041" y="257028"/>
                  </a:lnTo>
                  <a:lnTo>
                    <a:pt x="4266291" y="299876"/>
                  </a:lnTo>
                  <a:lnTo>
                    <a:pt x="4282270" y="344494"/>
                  </a:lnTo>
                  <a:lnTo>
                    <a:pt x="4293848" y="390562"/>
                  </a:lnTo>
                  <a:lnTo>
                    <a:pt x="4300891" y="437762"/>
                  </a:lnTo>
                  <a:lnTo>
                    <a:pt x="4302605" y="472392"/>
                  </a:lnTo>
                  <a:lnTo>
                    <a:pt x="4302605" y="525165"/>
                  </a:lnTo>
                  <a:lnTo>
                    <a:pt x="4293848" y="606995"/>
                  </a:lnTo>
                  <a:lnTo>
                    <a:pt x="4282270" y="653063"/>
                  </a:lnTo>
                  <a:lnTo>
                    <a:pt x="4266291" y="697681"/>
                  </a:lnTo>
                  <a:lnTo>
                    <a:pt x="4246041" y="740529"/>
                  </a:lnTo>
                  <a:lnTo>
                    <a:pt x="4221652" y="781291"/>
                  </a:lnTo>
                  <a:lnTo>
                    <a:pt x="4193258" y="819646"/>
                  </a:lnTo>
                  <a:lnTo>
                    <a:pt x="4160988" y="855277"/>
                  </a:lnTo>
                  <a:lnTo>
                    <a:pt x="4125357" y="887547"/>
                  </a:lnTo>
                  <a:lnTo>
                    <a:pt x="4087002" y="915942"/>
                  </a:lnTo>
                  <a:lnTo>
                    <a:pt x="4046240" y="940330"/>
                  </a:lnTo>
                  <a:lnTo>
                    <a:pt x="4003391" y="960580"/>
                  </a:lnTo>
                  <a:lnTo>
                    <a:pt x="3958774" y="976560"/>
                  </a:lnTo>
                  <a:lnTo>
                    <a:pt x="3912706" y="988138"/>
                  </a:lnTo>
                  <a:lnTo>
                    <a:pt x="3865506" y="995181"/>
                  </a:lnTo>
                  <a:lnTo>
                    <a:pt x="3817493" y="997558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7116" y="5143532"/>
              <a:ext cx="1898650" cy="1692275"/>
            </a:xfrm>
            <a:custGeom>
              <a:avLst/>
              <a:gdLst/>
              <a:ahLst/>
              <a:cxnLst/>
              <a:rect l="l" t="t" r="r" b="b"/>
              <a:pathLst>
                <a:path w="1898650" h="1692275">
                  <a:moveTo>
                    <a:pt x="0" y="0"/>
                  </a:moveTo>
                  <a:lnTo>
                    <a:pt x="1898593" y="1692204"/>
                  </a:lnTo>
                </a:path>
              </a:pathLst>
            </a:custGeom>
            <a:ln w="38080">
              <a:solidFill>
                <a:srgbClr val="0D58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7942" y="8031790"/>
              <a:ext cx="4302760" cy="997585"/>
            </a:xfrm>
            <a:custGeom>
              <a:avLst/>
              <a:gdLst/>
              <a:ahLst/>
              <a:cxnLst/>
              <a:rect l="l" t="t" r="r" b="b"/>
              <a:pathLst>
                <a:path w="4302759" h="997584">
                  <a:moveTo>
                    <a:pt x="3817493" y="997558"/>
                  </a:moveTo>
                  <a:lnTo>
                    <a:pt x="485774" y="997558"/>
                  </a:lnTo>
                  <a:lnTo>
                    <a:pt x="437761" y="995181"/>
                  </a:lnTo>
                  <a:lnTo>
                    <a:pt x="390562" y="988138"/>
                  </a:lnTo>
                  <a:lnTo>
                    <a:pt x="344494" y="976560"/>
                  </a:lnTo>
                  <a:lnTo>
                    <a:pt x="299876" y="960580"/>
                  </a:lnTo>
                  <a:lnTo>
                    <a:pt x="257027" y="940330"/>
                  </a:lnTo>
                  <a:lnTo>
                    <a:pt x="216266" y="915942"/>
                  </a:lnTo>
                  <a:lnTo>
                    <a:pt x="177910" y="887547"/>
                  </a:lnTo>
                  <a:lnTo>
                    <a:pt x="142279" y="855277"/>
                  </a:lnTo>
                  <a:lnTo>
                    <a:pt x="110010" y="819646"/>
                  </a:lnTo>
                  <a:lnTo>
                    <a:pt x="81615" y="781291"/>
                  </a:lnTo>
                  <a:lnTo>
                    <a:pt x="57227" y="740529"/>
                  </a:lnTo>
                  <a:lnTo>
                    <a:pt x="36977" y="697681"/>
                  </a:lnTo>
                  <a:lnTo>
                    <a:pt x="20997" y="653063"/>
                  </a:lnTo>
                  <a:lnTo>
                    <a:pt x="9419" y="606995"/>
                  </a:lnTo>
                  <a:lnTo>
                    <a:pt x="2376" y="559796"/>
                  </a:lnTo>
                  <a:lnTo>
                    <a:pt x="0" y="511790"/>
                  </a:lnTo>
                  <a:lnTo>
                    <a:pt x="0" y="485768"/>
                  </a:lnTo>
                  <a:lnTo>
                    <a:pt x="2376" y="437762"/>
                  </a:lnTo>
                  <a:lnTo>
                    <a:pt x="9419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79" y="142280"/>
                  </a:lnTo>
                  <a:lnTo>
                    <a:pt x="177910" y="110010"/>
                  </a:lnTo>
                  <a:lnTo>
                    <a:pt x="216266" y="81616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3817493" y="0"/>
                  </a:lnTo>
                  <a:lnTo>
                    <a:pt x="3865506" y="2377"/>
                  </a:lnTo>
                  <a:lnTo>
                    <a:pt x="3912706" y="9420"/>
                  </a:lnTo>
                  <a:lnTo>
                    <a:pt x="3958774" y="20997"/>
                  </a:lnTo>
                  <a:lnTo>
                    <a:pt x="4003391" y="36977"/>
                  </a:lnTo>
                  <a:lnTo>
                    <a:pt x="4046240" y="57227"/>
                  </a:lnTo>
                  <a:lnTo>
                    <a:pt x="4087002" y="81616"/>
                  </a:lnTo>
                  <a:lnTo>
                    <a:pt x="4125357" y="110010"/>
                  </a:lnTo>
                  <a:lnTo>
                    <a:pt x="4160988" y="142280"/>
                  </a:lnTo>
                  <a:lnTo>
                    <a:pt x="4193258" y="177911"/>
                  </a:lnTo>
                  <a:lnTo>
                    <a:pt x="4221652" y="216266"/>
                  </a:lnTo>
                  <a:lnTo>
                    <a:pt x="4246041" y="257028"/>
                  </a:lnTo>
                  <a:lnTo>
                    <a:pt x="4266291" y="299876"/>
                  </a:lnTo>
                  <a:lnTo>
                    <a:pt x="4282270" y="344494"/>
                  </a:lnTo>
                  <a:lnTo>
                    <a:pt x="4293848" y="390562"/>
                  </a:lnTo>
                  <a:lnTo>
                    <a:pt x="4300891" y="437762"/>
                  </a:lnTo>
                  <a:lnTo>
                    <a:pt x="4302605" y="472392"/>
                  </a:lnTo>
                  <a:lnTo>
                    <a:pt x="4302605" y="525165"/>
                  </a:lnTo>
                  <a:lnTo>
                    <a:pt x="4293848" y="606995"/>
                  </a:lnTo>
                  <a:lnTo>
                    <a:pt x="4282270" y="653063"/>
                  </a:lnTo>
                  <a:lnTo>
                    <a:pt x="4266291" y="697681"/>
                  </a:lnTo>
                  <a:lnTo>
                    <a:pt x="4246041" y="740529"/>
                  </a:lnTo>
                  <a:lnTo>
                    <a:pt x="4221652" y="781291"/>
                  </a:lnTo>
                  <a:lnTo>
                    <a:pt x="4193258" y="819646"/>
                  </a:lnTo>
                  <a:lnTo>
                    <a:pt x="4160988" y="855277"/>
                  </a:lnTo>
                  <a:lnTo>
                    <a:pt x="4125357" y="887547"/>
                  </a:lnTo>
                  <a:lnTo>
                    <a:pt x="4087002" y="915942"/>
                  </a:lnTo>
                  <a:lnTo>
                    <a:pt x="4046240" y="940330"/>
                  </a:lnTo>
                  <a:lnTo>
                    <a:pt x="4003391" y="960580"/>
                  </a:lnTo>
                  <a:lnTo>
                    <a:pt x="3958774" y="976560"/>
                  </a:lnTo>
                  <a:lnTo>
                    <a:pt x="3912706" y="988138"/>
                  </a:lnTo>
                  <a:lnTo>
                    <a:pt x="3865506" y="995181"/>
                  </a:lnTo>
                  <a:lnTo>
                    <a:pt x="3817493" y="997558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47123" y="5143508"/>
              <a:ext cx="1902460" cy="3389629"/>
            </a:xfrm>
            <a:custGeom>
              <a:avLst/>
              <a:gdLst/>
              <a:ahLst/>
              <a:cxnLst/>
              <a:rect l="l" t="t" r="r" b="b"/>
              <a:pathLst>
                <a:path w="1902459" h="3389629">
                  <a:moveTo>
                    <a:pt x="0" y="0"/>
                  </a:moveTo>
                  <a:lnTo>
                    <a:pt x="1901907" y="3389015"/>
                  </a:lnTo>
                </a:path>
              </a:pathLst>
            </a:custGeom>
            <a:ln w="38116">
              <a:solidFill>
                <a:srgbClr val="0D58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5624" y="1257680"/>
              <a:ext cx="1228090" cy="7771765"/>
            </a:xfrm>
            <a:custGeom>
              <a:avLst/>
              <a:gdLst/>
              <a:ahLst/>
              <a:cxnLst/>
              <a:rect l="l" t="t" r="r" b="b"/>
              <a:pathLst>
                <a:path w="1228090" h="7771765">
                  <a:moveTo>
                    <a:pt x="1227759" y="6774129"/>
                  </a:moveTo>
                  <a:lnTo>
                    <a:pt x="496201" y="6774167"/>
                  </a:lnTo>
                  <a:lnTo>
                    <a:pt x="447446" y="6777114"/>
                  </a:lnTo>
                  <a:lnTo>
                    <a:pt x="399630" y="6784657"/>
                  </a:lnTo>
                  <a:lnTo>
                    <a:pt x="353225" y="6796595"/>
                  </a:lnTo>
                  <a:lnTo>
                    <a:pt x="308762" y="6812635"/>
                  </a:lnTo>
                  <a:lnTo>
                    <a:pt x="266369" y="6832613"/>
                  </a:lnTo>
                  <a:lnTo>
                    <a:pt x="226263" y="6856273"/>
                  </a:lnTo>
                  <a:lnTo>
                    <a:pt x="188671" y="6883413"/>
                  </a:lnTo>
                  <a:lnTo>
                    <a:pt x="153835" y="6913791"/>
                  </a:lnTo>
                  <a:lnTo>
                    <a:pt x="121970" y="6947217"/>
                  </a:lnTo>
                  <a:lnTo>
                    <a:pt x="93306" y="6983450"/>
                  </a:lnTo>
                  <a:lnTo>
                    <a:pt x="68072" y="7022287"/>
                  </a:lnTo>
                  <a:lnTo>
                    <a:pt x="46494" y="7063486"/>
                  </a:lnTo>
                  <a:lnTo>
                    <a:pt x="28803" y="7106831"/>
                  </a:lnTo>
                  <a:lnTo>
                    <a:pt x="16954" y="7146379"/>
                  </a:lnTo>
                  <a:lnTo>
                    <a:pt x="7874" y="7187781"/>
                  </a:lnTo>
                  <a:lnTo>
                    <a:pt x="2044" y="7230300"/>
                  </a:lnTo>
                  <a:lnTo>
                    <a:pt x="0" y="7273176"/>
                  </a:lnTo>
                  <a:lnTo>
                    <a:pt x="1790" y="7315543"/>
                  </a:lnTo>
                  <a:lnTo>
                    <a:pt x="7061" y="7356894"/>
                  </a:lnTo>
                  <a:lnTo>
                    <a:pt x="15582" y="7397039"/>
                  </a:lnTo>
                  <a:lnTo>
                    <a:pt x="27165" y="7435761"/>
                  </a:lnTo>
                  <a:lnTo>
                    <a:pt x="27711" y="7436840"/>
                  </a:lnTo>
                  <a:lnTo>
                    <a:pt x="27711" y="7437907"/>
                  </a:lnTo>
                  <a:lnTo>
                    <a:pt x="28257" y="7438987"/>
                  </a:lnTo>
                  <a:lnTo>
                    <a:pt x="46304" y="7481913"/>
                  </a:lnTo>
                  <a:lnTo>
                    <a:pt x="68160" y="7522832"/>
                  </a:lnTo>
                  <a:lnTo>
                    <a:pt x="93624" y="7561478"/>
                  </a:lnTo>
                  <a:lnTo>
                    <a:pt x="122466" y="7597648"/>
                  </a:lnTo>
                  <a:lnTo>
                    <a:pt x="154444" y="7631087"/>
                  </a:lnTo>
                  <a:lnTo>
                    <a:pt x="189344" y="7661554"/>
                  </a:lnTo>
                  <a:lnTo>
                    <a:pt x="226923" y="7688808"/>
                  </a:lnTo>
                  <a:lnTo>
                    <a:pt x="266979" y="7712621"/>
                  </a:lnTo>
                  <a:lnTo>
                    <a:pt x="309257" y="7732750"/>
                  </a:lnTo>
                  <a:lnTo>
                    <a:pt x="353555" y="7748968"/>
                  </a:lnTo>
                  <a:lnTo>
                    <a:pt x="399529" y="7760995"/>
                  </a:lnTo>
                  <a:lnTo>
                    <a:pt x="447255" y="7768666"/>
                  </a:lnTo>
                  <a:lnTo>
                    <a:pt x="496201" y="7771689"/>
                  </a:lnTo>
                  <a:lnTo>
                    <a:pt x="1227759" y="7771689"/>
                  </a:lnTo>
                  <a:lnTo>
                    <a:pt x="1227759" y="6774129"/>
                  </a:lnTo>
                  <a:close/>
                </a:path>
                <a:path w="1228090" h="7771765">
                  <a:moveTo>
                    <a:pt x="1227759" y="5081244"/>
                  </a:moveTo>
                  <a:lnTo>
                    <a:pt x="496201" y="5081282"/>
                  </a:lnTo>
                  <a:lnTo>
                    <a:pt x="447446" y="5084229"/>
                  </a:lnTo>
                  <a:lnTo>
                    <a:pt x="399630" y="5091773"/>
                  </a:lnTo>
                  <a:lnTo>
                    <a:pt x="353225" y="5103711"/>
                  </a:lnTo>
                  <a:lnTo>
                    <a:pt x="308762" y="5119763"/>
                  </a:lnTo>
                  <a:lnTo>
                    <a:pt x="266369" y="5139728"/>
                  </a:lnTo>
                  <a:lnTo>
                    <a:pt x="226263" y="5163388"/>
                  </a:lnTo>
                  <a:lnTo>
                    <a:pt x="188671" y="5190528"/>
                  </a:lnTo>
                  <a:lnTo>
                    <a:pt x="153835" y="5220919"/>
                  </a:lnTo>
                  <a:lnTo>
                    <a:pt x="121970" y="5254333"/>
                  </a:lnTo>
                  <a:lnTo>
                    <a:pt x="93306" y="5290566"/>
                  </a:lnTo>
                  <a:lnTo>
                    <a:pt x="68072" y="5329402"/>
                  </a:lnTo>
                  <a:lnTo>
                    <a:pt x="46494" y="5370601"/>
                  </a:lnTo>
                  <a:lnTo>
                    <a:pt x="28803" y="5413946"/>
                  </a:lnTo>
                  <a:lnTo>
                    <a:pt x="16954" y="5453494"/>
                  </a:lnTo>
                  <a:lnTo>
                    <a:pt x="7874" y="5494896"/>
                  </a:lnTo>
                  <a:lnTo>
                    <a:pt x="2044" y="5537416"/>
                  </a:lnTo>
                  <a:lnTo>
                    <a:pt x="0" y="5580291"/>
                  </a:lnTo>
                  <a:lnTo>
                    <a:pt x="1790" y="5622658"/>
                  </a:lnTo>
                  <a:lnTo>
                    <a:pt x="7061" y="5664009"/>
                  </a:lnTo>
                  <a:lnTo>
                    <a:pt x="15582" y="5704154"/>
                  </a:lnTo>
                  <a:lnTo>
                    <a:pt x="27165" y="5742876"/>
                  </a:lnTo>
                  <a:lnTo>
                    <a:pt x="27711" y="5743956"/>
                  </a:lnTo>
                  <a:lnTo>
                    <a:pt x="27711" y="5745035"/>
                  </a:lnTo>
                  <a:lnTo>
                    <a:pt x="28257" y="5746102"/>
                  </a:lnTo>
                  <a:lnTo>
                    <a:pt x="46304" y="5789028"/>
                  </a:lnTo>
                  <a:lnTo>
                    <a:pt x="68160" y="5829947"/>
                  </a:lnTo>
                  <a:lnTo>
                    <a:pt x="93624" y="5868606"/>
                  </a:lnTo>
                  <a:lnTo>
                    <a:pt x="122466" y="5904763"/>
                  </a:lnTo>
                  <a:lnTo>
                    <a:pt x="154444" y="5938202"/>
                  </a:lnTo>
                  <a:lnTo>
                    <a:pt x="189344" y="5968670"/>
                  </a:lnTo>
                  <a:lnTo>
                    <a:pt x="226923" y="5995924"/>
                  </a:lnTo>
                  <a:lnTo>
                    <a:pt x="266979" y="6019736"/>
                  </a:lnTo>
                  <a:lnTo>
                    <a:pt x="309257" y="6039866"/>
                  </a:lnTo>
                  <a:lnTo>
                    <a:pt x="353555" y="6056084"/>
                  </a:lnTo>
                  <a:lnTo>
                    <a:pt x="399529" y="6068111"/>
                  </a:lnTo>
                  <a:lnTo>
                    <a:pt x="447255" y="6075794"/>
                  </a:lnTo>
                  <a:lnTo>
                    <a:pt x="496201" y="6078804"/>
                  </a:lnTo>
                  <a:lnTo>
                    <a:pt x="1227759" y="6078804"/>
                  </a:lnTo>
                  <a:lnTo>
                    <a:pt x="1227759" y="5081244"/>
                  </a:lnTo>
                  <a:close/>
                </a:path>
                <a:path w="1228090" h="7771765">
                  <a:moveTo>
                    <a:pt x="1227759" y="3387064"/>
                  </a:moveTo>
                  <a:lnTo>
                    <a:pt x="496201" y="3387090"/>
                  </a:lnTo>
                  <a:lnTo>
                    <a:pt x="447446" y="3390049"/>
                  </a:lnTo>
                  <a:lnTo>
                    <a:pt x="399630" y="3397593"/>
                  </a:lnTo>
                  <a:lnTo>
                    <a:pt x="353225" y="3409518"/>
                  </a:lnTo>
                  <a:lnTo>
                    <a:pt x="308762" y="3425571"/>
                  </a:lnTo>
                  <a:lnTo>
                    <a:pt x="266369" y="3445535"/>
                  </a:lnTo>
                  <a:lnTo>
                    <a:pt x="226263" y="3469208"/>
                  </a:lnTo>
                  <a:lnTo>
                    <a:pt x="188671" y="3496335"/>
                  </a:lnTo>
                  <a:lnTo>
                    <a:pt x="153835" y="3526726"/>
                  </a:lnTo>
                  <a:lnTo>
                    <a:pt x="121970" y="3560153"/>
                  </a:lnTo>
                  <a:lnTo>
                    <a:pt x="93306" y="3596386"/>
                  </a:lnTo>
                  <a:lnTo>
                    <a:pt x="68072" y="3635210"/>
                  </a:lnTo>
                  <a:lnTo>
                    <a:pt x="46494" y="3676408"/>
                  </a:lnTo>
                  <a:lnTo>
                    <a:pt x="28803" y="3719766"/>
                  </a:lnTo>
                  <a:lnTo>
                    <a:pt x="16954" y="3759301"/>
                  </a:lnTo>
                  <a:lnTo>
                    <a:pt x="7874" y="3800716"/>
                  </a:lnTo>
                  <a:lnTo>
                    <a:pt x="2044" y="3843236"/>
                  </a:lnTo>
                  <a:lnTo>
                    <a:pt x="0" y="3886111"/>
                  </a:lnTo>
                  <a:lnTo>
                    <a:pt x="1790" y="3928478"/>
                  </a:lnTo>
                  <a:lnTo>
                    <a:pt x="7061" y="3969829"/>
                  </a:lnTo>
                  <a:lnTo>
                    <a:pt x="15582" y="4009961"/>
                  </a:lnTo>
                  <a:lnTo>
                    <a:pt x="27165" y="4048696"/>
                  </a:lnTo>
                  <a:lnTo>
                    <a:pt x="27711" y="4049763"/>
                  </a:lnTo>
                  <a:lnTo>
                    <a:pt x="27711" y="4050842"/>
                  </a:lnTo>
                  <a:lnTo>
                    <a:pt x="28257" y="4051922"/>
                  </a:lnTo>
                  <a:lnTo>
                    <a:pt x="46304" y="4094848"/>
                  </a:lnTo>
                  <a:lnTo>
                    <a:pt x="68160" y="4135755"/>
                  </a:lnTo>
                  <a:lnTo>
                    <a:pt x="93624" y="4174413"/>
                  </a:lnTo>
                  <a:lnTo>
                    <a:pt x="122466" y="4210583"/>
                  </a:lnTo>
                  <a:lnTo>
                    <a:pt x="154444" y="4244010"/>
                  </a:lnTo>
                  <a:lnTo>
                    <a:pt x="189344" y="4274477"/>
                  </a:lnTo>
                  <a:lnTo>
                    <a:pt x="226923" y="4301744"/>
                  </a:lnTo>
                  <a:lnTo>
                    <a:pt x="266979" y="4325556"/>
                  </a:lnTo>
                  <a:lnTo>
                    <a:pt x="309257" y="4345686"/>
                  </a:lnTo>
                  <a:lnTo>
                    <a:pt x="353555" y="4361891"/>
                  </a:lnTo>
                  <a:lnTo>
                    <a:pt x="399529" y="4373918"/>
                  </a:lnTo>
                  <a:lnTo>
                    <a:pt x="447255" y="4381601"/>
                  </a:lnTo>
                  <a:lnTo>
                    <a:pt x="496201" y="4384624"/>
                  </a:lnTo>
                  <a:lnTo>
                    <a:pt x="1227759" y="4384624"/>
                  </a:lnTo>
                  <a:lnTo>
                    <a:pt x="1227759" y="3387064"/>
                  </a:lnTo>
                  <a:close/>
                </a:path>
                <a:path w="1228090" h="7771765">
                  <a:moveTo>
                    <a:pt x="1227759" y="1695488"/>
                  </a:moveTo>
                  <a:lnTo>
                    <a:pt x="496201" y="1695513"/>
                  </a:lnTo>
                  <a:lnTo>
                    <a:pt x="447446" y="1698459"/>
                  </a:lnTo>
                  <a:lnTo>
                    <a:pt x="399630" y="1706016"/>
                  </a:lnTo>
                  <a:lnTo>
                    <a:pt x="353225" y="1717941"/>
                  </a:lnTo>
                  <a:lnTo>
                    <a:pt x="308762" y="1733994"/>
                  </a:lnTo>
                  <a:lnTo>
                    <a:pt x="266369" y="1753958"/>
                  </a:lnTo>
                  <a:lnTo>
                    <a:pt x="226263" y="1777619"/>
                  </a:lnTo>
                  <a:lnTo>
                    <a:pt x="188671" y="1804758"/>
                  </a:lnTo>
                  <a:lnTo>
                    <a:pt x="153835" y="1835150"/>
                  </a:lnTo>
                  <a:lnTo>
                    <a:pt x="121970" y="1868576"/>
                  </a:lnTo>
                  <a:lnTo>
                    <a:pt x="93306" y="1904809"/>
                  </a:lnTo>
                  <a:lnTo>
                    <a:pt x="68072" y="1943633"/>
                  </a:lnTo>
                  <a:lnTo>
                    <a:pt x="46494" y="1984832"/>
                  </a:lnTo>
                  <a:lnTo>
                    <a:pt x="28803" y="2028177"/>
                  </a:lnTo>
                  <a:lnTo>
                    <a:pt x="16954" y="2067725"/>
                  </a:lnTo>
                  <a:lnTo>
                    <a:pt x="7874" y="2109139"/>
                  </a:lnTo>
                  <a:lnTo>
                    <a:pt x="2044" y="2151659"/>
                  </a:lnTo>
                  <a:lnTo>
                    <a:pt x="0" y="2194534"/>
                  </a:lnTo>
                  <a:lnTo>
                    <a:pt x="1790" y="2236889"/>
                  </a:lnTo>
                  <a:lnTo>
                    <a:pt x="7061" y="2278240"/>
                  </a:lnTo>
                  <a:lnTo>
                    <a:pt x="15582" y="2318385"/>
                  </a:lnTo>
                  <a:lnTo>
                    <a:pt x="27165" y="2357107"/>
                  </a:lnTo>
                  <a:lnTo>
                    <a:pt x="27711" y="2358186"/>
                  </a:lnTo>
                  <a:lnTo>
                    <a:pt x="27711" y="2359266"/>
                  </a:lnTo>
                  <a:lnTo>
                    <a:pt x="28257" y="2360345"/>
                  </a:lnTo>
                  <a:lnTo>
                    <a:pt x="46304" y="2403271"/>
                  </a:lnTo>
                  <a:lnTo>
                    <a:pt x="68160" y="2444178"/>
                  </a:lnTo>
                  <a:lnTo>
                    <a:pt x="93624" y="2482837"/>
                  </a:lnTo>
                  <a:lnTo>
                    <a:pt x="122466" y="2518994"/>
                  </a:lnTo>
                  <a:lnTo>
                    <a:pt x="154444" y="2552433"/>
                  </a:lnTo>
                  <a:lnTo>
                    <a:pt x="189344" y="2582900"/>
                  </a:lnTo>
                  <a:lnTo>
                    <a:pt x="226923" y="2610154"/>
                  </a:lnTo>
                  <a:lnTo>
                    <a:pt x="266979" y="2633980"/>
                  </a:lnTo>
                  <a:lnTo>
                    <a:pt x="309257" y="2654109"/>
                  </a:lnTo>
                  <a:lnTo>
                    <a:pt x="353555" y="2670314"/>
                  </a:lnTo>
                  <a:lnTo>
                    <a:pt x="399529" y="2682341"/>
                  </a:lnTo>
                  <a:lnTo>
                    <a:pt x="447255" y="2690025"/>
                  </a:lnTo>
                  <a:lnTo>
                    <a:pt x="496201" y="2693035"/>
                  </a:lnTo>
                  <a:lnTo>
                    <a:pt x="1227759" y="2693035"/>
                  </a:lnTo>
                  <a:lnTo>
                    <a:pt x="1227759" y="1695488"/>
                  </a:lnTo>
                  <a:close/>
                </a:path>
                <a:path w="1228090" h="7771765">
                  <a:moveTo>
                    <a:pt x="1227759" y="0"/>
                  </a:moveTo>
                  <a:lnTo>
                    <a:pt x="496201" y="25"/>
                  </a:lnTo>
                  <a:lnTo>
                    <a:pt x="447446" y="2971"/>
                  </a:lnTo>
                  <a:lnTo>
                    <a:pt x="399630" y="10528"/>
                  </a:lnTo>
                  <a:lnTo>
                    <a:pt x="353225" y="22453"/>
                  </a:lnTo>
                  <a:lnTo>
                    <a:pt x="308762" y="38506"/>
                  </a:lnTo>
                  <a:lnTo>
                    <a:pt x="266369" y="58470"/>
                  </a:lnTo>
                  <a:lnTo>
                    <a:pt x="226263" y="82130"/>
                  </a:lnTo>
                  <a:lnTo>
                    <a:pt x="188671" y="109270"/>
                  </a:lnTo>
                  <a:lnTo>
                    <a:pt x="153835" y="139661"/>
                  </a:lnTo>
                  <a:lnTo>
                    <a:pt x="121970" y="173088"/>
                  </a:lnTo>
                  <a:lnTo>
                    <a:pt x="93306" y="209321"/>
                  </a:lnTo>
                  <a:lnTo>
                    <a:pt x="68072" y="248145"/>
                  </a:lnTo>
                  <a:lnTo>
                    <a:pt x="46494" y="289344"/>
                  </a:lnTo>
                  <a:lnTo>
                    <a:pt x="28803" y="332689"/>
                  </a:lnTo>
                  <a:lnTo>
                    <a:pt x="16954" y="372237"/>
                  </a:lnTo>
                  <a:lnTo>
                    <a:pt x="7874" y="413651"/>
                  </a:lnTo>
                  <a:lnTo>
                    <a:pt x="2044" y="456171"/>
                  </a:lnTo>
                  <a:lnTo>
                    <a:pt x="0" y="499046"/>
                  </a:lnTo>
                  <a:lnTo>
                    <a:pt x="1790" y="541401"/>
                  </a:lnTo>
                  <a:lnTo>
                    <a:pt x="7061" y="582752"/>
                  </a:lnTo>
                  <a:lnTo>
                    <a:pt x="15582" y="622896"/>
                  </a:lnTo>
                  <a:lnTo>
                    <a:pt x="27165" y="661619"/>
                  </a:lnTo>
                  <a:lnTo>
                    <a:pt x="27711" y="662698"/>
                  </a:lnTo>
                  <a:lnTo>
                    <a:pt x="27711" y="663778"/>
                  </a:lnTo>
                  <a:lnTo>
                    <a:pt x="28257" y="664857"/>
                  </a:lnTo>
                  <a:lnTo>
                    <a:pt x="46304" y="707783"/>
                  </a:lnTo>
                  <a:lnTo>
                    <a:pt x="68160" y="748690"/>
                  </a:lnTo>
                  <a:lnTo>
                    <a:pt x="93624" y="787349"/>
                  </a:lnTo>
                  <a:lnTo>
                    <a:pt x="122466" y="823506"/>
                  </a:lnTo>
                  <a:lnTo>
                    <a:pt x="154444" y="856945"/>
                  </a:lnTo>
                  <a:lnTo>
                    <a:pt x="189344" y="887412"/>
                  </a:lnTo>
                  <a:lnTo>
                    <a:pt x="226923" y="914666"/>
                  </a:lnTo>
                  <a:lnTo>
                    <a:pt x="266979" y="938491"/>
                  </a:lnTo>
                  <a:lnTo>
                    <a:pt x="309257" y="958621"/>
                  </a:lnTo>
                  <a:lnTo>
                    <a:pt x="353555" y="974826"/>
                  </a:lnTo>
                  <a:lnTo>
                    <a:pt x="399529" y="986853"/>
                  </a:lnTo>
                  <a:lnTo>
                    <a:pt x="447255" y="994537"/>
                  </a:lnTo>
                  <a:lnTo>
                    <a:pt x="496201" y="997546"/>
                  </a:lnTo>
                  <a:lnTo>
                    <a:pt x="1227759" y="997546"/>
                  </a:lnTo>
                  <a:lnTo>
                    <a:pt x="1227759" y="0"/>
                  </a:lnTo>
                  <a:close/>
                </a:path>
              </a:pathLst>
            </a:custGeom>
            <a:solidFill>
              <a:srgbClr val="A5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99346" y="1265033"/>
              <a:ext cx="1019175" cy="7691120"/>
            </a:xfrm>
            <a:custGeom>
              <a:avLst/>
              <a:gdLst/>
              <a:ahLst/>
              <a:cxnLst/>
              <a:rect l="l" t="t" r="r" b="b"/>
              <a:pathLst>
                <a:path w="1019175" h="7691120">
                  <a:moveTo>
                    <a:pt x="465874" y="842340"/>
                  </a:moveTo>
                  <a:lnTo>
                    <a:pt x="465086" y="839038"/>
                  </a:lnTo>
                  <a:lnTo>
                    <a:pt x="462559" y="838669"/>
                  </a:lnTo>
                  <a:lnTo>
                    <a:pt x="414362" y="828001"/>
                  </a:lnTo>
                  <a:lnTo>
                    <a:pt x="369062" y="810552"/>
                  </a:lnTo>
                  <a:lnTo>
                    <a:pt x="327240" y="786904"/>
                  </a:lnTo>
                  <a:lnTo>
                    <a:pt x="289445" y="757618"/>
                  </a:lnTo>
                  <a:lnTo>
                    <a:pt x="256260" y="723277"/>
                  </a:lnTo>
                  <a:lnTo>
                    <a:pt x="228257" y="684441"/>
                  </a:lnTo>
                  <a:lnTo>
                    <a:pt x="205994" y="641680"/>
                  </a:lnTo>
                  <a:lnTo>
                    <a:pt x="190042" y="595579"/>
                  </a:lnTo>
                  <a:lnTo>
                    <a:pt x="189572" y="593801"/>
                  </a:lnTo>
                  <a:lnTo>
                    <a:pt x="190919" y="592023"/>
                  </a:lnTo>
                  <a:lnTo>
                    <a:pt x="244716" y="592023"/>
                  </a:lnTo>
                  <a:lnTo>
                    <a:pt x="246062" y="589483"/>
                  </a:lnTo>
                  <a:lnTo>
                    <a:pt x="125361" y="413194"/>
                  </a:lnTo>
                  <a:lnTo>
                    <a:pt x="124231" y="411556"/>
                  </a:lnTo>
                  <a:lnTo>
                    <a:pt x="121843" y="411556"/>
                  </a:lnTo>
                  <a:lnTo>
                    <a:pt x="120713" y="413194"/>
                  </a:lnTo>
                  <a:lnTo>
                    <a:pt x="1295" y="587629"/>
                  </a:lnTo>
                  <a:lnTo>
                    <a:pt x="0" y="589483"/>
                  </a:lnTo>
                  <a:lnTo>
                    <a:pt x="1358" y="592061"/>
                  </a:lnTo>
                  <a:lnTo>
                    <a:pt x="73075" y="592061"/>
                  </a:lnTo>
                  <a:lnTo>
                    <a:pt x="74231" y="593013"/>
                  </a:lnTo>
                  <a:lnTo>
                    <a:pt x="85585" y="639546"/>
                  </a:lnTo>
                  <a:lnTo>
                    <a:pt x="101473" y="683526"/>
                  </a:lnTo>
                  <a:lnTo>
                    <a:pt x="120065" y="722223"/>
                  </a:lnTo>
                  <a:lnTo>
                    <a:pt x="142328" y="758990"/>
                  </a:lnTo>
                  <a:lnTo>
                    <a:pt x="167779" y="793115"/>
                  </a:lnTo>
                  <a:lnTo>
                    <a:pt x="196380" y="824649"/>
                  </a:lnTo>
                  <a:lnTo>
                    <a:pt x="227850" y="853325"/>
                  </a:lnTo>
                  <a:lnTo>
                    <a:pt x="261886" y="878840"/>
                  </a:lnTo>
                  <a:lnTo>
                    <a:pt x="298551" y="901166"/>
                  </a:lnTo>
                  <a:lnTo>
                    <a:pt x="337146" y="919797"/>
                  </a:lnTo>
                  <a:lnTo>
                    <a:pt x="393280" y="939266"/>
                  </a:lnTo>
                  <a:lnTo>
                    <a:pt x="451332" y="950912"/>
                  </a:lnTo>
                  <a:lnTo>
                    <a:pt x="454253" y="951306"/>
                  </a:lnTo>
                  <a:lnTo>
                    <a:pt x="455752" y="947470"/>
                  </a:lnTo>
                  <a:lnTo>
                    <a:pt x="453301" y="945781"/>
                  </a:lnTo>
                  <a:lnTo>
                    <a:pt x="387794" y="900709"/>
                  </a:lnTo>
                  <a:lnTo>
                    <a:pt x="386168" y="899579"/>
                  </a:lnTo>
                  <a:lnTo>
                    <a:pt x="386168" y="897178"/>
                  </a:lnTo>
                  <a:lnTo>
                    <a:pt x="387794" y="896048"/>
                  </a:lnTo>
                  <a:lnTo>
                    <a:pt x="463740" y="843775"/>
                  </a:lnTo>
                  <a:lnTo>
                    <a:pt x="465874" y="842340"/>
                  </a:lnTo>
                  <a:close/>
                </a:path>
                <a:path w="1019175" h="7691120">
                  <a:moveTo>
                    <a:pt x="555701" y="122148"/>
                  </a:moveTo>
                  <a:lnTo>
                    <a:pt x="554062" y="121018"/>
                  </a:lnTo>
                  <a:lnTo>
                    <a:pt x="380085" y="1308"/>
                  </a:lnTo>
                  <a:lnTo>
                    <a:pt x="378231" y="0"/>
                  </a:lnTo>
                  <a:lnTo>
                    <a:pt x="375666" y="1358"/>
                  </a:lnTo>
                  <a:lnTo>
                    <a:pt x="375666" y="86410"/>
                  </a:lnTo>
                  <a:lnTo>
                    <a:pt x="374878" y="87503"/>
                  </a:lnTo>
                  <a:lnTo>
                    <a:pt x="337172" y="101498"/>
                  </a:lnTo>
                  <a:lnTo>
                    <a:pt x="298589" y="120129"/>
                  </a:lnTo>
                  <a:lnTo>
                    <a:pt x="261912" y="142455"/>
                  </a:lnTo>
                  <a:lnTo>
                    <a:pt x="227876" y="167970"/>
                  </a:lnTo>
                  <a:lnTo>
                    <a:pt x="196405" y="196646"/>
                  </a:lnTo>
                  <a:lnTo>
                    <a:pt x="167805" y="228193"/>
                  </a:lnTo>
                  <a:lnTo>
                    <a:pt x="142354" y="262305"/>
                  </a:lnTo>
                  <a:lnTo>
                    <a:pt x="120091" y="299072"/>
                  </a:lnTo>
                  <a:lnTo>
                    <a:pt x="101498" y="337769"/>
                  </a:lnTo>
                  <a:lnTo>
                    <a:pt x="86944" y="377418"/>
                  </a:lnTo>
                  <a:lnTo>
                    <a:pt x="76288" y="418096"/>
                  </a:lnTo>
                  <a:lnTo>
                    <a:pt x="75641" y="421119"/>
                  </a:lnTo>
                  <a:lnTo>
                    <a:pt x="79603" y="422833"/>
                  </a:lnTo>
                  <a:lnTo>
                    <a:pt x="81356" y="420268"/>
                  </a:lnTo>
                  <a:lnTo>
                    <a:pt x="120738" y="362750"/>
                  </a:lnTo>
                  <a:lnTo>
                    <a:pt x="121869" y="361124"/>
                  </a:lnTo>
                  <a:lnTo>
                    <a:pt x="124256" y="361124"/>
                  </a:lnTo>
                  <a:lnTo>
                    <a:pt x="125387" y="362750"/>
                  </a:lnTo>
                  <a:lnTo>
                    <a:pt x="182333" y="445998"/>
                  </a:lnTo>
                  <a:lnTo>
                    <a:pt x="185483" y="445350"/>
                  </a:lnTo>
                  <a:lnTo>
                    <a:pt x="200736" y="392582"/>
                  </a:lnTo>
                  <a:lnTo>
                    <a:pt x="222885" y="345884"/>
                  </a:lnTo>
                  <a:lnTo>
                    <a:pt x="251764" y="303542"/>
                  </a:lnTo>
                  <a:lnTo>
                    <a:pt x="286639" y="266230"/>
                  </a:lnTo>
                  <a:lnTo>
                    <a:pt x="326847" y="234657"/>
                  </a:lnTo>
                  <a:lnTo>
                    <a:pt x="371678" y="209537"/>
                  </a:lnTo>
                  <a:lnTo>
                    <a:pt x="373532" y="208661"/>
                  </a:lnTo>
                  <a:lnTo>
                    <a:pt x="375666" y="210045"/>
                  </a:lnTo>
                  <a:lnTo>
                    <a:pt x="375666" y="245325"/>
                  </a:lnTo>
                  <a:lnTo>
                    <a:pt x="378206" y="246684"/>
                  </a:lnTo>
                  <a:lnTo>
                    <a:pt x="554062" y="125666"/>
                  </a:lnTo>
                  <a:lnTo>
                    <a:pt x="555701" y="124536"/>
                  </a:lnTo>
                  <a:lnTo>
                    <a:pt x="555701" y="122148"/>
                  </a:lnTo>
                  <a:close/>
                </a:path>
                <a:path w="1019175" h="7691120">
                  <a:moveTo>
                    <a:pt x="638644" y="574255"/>
                  </a:moveTo>
                  <a:lnTo>
                    <a:pt x="629602" y="533946"/>
                  </a:lnTo>
                  <a:lnTo>
                    <a:pt x="603567" y="502627"/>
                  </a:lnTo>
                  <a:lnTo>
                    <a:pt x="584174" y="491528"/>
                  </a:lnTo>
                  <a:lnTo>
                    <a:pt x="584174" y="581393"/>
                  </a:lnTo>
                  <a:lnTo>
                    <a:pt x="583412" y="590067"/>
                  </a:lnTo>
                  <a:lnTo>
                    <a:pt x="557403" y="623925"/>
                  </a:lnTo>
                  <a:lnTo>
                    <a:pt x="537692" y="630618"/>
                  </a:lnTo>
                  <a:lnTo>
                    <a:pt x="537692" y="628700"/>
                  </a:lnTo>
                  <a:lnTo>
                    <a:pt x="537692" y="533946"/>
                  </a:lnTo>
                  <a:lnTo>
                    <a:pt x="572376" y="551713"/>
                  </a:lnTo>
                  <a:lnTo>
                    <a:pt x="584174" y="581393"/>
                  </a:lnTo>
                  <a:lnTo>
                    <a:pt x="584174" y="491528"/>
                  </a:lnTo>
                  <a:lnTo>
                    <a:pt x="537654" y="476516"/>
                  </a:lnTo>
                  <a:lnTo>
                    <a:pt x="537654" y="468249"/>
                  </a:lnTo>
                  <a:lnTo>
                    <a:pt x="537654" y="384556"/>
                  </a:lnTo>
                  <a:lnTo>
                    <a:pt x="550252" y="390232"/>
                  </a:lnTo>
                  <a:lnTo>
                    <a:pt x="560298" y="398233"/>
                  </a:lnTo>
                  <a:lnTo>
                    <a:pt x="567778" y="408546"/>
                  </a:lnTo>
                  <a:lnTo>
                    <a:pt x="572693" y="421170"/>
                  </a:lnTo>
                  <a:lnTo>
                    <a:pt x="576846" y="431393"/>
                  </a:lnTo>
                  <a:lnTo>
                    <a:pt x="582891" y="438708"/>
                  </a:lnTo>
                  <a:lnTo>
                    <a:pt x="590854" y="443090"/>
                  </a:lnTo>
                  <a:lnTo>
                    <a:pt x="600710" y="444563"/>
                  </a:lnTo>
                  <a:lnTo>
                    <a:pt x="608368" y="444563"/>
                  </a:lnTo>
                  <a:lnTo>
                    <a:pt x="614870" y="441883"/>
                  </a:lnTo>
                  <a:lnTo>
                    <a:pt x="625614" y="431126"/>
                  </a:lnTo>
                  <a:lnTo>
                    <a:pt x="628294" y="424751"/>
                  </a:lnTo>
                  <a:lnTo>
                    <a:pt x="628294" y="410768"/>
                  </a:lnTo>
                  <a:lnTo>
                    <a:pt x="607555" y="372351"/>
                  </a:lnTo>
                  <a:lnTo>
                    <a:pt x="569277" y="346951"/>
                  </a:lnTo>
                  <a:lnTo>
                    <a:pt x="537692" y="340588"/>
                  </a:lnTo>
                  <a:lnTo>
                    <a:pt x="537692" y="304673"/>
                  </a:lnTo>
                  <a:lnTo>
                    <a:pt x="532955" y="298640"/>
                  </a:lnTo>
                  <a:lnTo>
                    <a:pt x="514159" y="298640"/>
                  </a:lnTo>
                  <a:lnTo>
                    <a:pt x="509600" y="304673"/>
                  </a:lnTo>
                  <a:lnTo>
                    <a:pt x="509498" y="340639"/>
                  </a:lnTo>
                  <a:lnTo>
                    <a:pt x="509498" y="383832"/>
                  </a:lnTo>
                  <a:lnTo>
                    <a:pt x="509498" y="468249"/>
                  </a:lnTo>
                  <a:lnTo>
                    <a:pt x="475703" y="447065"/>
                  </a:lnTo>
                  <a:lnTo>
                    <a:pt x="470242" y="425716"/>
                  </a:lnTo>
                  <a:lnTo>
                    <a:pt x="470890" y="417144"/>
                  </a:lnTo>
                  <a:lnTo>
                    <a:pt x="500735" y="386816"/>
                  </a:lnTo>
                  <a:lnTo>
                    <a:pt x="509498" y="383832"/>
                  </a:lnTo>
                  <a:lnTo>
                    <a:pt x="509498" y="340639"/>
                  </a:lnTo>
                  <a:lnTo>
                    <a:pt x="469315" y="349694"/>
                  </a:lnTo>
                  <a:lnTo>
                    <a:pt x="429310" y="381952"/>
                  </a:lnTo>
                  <a:lnTo>
                    <a:pt x="415772" y="431126"/>
                  </a:lnTo>
                  <a:lnTo>
                    <a:pt x="415772" y="431393"/>
                  </a:lnTo>
                  <a:lnTo>
                    <a:pt x="422694" y="469074"/>
                  </a:lnTo>
                  <a:lnTo>
                    <a:pt x="450773" y="502094"/>
                  </a:lnTo>
                  <a:lnTo>
                    <a:pt x="495376" y="521677"/>
                  </a:lnTo>
                  <a:lnTo>
                    <a:pt x="509524" y="525881"/>
                  </a:lnTo>
                  <a:lnTo>
                    <a:pt x="509524" y="628700"/>
                  </a:lnTo>
                  <a:lnTo>
                    <a:pt x="475449" y="605370"/>
                  </a:lnTo>
                  <a:lnTo>
                    <a:pt x="460362" y="565543"/>
                  </a:lnTo>
                  <a:lnTo>
                    <a:pt x="457212" y="561200"/>
                  </a:lnTo>
                  <a:lnTo>
                    <a:pt x="448157" y="554990"/>
                  </a:lnTo>
                  <a:lnTo>
                    <a:pt x="442582" y="553440"/>
                  </a:lnTo>
                  <a:lnTo>
                    <a:pt x="427748" y="553440"/>
                  </a:lnTo>
                  <a:lnTo>
                    <a:pt x="420916" y="556285"/>
                  </a:lnTo>
                  <a:lnTo>
                    <a:pt x="409917" y="567626"/>
                  </a:lnTo>
                  <a:lnTo>
                    <a:pt x="407162" y="574001"/>
                  </a:lnTo>
                  <a:lnTo>
                    <a:pt x="407174" y="581393"/>
                  </a:lnTo>
                  <a:lnTo>
                    <a:pt x="421157" y="625043"/>
                  </a:lnTo>
                  <a:lnTo>
                    <a:pt x="455244" y="657313"/>
                  </a:lnTo>
                  <a:lnTo>
                    <a:pt x="497001" y="672553"/>
                  </a:lnTo>
                  <a:lnTo>
                    <a:pt x="509460" y="674395"/>
                  </a:lnTo>
                  <a:lnTo>
                    <a:pt x="509498" y="740854"/>
                  </a:lnTo>
                  <a:lnTo>
                    <a:pt x="510565" y="745871"/>
                  </a:lnTo>
                  <a:lnTo>
                    <a:pt x="514845" y="752360"/>
                  </a:lnTo>
                  <a:lnTo>
                    <a:pt x="518579" y="753960"/>
                  </a:lnTo>
                  <a:lnTo>
                    <a:pt x="529691" y="753960"/>
                  </a:lnTo>
                  <a:lnTo>
                    <a:pt x="533438" y="751967"/>
                  </a:lnTo>
                  <a:lnTo>
                    <a:pt x="535127" y="747991"/>
                  </a:lnTo>
                  <a:lnTo>
                    <a:pt x="536841" y="744004"/>
                  </a:lnTo>
                  <a:lnTo>
                    <a:pt x="537692" y="737666"/>
                  </a:lnTo>
                  <a:lnTo>
                    <a:pt x="537692" y="673938"/>
                  </a:lnTo>
                  <a:lnTo>
                    <a:pt x="552907" y="671906"/>
                  </a:lnTo>
                  <a:lnTo>
                    <a:pt x="592137" y="657352"/>
                  </a:lnTo>
                  <a:lnTo>
                    <a:pt x="621093" y="630618"/>
                  </a:lnTo>
                  <a:lnTo>
                    <a:pt x="626859" y="621449"/>
                  </a:lnTo>
                  <a:lnTo>
                    <a:pt x="632015" y="610247"/>
                  </a:lnTo>
                  <a:lnTo>
                    <a:pt x="635698" y="598639"/>
                  </a:lnTo>
                  <a:lnTo>
                    <a:pt x="637908" y="586651"/>
                  </a:lnTo>
                  <a:lnTo>
                    <a:pt x="638644" y="574255"/>
                  </a:lnTo>
                  <a:close/>
                </a:path>
                <a:path w="1019175" h="7691120">
                  <a:moveTo>
                    <a:pt x="825982" y="7325055"/>
                  </a:moveTo>
                  <a:lnTo>
                    <a:pt x="788809" y="7279500"/>
                  </a:lnTo>
                  <a:lnTo>
                    <a:pt x="755192" y="7256094"/>
                  </a:lnTo>
                  <a:lnTo>
                    <a:pt x="752386" y="7254976"/>
                  </a:lnTo>
                  <a:lnTo>
                    <a:pt x="752386" y="7317664"/>
                  </a:lnTo>
                  <a:lnTo>
                    <a:pt x="752271" y="7318489"/>
                  </a:lnTo>
                  <a:lnTo>
                    <a:pt x="746823" y="7342543"/>
                  </a:lnTo>
                  <a:lnTo>
                    <a:pt x="731748" y="7364082"/>
                  </a:lnTo>
                  <a:lnTo>
                    <a:pt x="709510" y="7378332"/>
                  </a:lnTo>
                  <a:lnTo>
                    <a:pt x="684403" y="7383056"/>
                  </a:lnTo>
                  <a:lnTo>
                    <a:pt x="659307" y="7378255"/>
                  </a:lnTo>
                  <a:lnTo>
                    <a:pt x="637133" y="7363955"/>
                  </a:lnTo>
                  <a:lnTo>
                    <a:pt x="622071" y="7342391"/>
                  </a:lnTo>
                  <a:lnTo>
                    <a:pt x="616534" y="7317664"/>
                  </a:lnTo>
                  <a:lnTo>
                    <a:pt x="620598" y="7292670"/>
                  </a:lnTo>
                  <a:lnTo>
                    <a:pt x="659549" y="7261911"/>
                  </a:lnTo>
                  <a:lnTo>
                    <a:pt x="684618" y="7259612"/>
                  </a:lnTo>
                  <a:lnTo>
                    <a:pt x="698512" y="7260476"/>
                  </a:lnTo>
                  <a:lnTo>
                    <a:pt x="748423" y="7292848"/>
                  </a:lnTo>
                  <a:lnTo>
                    <a:pt x="752386" y="7317664"/>
                  </a:lnTo>
                  <a:lnTo>
                    <a:pt x="752386" y="7254976"/>
                  </a:lnTo>
                  <a:lnTo>
                    <a:pt x="720471" y="7242175"/>
                  </a:lnTo>
                  <a:lnTo>
                    <a:pt x="684491" y="7237565"/>
                  </a:lnTo>
                  <a:lnTo>
                    <a:pt x="648525" y="7242175"/>
                  </a:lnTo>
                  <a:lnTo>
                    <a:pt x="580161" y="7279500"/>
                  </a:lnTo>
                  <a:lnTo>
                    <a:pt x="547458" y="7312609"/>
                  </a:lnTo>
                  <a:lnTo>
                    <a:pt x="542975" y="7325055"/>
                  </a:lnTo>
                  <a:lnTo>
                    <a:pt x="544080" y="7331621"/>
                  </a:lnTo>
                  <a:lnTo>
                    <a:pt x="579920" y="7370839"/>
                  </a:lnTo>
                  <a:lnTo>
                    <a:pt x="613587" y="7394257"/>
                  </a:lnTo>
                  <a:lnTo>
                    <a:pt x="684491" y="7412634"/>
                  </a:lnTo>
                  <a:lnTo>
                    <a:pt x="720547" y="7408088"/>
                  </a:lnTo>
                  <a:lnTo>
                    <a:pt x="755396" y="7394257"/>
                  </a:lnTo>
                  <a:lnTo>
                    <a:pt x="771486" y="7383056"/>
                  </a:lnTo>
                  <a:lnTo>
                    <a:pt x="789051" y="7370839"/>
                  </a:lnTo>
                  <a:lnTo>
                    <a:pt x="821550" y="7337526"/>
                  </a:lnTo>
                  <a:lnTo>
                    <a:pt x="824877" y="7331621"/>
                  </a:lnTo>
                  <a:lnTo>
                    <a:pt x="825982" y="7325055"/>
                  </a:lnTo>
                  <a:close/>
                </a:path>
                <a:path w="1019175" h="7691120">
                  <a:moveTo>
                    <a:pt x="890536" y="6903199"/>
                  </a:moveTo>
                  <a:lnTo>
                    <a:pt x="868857" y="6851815"/>
                  </a:lnTo>
                  <a:lnTo>
                    <a:pt x="816838" y="6830466"/>
                  </a:lnTo>
                  <a:lnTo>
                    <a:pt x="458177" y="6830276"/>
                  </a:lnTo>
                  <a:lnTo>
                    <a:pt x="450405" y="6830403"/>
                  </a:lnTo>
                  <a:lnTo>
                    <a:pt x="411289" y="6839940"/>
                  </a:lnTo>
                  <a:lnTo>
                    <a:pt x="376377" y="6872224"/>
                  </a:lnTo>
                  <a:lnTo>
                    <a:pt x="274205" y="6988365"/>
                  </a:lnTo>
                  <a:lnTo>
                    <a:pt x="253847" y="7025780"/>
                  </a:lnTo>
                  <a:lnTo>
                    <a:pt x="249097" y="7070699"/>
                  </a:lnTo>
                  <a:lnTo>
                    <a:pt x="249097" y="7617688"/>
                  </a:lnTo>
                  <a:lnTo>
                    <a:pt x="270713" y="7669136"/>
                  </a:lnTo>
                  <a:lnTo>
                    <a:pt x="322681" y="7690523"/>
                  </a:lnTo>
                  <a:lnTo>
                    <a:pt x="816851" y="7690993"/>
                  </a:lnTo>
                  <a:lnTo>
                    <a:pt x="832459" y="7689380"/>
                  </a:lnTo>
                  <a:lnTo>
                    <a:pt x="871067" y="7667549"/>
                  </a:lnTo>
                  <a:lnTo>
                    <a:pt x="840308" y="7650239"/>
                  </a:lnTo>
                  <a:lnTo>
                    <a:pt x="833310" y="7654188"/>
                  </a:lnTo>
                  <a:lnTo>
                    <a:pt x="825474" y="7656677"/>
                  </a:lnTo>
                  <a:lnTo>
                    <a:pt x="816952" y="7657528"/>
                  </a:lnTo>
                  <a:lnTo>
                    <a:pt x="322668" y="7657020"/>
                  </a:lnTo>
                  <a:lnTo>
                    <a:pt x="306959" y="7653972"/>
                  </a:lnTo>
                  <a:lnTo>
                    <a:pt x="294309" y="7645616"/>
                  </a:lnTo>
                  <a:lnTo>
                    <a:pt x="285864" y="7633132"/>
                  </a:lnTo>
                  <a:lnTo>
                    <a:pt x="282778" y="7617688"/>
                  </a:lnTo>
                  <a:lnTo>
                    <a:pt x="283032" y="7059930"/>
                  </a:lnTo>
                  <a:lnTo>
                    <a:pt x="420179" y="7059930"/>
                  </a:lnTo>
                  <a:lnTo>
                    <a:pt x="442836" y="7055371"/>
                  </a:lnTo>
                  <a:lnTo>
                    <a:pt x="461429" y="7042975"/>
                  </a:lnTo>
                  <a:lnTo>
                    <a:pt x="474014" y="7024624"/>
                  </a:lnTo>
                  <a:lnTo>
                    <a:pt x="478650" y="7002221"/>
                  </a:lnTo>
                  <a:lnTo>
                    <a:pt x="478650" y="6911302"/>
                  </a:lnTo>
                  <a:lnTo>
                    <a:pt x="478828" y="6901929"/>
                  </a:lnTo>
                  <a:lnTo>
                    <a:pt x="471043" y="6894195"/>
                  </a:lnTo>
                  <a:lnTo>
                    <a:pt x="452221" y="6894500"/>
                  </a:lnTo>
                  <a:lnTo>
                    <a:pt x="444766" y="6902094"/>
                  </a:lnTo>
                  <a:lnTo>
                    <a:pt x="444893" y="6911302"/>
                  </a:lnTo>
                  <a:lnTo>
                    <a:pt x="444893" y="7002221"/>
                  </a:lnTo>
                  <a:lnTo>
                    <a:pt x="288544" y="7026592"/>
                  </a:lnTo>
                  <a:lnTo>
                    <a:pt x="291058" y="7021284"/>
                  </a:lnTo>
                  <a:lnTo>
                    <a:pt x="401828" y="6894195"/>
                  </a:lnTo>
                  <a:lnTo>
                    <a:pt x="433832" y="6866280"/>
                  </a:lnTo>
                  <a:lnTo>
                    <a:pt x="466763" y="6863931"/>
                  </a:lnTo>
                  <a:lnTo>
                    <a:pt x="816851" y="6863931"/>
                  </a:lnTo>
                  <a:lnTo>
                    <a:pt x="832548" y="6866966"/>
                  </a:lnTo>
                  <a:lnTo>
                    <a:pt x="845223" y="6875297"/>
                  </a:lnTo>
                  <a:lnTo>
                    <a:pt x="853694" y="6887769"/>
                  </a:lnTo>
                  <a:lnTo>
                    <a:pt x="856780" y="6903199"/>
                  </a:lnTo>
                  <a:lnTo>
                    <a:pt x="856780" y="7130351"/>
                  </a:lnTo>
                  <a:lnTo>
                    <a:pt x="890536" y="7165530"/>
                  </a:lnTo>
                  <a:lnTo>
                    <a:pt x="890536" y="6903199"/>
                  </a:lnTo>
                  <a:close/>
                </a:path>
                <a:path w="1019175" h="7691120">
                  <a:moveTo>
                    <a:pt x="947877" y="575640"/>
                  </a:moveTo>
                  <a:lnTo>
                    <a:pt x="944029" y="574116"/>
                  </a:lnTo>
                  <a:lnTo>
                    <a:pt x="942340" y="576592"/>
                  </a:lnTo>
                  <a:lnTo>
                    <a:pt x="898499" y="640600"/>
                  </a:lnTo>
                  <a:lnTo>
                    <a:pt x="897369" y="642239"/>
                  </a:lnTo>
                  <a:lnTo>
                    <a:pt x="894981" y="642239"/>
                  </a:lnTo>
                  <a:lnTo>
                    <a:pt x="893851" y="640600"/>
                  </a:lnTo>
                  <a:lnTo>
                    <a:pt x="840905" y="563283"/>
                  </a:lnTo>
                  <a:lnTo>
                    <a:pt x="839470" y="561200"/>
                  </a:lnTo>
                  <a:lnTo>
                    <a:pt x="836231" y="561924"/>
                  </a:lnTo>
                  <a:lnTo>
                    <a:pt x="835799" y="564438"/>
                  </a:lnTo>
                  <a:lnTo>
                    <a:pt x="824179" y="612559"/>
                  </a:lnTo>
                  <a:lnTo>
                    <a:pt x="805815" y="657669"/>
                  </a:lnTo>
                  <a:lnTo>
                    <a:pt x="781316" y="699198"/>
                  </a:lnTo>
                  <a:lnTo>
                    <a:pt x="751230" y="736574"/>
                  </a:lnTo>
                  <a:lnTo>
                    <a:pt x="716153" y="769213"/>
                  </a:lnTo>
                  <a:lnTo>
                    <a:pt x="676656" y="796531"/>
                  </a:lnTo>
                  <a:lnTo>
                    <a:pt x="633298" y="817968"/>
                  </a:lnTo>
                  <a:lnTo>
                    <a:pt x="631444" y="818730"/>
                  </a:lnTo>
                  <a:lnTo>
                    <a:pt x="629450" y="817346"/>
                  </a:lnTo>
                  <a:lnTo>
                    <a:pt x="629450" y="773734"/>
                  </a:lnTo>
                  <a:lnTo>
                    <a:pt x="626910" y="772388"/>
                  </a:lnTo>
                  <a:lnTo>
                    <a:pt x="451053" y="893394"/>
                  </a:lnTo>
                  <a:lnTo>
                    <a:pt x="449414" y="894524"/>
                  </a:lnTo>
                  <a:lnTo>
                    <a:pt x="449414" y="896924"/>
                  </a:lnTo>
                  <a:lnTo>
                    <a:pt x="451053" y="898055"/>
                  </a:lnTo>
                  <a:lnTo>
                    <a:pt x="625030" y="1017765"/>
                  </a:lnTo>
                  <a:lnTo>
                    <a:pt x="626884" y="1019060"/>
                  </a:lnTo>
                  <a:lnTo>
                    <a:pt x="629450" y="1017714"/>
                  </a:lnTo>
                  <a:lnTo>
                    <a:pt x="629450" y="939152"/>
                  </a:lnTo>
                  <a:lnTo>
                    <a:pt x="630288" y="938047"/>
                  </a:lnTo>
                  <a:lnTo>
                    <a:pt x="669582" y="924877"/>
                  </a:lnTo>
                  <a:lnTo>
                    <a:pt x="720661" y="901166"/>
                  </a:lnTo>
                  <a:lnTo>
                    <a:pt x="757326" y="878840"/>
                  </a:lnTo>
                  <a:lnTo>
                    <a:pt x="791375" y="853325"/>
                  </a:lnTo>
                  <a:lnTo>
                    <a:pt x="822833" y="824649"/>
                  </a:lnTo>
                  <a:lnTo>
                    <a:pt x="851433" y="793102"/>
                  </a:lnTo>
                  <a:lnTo>
                    <a:pt x="876884" y="758990"/>
                  </a:lnTo>
                  <a:lnTo>
                    <a:pt x="899147" y="722223"/>
                  </a:lnTo>
                  <a:lnTo>
                    <a:pt x="917740" y="683526"/>
                  </a:lnTo>
                  <a:lnTo>
                    <a:pt x="935875" y="631888"/>
                  </a:lnTo>
                  <a:lnTo>
                    <a:pt x="947432" y="578599"/>
                  </a:lnTo>
                  <a:lnTo>
                    <a:pt x="947877" y="575640"/>
                  </a:lnTo>
                  <a:close/>
                </a:path>
                <a:path w="1019175" h="7691120">
                  <a:moveTo>
                    <a:pt x="991362" y="5447474"/>
                  </a:moveTo>
                  <a:lnTo>
                    <a:pt x="988402" y="5434279"/>
                  </a:lnTo>
                  <a:lnTo>
                    <a:pt x="981494" y="5422938"/>
                  </a:lnTo>
                  <a:lnTo>
                    <a:pt x="975626" y="5417807"/>
                  </a:lnTo>
                  <a:lnTo>
                    <a:pt x="975626" y="5453494"/>
                  </a:lnTo>
                  <a:lnTo>
                    <a:pt x="975550" y="5456186"/>
                  </a:lnTo>
                  <a:lnTo>
                    <a:pt x="973162" y="5462740"/>
                  </a:lnTo>
                  <a:lnTo>
                    <a:pt x="967994" y="5468163"/>
                  </a:lnTo>
                  <a:lnTo>
                    <a:pt x="962621" y="5473852"/>
                  </a:lnTo>
                  <a:lnTo>
                    <a:pt x="955027" y="5477103"/>
                  </a:lnTo>
                  <a:lnTo>
                    <a:pt x="935863" y="5477103"/>
                  </a:lnTo>
                  <a:lnTo>
                    <a:pt x="927049" y="5477103"/>
                  </a:lnTo>
                  <a:lnTo>
                    <a:pt x="728929" y="5477103"/>
                  </a:lnTo>
                  <a:lnTo>
                    <a:pt x="720051" y="5477103"/>
                  </a:lnTo>
                  <a:lnTo>
                    <a:pt x="716483" y="5477103"/>
                  </a:lnTo>
                  <a:lnTo>
                    <a:pt x="716483" y="5493131"/>
                  </a:lnTo>
                  <a:lnTo>
                    <a:pt x="716483" y="5508396"/>
                  </a:lnTo>
                  <a:lnTo>
                    <a:pt x="715225" y="5525097"/>
                  </a:lnTo>
                  <a:lnTo>
                    <a:pt x="711492" y="5541289"/>
                  </a:lnTo>
                  <a:lnTo>
                    <a:pt x="705345" y="5556770"/>
                  </a:lnTo>
                  <a:lnTo>
                    <a:pt x="687158" y="5587974"/>
                  </a:lnTo>
                  <a:lnTo>
                    <a:pt x="680123" y="5605691"/>
                  </a:lnTo>
                  <a:lnTo>
                    <a:pt x="675830" y="5624220"/>
                  </a:lnTo>
                  <a:lnTo>
                    <a:pt x="674395" y="5643296"/>
                  </a:lnTo>
                  <a:lnTo>
                    <a:pt x="674395" y="5687415"/>
                  </a:lnTo>
                  <a:lnTo>
                    <a:pt x="674395" y="5703621"/>
                  </a:lnTo>
                  <a:lnTo>
                    <a:pt x="674395" y="5888355"/>
                  </a:lnTo>
                  <a:lnTo>
                    <a:pt x="658355" y="5888355"/>
                  </a:lnTo>
                  <a:lnTo>
                    <a:pt x="638771" y="5889739"/>
                  </a:lnTo>
                  <a:lnTo>
                    <a:pt x="619760" y="5893867"/>
                  </a:lnTo>
                  <a:lnTo>
                    <a:pt x="601599" y="5900636"/>
                  </a:lnTo>
                  <a:lnTo>
                    <a:pt x="569429" y="5918301"/>
                  </a:lnTo>
                  <a:lnTo>
                    <a:pt x="553377" y="5924296"/>
                  </a:lnTo>
                  <a:lnTo>
                    <a:pt x="536613" y="5927941"/>
                  </a:lnTo>
                  <a:lnTo>
                    <a:pt x="519315" y="5929160"/>
                  </a:lnTo>
                  <a:lnTo>
                    <a:pt x="283514" y="5929160"/>
                  </a:lnTo>
                  <a:lnTo>
                    <a:pt x="253111" y="5903366"/>
                  </a:lnTo>
                  <a:lnTo>
                    <a:pt x="252730" y="5895949"/>
                  </a:lnTo>
                  <a:lnTo>
                    <a:pt x="255346" y="5888926"/>
                  </a:lnTo>
                  <a:lnTo>
                    <a:pt x="265887" y="5877814"/>
                  </a:lnTo>
                  <a:lnTo>
                    <a:pt x="273481" y="5874563"/>
                  </a:lnTo>
                  <a:lnTo>
                    <a:pt x="285940" y="5874563"/>
                  </a:lnTo>
                  <a:lnTo>
                    <a:pt x="369608" y="5874563"/>
                  </a:lnTo>
                  <a:lnTo>
                    <a:pt x="374015" y="5874563"/>
                  </a:lnTo>
                  <a:lnTo>
                    <a:pt x="377659" y="5870981"/>
                  </a:lnTo>
                  <a:lnTo>
                    <a:pt x="377659" y="5862167"/>
                  </a:lnTo>
                  <a:lnTo>
                    <a:pt x="374015" y="5858522"/>
                  </a:lnTo>
                  <a:lnTo>
                    <a:pt x="285940" y="5858522"/>
                  </a:lnTo>
                  <a:lnTo>
                    <a:pt x="263017" y="5858522"/>
                  </a:lnTo>
                  <a:lnTo>
                    <a:pt x="255473" y="5858522"/>
                  </a:lnTo>
                  <a:lnTo>
                    <a:pt x="244094" y="5856490"/>
                  </a:lnTo>
                  <a:lnTo>
                    <a:pt x="234581" y="5850966"/>
                  </a:lnTo>
                  <a:lnTo>
                    <a:pt x="227901" y="5842762"/>
                  </a:lnTo>
                  <a:lnTo>
                    <a:pt x="225069" y="5832729"/>
                  </a:lnTo>
                  <a:lnTo>
                    <a:pt x="224688" y="5825375"/>
                  </a:lnTo>
                  <a:lnTo>
                    <a:pt x="227241" y="5818289"/>
                  </a:lnTo>
                  <a:lnTo>
                    <a:pt x="237782" y="5807240"/>
                  </a:lnTo>
                  <a:lnTo>
                    <a:pt x="245452" y="5803976"/>
                  </a:lnTo>
                  <a:lnTo>
                    <a:pt x="248958" y="5803976"/>
                  </a:lnTo>
                  <a:lnTo>
                    <a:pt x="257835" y="5803976"/>
                  </a:lnTo>
                  <a:lnTo>
                    <a:pt x="369608" y="5803976"/>
                  </a:lnTo>
                  <a:lnTo>
                    <a:pt x="374015" y="5803976"/>
                  </a:lnTo>
                  <a:lnTo>
                    <a:pt x="377659" y="5800407"/>
                  </a:lnTo>
                  <a:lnTo>
                    <a:pt x="377659" y="5791530"/>
                  </a:lnTo>
                  <a:lnTo>
                    <a:pt x="374015" y="5787949"/>
                  </a:lnTo>
                  <a:lnTo>
                    <a:pt x="257835" y="5787949"/>
                  </a:lnTo>
                  <a:lnTo>
                    <a:pt x="248958" y="5787949"/>
                  </a:lnTo>
                  <a:lnTo>
                    <a:pt x="241427" y="5787949"/>
                  </a:lnTo>
                  <a:lnTo>
                    <a:pt x="230047" y="5785917"/>
                  </a:lnTo>
                  <a:lnTo>
                    <a:pt x="220522" y="5780354"/>
                  </a:lnTo>
                  <a:lnTo>
                    <a:pt x="213855" y="5772137"/>
                  </a:lnTo>
                  <a:lnTo>
                    <a:pt x="211023" y="5762079"/>
                  </a:lnTo>
                  <a:lnTo>
                    <a:pt x="210642" y="5754738"/>
                  </a:lnTo>
                  <a:lnTo>
                    <a:pt x="213258" y="5747715"/>
                  </a:lnTo>
                  <a:lnTo>
                    <a:pt x="223735" y="5736602"/>
                  </a:lnTo>
                  <a:lnTo>
                    <a:pt x="231394" y="5733339"/>
                  </a:lnTo>
                  <a:lnTo>
                    <a:pt x="243789" y="5733339"/>
                  </a:lnTo>
                  <a:lnTo>
                    <a:pt x="369608" y="5733339"/>
                  </a:lnTo>
                  <a:lnTo>
                    <a:pt x="374015" y="5733339"/>
                  </a:lnTo>
                  <a:lnTo>
                    <a:pt x="377659" y="5729770"/>
                  </a:lnTo>
                  <a:lnTo>
                    <a:pt x="377659" y="5720893"/>
                  </a:lnTo>
                  <a:lnTo>
                    <a:pt x="374015" y="5717311"/>
                  </a:lnTo>
                  <a:lnTo>
                    <a:pt x="243789" y="5717311"/>
                  </a:lnTo>
                  <a:lnTo>
                    <a:pt x="227952" y="5717311"/>
                  </a:lnTo>
                  <a:lnTo>
                    <a:pt x="220408" y="5717311"/>
                  </a:lnTo>
                  <a:lnTo>
                    <a:pt x="209003" y="5715279"/>
                  </a:lnTo>
                  <a:lnTo>
                    <a:pt x="199491" y="5709755"/>
                  </a:lnTo>
                  <a:lnTo>
                    <a:pt x="192836" y="5701550"/>
                  </a:lnTo>
                  <a:lnTo>
                    <a:pt x="190017" y="5691505"/>
                  </a:lnTo>
                  <a:lnTo>
                    <a:pt x="189560" y="5684101"/>
                  </a:lnTo>
                  <a:lnTo>
                    <a:pt x="192189" y="5677078"/>
                  </a:lnTo>
                  <a:lnTo>
                    <a:pt x="202717" y="5665965"/>
                  </a:lnTo>
                  <a:lnTo>
                    <a:pt x="210388" y="5662701"/>
                  </a:lnTo>
                  <a:lnTo>
                    <a:pt x="229412" y="5662701"/>
                  </a:lnTo>
                  <a:lnTo>
                    <a:pt x="238290" y="5662701"/>
                  </a:lnTo>
                  <a:lnTo>
                    <a:pt x="436410" y="5662701"/>
                  </a:lnTo>
                  <a:lnTo>
                    <a:pt x="440817" y="5662701"/>
                  </a:lnTo>
                  <a:lnTo>
                    <a:pt x="445287" y="5662701"/>
                  </a:lnTo>
                  <a:lnTo>
                    <a:pt x="519315" y="5662701"/>
                  </a:lnTo>
                  <a:lnTo>
                    <a:pt x="536613" y="5663933"/>
                  </a:lnTo>
                  <a:lnTo>
                    <a:pt x="553377" y="5667591"/>
                  </a:lnTo>
                  <a:lnTo>
                    <a:pt x="569429" y="5673585"/>
                  </a:lnTo>
                  <a:lnTo>
                    <a:pt x="584530" y="5681865"/>
                  </a:lnTo>
                  <a:lnTo>
                    <a:pt x="615099" y="5695556"/>
                  </a:lnTo>
                  <a:lnTo>
                    <a:pt x="645947" y="5701868"/>
                  </a:lnTo>
                  <a:lnTo>
                    <a:pt x="670547" y="5703621"/>
                  </a:lnTo>
                  <a:lnTo>
                    <a:pt x="674395" y="5703621"/>
                  </a:lnTo>
                  <a:lnTo>
                    <a:pt x="674395" y="5687415"/>
                  </a:lnTo>
                  <a:lnTo>
                    <a:pt x="671995" y="5687377"/>
                  </a:lnTo>
                  <a:lnTo>
                    <a:pt x="647255" y="5685485"/>
                  </a:lnTo>
                  <a:lnTo>
                    <a:pt x="617791" y="5679846"/>
                  </a:lnTo>
                  <a:lnTo>
                    <a:pt x="593217" y="5668391"/>
                  </a:lnTo>
                  <a:lnTo>
                    <a:pt x="576757" y="5658129"/>
                  </a:lnTo>
                  <a:lnTo>
                    <a:pt x="558495" y="5651424"/>
                  </a:lnTo>
                  <a:lnTo>
                    <a:pt x="539115" y="5647779"/>
                  </a:lnTo>
                  <a:lnTo>
                    <a:pt x="519315" y="5646674"/>
                  </a:lnTo>
                  <a:lnTo>
                    <a:pt x="448868" y="5646674"/>
                  </a:lnTo>
                  <a:lnTo>
                    <a:pt x="448868" y="5631408"/>
                  </a:lnTo>
                  <a:lnTo>
                    <a:pt x="450126" y="5614721"/>
                  </a:lnTo>
                  <a:lnTo>
                    <a:pt x="453859" y="5598515"/>
                  </a:lnTo>
                  <a:lnTo>
                    <a:pt x="459994" y="5583034"/>
                  </a:lnTo>
                  <a:lnTo>
                    <a:pt x="478193" y="5551843"/>
                  </a:lnTo>
                  <a:lnTo>
                    <a:pt x="485228" y="5534114"/>
                  </a:lnTo>
                  <a:lnTo>
                    <a:pt x="489508" y="5515584"/>
                  </a:lnTo>
                  <a:lnTo>
                    <a:pt x="490956" y="5496522"/>
                  </a:lnTo>
                  <a:lnTo>
                    <a:pt x="490956" y="5452262"/>
                  </a:lnTo>
                  <a:lnTo>
                    <a:pt x="506984" y="5452262"/>
                  </a:lnTo>
                  <a:lnTo>
                    <a:pt x="524256" y="5453494"/>
                  </a:lnTo>
                  <a:lnTo>
                    <a:pt x="541020" y="5457139"/>
                  </a:lnTo>
                  <a:lnTo>
                    <a:pt x="557060" y="5463146"/>
                  </a:lnTo>
                  <a:lnTo>
                    <a:pt x="589241" y="5480799"/>
                  </a:lnTo>
                  <a:lnTo>
                    <a:pt x="607428" y="5487594"/>
                  </a:lnTo>
                  <a:lnTo>
                    <a:pt x="626452" y="5491734"/>
                  </a:lnTo>
                  <a:lnTo>
                    <a:pt x="646036" y="5493131"/>
                  </a:lnTo>
                  <a:lnTo>
                    <a:pt x="716483" y="5493131"/>
                  </a:lnTo>
                  <a:lnTo>
                    <a:pt x="716483" y="5477103"/>
                  </a:lnTo>
                  <a:lnTo>
                    <a:pt x="646036" y="5477103"/>
                  </a:lnTo>
                  <a:lnTo>
                    <a:pt x="628738" y="5475871"/>
                  </a:lnTo>
                  <a:lnTo>
                    <a:pt x="611962" y="5472214"/>
                  </a:lnTo>
                  <a:lnTo>
                    <a:pt x="595922" y="5466219"/>
                  </a:lnTo>
                  <a:lnTo>
                    <a:pt x="563753" y="5448579"/>
                  </a:lnTo>
                  <a:lnTo>
                    <a:pt x="545579" y="5441797"/>
                  </a:lnTo>
                  <a:lnTo>
                    <a:pt x="526580" y="5437683"/>
                  </a:lnTo>
                  <a:lnTo>
                    <a:pt x="506984" y="5436286"/>
                  </a:lnTo>
                  <a:lnTo>
                    <a:pt x="490956" y="5436286"/>
                  </a:lnTo>
                  <a:lnTo>
                    <a:pt x="490956" y="5251526"/>
                  </a:lnTo>
                  <a:lnTo>
                    <a:pt x="506984" y="5251526"/>
                  </a:lnTo>
                  <a:lnTo>
                    <a:pt x="526580" y="5250116"/>
                  </a:lnTo>
                  <a:lnTo>
                    <a:pt x="545579" y="5245976"/>
                  </a:lnTo>
                  <a:lnTo>
                    <a:pt x="563753" y="5239182"/>
                  </a:lnTo>
                  <a:lnTo>
                    <a:pt x="595896" y="5221529"/>
                  </a:lnTo>
                  <a:lnTo>
                    <a:pt x="611936" y="5215534"/>
                  </a:lnTo>
                  <a:lnTo>
                    <a:pt x="628726" y="5211877"/>
                  </a:lnTo>
                  <a:lnTo>
                    <a:pt x="646036" y="5210645"/>
                  </a:lnTo>
                  <a:lnTo>
                    <a:pt x="881837" y="5210645"/>
                  </a:lnTo>
                  <a:lnTo>
                    <a:pt x="912241" y="5236451"/>
                  </a:lnTo>
                  <a:lnTo>
                    <a:pt x="912622" y="5243855"/>
                  </a:lnTo>
                  <a:lnTo>
                    <a:pt x="910005" y="5250878"/>
                  </a:lnTo>
                  <a:lnTo>
                    <a:pt x="899528" y="5261991"/>
                  </a:lnTo>
                  <a:lnTo>
                    <a:pt x="891857" y="5265255"/>
                  </a:lnTo>
                  <a:lnTo>
                    <a:pt x="879475" y="5265255"/>
                  </a:lnTo>
                  <a:lnTo>
                    <a:pt x="791337" y="5265255"/>
                  </a:lnTo>
                  <a:lnTo>
                    <a:pt x="787692" y="5268823"/>
                  </a:lnTo>
                  <a:lnTo>
                    <a:pt x="787692" y="5277701"/>
                  </a:lnTo>
                  <a:lnTo>
                    <a:pt x="791337" y="5281282"/>
                  </a:lnTo>
                  <a:lnTo>
                    <a:pt x="879475" y="5281282"/>
                  </a:lnTo>
                  <a:lnTo>
                    <a:pt x="897928" y="5281282"/>
                  </a:lnTo>
                  <a:lnTo>
                    <a:pt x="902335" y="5281282"/>
                  </a:lnTo>
                  <a:lnTo>
                    <a:pt x="909866" y="5281282"/>
                  </a:lnTo>
                  <a:lnTo>
                    <a:pt x="921245" y="5283314"/>
                  </a:lnTo>
                  <a:lnTo>
                    <a:pt x="930770" y="5288839"/>
                  </a:lnTo>
                  <a:lnTo>
                    <a:pt x="937450" y="5297043"/>
                  </a:lnTo>
                  <a:lnTo>
                    <a:pt x="940269" y="5307088"/>
                  </a:lnTo>
                  <a:lnTo>
                    <a:pt x="940714" y="5314493"/>
                  </a:lnTo>
                  <a:lnTo>
                    <a:pt x="938034" y="5321516"/>
                  </a:lnTo>
                  <a:lnTo>
                    <a:pt x="927557" y="5332628"/>
                  </a:lnTo>
                  <a:lnTo>
                    <a:pt x="919899" y="5335829"/>
                  </a:lnTo>
                  <a:lnTo>
                    <a:pt x="916381" y="5335829"/>
                  </a:lnTo>
                  <a:lnTo>
                    <a:pt x="907503" y="5335829"/>
                  </a:lnTo>
                  <a:lnTo>
                    <a:pt x="791337" y="5335829"/>
                  </a:lnTo>
                  <a:lnTo>
                    <a:pt x="787692" y="5339473"/>
                  </a:lnTo>
                  <a:lnTo>
                    <a:pt x="787692" y="5348287"/>
                  </a:lnTo>
                  <a:lnTo>
                    <a:pt x="791337" y="5351856"/>
                  </a:lnTo>
                  <a:lnTo>
                    <a:pt x="907503" y="5351856"/>
                  </a:lnTo>
                  <a:lnTo>
                    <a:pt x="911910" y="5351856"/>
                  </a:lnTo>
                  <a:lnTo>
                    <a:pt x="916381" y="5351856"/>
                  </a:lnTo>
                  <a:lnTo>
                    <a:pt x="923925" y="5351856"/>
                  </a:lnTo>
                  <a:lnTo>
                    <a:pt x="935304" y="5353901"/>
                  </a:lnTo>
                  <a:lnTo>
                    <a:pt x="944829" y="5359451"/>
                  </a:lnTo>
                  <a:lnTo>
                    <a:pt x="951496" y="5367680"/>
                  </a:lnTo>
                  <a:lnTo>
                    <a:pt x="954328" y="5377726"/>
                  </a:lnTo>
                  <a:lnTo>
                    <a:pt x="954709" y="5385066"/>
                  </a:lnTo>
                  <a:lnTo>
                    <a:pt x="952093" y="5392153"/>
                  </a:lnTo>
                  <a:lnTo>
                    <a:pt x="946975" y="5397589"/>
                  </a:lnTo>
                  <a:lnTo>
                    <a:pt x="941616" y="5403202"/>
                  </a:lnTo>
                  <a:lnTo>
                    <a:pt x="933945" y="5406466"/>
                  </a:lnTo>
                  <a:lnTo>
                    <a:pt x="921499" y="5406466"/>
                  </a:lnTo>
                  <a:lnTo>
                    <a:pt x="791337" y="5406466"/>
                  </a:lnTo>
                  <a:lnTo>
                    <a:pt x="787692" y="5410047"/>
                  </a:lnTo>
                  <a:lnTo>
                    <a:pt x="787692" y="5418925"/>
                  </a:lnTo>
                  <a:lnTo>
                    <a:pt x="791337" y="5422493"/>
                  </a:lnTo>
                  <a:lnTo>
                    <a:pt x="921499" y="5422493"/>
                  </a:lnTo>
                  <a:lnTo>
                    <a:pt x="932992" y="5422493"/>
                  </a:lnTo>
                  <a:lnTo>
                    <a:pt x="937399" y="5422493"/>
                  </a:lnTo>
                  <a:lnTo>
                    <a:pt x="944930" y="5422493"/>
                  </a:lnTo>
                  <a:lnTo>
                    <a:pt x="956348" y="5424538"/>
                  </a:lnTo>
                  <a:lnTo>
                    <a:pt x="965873" y="5430088"/>
                  </a:lnTo>
                  <a:lnTo>
                    <a:pt x="972540" y="5438318"/>
                  </a:lnTo>
                  <a:lnTo>
                    <a:pt x="975398" y="5448363"/>
                  </a:lnTo>
                  <a:lnTo>
                    <a:pt x="975626" y="5453494"/>
                  </a:lnTo>
                  <a:lnTo>
                    <a:pt x="975626" y="5417807"/>
                  </a:lnTo>
                  <a:lnTo>
                    <a:pt x="971397" y="5414099"/>
                  </a:lnTo>
                  <a:lnTo>
                    <a:pt x="958799" y="5408384"/>
                  </a:lnTo>
                  <a:lnTo>
                    <a:pt x="964082" y="5401462"/>
                  </a:lnTo>
                  <a:lnTo>
                    <a:pt x="967803" y="5393779"/>
                  </a:lnTo>
                  <a:lnTo>
                    <a:pt x="969899" y="5385511"/>
                  </a:lnTo>
                  <a:lnTo>
                    <a:pt x="970292" y="5376824"/>
                  </a:lnTo>
                  <a:lnTo>
                    <a:pt x="967803" y="5364861"/>
                  </a:lnTo>
                  <a:lnTo>
                    <a:pt x="962050" y="5354358"/>
                  </a:lnTo>
                  <a:lnTo>
                    <a:pt x="953566" y="5345785"/>
                  </a:lnTo>
                  <a:lnTo>
                    <a:pt x="942886" y="5339600"/>
                  </a:lnTo>
                  <a:lnTo>
                    <a:pt x="943470" y="5339080"/>
                  </a:lnTo>
                  <a:lnTo>
                    <a:pt x="956310" y="5306250"/>
                  </a:lnTo>
                  <a:lnTo>
                    <a:pt x="952766" y="5291772"/>
                  </a:lnTo>
                  <a:lnTo>
                    <a:pt x="944524" y="5279631"/>
                  </a:lnTo>
                  <a:lnTo>
                    <a:pt x="932561" y="5270716"/>
                  </a:lnTo>
                  <a:lnTo>
                    <a:pt x="917854" y="5265890"/>
                  </a:lnTo>
                  <a:lnTo>
                    <a:pt x="922629" y="5259171"/>
                  </a:lnTo>
                  <a:lnTo>
                    <a:pt x="925995" y="5251755"/>
                  </a:lnTo>
                  <a:lnTo>
                    <a:pt x="927874" y="5243855"/>
                  </a:lnTo>
                  <a:lnTo>
                    <a:pt x="928065" y="5239182"/>
                  </a:lnTo>
                  <a:lnTo>
                    <a:pt x="928166" y="5235486"/>
                  </a:lnTo>
                  <a:lnTo>
                    <a:pt x="923925" y="5219509"/>
                  </a:lnTo>
                  <a:lnTo>
                    <a:pt x="917067" y="5210645"/>
                  </a:lnTo>
                  <a:lnTo>
                    <a:pt x="913853" y="5206492"/>
                  </a:lnTo>
                  <a:lnTo>
                    <a:pt x="899363" y="5197792"/>
                  </a:lnTo>
                  <a:lnTo>
                    <a:pt x="881837" y="5194617"/>
                  </a:lnTo>
                  <a:lnTo>
                    <a:pt x="646036" y="5194617"/>
                  </a:lnTo>
                  <a:lnTo>
                    <a:pt x="626452" y="5196014"/>
                  </a:lnTo>
                  <a:lnTo>
                    <a:pt x="607428" y="5200154"/>
                  </a:lnTo>
                  <a:lnTo>
                    <a:pt x="589241" y="5206949"/>
                  </a:lnTo>
                  <a:lnTo>
                    <a:pt x="557060" y="5224602"/>
                  </a:lnTo>
                  <a:lnTo>
                    <a:pt x="541020" y="5230609"/>
                  </a:lnTo>
                  <a:lnTo>
                    <a:pt x="524256" y="5234254"/>
                  </a:lnTo>
                  <a:lnTo>
                    <a:pt x="506984" y="5235486"/>
                  </a:lnTo>
                  <a:lnTo>
                    <a:pt x="490956" y="5235486"/>
                  </a:lnTo>
                  <a:lnTo>
                    <a:pt x="490956" y="5204447"/>
                  </a:lnTo>
                  <a:lnTo>
                    <a:pt x="490080" y="5195798"/>
                  </a:lnTo>
                  <a:lnTo>
                    <a:pt x="487489" y="5187620"/>
                  </a:lnTo>
                  <a:lnTo>
                    <a:pt x="483285" y="5180114"/>
                  </a:lnTo>
                  <a:lnTo>
                    <a:pt x="477545" y="5173472"/>
                  </a:lnTo>
                  <a:lnTo>
                    <a:pt x="474929" y="5171465"/>
                  </a:lnTo>
                  <a:lnTo>
                    <a:pt x="474929" y="5197106"/>
                  </a:lnTo>
                  <a:lnTo>
                    <a:pt x="474929" y="5239067"/>
                  </a:lnTo>
                  <a:lnTo>
                    <a:pt x="474929" y="5448681"/>
                  </a:lnTo>
                  <a:lnTo>
                    <a:pt x="474929" y="5496522"/>
                  </a:lnTo>
                  <a:lnTo>
                    <a:pt x="473671" y="5513171"/>
                  </a:lnTo>
                  <a:lnTo>
                    <a:pt x="469925" y="5529364"/>
                  </a:lnTo>
                  <a:lnTo>
                    <a:pt x="463778" y="5544858"/>
                  </a:lnTo>
                  <a:lnTo>
                    <a:pt x="445554" y="5576062"/>
                  </a:lnTo>
                  <a:lnTo>
                    <a:pt x="438543" y="5593766"/>
                  </a:lnTo>
                  <a:lnTo>
                    <a:pt x="434276" y="5612308"/>
                  </a:lnTo>
                  <a:lnTo>
                    <a:pt x="432841" y="5631408"/>
                  </a:lnTo>
                  <a:lnTo>
                    <a:pt x="432841" y="5646674"/>
                  </a:lnTo>
                  <a:lnTo>
                    <a:pt x="241871" y="5646674"/>
                  </a:lnTo>
                  <a:lnTo>
                    <a:pt x="241871" y="5631408"/>
                  </a:lnTo>
                  <a:lnTo>
                    <a:pt x="240436" y="5612308"/>
                  </a:lnTo>
                  <a:lnTo>
                    <a:pt x="236169" y="5593791"/>
                  </a:lnTo>
                  <a:lnTo>
                    <a:pt x="229158" y="5576087"/>
                  </a:lnTo>
                  <a:lnTo>
                    <a:pt x="210959" y="5544858"/>
                  </a:lnTo>
                  <a:lnTo>
                    <a:pt x="204800" y="5529364"/>
                  </a:lnTo>
                  <a:lnTo>
                    <a:pt x="201053" y="5513171"/>
                  </a:lnTo>
                  <a:lnTo>
                    <a:pt x="199783" y="5496522"/>
                  </a:lnTo>
                  <a:lnTo>
                    <a:pt x="199783" y="5267744"/>
                  </a:lnTo>
                  <a:lnTo>
                    <a:pt x="226606" y="5238496"/>
                  </a:lnTo>
                  <a:lnTo>
                    <a:pt x="234657" y="5237975"/>
                  </a:lnTo>
                  <a:lnTo>
                    <a:pt x="242379" y="5240858"/>
                  </a:lnTo>
                  <a:lnTo>
                    <a:pt x="253555" y="5251526"/>
                  </a:lnTo>
                  <a:lnTo>
                    <a:pt x="256565" y="5258422"/>
                  </a:lnTo>
                  <a:lnTo>
                    <a:pt x="256565" y="5270170"/>
                  </a:lnTo>
                  <a:lnTo>
                    <a:pt x="256565" y="5355691"/>
                  </a:lnTo>
                  <a:lnTo>
                    <a:pt x="260134" y="5359273"/>
                  </a:lnTo>
                  <a:lnTo>
                    <a:pt x="264541" y="5359273"/>
                  </a:lnTo>
                  <a:lnTo>
                    <a:pt x="269011" y="5359273"/>
                  </a:lnTo>
                  <a:lnTo>
                    <a:pt x="272592" y="5355691"/>
                  </a:lnTo>
                  <a:lnTo>
                    <a:pt x="272592" y="5270170"/>
                  </a:lnTo>
                  <a:lnTo>
                    <a:pt x="272592" y="5247691"/>
                  </a:lnTo>
                  <a:lnTo>
                    <a:pt x="272592" y="5240540"/>
                  </a:lnTo>
                  <a:lnTo>
                    <a:pt x="274701" y="5229568"/>
                  </a:lnTo>
                  <a:lnTo>
                    <a:pt x="280454" y="5220398"/>
                  </a:lnTo>
                  <a:lnTo>
                    <a:pt x="288975" y="5213985"/>
                  </a:lnTo>
                  <a:lnTo>
                    <a:pt x="299415" y="5211280"/>
                  </a:lnTo>
                  <a:lnTo>
                    <a:pt x="307530" y="5210772"/>
                  </a:lnTo>
                  <a:lnTo>
                    <a:pt x="315125" y="5213642"/>
                  </a:lnTo>
                  <a:lnTo>
                    <a:pt x="326364" y="5224246"/>
                  </a:lnTo>
                  <a:lnTo>
                    <a:pt x="329374" y="5231142"/>
                  </a:lnTo>
                  <a:lnTo>
                    <a:pt x="329374" y="5234089"/>
                  </a:lnTo>
                  <a:lnTo>
                    <a:pt x="329374" y="5242966"/>
                  </a:lnTo>
                  <a:lnTo>
                    <a:pt x="329374" y="5355691"/>
                  </a:lnTo>
                  <a:lnTo>
                    <a:pt x="332943" y="5359273"/>
                  </a:lnTo>
                  <a:lnTo>
                    <a:pt x="337350" y="5359273"/>
                  </a:lnTo>
                  <a:lnTo>
                    <a:pt x="341820" y="5359273"/>
                  </a:lnTo>
                  <a:lnTo>
                    <a:pt x="345401" y="5355691"/>
                  </a:lnTo>
                  <a:lnTo>
                    <a:pt x="345401" y="5242966"/>
                  </a:lnTo>
                  <a:lnTo>
                    <a:pt x="345401" y="5234089"/>
                  </a:lnTo>
                  <a:lnTo>
                    <a:pt x="345401" y="5226863"/>
                  </a:lnTo>
                  <a:lnTo>
                    <a:pt x="347510" y="5215941"/>
                  </a:lnTo>
                  <a:lnTo>
                    <a:pt x="353263" y="5206784"/>
                  </a:lnTo>
                  <a:lnTo>
                    <a:pt x="361784" y="5200358"/>
                  </a:lnTo>
                  <a:lnTo>
                    <a:pt x="372224" y="5197614"/>
                  </a:lnTo>
                  <a:lnTo>
                    <a:pt x="380212" y="5197170"/>
                  </a:lnTo>
                  <a:lnTo>
                    <a:pt x="387934" y="5200040"/>
                  </a:lnTo>
                  <a:lnTo>
                    <a:pt x="399186" y="5210645"/>
                  </a:lnTo>
                  <a:lnTo>
                    <a:pt x="402120" y="5217541"/>
                  </a:lnTo>
                  <a:lnTo>
                    <a:pt x="402120" y="5229288"/>
                  </a:lnTo>
                  <a:lnTo>
                    <a:pt x="402120" y="5355691"/>
                  </a:lnTo>
                  <a:lnTo>
                    <a:pt x="405688" y="5359273"/>
                  </a:lnTo>
                  <a:lnTo>
                    <a:pt x="410171" y="5359273"/>
                  </a:lnTo>
                  <a:lnTo>
                    <a:pt x="414578" y="5359273"/>
                  </a:lnTo>
                  <a:lnTo>
                    <a:pt x="418147" y="5355691"/>
                  </a:lnTo>
                  <a:lnTo>
                    <a:pt x="418147" y="5229288"/>
                  </a:lnTo>
                  <a:lnTo>
                    <a:pt x="418147" y="5213642"/>
                  </a:lnTo>
                  <a:lnTo>
                    <a:pt x="418147" y="5206492"/>
                  </a:lnTo>
                  <a:lnTo>
                    <a:pt x="420268" y="5195532"/>
                  </a:lnTo>
                  <a:lnTo>
                    <a:pt x="426034" y="5186388"/>
                  </a:lnTo>
                  <a:lnTo>
                    <a:pt x="434555" y="5179974"/>
                  </a:lnTo>
                  <a:lnTo>
                    <a:pt x="444969" y="5177244"/>
                  </a:lnTo>
                  <a:lnTo>
                    <a:pt x="453085" y="5176672"/>
                  </a:lnTo>
                  <a:lnTo>
                    <a:pt x="460743" y="5179606"/>
                  </a:lnTo>
                  <a:lnTo>
                    <a:pt x="471932" y="5190274"/>
                  </a:lnTo>
                  <a:lnTo>
                    <a:pt x="474929" y="5197106"/>
                  </a:lnTo>
                  <a:lnTo>
                    <a:pt x="474929" y="5171465"/>
                  </a:lnTo>
                  <a:lnTo>
                    <a:pt x="470344" y="5167922"/>
                  </a:lnTo>
                  <a:lnTo>
                    <a:pt x="462165" y="5163959"/>
                  </a:lnTo>
                  <a:lnTo>
                    <a:pt x="453351" y="5161699"/>
                  </a:lnTo>
                  <a:lnTo>
                    <a:pt x="444207" y="5161216"/>
                  </a:lnTo>
                  <a:lnTo>
                    <a:pt x="430618" y="5164112"/>
                  </a:lnTo>
                  <a:lnTo>
                    <a:pt x="418960" y="5170881"/>
                  </a:lnTo>
                  <a:lnTo>
                    <a:pt x="409892" y="5180825"/>
                  </a:lnTo>
                  <a:lnTo>
                    <a:pt x="404101" y="5193208"/>
                  </a:lnTo>
                  <a:lnTo>
                    <a:pt x="396963" y="5187950"/>
                  </a:lnTo>
                  <a:lnTo>
                    <a:pt x="388950" y="5184216"/>
                  </a:lnTo>
                  <a:lnTo>
                    <a:pt x="380339" y="5182095"/>
                  </a:lnTo>
                  <a:lnTo>
                    <a:pt x="371398" y="5181651"/>
                  </a:lnTo>
                  <a:lnTo>
                    <a:pt x="359219" y="5184089"/>
                  </a:lnTo>
                  <a:lnTo>
                    <a:pt x="348449" y="5189791"/>
                  </a:lnTo>
                  <a:lnTo>
                    <a:pt x="339598" y="5198173"/>
                  </a:lnTo>
                  <a:lnTo>
                    <a:pt x="333209" y="5208663"/>
                  </a:lnTo>
                  <a:lnTo>
                    <a:pt x="324739" y="5201932"/>
                  </a:lnTo>
                  <a:lnTo>
                    <a:pt x="316572" y="5197995"/>
                  </a:lnTo>
                  <a:lnTo>
                    <a:pt x="307759" y="5195735"/>
                  </a:lnTo>
                  <a:lnTo>
                    <a:pt x="298589" y="5195252"/>
                  </a:lnTo>
                  <a:lnTo>
                    <a:pt x="283883" y="5198707"/>
                  </a:lnTo>
                  <a:lnTo>
                    <a:pt x="271449" y="5206835"/>
                  </a:lnTo>
                  <a:lnTo>
                    <a:pt x="262242" y="5218595"/>
                  </a:lnTo>
                  <a:lnTo>
                    <a:pt x="257200" y="5232933"/>
                  </a:lnTo>
                  <a:lnTo>
                    <a:pt x="250266" y="5228158"/>
                  </a:lnTo>
                  <a:lnTo>
                    <a:pt x="242570" y="5224780"/>
                  </a:lnTo>
                  <a:lnTo>
                    <a:pt x="234353" y="5222862"/>
                  </a:lnTo>
                  <a:lnTo>
                    <a:pt x="225844" y="5222456"/>
                  </a:lnTo>
                  <a:lnTo>
                    <a:pt x="209486" y="5226710"/>
                  </a:lnTo>
                  <a:lnTo>
                    <a:pt x="196100" y="5236642"/>
                  </a:lnTo>
                  <a:lnTo>
                    <a:pt x="187071" y="5250815"/>
                  </a:lnTo>
                  <a:lnTo>
                    <a:pt x="183756" y="5267744"/>
                  </a:lnTo>
                  <a:lnTo>
                    <a:pt x="183756" y="5496522"/>
                  </a:lnTo>
                  <a:lnTo>
                    <a:pt x="185204" y="5515584"/>
                  </a:lnTo>
                  <a:lnTo>
                    <a:pt x="189484" y="5534114"/>
                  </a:lnTo>
                  <a:lnTo>
                    <a:pt x="196519" y="5551843"/>
                  </a:lnTo>
                  <a:lnTo>
                    <a:pt x="214718" y="5583059"/>
                  </a:lnTo>
                  <a:lnTo>
                    <a:pt x="220853" y="5598541"/>
                  </a:lnTo>
                  <a:lnTo>
                    <a:pt x="224586" y="5614733"/>
                  </a:lnTo>
                  <a:lnTo>
                    <a:pt x="225844" y="5631408"/>
                  </a:lnTo>
                  <a:lnTo>
                    <a:pt x="225844" y="5646674"/>
                  </a:lnTo>
                  <a:lnTo>
                    <a:pt x="218300" y="5646674"/>
                  </a:lnTo>
                  <a:lnTo>
                    <a:pt x="209194" y="5647614"/>
                  </a:lnTo>
                  <a:lnTo>
                    <a:pt x="176530" y="5675300"/>
                  </a:lnTo>
                  <a:lnTo>
                    <a:pt x="173977" y="5692343"/>
                  </a:lnTo>
                  <a:lnTo>
                    <a:pt x="176949" y="5705526"/>
                  </a:lnTo>
                  <a:lnTo>
                    <a:pt x="183857" y="5716867"/>
                  </a:lnTo>
                  <a:lnTo>
                    <a:pt x="193979" y="5725719"/>
                  </a:lnTo>
                  <a:lnTo>
                    <a:pt x="206616" y="5731434"/>
                  </a:lnTo>
                  <a:lnTo>
                    <a:pt x="201295" y="5738342"/>
                  </a:lnTo>
                  <a:lnTo>
                    <a:pt x="197561" y="5746026"/>
                  </a:lnTo>
                  <a:lnTo>
                    <a:pt x="195453" y="5754306"/>
                  </a:lnTo>
                  <a:lnTo>
                    <a:pt x="195059" y="5762980"/>
                  </a:lnTo>
                  <a:lnTo>
                    <a:pt x="197535" y="5774944"/>
                  </a:lnTo>
                  <a:lnTo>
                    <a:pt x="203276" y="5785447"/>
                  </a:lnTo>
                  <a:lnTo>
                    <a:pt x="211759" y="5794032"/>
                  </a:lnTo>
                  <a:lnTo>
                    <a:pt x="222453" y="5800217"/>
                  </a:lnTo>
                  <a:lnTo>
                    <a:pt x="220802" y="5801880"/>
                  </a:lnTo>
                  <a:lnTo>
                    <a:pt x="215392" y="5808815"/>
                  </a:lnTo>
                  <a:lnTo>
                    <a:pt x="211594" y="5816536"/>
                  </a:lnTo>
                  <a:lnTo>
                    <a:pt x="209448" y="5824855"/>
                  </a:lnTo>
                  <a:lnTo>
                    <a:pt x="209042" y="5833554"/>
                  </a:lnTo>
                  <a:lnTo>
                    <a:pt x="212585" y="5848045"/>
                  </a:lnTo>
                  <a:lnTo>
                    <a:pt x="220814" y="5860186"/>
                  </a:lnTo>
                  <a:lnTo>
                    <a:pt x="232778" y="5869114"/>
                  </a:lnTo>
                  <a:lnTo>
                    <a:pt x="247497" y="5873978"/>
                  </a:lnTo>
                  <a:lnTo>
                    <a:pt x="242709" y="5880697"/>
                  </a:lnTo>
                  <a:lnTo>
                    <a:pt x="239344" y="5888075"/>
                  </a:lnTo>
                  <a:lnTo>
                    <a:pt x="237464" y="5895975"/>
                  </a:lnTo>
                  <a:lnTo>
                    <a:pt x="237147" y="5904192"/>
                  </a:lnTo>
                  <a:lnTo>
                    <a:pt x="241414" y="5920295"/>
                  </a:lnTo>
                  <a:lnTo>
                    <a:pt x="251498" y="5933313"/>
                  </a:lnTo>
                  <a:lnTo>
                    <a:pt x="265988" y="5942025"/>
                  </a:lnTo>
                  <a:lnTo>
                    <a:pt x="283514" y="5945200"/>
                  </a:lnTo>
                  <a:lnTo>
                    <a:pt x="519315" y="5945200"/>
                  </a:lnTo>
                  <a:lnTo>
                    <a:pt x="538899" y="5943803"/>
                  </a:lnTo>
                  <a:lnTo>
                    <a:pt x="557911" y="5939675"/>
                  </a:lnTo>
                  <a:lnTo>
                    <a:pt x="576110" y="5932881"/>
                  </a:lnTo>
                  <a:lnTo>
                    <a:pt x="608291" y="5915215"/>
                  </a:lnTo>
                  <a:lnTo>
                    <a:pt x="624319" y="5909234"/>
                  </a:lnTo>
                  <a:lnTo>
                    <a:pt x="641096" y="5905601"/>
                  </a:lnTo>
                  <a:lnTo>
                    <a:pt x="658355" y="5904382"/>
                  </a:lnTo>
                  <a:lnTo>
                    <a:pt x="674395" y="5904382"/>
                  </a:lnTo>
                  <a:lnTo>
                    <a:pt x="674395" y="5935357"/>
                  </a:lnTo>
                  <a:lnTo>
                    <a:pt x="675271" y="5944006"/>
                  </a:lnTo>
                  <a:lnTo>
                    <a:pt x="702094" y="5975477"/>
                  </a:lnTo>
                  <a:lnTo>
                    <a:pt x="718845" y="5978664"/>
                  </a:lnTo>
                  <a:lnTo>
                    <a:pt x="734733" y="5975705"/>
                  </a:lnTo>
                  <a:lnTo>
                    <a:pt x="746391" y="5968924"/>
                  </a:lnTo>
                  <a:lnTo>
                    <a:pt x="755459" y="5958979"/>
                  </a:lnTo>
                  <a:lnTo>
                    <a:pt x="761250" y="5946597"/>
                  </a:lnTo>
                  <a:lnTo>
                    <a:pt x="768400" y="5951867"/>
                  </a:lnTo>
                  <a:lnTo>
                    <a:pt x="776427" y="5955614"/>
                  </a:lnTo>
                  <a:lnTo>
                    <a:pt x="785037" y="5957748"/>
                  </a:lnTo>
                  <a:lnTo>
                    <a:pt x="793953" y="5958154"/>
                  </a:lnTo>
                  <a:lnTo>
                    <a:pt x="806119" y="5955716"/>
                  </a:lnTo>
                  <a:lnTo>
                    <a:pt x="816902" y="5950013"/>
                  </a:lnTo>
                  <a:lnTo>
                    <a:pt x="825754" y="5941631"/>
                  </a:lnTo>
                  <a:lnTo>
                    <a:pt x="832142" y="5931141"/>
                  </a:lnTo>
                  <a:lnTo>
                    <a:pt x="840613" y="5937885"/>
                  </a:lnTo>
                  <a:lnTo>
                    <a:pt x="848779" y="5941834"/>
                  </a:lnTo>
                  <a:lnTo>
                    <a:pt x="857592" y="5944095"/>
                  </a:lnTo>
                  <a:lnTo>
                    <a:pt x="866762" y="5944552"/>
                  </a:lnTo>
                  <a:lnTo>
                    <a:pt x="881468" y="5941098"/>
                  </a:lnTo>
                  <a:lnTo>
                    <a:pt x="893914" y="5932970"/>
                  </a:lnTo>
                  <a:lnTo>
                    <a:pt x="903135" y="5921210"/>
                  </a:lnTo>
                  <a:lnTo>
                    <a:pt x="908151" y="5906871"/>
                  </a:lnTo>
                  <a:lnTo>
                    <a:pt x="915098" y="5911659"/>
                  </a:lnTo>
                  <a:lnTo>
                    <a:pt x="922832" y="5915063"/>
                  </a:lnTo>
                  <a:lnTo>
                    <a:pt x="931075" y="5916981"/>
                  </a:lnTo>
                  <a:lnTo>
                    <a:pt x="939571" y="5917349"/>
                  </a:lnTo>
                  <a:lnTo>
                    <a:pt x="955890" y="5913132"/>
                  </a:lnTo>
                  <a:lnTo>
                    <a:pt x="969251" y="5903214"/>
                  </a:lnTo>
                  <a:lnTo>
                    <a:pt x="978281" y="5889028"/>
                  </a:lnTo>
                  <a:lnTo>
                    <a:pt x="981595" y="5872061"/>
                  </a:lnTo>
                  <a:lnTo>
                    <a:pt x="981595" y="5643296"/>
                  </a:lnTo>
                  <a:lnTo>
                    <a:pt x="980147" y="5624220"/>
                  </a:lnTo>
                  <a:lnTo>
                    <a:pt x="975868" y="5605691"/>
                  </a:lnTo>
                  <a:lnTo>
                    <a:pt x="968819" y="5587974"/>
                  </a:lnTo>
                  <a:lnTo>
                    <a:pt x="965568" y="5582399"/>
                  </a:lnTo>
                  <a:lnTo>
                    <a:pt x="965568" y="5643296"/>
                  </a:lnTo>
                  <a:lnTo>
                    <a:pt x="965568" y="5872061"/>
                  </a:lnTo>
                  <a:lnTo>
                    <a:pt x="938745" y="5901321"/>
                  </a:lnTo>
                  <a:lnTo>
                    <a:pt x="930630" y="5901766"/>
                  </a:lnTo>
                  <a:lnTo>
                    <a:pt x="922959" y="5898959"/>
                  </a:lnTo>
                  <a:lnTo>
                    <a:pt x="911783" y="5888355"/>
                  </a:lnTo>
                  <a:lnTo>
                    <a:pt x="908786" y="5881459"/>
                  </a:lnTo>
                  <a:lnTo>
                    <a:pt x="908786" y="5869635"/>
                  </a:lnTo>
                  <a:lnTo>
                    <a:pt x="908786" y="5784113"/>
                  </a:lnTo>
                  <a:lnTo>
                    <a:pt x="905205" y="5780544"/>
                  </a:lnTo>
                  <a:lnTo>
                    <a:pt x="896327" y="5780544"/>
                  </a:lnTo>
                  <a:lnTo>
                    <a:pt x="892759" y="5784113"/>
                  </a:lnTo>
                  <a:lnTo>
                    <a:pt x="892759" y="5869635"/>
                  </a:lnTo>
                  <a:lnTo>
                    <a:pt x="892759" y="5892127"/>
                  </a:lnTo>
                  <a:lnTo>
                    <a:pt x="892759" y="5899340"/>
                  </a:lnTo>
                  <a:lnTo>
                    <a:pt x="890651" y="5910262"/>
                  </a:lnTo>
                  <a:lnTo>
                    <a:pt x="884897" y="5919419"/>
                  </a:lnTo>
                  <a:lnTo>
                    <a:pt x="876376" y="5925820"/>
                  </a:lnTo>
                  <a:lnTo>
                    <a:pt x="865924" y="5928525"/>
                  </a:lnTo>
                  <a:lnTo>
                    <a:pt x="857948" y="5929033"/>
                  </a:lnTo>
                  <a:lnTo>
                    <a:pt x="850150" y="5926163"/>
                  </a:lnTo>
                  <a:lnTo>
                    <a:pt x="838974" y="5915558"/>
                  </a:lnTo>
                  <a:lnTo>
                    <a:pt x="835977" y="5908662"/>
                  </a:lnTo>
                  <a:lnTo>
                    <a:pt x="835977" y="5905728"/>
                  </a:lnTo>
                  <a:lnTo>
                    <a:pt x="835977" y="5896915"/>
                  </a:lnTo>
                  <a:lnTo>
                    <a:pt x="835977" y="5784113"/>
                  </a:lnTo>
                  <a:lnTo>
                    <a:pt x="832396" y="5780544"/>
                  </a:lnTo>
                  <a:lnTo>
                    <a:pt x="823518" y="5780544"/>
                  </a:lnTo>
                  <a:lnTo>
                    <a:pt x="820013" y="5784113"/>
                  </a:lnTo>
                  <a:lnTo>
                    <a:pt x="820013" y="5896915"/>
                  </a:lnTo>
                  <a:lnTo>
                    <a:pt x="820013" y="5905728"/>
                  </a:lnTo>
                  <a:lnTo>
                    <a:pt x="820013" y="5912942"/>
                  </a:lnTo>
                  <a:lnTo>
                    <a:pt x="817892" y="5923902"/>
                  </a:lnTo>
                  <a:lnTo>
                    <a:pt x="812126" y="5933046"/>
                  </a:lnTo>
                  <a:lnTo>
                    <a:pt x="803567" y="5939460"/>
                  </a:lnTo>
                  <a:lnTo>
                    <a:pt x="793115" y="5942190"/>
                  </a:lnTo>
                  <a:lnTo>
                    <a:pt x="785075" y="5942635"/>
                  </a:lnTo>
                  <a:lnTo>
                    <a:pt x="777341" y="5939764"/>
                  </a:lnTo>
                  <a:lnTo>
                    <a:pt x="766165" y="5929160"/>
                  </a:lnTo>
                  <a:lnTo>
                    <a:pt x="763231" y="5922264"/>
                  </a:lnTo>
                  <a:lnTo>
                    <a:pt x="763231" y="5910516"/>
                  </a:lnTo>
                  <a:lnTo>
                    <a:pt x="763231" y="5784113"/>
                  </a:lnTo>
                  <a:lnTo>
                    <a:pt x="759650" y="5780544"/>
                  </a:lnTo>
                  <a:lnTo>
                    <a:pt x="750773" y="5780544"/>
                  </a:lnTo>
                  <a:lnTo>
                    <a:pt x="747204" y="5784113"/>
                  </a:lnTo>
                  <a:lnTo>
                    <a:pt x="747204" y="5910516"/>
                  </a:lnTo>
                  <a:lnTo>
                    <a:pt x="747204" y="5926163"/>
                  </a:lnTo>
                  <a:lnTo>
                    <a:pt x="747204" y="5933313"/>
                  </a:lnTo>
                  <a:lnTo>
                    <a:pt x="745083" y="5944286"/>
                  </a:lnTo>
                  <a:lnTo>
                    <a:pt x="739305" y="5953455"/>
                  </a:lnTo>
                  <a:lnTo>
                    <a:pt x="730758" y="5959868"/>
                  </a:lnTo>
                  <a:lnTo>
                    <a:pt x="720305" y="5962561"/>
                  </a:lnTo>
                  <a:lnTo>
                    <a:pt x="712330" y="5963018"/>
                  </a:lnTo>
                  <a:lnTo>
                    <a:pt x="704596" y="5960199"/>
                  </a:lnTo>
                  <a:lnTo>
                    <a:pt x="693420" y="5949607"/>
                  </a:lnTo>
                  <a:lnTo>
                    <a:pt x="690422" y="5942698"/>
                  </a:lnTo>
                  <a:lnTo>
                    <a:pt x="690422" y="5900737"/>
                  </a:lnTo>
                  <a:lnTo>
                    <a:pt x="690422" y="5891923"/>
                  </a:lnTo>
                  <a:lnTo>
                    <a:pt x="690422" y="5700001"/>
                  </a:lnTo>
                  <a:lnTo>
                    <a:pt x="690422" y="5691124"/>
                  </a:lnTo>
                  <a:lnTo>
                    <a:pt x="690422" y="5643296"/>
                  </a:lnTo>
                  <a:lnTo>
                    <a:pt x="691692" y="5626633"/>
                  </a:lnTo>
                  <a:lnTo>
                    <a:pt x="695439" y="5610441"/>
                  </a:lnTo>
                  <a:lnTo>
                    <a:pt x="701573" y="5594947"/>
                  </a:lnTo>
                  <a:lnTo>
                    <a:pt x="719759" y="5563755"/>
                  </a:lnTo>
                  <a:lnTo>
                    <a:pt x="726795" y="5546039"/>
                  </a:lnTo>
                  <a:lnTo>
                    <a:pt x="731075" y="5527510"/>
                  </a:lnTo>
                  <a:lnTo>
                    <a:pt x="732510" y="5508396"/>
                  </a:lnTo>
                  <a:lnTo>
                    <a:pt x="732510" y="5493131"/>
                  </a:lnTo>
                  <a:lnTo>
                    <a:pt x="923480" y="5493131"/>
                  </a:lnTo>
                  <a:lnTo>
                    <a:pt x="923480" y="5508396"/>
                  </a:lnTo>
                  <a:lnTo>
                    <a:pt x="924915" y="5527510"/>
                  </a:lnTo>
                  <a:lnTo>
                    <a:pt x="929170" y="5546039"/>
                  </a:lnTo>
                  <a:lnTo>
                    <a:pt x="936193" y="5563755"/>
                  </a:lnTo>
                  <a:lnTo>
                    <a:pt x="954405" y="5594947"/>
                  </a:lnTo>
                  <a:lnTo>
                    <a:pt x="960564" y="5610441"/>
                  </a:lnTo>
                  <a:lnTo>
                    <a:pt x="964311" y="5626633"/>
                  </a:lnTo>
                  <a:lnTo>
                    <a:pt x="965568" y="5643296"/>
                  </a:lnTo>
                  <a:lnTo>
                    <a:pt x="965568" y="5582399"/>
                  </a:lnTo>
                  <a:lnTo>
                    <a:pt x="950633" y="5556745"/>
                  </a:lnTo>
                  <a:lnTo>
                    <a:pt x="944499" y="5541264"/>
                  </a:lnTo>
                  <a:lnTo>
                    <a:pt x="940765" y="5525084"/>
                  </a:lnTo>
                  <a:lnTo>
                    <a:pt x="939507" y="5508396"/>
                  </a:lnTo>
                  <a:lnTo>
                    <a:pt x="939507" y="5493131"/>
                  </a:lnTo>
                  <a:lnTo>
                    <a:pt x="946975" y="5493131"/>
                  </a:lnTo>
                  <a:lnTo>
                    <a:pt x="956132" y="5492204"/>
                  </a:lnTo>
                  <a:lnTo>
                    <a:pt x="964819" y="5489473"/>
                  </a:lnTo>
                  <a:lnTo>
                    <a:pt x="972756" y="5485104"/>
                  </a:lnTo>
                  <a:lnTo>
                    <a:pt x="979678" y="5479212"/>
                  </a:lnTo>
                  <a:lnTo>
                    <a:pt x="981303" y="5477103"/>
                  </a:lnTo>
                  <a:lnTo>
                    <a:pt x="985050" y="5472252"/>
                  </a:lnTo>
                  <a:lnTo>
                    <a:pt x="988834" y="5464518"/>
                  </a:lnTo>
                  <a:lnTo>
                    <a:pt x="990955" y="5456186"/>
                  </a:lnTo>
                  <a:lnTo>
                    <a:pt x="991362" y="5447474"/>
                  </a:lnTo>
                  <a:close/>
                </a:path>
                <a:path w="1019175" h="7691120">
                  <a:moveTo>
                    <a:pt x="1015796" y="2084959"/>
                  </a:moveTo>
                  <a:lnTo>
                    <a:pt x="1010272" y="2040877"/>
                  </a:lnTo>
                  <a:lnTo>
                    <a:pt x="994410" y="1999818"/>
                  </a:lnTo>
                  <a:lnTo>
                    <a:pt x="969302" y="1962683"/>
                  </a:lnTo>
                  <a:lnTo>
                    <a:pt x="936066" y="1930323"/>
                  </a:lnTo>
                  <a:lnTo>
                    <a:pt x="895781" y="1903628"/>
                  </a:lnTo>
                  <a:lnTo>
                    <a:pt x="860386" y="1888197"/>
                  </a:lnTo>
                  <a:lnTo>
                    <a:pt x="849553" y="1883473"/>
                  </a:lnTo>
                  <a:lnTo>
                    <a:pt x="798474" y="1870735"/>
                  </a:lnTo>
                  <a:lnTo>
                    <a:pt x="774331" y="1868792"/>
                  </a:lnTo>
                  <a:lnTo>
                    <a:pt x="774331" y="2157412"/>
                  </a:lnTo>
                  <a:lnTo>
                    <a:pt x="769861" y="2201214"/>
                  </a:lnTo>
                  <a:lnTo>
                    <a:pt x="756894" y="2242782"/>
                  </a:lnTo>
                  <a:lnTo>
                    <a:pt x="736155" y="2281555"/>
                  </a:lnTo>
                  <a:lnTo>
                    <a:pt x="708342" y="2316988"/>
                  </a:lnTo>
                  <a:lnTo>
                    <a:pt x="674166" y="2348496"/>
                  </a:lnTo>
                  <a:lnTo>
                    <a:pt x="634339" y="2375547"/>
                  </a:lnTo>
                  <a:lnTo>
                    <a:pt x="589584" y="2397556"/>
                  </a:lnTo>
                  <a:lnTo>
                    <a:pt x="540575" y="2413978"/>
                  </a:lnTo>
                  <a:lnTo>
                    <a:pt x="488048" y="2424239"/>
                  </a:lnTo>
                  <a:lnTo>
                    <a:pt x="432714" y="2427782"/>
                  </a:lnTo>
                  <a:lnTo>
                    <a:pt x="393179" y="2426004"/>
                  </a:lnTo>
                  <a:lnTo>
                    <a:pt x="354596" y="2420696"/>
                  </a:lnTo>
                  <a:lnTo>
                    <a:pt x="317119" y="2411869"/>
                  </a:lnTo>
                  <a:lnTo>
                    <a:pt x="280873" y="2399550"/>
                  </a:lnTo>
                  <a:lnTo>
                    <a:pt x="264363" y="2393023"/>
                  </a:lnTo>
                  <a:lnTo>
                    <a:pt x="255498" y="2408529"/>
                  </a:lnTo>
                  <a:lnTo>
                    <a:pt x="228892" y="2443442"/>
                  </a:lnTo>
                  <a:lnTo>
                    <a:pt x="194208" y="2470188"/>
                  </a:lnTo>
                  <a:lnTo>
                    <a:pt x="189509" y="2472906"/>
                  </a:lnTo>
                  <a:lnTo>
                    <a:pt x="191211" y="2467864"/>
                  </a:lnTo>
                  <a:lnTo>
                    <a:pt x="194640" y="2456091"/>
                  </a:lnTo>
                  <a:lnTo>
                    <a:pt x="197065" y="2444254"/>
                  </a:lnTo>
                  <a:lnTo>
                    <a:pt x="198526" y="2432266"/>
                  </a:lnTo>
                  <a:lnTo>
                    <a:pt x="199009" y="2420162"/>
                  </a:lnTo>
                  <a:lnTo>
                    <a:pt x="196723" y="2392591"/>
                  </a:lnTo>
                  <a:lnTo>
                    <a:pt x="189992" y="2367000"/>
                  </a:lnTo>
                  <a:lnTo>
                    <a:pt x="179031" y="2343988"/>
                  </a:lnTo>
                  <a:lnTo>
                    <a:pt x="164045" y="2324125"/>
                  </a:lnTo>
                  <a:lnTo>
                    <a:pt x="132270" y="2284628"/>
                  </a:lnTo>
                  <a:lnTo>
                    <a:pt x="109486" y="2243582"/>
                  </a:lnTo>
                  <a:lnTo>
                    <a:pt x="95770" y="2201126"/>
                  </a:lnTo>
                  <a:lnTo>
                    <a:pt x="91186" y="2157412"/>
                  </a:lnTo>
                  <a:lnTo>
                    <a:pt x="95656" y="2113635"/>
                  </a:lnTo>
                  <a:lnTo>
                    <a:pt x="108623" y="2072081"/>
                  </a:lnTo>
                  <a:lnTo>
                    <a:pt x="129362" y="2033308"/>
                  </a:lnTo>
                  <a:lnTo>
                    <a:pt x="157175" y="1997887"/>
                  </a:lnTo>
                  <a:lnTo>
                    <a:pt x="191338" y="1966379"/>
                  </a:lnTo>
                  <a:lnTo>
                    <a:pt x="231165" y="1939353"/>
                  </a:lnTo>
                  <a:lnTo>
                    <a:pt x="275920" y="1917344"/>
                  </a:lnTo>
                  <a:lnTo>
                    <a:pt x="324916" y="1900936"/>
                  </a:lnTo>
                  <a:lnTo>
                    <a:pt x="377431" y="1890674"/>
                  </a:lnTo>
                  <a:lnTo>
                    <a:pt x="432765" y="1887131"/>
                  </a:lnTo>
                  <a:lnTo>
                    <a:pt x="488099" y="1890674"/>
                  </a:lnTo>
                  <a:lnTo>
                    <a:pt x="540626" y="1900923"/>
                  </a:lnTo>
                  <a:lnTo>
                    <a:pt x="589622" y="1917344"/>
                  </a:lnTo>
                  <a:lnTo>
                    <a:pt x="634390" y="1939340"/>
                  </a:lnTo>
                  <a:lnTo>
                    <a:pt x="674204" y="1966379"/>
                  </a:lnTo>
                  <a:lnTo>
                    <a:pt x="708380" y="1997887"/>
                  </a:lnTo>
                  <a:lnTo>
                    <a:pt x="736180" y="2033308"/>
                  </a:lnTo>
                  <a:lnTo>
                    <a:pt x="756920" y="2072068"/>
                  </a:lnTo>
                  <a:lnTo>
                    <a:pt x="769874" y="2113623"/>
                  </a:lnTo>
                  <a:lnTo>
                    <a:pt x="774331" y="2157412"/>
                  </a:lnTo>
                  <a:lnTo>
                    <a:pt x="774331" y="1868792"/>
                  </a:lnTo>
                  <a:lnTo>
                    <a:pt x="743648" y="1866303"/>
                  </a:lnTo>
                  <a:lnTo>
                    <a:pt x="712254" y="1867750"/>
                  </a:lnTo>
                  <a:lnTo>
                    <a:pt x="681939" y="1872005"/>
                  </a:lnTo>
                  <a:lnTo>
                    <a:pt x="652868" y="1878888"/>
                  </a:lnTo>
                  <a:lnTo>
                    <a:pt x="625233" y="1888197"/>
                  </a:lnTo>
                  <a:lnTo>
                    <a:pt x="622604" y="1887131"/>
                  </a:lnTo>
                  <a:lnTo>
                    <a:pt x="581126" y="1870151"/>
                  </a:lnTo>
                  <a:lnTo>
                    <a:pt x="534073" y="1856727"/>
                  </a:lnTo>
                  <a:lnTo>
                    <a:pt x="484479" y="1848370"/>
                  </a:lnTo>
                  <a:lnTo>
                    <a:pt x="432752" y="1845487"/>
                  </a:lnTo>
                  <a:lnTo>
                    <a:pt x="380873" y="1848345"/>
                  </a:lnTo>
                  <a:lnTo>
                    <a:pt x="331089" y="1856651"/>
                  </a:lnTo>
                  <a:lnTo>
                    <a:pt x="283870" y="1870036"/>
                  </a:lnTo>
                  <a:lnTo>
                    <a:pt x="239674" y="1888134"/>
                  </a:lnTo>
                  <a:lnTo>
                    <a:pt x="198945" y="1910562"/>
                  </a:lnTo>
                  <a:lnTo>
                    <a:pt x="162166" y="1936953"/>
                  </a:lnTo>
                  <a:lnTo>
                    <a:pt x="129781" y="1966925"/>
                  </a:lnTo>
                  <a:lnTo>
                    <a:pt x="102247" y="2000097"/>
                  </a:lnTo>
                  <a:lnTo>
                    <a:pt x="80035" y="2036114"/>
                  </a:lnTo>
                  <a:lnTo>
                    <a:pt x="63601" y="2074583"/>
                  </a:lnTo>
                  <a:lnTo>
                    <a:pt x="53403" y="2115147"/>
                  </a:lnTo>
                  <a:lnTo>
                    <a:pt x="49898" y="2157412"/>
                  </a:lnTo>
                  <a:lnTo>
                    <a:pt x="55194" y="2209114"/>
                  </a:lnTo>
                  <a:lnTo>
                    <a:pt x="71031" y="2259012"/>
                  </a:lnTo>
                  <a:lnTo>
                    <a:pt x="97345" y="2306942"/>
                  </a:lnTo>
                  <a:lnTo>
                    <a:pt x="134048" y="2352725"/>
                  </a:lnTo>
                  <a:lnTo>
                    <a:pt x="144195" y="2366340"/>
                  </a:lnTo>
                  <a:lnTo>
                    <a:pt x="151625" y="2382380"/>
                  </a:lnTo>
                  <a:lnTo>
                    <a:pt x="156197" y="2400465"/>
                  </a:lnTo>
                  <a:lnTo>
                    <a:pt x="157746" y="2420162"/>
                  </a:lnTo>
                  <a:lnTo>
                    <a:pt x="156108" y="2438946"/>
                  </a:lnTo>
                  <a:lnTo>
                    <a:pt x="151257" y="2457005"/>
                  </a:lnTo>
                  <a:lnTo>
                    <a:pt x="143383" y="2473947"/>
                  </a:lnTo>
                  <a:lnTo>
                    <a:pt x="132613" y="2489327"/>
                  </a:lnTo>
                  <a:lnTo>
                    <a:pt x="130784" y="2491384"/>
                  </a:lnTo>
                  <a:lnTo>
                    <a:pt x="129870" y="2492425"/>
                  </a:lnTo>
                  <a:lnTo>
                    <a:pt x="125895" y="2498344"/>
                  </a:lnTo>
                  <a:lnTo>
                    <a:pt x="123964" y="2505037"/>
                  </a:lnTo>
                  <a:lnTo>
                    <a:pt x="124155" y="2512009"/>
                  </a:lnTo>
                  <a:lnTo>
                    <a:pt x="126530" y="2518740"/>
                  </a:lnTo>
                  <a:lnTo>
                    <a:pt x="130454" y="2526030"/>
                  </a:lnTo>
                  <a:lnTo>
                    <a:pt x="138010" y="2530551"/>
                  </a:lnTo>
                  <a:lnTo>
                    <a:pt x="146240" y="2530551"/>
                  </a:lnTo>
                  <a:lnTo>
                    <a:pt x="193128" y="2517165"/>
                  </a:lnTo>
                  <a:lnTo>
                    <a:pt x="256019" y="2474963"/>
                  </a:lnTo>
                  <a:lnTo>
                    <a:pt x="280974" y="2445524"/>
                  </a:lnTo>
                  <a:lnTo>
                    <a:pt x="281863" y="2444254"/>
                  </a:lnTo>
                  <a:lnTo>
                    <a:pt x="283311" y="2444762"/>
                  </a:lnTo>
                  <a:lnTo>
                    <a:pt x="319278" y="2455519"/>
                  </a:lnTo>
                  <a:lnTo>
                    <a:pt x="356260" y="2463215"/>
                  </a:lnTo>
                  <a:lnTo>
                    <a:pt x="394131" y="2467864"/>
                  </a:lnTo>
                  <a:lnTo>
                    <a:pt x="432752" y="2469413"/>
                  </a:lnTo>
                  <a:lnTo>
                    <a:pt x="486879" y="2466302"/>
                  </a:lnTo>
                  <a:lnTo>
                    <a:pt x="538670" y="2457246"/>
                  </a:lnTo>
                  <a:lnTo>
                    <a:pt x="582345" y="2444254"/>
                  </a:lnTo>
                  <a:lnTo>
                    <a:pt x="587629" y="2442692"/>
                  </a:lnTo>
                  <a:lnTo>
                    <a:pt x="633222" y="2423045"/>
                  </a:lnTo>
                  <a:lnTo>
                    <a:pt x="674928" y="2398750"/>
                  </a:lnTo>
                  <a:lnTo>
                    <a:pt x="712241" y="2370239"/>
                  </a:lnTo>
                  <a:lnTo>
                    <a:pt x="744626" y="2337930"/>
                  </a:lnTo>
                  <a:lnTo>
                    <a:pt x="771575" y="2302243"/>
                  </a:lnTo>
                  <a:lnTo>
                    <a:pt x="795769" y="2299424"/>
                  </a:lnTo>
                  <a:lnTo>
                    <a:pt x="819213" y="2294953"/>
                  </a:lnTo>
                  <a:lnTo>
                    <a:pt x="841806" y="2288908"/>
                  </a:lnTo>
                  <a:lnTo>
                    <a:pt x="863473" y="2281301"/>
                  </a:lnTo>
                  <a:lnTo>
                    <a:pt x="879589" y="2303996"/>
                  </a:lnTo>
                  <a:lnTo>
                    <a:pt x="923315" y="2337752"/>
                  </a:lnTo>
                  <a:lnTo>
                    <a:pt x="955979" y="2348928"/>
                  </a:lnTo>
                  <a:lnTo>
                    <a:pt x="957135" y="2348446"/>
                  </a:lnTo>
                  <a:lnTo>
                    <a:pt x="958278" y="2346401"/>
                  </a:lnTo>
                  <a:lnTo>
                    <a:pt x="958088" y="2345131"/>
                  </a:lnTo>
                  <a:lnTo>
                    <a:pt x="955509" y="2342108"/>
                  </a:lnTo>
                  <a:lnTo>
                    <a:pt x="954455" y="2340686"/>
                  </a:lnTo>
                  <a:lnTo>
                    <a:pt x="946226" y="2327808"/>
                  </a:lnTo>
                  <a:lnTo>
                    <a:pt x="940066" y="2313635"/>
                  </a:lnTo>
                  <a:lnTo>
                    <a:pt x="936205" y="2298369"/>
                  </a:lnTo>
                  <a:lnTo>
                    <a:pt x="934859" y="2282266"/>
                  </a:lnTo>
                  <a:lnTo>
                    <a:pt x="934935" y="2281301"/>
                  </a:lnTo>
                  <a:lnTo>
                    <a:pt x="936218" y="2265045"/>
                  </a:lnTo>
                  <a:lnTo>
                    <a:pt x="940320" y="2248725"/>
                  </a:lnTo>
                  <a:lnTo>
                    <a:pt x="947178" y="2233828"/>
                  </a:lnTo>
                  <a:lnTo>
                    <a:pt x="956830" y="2220912"/>
                  </a:lnTo>
                  <a:lnTo>
                    <a:pt x="981456" y="2190445"/>
                  </a:lnTo>
                  <a:lnTo>
                    <a:pt x="1000023" y="2157577"/>
                  </a:lnTo>
                  <a:lnTo>
                    <a:pt x="1011732" y="2122386"/>
                  </a:lnTo>
                  <a:lnTo>
                    <a:pt x="1015796" y="2084959"/>
                  </a:lnTo>
                  <a:close/>
                </a:path>
                <a:path w="1019175" h="7691120">
                  <a:moveTo>
                    <a:pt x="1017473" y="3773525"/>
                  </a:moveTo>
                  <a:lnTo>
                    <a:pt x="1011262" y="3727805"/>
                  </a:lnTo>
                  <a:lnTo>
                    <a:pt x="995845" y="3690861"/>
                  </a:lnTo>
                  <a:lnTo>
                    <a:pt x="995845" y="3773525"/>
                  </a:lnTo>
                  <a:lnTo>
                    <a:pt x="988098" y="3820515"/>
                  </a:lnTo>
                  <a:lnTo>
                    <a:pt x="966546" y="3862425"/>
                  </a:lnTo>
                  <a:lnTo>
                    <a:pt x="933704" y="3895445"/>
                  </a:lnTo>
                  <a:lnTo>
                    <a:pt x="892073" y="3917035"/>
                  </a:lnTo>
                  <a:lnTo>
                    <a:pt x="844169" y="3924655"/>
                  </a:lnTo>
                  <a:lnTo>
                    <a:pt x="301205" y="3924655"/>
                  </a:lnTo>
                  <a:lnTo>
                    <a:pt x="300443" y="3923385"/>
                  </a:lnTo>
                  <a:lnTo>
                    <a:pt x="298907" y="3923385"/>
                  </a:lnTo>
                  <a:lnTo>
                    <a:pt x="249199" y="3911955"/>
                  </a:lnTo>
                  <a:lnTo>
                    <a:pt x="209042" y="3882745"/>
                  </a:lnTo>
                  <a:lnTo>
                    <a:pt x="182181" y="3840835"/>
                  </a:lnTo>
                  <a:lnTo>
                    <a:pt x="172389" y="3791305"/>
                  </a:lnTo>
                  <a:lnTo>
                    <a:pt x="179222" y="3749395"/>
                  </a:lnTo>
                  <a:lnTo>
                    <a:pt x="198221" y="3712565"/>
                  </a:lnTo>
                  <a:lnTo>
                    <a:pt x="227177" y="3683355"/>
                  </a:lnTo>
                  <a:lnTo>
                    <a:pt x="263893" y="3664305"/>
                  </a:lnTo>
                  <a:lnTo>
                    <a:pt x="306133" y="3657955"/>
                  </a:lnTo>
                  <a:lnTo>
                    <a:pt x="315671" y="3657955"/>
                  </a:lnTo>
                  <a:lnTo>
                    <a:pt x="319138" y="3656685"/>
                  </a:lnTo>
                  <a:lnTo>
                    <a:pt x="323443" y="3650335"/>
                  </a:lnTo>
                  <a:lnTo>
                    <a:pt x="324142" y="3647795"/>
                  </a:lnTo>
                  <a:lnTo>
                    <a:pt x="320459" y="3633825"/>
                  </a:lnTo>
                  <a:lnTo>
                    <a:pt x="318528" y="3622395"/>
                  </a:lnTo>
                  <a:lnTo>
                    <a:pt x="317373" y="3612235"/>
                  </a:lnTo>
                  <a:lnTo>
                    <a:pt x="316979" y="3602075"/>
                  </a:lnTo>
                  <a:lnTo>
                    <a:pt x="324726" y="3553815"/>
                  </a:lnTo>
                  <a:lnTo>
                    <a:pt x="346278" y="3511905"/>
                  </a:lnTo>
                  <a:lnTo>
                    <a:pt x="379120" y="3480155"/>
                  </a:lnTo>
                  <a:lnTo>
                    <a:pt x="420725" y="3458565"/>
                  </a:lnTo>
                  <a:lnTo>
                    <a:pt x="468579" y="3450945"/>
                  </a:lnTo>
                  <a:lnTo>
                    <a:pt x="514604" y="3457295"/>
                  </a:lnTo>
                  <a:lnTo>
                    <a:pt x="555523" y="3477615"/>
                  </a:lnTo>
                  <a:lnTo>
                    <a:pt x="588568" y="3509365"/>
                  </a:lnTo>
                  <a:lnTo>
                    <a:pt x="611009" y="3550005"/>
                  </a:lnTo>
                  <a:lnTo>
                    <a:pt x="612165" y="3553815"/>
                  </a:lnTo>
                  <a:lnTo>
                    <a:pt x="614857" y="3556355"/>
                  </a:lnTo>
                  <a:lnTo>
                    <a:pt x="618172" y="3556355"/>
                  </a:lnTo>
                  <a:lnTo>
                    <a:pt x="621550" y="3557625"/>
                  </a:lnTo>
                  <a:lnTo>
                    <a:pt x="625094" y="3557625"/>
                  </a:lnTo>
                  <a:lnTo>
                    <a:pt x="661060" y="3537305"/>
                  </a:lnTo>
                  <a:lnTo>
                    <a:pt x="698195" y="3530955"/>
                  </a:lnTo>
                  <a:lnTo>
                    <a:pt x="735622" y="3537305"/>
                  </a:lnTo>
                  <a:lnTo>
                    <a:pt x="768350" y="3555085"/>
                  </a:lnTo>
                  <a:lnTo>
                    <a:pt x="793940" y="3581755"/>
                  </a:lnTo>
                  <a:lnTo>
                    <a:pt x="809929" y="3616045"/>
                  </a:lnTo>
                  <a:lnTo>
                    <a:pt x="811314" y="3621125"/>
                  </a:lnTo>
                  <a:lnTo>
                    <a:pt x="816470" y="3624935"/>
                  </a:lnTo>
                  <a:lnTo>
                    <a:pt x="821931" y="3623665"/>
                  </a:lnTo>
                  <a:lnTo>
                    <a:pt x="830326" y="3622395"/>
                  </a:lnTo>
                  <a:lnTo>
                    <a:pt x="844169" y="3622395"/>
                  </a:lnTo>
                  <a:lnTo>
                    <a:pt x="892073" y="3630015"/>
                  </a:lnTo>
                  <a:lnTo>
                    <a:pt x="933704" y="3651605"/>
                  </a:lnTo>
                  <a:lnTo>
                    <a:pt x="966546" y="3683355"/>
                  </a:lnTo>
                  <a:lnTo>
                    <a:pt x="988098" y="3725265"/>
                  </a:lnTo>
                  <a:lnTo>
                    <a:pt x="995845" y="3773525"/>
                  </a:lnTo>
                  <a:lnTo>
                    <a:pt x="995845" y="3690861"/>
                  </a:lnTo>
                  <a:lnTo>
                    <a:pt x="993775" y="3685895"/>
                  </a:lnTo>
                  <a:lnTo>
                    <a:pt x="966660" y="3651605"/>
                  </a:lnTo>
                  <a:lnTo>
                    <a:pt x="931583" y="3623665"/>
                  </a:lnTo>
                  <a:lnTo>
                    <a:pt x="928624" y="3622395"/>
                  </a:lnTo>
                  <a:lnTo>
                    <a:pt x="890193" y="3605885"/>
                  </a:lnTo>
                  <a:lnTo>
                    <a:pt x="844169" y="3600805"/>
                  </a:lnTo>
                  <a:lnTo>
                    <a:pt x="827938" y="3600805"/>
                  </a:lnTo>
                  <a:lnTo>
                    <a:pt x="807808" y="3563975"/>
                  </a:lnTo>
                  <a:lnTo>
                    <a:pt x="777811" y="3534765"/>
                  </a:lnTo>
                  <a:lnTo>
                    <a:pt x="770343" y="3530955"/>
                  </a:lnTo>
                  <a:lnTo>
                    <a:pt x="767854" y="3529685"/>
                  </a:lnTo>
                  <a:lnTo>
                    <a:pt x="740448" y="3515715"/>
                  </a:lnTo>
                  <a:lnTo>
                    <a:pt x="698195" y="3509365"/>
                  </a:lnTo>
                  <a:lnTo>
                    <a:pt x="679145" y="3510635"/>
                  </a:lnTo>
                  <a:lnTo>
                    <a:pt x="660654" y="3514445"/>
                  </a:lnTo>
                  <a:lnTo>
                    <a:pt x="642937" y="3520795"/>
                  </a:lnTo>
                  <a:lnTo>
                    <a:pt x="626173" y="3529685"/>
                  </a:lnTo>
                  <a:lnTo>
                    <a:pt x="599325" y="3487775"/>
                  </a:lnTo>
                  <a:lnTo>
                    <a:pt x="562381" y="3456025"/>
                  </a:lnTo>
                  <a:lnTo>
                    <a:pt x="551268" y="3450945"/>
                  </a:lnTo>
                  <a:lnTo>
                    <a:pt x="517944" y="3435705"/>
                  </a:lnTo>
                  <a:lnTo>
                    <a:pt x="468579" y="3429355"/>
                  </a:lnTo>
                  <a:lnTo>
                    <a:pt x="422554" y="3434435"/>
                  </a:lnTo>
                  <a:lnTo>
                    <a:pt x="381177" y="3452215"/>
                  </a:lnTo>
                  <a:lnTo>
                    <a:pt x="346087" y="3478885"/>
                  </a:lnTo>
                  <a:lnTo>
                    <a:pt x="318973" y="3514445"/>
                  </a:lnTo>
                  <a:lnTo>
                    <a:pt x="301485" y="3555085"/>
                  </a:lnTo>
                  <a:lnTo>
                    <a:pt x="295287" y="3602075"/>
                  </a:lnTo>
                  <a:lnTo>
                    <a:pt x="295516" y="3609695"/>
                  </a:lnTo>
                  <a:lnTo>
                    <a:pt x="296189" y="3618585"/>
                  </a:lnTo>
                  <a:lnTo>
                    <a:pt x="297294" y="3627475"/>
                  </a:lnTo>
                  <a:lnTo>
                    <a:pt x="298818" y="3636365"/>
                  </a:lnTo>
                  <a:lnTo>
                    <a:pt x="251802" y="3645255"/>
                  </a:lnTo>
                  <a:lnTo>
                    <a:pt x="211112" y="3668115"/>
                  </a:lnTo>
                  <a:lnTo>
                    <a:pt x="179120" y="3701135"/>
                  </a:lnTo>
                  <a:lnTo>
                    <a:pt x="158191" y="3743045"/>
                  </a:lnTo>
                  <a:lnTo>
                    <a:pt x="150698" y="3791305"/>
                  </a:lnTo>
                  <a:lnTo>
                    <a:pt x="157899" y="3837025"/>
                  </a:lnTo>
                  <a:lnTo>
                    <a:pt x="178092" y="3878935"/>
                  </a:lnTo>
                  <a:lnTo>
                    <a:pt x="209080" y="3911955"/>
                  </a:lnTo>
                  <a:lnTo>
                    <a:pt x="248716" y="3934815"/>
                  </a:lnTo>
                  <a:lnTo>
                    <a:pt x="294817" y="3944975"/>
                  </a:lnTo>
                  <a:lnTo>
                    <a:pt x="295897" y="3944975"/>
                  </a:lnTo>
                  <a:lnTo>
                    <a:pt x="297129" y="3946245"/>
                  </a:lnTo>
                  <a:lnTo>
                    <a:pt x="573227" y="3946245"/>
                  </a:lnTo>
                  <a:lnTo>
                    <a:pt x="573227" y="4027525"/>
                  </a:lnTo>
                  <a:lnTo>
                    <a:pt x="263893" y="4027525"/>
                  </a:lnTo>
                  <a:lnTo>
                    <a:pt x="240563" y="4031335"/>
                  </a:lnTo>
                  <a:lnTo>
                    <a:pt x="220916" y="4042765"/>
                  </a:lnTo>
                  <a:lnTo>
                    <a:pt x="206552" y="4060545"/>
                  </a:lnTo>
                  <a:lnTo>
                    <a:pt x="199021" y="4083405"/>
                  </a:lnTo>
                  <a:lnTo>
                    <a:pt x="179908" y="4089755"/>
                  </a:lnTo>
                  <a:lnTo>
                    <a:pt x="164579" y="4102455"/>
                  </a:lnTo>
                  <a:lnTo>
                    <a:pt x="154393" y="4120235"/>
                  </a:lnTo>
                  <a:lnTo>
                    <a:pt x="150698" y="4140555"/>
                  </a:lnTo>
                  <a:lnTo>
                    <a:pt x="155282" y="4163415"/>
                  </a:lnTo>
                  <a:lnTo>
                    <a:pt x="167792" y="4181195"/>
                  </a:lnTo>
                  <a:lnTo>
                    <a:pt x="186334" y="4193895"/>
                  </a:lnTo>
                  <a:lnTo>
                    <a:pt x="209016" y="4198975"/>
                  </a:lnTo>
                  <a:lnTo>
                    <a:pt x="231724" y="4193895"/>
                  </a:lnTo>
                  <a:lnTo>
                    <a:pt x="250291" y="4181195"/>
                  </a:lnTo>
                  <a:lnTo>
                    <a:pt x="252971" y="4177385"/>
                  </a:lnTo>
                  <a:lnTo>
                    <a:pt x="262826" y="4163415"/>
                  </a:lnTo>
                  <a:lnTo>
                    <a:pt x="267423" y="4140555"/>
                  </a:lnTo>
                  <a:lnTo>
                    <a:pt x="263893" y="4120235"/>
                  </a:lnTo>
                  <a:lnTo>
                    <a:pt x="254127" y="4103725"/>
                  </a:lnTo>
                  <a:lnTo>
                    <a:pt x="245732" y="4096486"/>
                  </a:lnTo>
                  <a:lnTo>
                    <a:pt x="245732" y="4140555"/>
                  </a:lnTo>
                  <a:lnTo>
                    <a:pt x="242836" y="4154525"/>
                  </a:lnTo>
                  <a:lnTo>
                    <a:pt x="234962" y="4165955"/>
                  </a:lnTo>
                  <a:lnTo>
                    <a:pt x="223291" y="4173575"/>
                  </a:lnTo>
                  <a:lnTo>
                    <a:pt x="209016" y="4177385"/>
                  </a:lnTo>
                  <a:lnTo>
                    <a:pt x="194767" y="4173575"/>
                  </a:lnTo>
                  <a:lnTo>
                    <a:pt x="183121" y="4165955"/>
                  </a:lnTo>
                  <a:lnTo>
                    <a:pt x="175272" y="4154525"/>
                  </a:lnTo>
                  <a:lnTo>
                    <a:pt x="172389" y="4140555"/>
                  </a:lnTo>
                  <a:lnTo>
                    <a:pt x="175272" y="4126585"/>
                  </a:lnTo>
                  <a:lnTo>
                    <a:pt x="183121" y="4113885"/>
                  </a:lnTo>
                  <a:lnTo>
                    <a:pt x="194767" y="4106265"/>
                  </a:lnTo>
                  <a:lnTo>
                    <a:pt x="209016" y="4103725"/>
                  </a:lnTo>
                  <a:lnTo>
                    <a:pt x="223291" y="4106265"/>
                  </a:lnTo>
                  <a:lnTo>
                    <a:pt x="234962" y="4113885"/>
                  </a:lnTo>
                  <a:lnTo>
                    <a:pt x="242836" y="4126585"/>
                  </a:lnTo>
                  <a:lnTo>
                    <a:pt x="245732" y="4140555"/>
                  </a:lnTo>
                  <a:lnTo>
                    <a:pt x="245732" y="4096486"/>
                  </a:lnTo>
                  <a:lnTo>
                    <a:pt x="239407" y="4091025"/>
                  </a:lnTo>
                  <a:lnTo>
                    <a:pt x="221030" y="4083405"/>
                  </a:lnTo>
                  <a:lnTo>
                    <a:pt x="226618" y="4069435"/>
                  </a:lnTo>
                  <a:lnTo>
                    <a:pt x="236220" y="4059275"/>
                  </a:lnTo>
                  <a:lnTo>
                    <a:pt x="248945" y="4051655"/>
                  </a:lnTo>
                  <a:lnTo>
                    <a:pt x="263893" y="4049115"/>
                  </a:lnTo>
                  <a:lnTo>
                    <a:pt x="383159" y="4049115"/>
                  </a:lnTo>
                  <a:lnTo>
                    <a:pt x="383159" y="4179925"/>
                  </a:lnTo>
                  <a:lnTo>
                    <a:pt x="364350" y="4187545"/>
                  </a:lnTo>
                  <a:lnTo>
                    <a:pt x="349288" y="4200245"/>
                  </a:lnTo>
                  <a:lnTo>
                    <a:pt x="339305" y="4216755"/>
                  </a:lnTo>
                  <a:lnTo>
                    <a:pt x="335686" y="4237075"/>
                  </a:lnTo>
                  <a:lnTo>
                    <a:pt x="340271" y="4259935"/>
                  </a:lnTo>
                  <a:lnTo>
                    <a:pt x="352780" y="4278985"/>
                  </a:lnTo>
                  <a:lnTo>
                    <a:pt x="371322" y="4290415"/>
                  </a:lnTo>
                  <a:lnTo>
                    <a:pt x="394017" y="4295495"/>
                  </a:lnTo>
                  <a:lnTo>
                    <a:pt x="416699" y="4290415"/>
                  </a:lnTo>
                  <a:lnTo>
                    <a:pt x="435241" y="4278985"/>
                  </a:lnTo>
                  <a:lnTo>
                    <a:pt x="438569" y="4273905"/>
                  </a:lnTo>
                  <a:lnTo>
                    <a:pt x="447751" y="4259935"/>
                  </a:lnTo>
                  <a:lnTo>
                    <a:pt x="452335" y="4237075"/>
                  </a:lnTo>
                  <a:lnTo>
                    <a:pt x="448703" y="4216755"/>
                  </a:lnTo>
                  <a:lnTo>
                    <a:pt x="438696" y="4200245"/>
                  </a:lnTo>
                  <a:lnTo>
                    <a:pt x="430644" y="4193451"/>
                  </a:lnTo>
                  <a:lnTo>
                    <a:pt x="430644" y="4237075"/>
                  </a:lnTo>
                  <a:lnTo>
                    <a:pt x="427761" y="4251045"/>
                  </a:lnTo>
                  <a:lnTo>
                    <a:pt x="419912" y="4262475"/>
                  </a:lnTo>
                  <a:lnTo>
                    <a:pt x="408279" y="4271365"/>
                  </a:lnTo>
                  <a:lnTo>
                    <a:pt x="394017" y="4273905"/>
                  </a:lnTo>
                  <a:lnTo>
                    <a:pt x="379742" y="4271365"/>
                  </a:lnTo>
                  <a:lnTo>
                    <a:pt x="368071" y="4262475"/>
                  </a:lnTo>
                  <a:lnTo>
                    <a:pt x="360197" y="4251045"/>
                  </a:lnTo>
                  <a:lnTo>
                    <a:pt x="357301" y="4237075"/>
                  </a:lnTo>
                  <a:lnTo>
                    <a:pt x="360197" y="4223105"/>
                  </a:lnTo>
                  <a:lnTo>
                    <a:pt x="368071" y="4211675"/>
                  </a:lnTo>
                  <a:lnTo>
                    <a:pt x="379742" y="4202785"/>
                  </a:lnTo>
                  <a:lnTo>
                    <a:pt x="394017" y="4200245"/>
                  </a:lnTo>
                  <a:lnTo>
                    <a:pt x="408279" y="4202785"/>
                  </a:lnTo>
                  <a:lnTo>
                    <a:pt x="419912" y="4211675"/>
                  </a:lnTo>
                  <a:lnTo>
                    <a:pt x="427761" y="4223105"/>
                  </a:lnTo>
                  <a:lnTo>
                    <a:pt x="430644" y="4237075"/>
                  </a:lnTo>
                  <a:lnTo>
                    <a:pt x="430644" y="4193451"/>
                  </a:lnTo>
                  <a:lnTo>
                    <a:pt x="423646" y="4187545"/>
                  </a:lnTo>
                  <a:lnTo>
                    <a:pt x="404863" y="4179925"/>
                  </a:lnTo>
                  <a:lnTo>
                    <a:pt x="404863" y="4049115"/>
                  </a:lnTo>
                  <a:lnTo>
                    <a:pt x="573227" y="4049115"/>
                  </a:lnTo>
                  <a:lnTo>
                    <a:pt x="573227" y="4179925"/>
                  </a:lnTo>
                  <a:lnTo>
                    <a:pt x="554418" y="4187545"/>
                  </a:lnTo>
                  <a:lnTo>
                    <a:pt x="539369" y="4200245"/>
                  </a:lnTo>
                  <a:lnTo>
                    <a:pt x="529374" y="4216755"/>
                  </a:lnTo>
                  <a:lnTo>
                    <a:pt x="525754" y="4237075"/>
                  </a:lnTo>
                  <a:lnTo>
                    <a:pt x="530339" y="4259935"/>
                  </a:lnTo>
                  <a:lnTo>
                    <a:pt x="542848" y="4278985"/>
                  </a:lnTo>
                  <a:lnTo>
                    <a:pt x="561403" y="4290415"/>
                  </a:lnTo>
                  <a:lnTo>
                    <a:pt x="584085" y="4295495"/>
                  </a:lnTo>
                  <a:lnTo>
                    <a:pt x="606767" y="4290415"/>
                  </a:lnTo>
                  <a:lnTo>
                    <a:pt x="625309" y="4278985"/>
                  </a:lnTo>
                  <a:lnTo>
                    <a:pt x="628650" y="4273905"/>
                  </a:lnTo>
                  <a:lnTo>
                    <a:pt x="637819" y="4259935"/>
                  </a:lnTo>
                  <a:lnTo>
                    <a:pt x="642404" y="4237075"/>
                  </a:lnTo>
                  <a:lnTo>
                    <a:pt x="638784" y="4216755"/>
                  </a:lnTo>
                  <a:lnTo>
                    <a:pt x="628764" y="4200245"/>
                  </a:lnTo>
                  <a:lnTo>
                    <a:pt x="620712" y="4193451"/>
                  </a:lnTo>
                  <a:lnTo>
                    <a:pt x="620712" y="4237075"/>
                  </a:lnTo>
                  <a:lnTo>
                    <a:pt x="617829" y="4251045"/>
                  </a:lnTo>
                  <a:lnTo>
                    <a:pt x="609981" y="4262475"/>
                  </a:lnTo>
                  <a:lnTo>
                    <a:pt x="598347" y="4271365"/>
                  </a:lnTo>
                  <a:lnTo>
                    <a:pt x="584085" y="4273905"/>
                  </a:lnTo>
                  <a:lnTo>
                    <a:pt x="569810" y="4271365"/>
                  </a:lnTo>
                  <a:lnTo>
                    <a:pt x="558139" y="4262475"/>
                  </a:lnTo>
                  <a:lnTo>
                    <a:pt x="550265" y="4251045"/>
                  </a:lnTo>
                  <a:lnTo>
                    <a:pt x="547370" y="4237075"/>
                  </a:lnTo>
                  <a:lnTo>
                    <a:pt x="550265" y="4223105"/>
                  </a:lnTo>
                  <a:lnTo>
                    <a:pt x="558139" y="4211675"/>
                  </a:lnTo>
                  <a:lnTo>
                    <a:pt x="569810" y="4202785"/>
                  </a:lnTo>
                  <a:lnTo>
                    <a:pt x="584085" y="4200245"/>
                  </a:lnTo>
                  <a:lnTo>
                    <a:pt x="598347" y="4202785"/>
                  </a:lnTo>
                  <a:lnTo>
                    <a:pt x="609981" y="4211675"/>
                  </a:lnTo>
                  <a:lnTo>
                    <a:pt x="617829" y="4223105"/>
                  </a:lnTo>
                  <a:lnTo>
                    <a:pt x="620712" y="4237075"/>
                  </a:lnTo>
                  <a:lnTo>
                    <a:pt x="620712" y="4193451"/>
                  </a:lnTo>
                  <a:lnTo>
                    <a:pt x="613714" y="4187545"/>
                  </a:lnTo>
                  <a:lnTo>
                    <a:pt x="594931" y="4179925"/>
                  </a:lnTo>
                  <a:lnTo>
                    <a:pt x="594931" y="4049115"/>
                  </a:lnTo>
                  <a:lnTo>
                    <a:pt x="763295" y="4049115"/>
                  </a:lnTo>
                  <a:lnTo>
                    <a:pt x="763295" y="4179925"/>
                  </a:lnTo>
                  <a:lnTo>
                    <a:pt x="744524" y="4187545"/>
                  </a:lnTo>
                  <a:lnTo>
                    <a:pt x="729462" y="4200245"/>
                  </a:lnTo>
                  <a:lnTo>
                    <a:pt x="719455" y="4216755"/>
                  </a:lnTo>
                  <a:lnTo>
                    <a:pt x="715822" y="4237075"/>
                  </a:lnTo>
                  <a:lnTo>
                    <a:pt x="720420" y="4259935"/>
                  </a:lnTo>
                  <a:lnTo>
                    <a:pt x="732967" y="4278985"/>
                  </a:lnTo>
                  <a:lnTo>
                    <a:pt x="751535" y="4290415"/>
                  </a:lnTo>
                  <a:lnTo>
                    <a:pt x="774230" y="4295495"/>
                  </a:lnTo>
                  <a:lnTo>
                    <a:pt x="796861" y="4290415"/>
                  </a:lnTo>
                  <a:lnTo>
                    <a:pt x="815390" y="4278985"/>
                  </a:lnTo>
                  <a:lnTo>
                    <a:pt x="818718" y="4273905"/>
                  </a:lnTo>
                  <a:lnTo>
                    <a:pt x="827887" y="4259935"/>
                  </a:lnTo>
                  <a:lnTo>
                    <a:pt x="832472" y="4237075"/>
                  </a:lnTo>
                  <a:lnTo>
                    <a:pt x="828852" y="4216755"/>
                  </a:lnTo>
                  <a:lnTo>
                    <a:pt x="818870" y="4200245"/>
                  </a:lnTo>
                  <a:lnTo>
                    <a:pt x="810856" y="4193489"/>
                  </a:lnTo>
                  <a:lnTo>
                    <a:pt x="810856" y="4237075"/>
                  </a:lnTo>
                  <a:lnTo>
                    <a:pt x="807961" y="4251045"/>
                  </a:lnTo>
                  <a:lnTo>
                    <a:pt x="800100" y="4262475"/>
                  </a:lnTo>
                  <a:lnTo>
                    <a:pt x="788454" y="4271365"/>
                  </a:lnTo>
                  <a:lnTo>
                    <a:pt x="774230" y="4273905"/>
                  </a:lnTo>
                  <a:lnTo>
                    <a:pt x="759917" y="4271365"/>
                  </a:lnTo>
                  <a:lnTo>
                    <a:pt x="748258" y="4262475"/>
                  </a:lnTo>
                  <a:lnTo>
                    <a:pt x="740397" y="4251045"/>
                  </a:lnTo>
                  <a:lnTo>
                    <a:pt x="737527" y="4237075"/>
                  </a:lnTo>
                  <a:lnTo>
                    <a:pt x="740397" y="4223105"/>
                  </a:lnTo>
                  <a:lnTo>
                    <a:pt x="748258" y="4211675"/>
                  </a:lnTo>
                  <a:lnTo>
                    <a:pt x="759917" y="4202785"/>
                  </a:lnTo>
                  <a:lnTo>
                    <a:pt x="774230" y="4200245"/>
                  </a:lnTo>
                  <a:lnTo>
                    <a:pt x="788454" y="4202785"/>
                  </a:lnTo>
                  <a:lnTo>
                    <a:pt x="800100" y="4211675"/>
                  </a:lnTo>
                  <a:lnTo>
                    <a:pt x="807961" y="4223105"/>
                  </a:lnTo>
                  <a:lnTo>
                    <a:pt x="810856" y="4237075"/>
                  </a:lnTo>
                  <a:lnTo>
                    <a:pt x="810856" y="4193489"/>
                  </a:lnTo>
                  <a:lnTo>
                    <a:pt x="803808" y="4187545"/>
                  </a:lnTo>
                  <a:lnTo>
                    <a:pt x="784999" y="4179925"/>
                  </a:lnTo>
                  <a:lnTo>
                    <a:pt x="784999" y="4049115"/>
                  </a:lnTo>
                  <a:lnTo>
                    <a:pt x="904278" y="4049115"/>
                  </a:lnTo>
                  <a:lnTo>
                    <a:pt x="919226" y="4051655"/>
                  </a:lnTo>
                  <a:lnTo>
                    <a:pt x="931964" y="4059275"/>
                  </a:lnTo>
                  <a:lnTo>
                    <a:pt x="941578" y="4069435"/>
                  </a:lnTo>
                  <a:lnTo>
                    <a:pt x="947140" y="4083405"/>
                  </a:lnTo>
                  <a:lnTo>
                    <a:pt x="928763" y="4091025"/>
                  </a:lnTo>
                  <a:lnTo>
                    <a:pt x="914069" y="4103725"/>
                  </a:lnTo>
                  <a:lnTo>
                    <a:pt x="904341" y="4120235"/>
                  </a:lnTo>
                  <a:lnTo>
                    <a:pt x="900811" y="4140555"/>
                  </a:lnTo>
                  <a:lnTo>
                    <a:pt x="905395" y="4163415"/>
                  </a:lnTo>
                  <a:lnTo>
                    <a:pt x="917917" y="4181195"/>
                  </a:lnTo>
                  <a:lnTo>
                    <a:pt x="936459" y="4193895"/>
                  </a:lnTo>
                  <a:lnTo>
                    <a:pt x="959142" y="4198975"/>
                  </a:lnTo>
                  <a:lnTo>
                    <a:pt x="981824" y="4193895"/>
                  </a:lnTo>
                  <a:lnTo>
                    <a:pt x="1000366" y="4181195"/>
                  </a:lnTo>
                  <a:lnTo>
                    <a:pt x="1003046" y="4177385"/>
                  </a:lnTo>
                  <a:lnTo>
                    <a:pt x="1012875" y="4163415"/>
                  </a:lnTo>
                  <a:lnTo>
                    <a:pt x="1017473" y="4140555"/>
                  </a:lnTo>
                  <a:lnTo>
                    <a:pt x="1013764" y="4120235"/>
                  </a:lnTo>
                  <a:lnTo>
                    <a:pt x="1004303" y="4103725"/>
                  </a:lnTo>
                  <a:lnTo>
                    <a:pt x="1003579" y="4102455"/>
                  </a:lnTo>
                  <a:lnTo>
                    <a:pt x="995845" y="4096054"/>
                  </a:lnTo>
                  <a:lnTo>
                    <a:pt x="995845" y="4140555"/>
                  </a:lnTo>
                  <a:lnTo>
                    <a:pt x="992962" y="4154525"/>
                  </a:lnTo>
                  <a:lnTo>
                    <a:pt x="985075" y="4165955"/>
                  </a:lnTo>
                  <a:lnTo>
                    <a:pt x="973416" y="4173575"/>
                  </a:lnTo>
                  <a:lnTo>
                    <a:pt x="959142" y="4177385"/>
                  </a:lnTo>
                  <a:lnTo>
                    <a:pt x="944867" y="4173575"/>
                  </a:lnTo>
                  <a:lnTo>
                    <a:pt x="933196" y="4165955"/>
                  </a:lnTo>
                  <a:lnTo>
                    <a:pt x="925322" y="4154525"/>
                  </a:lnTo>
                  <a:lnTo>
                    <a:pt x="922439" y="4140555"/>
                  </a:lnTo>
                  <a:lnTo>
                    <a:pt x="925322" y="4126585"/>
                  </a:lnTo>
                  <a:lnTo>
                    <a:pt x="933196" y="4113885"/>
                  </a:lnTo>
                  <a:lnTo>
                    <a:pt x="944867" y="4106265"/>
                  </a:lnTo>
                  <a:lnTo>
                    <a:pt x="959142" y="4103725"/>
                  </a:lnTo>
                  <a:lnTo>
                    <a:pt x="973416" y="4106265"/>
                  </a:lnTo>
                  <a:lnTo>
                    <a:pt x="985075" y="4113885"/>
                  </a:lnTo>
                  <a:lnTo>
                    <a:pt x="992962" y="4126585"/>
                  </a:lnTo>
                  <a:lnTo>
                    <a:pt x="995845" y="4140555"/>
                  </a:lnTo>
                  <a:lnTo>
                    <a:pt x="995845" y="4096054"/>
                  </a:lnTo>
                  <a:lnTo>
                    <a:pt x="988250" y="4089755"/>
                  </a:lnTo>
                  <a:lnTo>
                    <a:pt x="969137" y="4083405"/>
                  </a:lnTo>
                  <a:lnTo>
                    <a:pt x="961618" y="4060545"/>
                  </a:lnTo>
                  <a:lnTo>
                    <a:pt x="952373" y="4049115"/>
                  </a:lnTo>
                  <a:lnTo>
                    <a:pt x="947242" y="4042765"/>
                  </a:lnTo>
                  <a:lnTo>
                    <a:pt x="927595" y="4031335"/>
                  </a:lnTo>
                  <a:lnTo>
                    <a:pt x="904278" y="4027525"/>
                  </a:lnTo>
                  <a:lnTo>
                    <a:pt x="594931" y="4027525"/>
                  </a:lnTo>
                  <a:lnTo>
                    <a:pt x="594931" y="3946245"/>
                  </a:lnTo>
                  <a:lnTo>
                    <a:pt x="844169" y="3946245"/>
                  </a:lnTo>
                  <a:lnTo>
                    <a:pt x="890193" y="3939895"/>
                  </a:lnTo>
                  <a:lnTo>
                    <a:pt x="925664" y="3924655"/>
                  </a:lnTo>
                  <a:lnTo>
                    <a:pt x="931583" y="3922115"/>
                  </a:lnTo>
                  <a:lnTo>
                    <a:pt x="966660" y="3895445"/>
                  </a:lnTo>
                  <a:lnTo>
                    <a:pt x="993775" y="3859885"/>
                  </a:lnTo>
                  <a:lnTo>
                    <a:pt x="1011262" y="3819245"/>
                  </a:lnTo>
                  <a:lnTo>
                    <a:pt x="1017473" y="3773525"/>
                  </a:lnTo>
                  <a:close/>
                </a:path>
                <a:path w="1019175" h="7691120">
                  <a:moveTo>
                    <a:pt x="1019175" y="408597"/>
                  </a:moveTo>
                  <a:lnTo>
                    <a:pt x="1017828" y="406031"/>
                  </a:lnTo>
                  <a:lnTo>
                    <a:pt x="941095" y="406031"/>
                  </a:lnTo>
                  <a:lnTo>
                    <a:pt x="939977" y="405155"/>
                  </a:lnTo>
                  <a:lnTo>
                    <a:pt x="924204" y="354063"/>
                  </a:lnTo>
                  <a:lnTo>
                    <a:pt x="908888" y="318262"/>
                  </a:lnTo>
                  <a:lnTo>
                    <a:pt x="888428" y="280479"/>
                  </a:lnTo>
                  <a:lnTo>
                    <a:pt x="864552" y="245008"/>
                  </a:lnTo>
                  <a:lnTo>
                    <a:pt x="837476" y="212115"/>
                  </a:lnTo>
                  <a:lnTo>
                    <a:pt x="807415" y="181991"/>
                  </a:lnTo>
                  <a:lnTo>
                    <a:pt x="774611" y="154851"/>
                  </a:lnTo>
                  <a:lnTo>
                    <a:pt x="739241" y="130911"/>
                  </a:lnTo>
                  <a:lnTo>
                    <a:pt x="701535" y="110401"/>
                  </a:lnTo>
                  <a:lnTo>
                    <a:pt x="649719" y="89319"/>
                  </a:lnTo>
                  <a:lnTo>
                    <a:pt x="583069" y="72707"/>
                  </a:lnTo>
                  <a:lnTo>
                    <a:pt x="546011" y="68097"/>
                  </a:lnTo>
                  <a:lnTo>
                    <a:pt x="544664" y="71856"/>
                  </a:lnTo>
                  <a:lnTo>
                    <a:pt x="547052" y="73482"/>
                  </a:lnTo>
                  <a:lnTo>
                    <a:pt x="616165" y="121043"/>
                  </a:lnTo>
                  <a:lnTo>
                    <a:pt x="617791" y="122174"/>
                  </a:lnTo>
                  <a:lnTo>
                    <a:pt x="617791" y="124574"/>
                  </a:lnTo>
                  <a:lnTo>
                    <a:pt x="616165" y="125704"/>
                  </a:lnTo>
                  <a:lnTo>
                    <a:pt x="543064" y="175958"/>
                  </a:lnTo>
                  <a:lnTo>
                    <a:pt x="540893" y="177457"/>
                  </a:lnTo>
                  <a:lnTo>
                    <a:pt x="541743" y="180848"/>
                  </a:lnTo>
                  <a:lnTo>
                    <a:pt x="544322" y="181102"/>
                  </a:lnTo>
                  <a:lnTo>
                    <a:pt x="591642" y="189623"/>
                  </a:lnTo>
                  <a:lnTo>
                    <a:pt x="636397" y="204635"/>
                  </a:lnTo>
                  <a:lnTo>
                    <a:pt x="678065" y="225640"/>
                  </a:lnTo>
                  <a:lnTo>
                    <a:pt x="716127" y="252107"/>
                  </a:lnTo>
                  <a:lnTo>
                    <a:pt x="750062" y="283514"/>
                  </a:lnTo>
                  <a:lnTo>
                    <a:pt x="779360" y="319366"/>
                  </a:lnTo>
                  <a:lnTo>
                    <a:pt x="803516" y="359117"/>
                  </a:lnTo>
                  <a:lnTo>
                    <a:pt x="821994" y="402272"/>
                  </a:lnTo>
                  <a:lnTo>
                    <a:pt x="822642" y="404114"/>
                  </a:lnTo>
                  <a:lnTo>
                    <a:pt x="821258" y="406031"/>
                  </a:lnTo>
                  <a:lnTo>
                    <a:pt x="774471" y="406031"/>
                  </a:lnTo>
                  <a:lnTo>
                    <a:pt x="773112" y="408559"/>
                  </a:lnTo>
                  <a:lnTo>
                    <a:pt x="893826" y="584860"/>
                  </a:lnTo>
                  <a:lnTo>
                    <a:pt x="894956" y="586498"/>
                  </a:lnTo>
                  <a:lnTo>
                    <a:pt x="897343" y="586498"/>
                  </a:lnTo>
                  <a:lnTo>
                    <a:pt x="898474" y="584860"/>
                  </a:lnTo>
                  <a:lnTo>
                    <a:pt x="1017879" y="410451"/>
                  </a:lnTo>
                  <a:lnTo>
                    <a:pt x="1019175" y="408597"/>
                  </a:lnTo>
                  <a:close/>
                </a:path>
              </a:pathLst>
            </a:custGeom>
            <a:solidFill>
              <a:srgbClr val="1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0443" y="8537214"/>
              <a:ext cx="86759" cy="865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57510" y="3499154"/>
              <a:ext cx="6795770" cy="5457190"/>
            </a:xfrm>
            <a:custGeom>
              <a:avLst/>
              <a:gdLst/>
              <a:ahLst/>
              <a:cxnLst/>
              <a:rect l="l" t="t" r="r" b="b"/>
              <a:pathLst>
                <a:path w="6795770" h="5457190">
                  <a:moveTo>
                    <a:pt x="739686" y="1741424"/>
                  </a:moveTo>
                  <a:lnTo>
                    <a:pt x="733856" y="1676641"/>
                  </a:lnTo>
                  <a:lnTo>
                    <a:pt x="717829" y="1625625"/>
                  </a:lnTo>
                  <a:lnTo>
                    <a:pt x="693775" y="1586788"/>
                  </a:lnTo>
                  <a:lnTo>
                    <a:pt x="663867" y="1558582"/>
                  </a:lnTo>
                  <a:lnTo>
                    <a:pt x="630262" y="1539392"/>
                  </a:lnTo>
                  <a:lnTo>
                    <a:pt x="560666" y="1521752"/>
                  </a:lnTo>
                  <a:lnTo>
                    <a:pt x="529018" y="1520139"/>
                  </a:lnTo>
                  <a:lnTo>
                    <a:pt x="497395" y="1521752"/>
                  </a:lnTo>
                  <a:lnTo>
                    <a:pt x="427824" y="1539392"/>
                  </a:lnTo>
                  <a:lnTo>
                    <a:pt x="394220" y="1558582"/>
                  </a:lnTo>
                  <a:lnTo>
                    <a:pt x="364299" y="1586788"/>
                  </a:lnTo>
                  <a:lnTo>
                    <a:pt x="340245" y="1625625"/>
                  </a:lnTo>
                  <a:lnTo>
                    <a:pt x="324218" y="1676641"/>
                  </a:lnTo>
                  <a:lnTo>
                    <a:pt x="318389" y="1741424"/>
                  </a:lnTo>
                  <a:lnTo>
                    <a:pt x="321792" y="1793976"/>
                  </a:lnTo>
                  <a:lnTo>
                    <a:pt x="331584" y="1843455"/>
                  </a:lnTo>
                  <a:lnTo>
                    <a:pt x="347192" y="1889048"/>
                  </a:lnTo>
                  <a:lnTo>
                    <a:pt x="367982" y="1929904"/>
                  </a:lnTo>
                  <a:lnTo>
                    <a:pt x="393395" y="1965198"/>
                  </a:lnTo>
                  <a:lnTo>
                    <a:pt x="422795" y="1994103"/>
                  </a:lnTo>
                  <a:lnTo>
                    <a:pt x="455599" y="2015782"/>
                  </a:lnTo>
                  <a:lnTo>
                    <a:pt x="491210" y="2029396"/>
                  </a:lnTo>
                  <a:lnTo>
                    <a:pt x="529018" y="2034120"/>
                  </a:lnTo>
                  <a:lnTo>
                    <a:pt x="566851" y="2029396"/>
                  </a:lnTo>
                  <a:lnTo>
                    <a:pt x="602475" y="2015782"/>
                  </a:lnTo>
                  <a:lnTo>
                    <a:pt x="635292" y="1994103"/>
                  </a:lnTo>
                  <a:lnTo>
                    <a:pt x="664692" y="1965198"/>
                  </a:lnTo>
                  <a:lnTo>
                    <a:pt x="690092" y="1929904"/>
                  </a:lnTo>
                  <a:lnTo>
                    <a:pt x="710895" y="1889048"/>
                  </a:lnTo>
                  <a:lnTo>
                    <a:pt x="726490" y="1843455"/>
                  </a:lnTo>
                  <a:lnTo>
                    <a:pt x="736282" y="1793976"/>
                  </a:lnTo>
                  <a:lnTo>
                    <a:pt x="739686" y="1741424"/>
                  </a:lnTo>
                  <a:close/>
                </a:path>
                <a:path w="6795770" h="5457190">
                  <a:moveTo>
                    <a:pt x="814400" y="2171039"/>
                  </a:moveTo>
                  <a:lnTo>
                    <a:pt x="763168" y="2160714"/>
                  </a:lnTo>
                  <a:lnTo>
                    <a:pt x="711987" y="2152408"/>
                  </a:lnTo>
                  <a:lnTo>
                    <a:pt x="660908" y="2146084"/>
                  </a:lnTo>
                  <a:lnTo>
                    <a:pt x="609917" y="2141778"/>
                  </a:lnTo>
                  <a:lnTo>
                    <a:pt x="559054" y="2139467"/>
                  </a:lnTo>
                  <a:lnTo>
                    <a:pt x="508317" y="2139162"/>
                  </a:lnTo>
                  <a:lnTo>
                    <a:pt x="457746" y="2140851"/>
                  </a:lnTo>
                  <a:lnTo>
                    <a:pt x="407352" y="2144547"/>
                  </a:lnTo>
                  <a:lnTo>
                    <a:pt x="357149" y="2150249"/>
                  </a:lnTo>
                  <a:lnTo>
                    <a:pt x="307149" y="2157958"/>
                  </a:lnTo>
                  <a:lnTo>
                    <a:pt x="257378" y="2167674"/>
                  </a:lnTo>
                  <a:lnTo>
                    <a:pt x="207860" y="2179383"/>
                  </a:lnTo>
                  <a:lnTo>
                    <a:pt x="166484" y="2191601"/>
                  </a:lnTo>
                  <a:lnTo>
                    <a:pt x="125171" y="2207755"/>
                  </a:lnTo>
                  <a:lnTo>
                    <a:pt x="86233" y="2228329"/>
                  </a:lnTo>
                  <a:lnTo>
                    <a:pt x="51943" y="2253881"/>
                  </a:lnTo>
                  <a:lnTo>
                    <a:pt x="24612" y="2284920"/>
                  </a:lnTo>
                  <a:lnTo>
                    <a:pt x="6527" y="2321953"/>
                  </a:lnTo>
                  <a:lnTo>
                    <a:pt x="0" y="2365527"/>
                  </a:lnTo>
                  <a:lnTo>
                    <a:pt x="0" y="2961106"/>
                  </a:lnTo>
                  <a:lnTo>
                    <a:pt x="145542" y="2961106"/>
                  </a:lnTo>
                  <a:lnTo>
                    <a:pt x="145542" y="2548420"/>
                  </a:lnTo>
                  <a:lnTo>
                    <a:pt x="149466" y="2529001"/>
                  </a:lnTo>
                  <a:lnTo>
                    <a:pt x="160172" y="2513152"/>
                  </a:lnTo>
                  <a:lnTo>
                    <a:pt x="176022" y="2502471"/>
                  </a:lnTo>
                  <a:lnTo>
                    <a:pt x="195389" y="2498547"/>
                  </a:lnTo>
                  <a:lnTo>
                    <a:pt x="214807" y="2502458"/>
                  </a:lnTo>
                  <a:lnTo>
                    <a:pt x="230644" y="2513152"/>
                  </a:lnTo>
                  <a:lnTo>
                    <a:pt x="241338" y="2529001"/>
                  </a:lnTo>
                  <a:lnTo>
                    <a:pt x="245249" y="2548420"/>
                  </a:lnTo>
                  <a:lnTo>
                    <a:pt x="245249" y="2961106"/>
                  </a:lnTo>
                  <a:lnTo>
                    <a:pt x="812761" y="2961106"/>
                  </a:lnTo>
                  <a:lnTo>
                    <a:pt x="812761" y="2498547"/>
                  </a:lnTo>
                  <a:lnTo>
                    <a:pt x="812863" y="2193125"/>
                  </a:lnTo>
                  <a:lnTo>
                    <a:pt x="813181" y="2185682"/>
                  </a:lnTo>
                  <a:lnTo>
                    <a:pt x="813701" y="2178316"/>
                  </a:lnTo>
                  <a:lnTo>
                    <a:pt x="814400" y="2171039"/>
                  </a:lnTo>
                  <a:close/>
                </a:path>
                <a:path w="6795770" h="5457190">
                  <a:moveTo>
                    <a:pt x="949642" y="749134"/>
                  </a:moveTo>
                  <a:lnTo>
                    <a:pt x="652449" y="715899"/>
                  </a:lnTo>
                  <a:lnTo>
                    <a:pt x="529018" y="443318"/>
                  </a:lnTo>
                  <a:lnTo>
                    <a:pt x="405663" y="715886"/>
                  </a:lnTo>
                  <a:lnTo>
                    <a:pt x="108470" y="749122"/>
                  </a:lnTo>
                  <a:lnTo>
                    <a:pt x="329425" y="950683"/>
                  </a:lnTo>
                  <a:lnTo>
                    <a:pt x="269049" y="1243761"/>
                  </a:lnTo>
                  <a:lnTo>
                    <a:pt x="529031" y="1095819"/>
                  </a:lnTo>
                  <a:lnTo>
                    <a:pt x="788924" y="1243761"/>
                  </a:lnTo>
                  <a:lnTo>
                    <a:pt x="758507" y="1095819"/>
                  </a:lnTo>
                  <a:lnTo>
                    <a:pt x="728687" y="950734"/>
                  </a:lnTo>
                  <a:lnTo>
                    <a:pt x="949642" y="749134"/>
                  </a:lnTo>
                  <a:close/>
                </a:path>
                <a:path w="6795770" h="5457190">
                  <a:moveTo>
                    <a:pt x="1730362" y="1512582"/>
                  </a:moveTo>
                  <a:lnTo>
                    <a:pt x="1725193" y="1447622"/>
                  </a:lnTo>
                  <a:lnTo>
                    <a:pt x="1710817" y="1394942"/>
                  </a:lnTo>
                  <a:lnTo>
                    <a:pt x="1688947" y="1353299"/>
                  </a:lnTo>
                  <a:lnTo>
                    <a:pt x="1661274" y="1321460"/>
                  </a:lnTo>
                  <a:lnTo>
                    <a:pt x="1629511" y="1298181"/>
                  </a:lnTo>
                  <a:lnTo>
                    <a:pt x="1560474" y="1272387"/>
                  </a:lnTo>
                  <a:lnTo>
                    <a:pt x="1495450" y="1265986"/>
                  </a:lnTo>
                  <a:lnTo>
                    <a:pt x="1464284" y="1267371"/>
                  </a:lnTo>
                  <a:lnTo>
                    <a:pt x="1395564" y="1282242"/>
                  </a:lnTo>
                  <a:lnTo>
                    <a:pt x="1329613" y="1321460"/>
                  </a:lnTo>
                  <a:lnTo>
                    <a:pt x="1301953" y="1353299"/>
                  </a:lnTo>
                  <a:lnTo>
                    <a:pt x="1280071" y="1394942"/>
                  </a:lnTo>
                  <a:lnTo>
                    <a:pt x="1265707" y="1447622"/>
                  </a:lnTo>
                  <a:lnTo>
                    <a:pt x="1260538" y="1512582"/>
                  </a:lnTo>
                  <a:lnTo>
                    <a:pt x="1263611" y="1565173"/>
                  </a:lnTo>
                  <a:lnTo>
                    <a:pt x="1272527" y="1615071"/>
                  </a:lnTo>
                  <a:lnTo>
                    <a:pt x="1286789" y="1661629"/>
                  </a:lnTo>
                  <a:lnTo>
                    <a:pt x="1305915" y="1704174"/>
                  </a:lnTo>
                  <a:lnTo>
                    <a:pt x="1329410" y="1742008"/>
                  </a:lnTo>
                  <a:lnTo>
                    <a:pt x="1356791" y="1774482"/>
                  </a:lnTo>
                  <a:lnTo>
                    <a:pt x="1387576" y="1800898"/>
                  </a:lnTo>
                  <a:lnTo>
                    <a:pt x="1421269" y="1820608"/>
                  </a:lnTo>
                  <a:lnTo>
                    <a:pt x="1457388" y="1832927"/>
                  </a:lnTo>
                  <a:lnTo>
                    <a:pt x="1495450" y="1837182"/>
                  </a:lnTo>
                  <a:lnTo>
                    <a:pt x="1533512" y="1832927"/>
                  </a:lnTo>
                  <a:lnTo>
                    <a:pt x="1569631" y="1820608"/>
                  </a:lnTo>
                  <a:lnTo>
                    <a:pt x="1603324" y="1800898"/>
                  </a:lnTo>
                  <a:lnTo>
                    <a:pt x="1634109" y="1774482"/>
                  </a:lnTo>
                  <a:lnTo>
                    <a:pt x="1661490" y="1742008"/>
                  </a:lnTo>
                  <a:lnTo>
                    <a:pt x="1684985" y="1704174"/>
                  </a:lnTo>
                  <a:lnTo>
                    <a:pt x="1704098" y="1661629"/>
                  </a:lnTo>
                  <a:lnTo>
                    <a:pt x="1718360" y="1615071"/>
                  </a:lnTo>
                  <a:lnTo>
                    <a:pt x="1727276" y="1565173"/>
                  </a:lnTo>
                  <a:lnTo>
                    <a:pt x="1730362" y="1512582"/>
                  </a:lnTo>
                  <a:close/>
                </a:path>
                <a:path w="6795770" h="5457190">
                  <a:moveTo>
                    <a:pt x="1994001" y="362369"/>
                  </a:moveTo>
                  <a:lnTo>
                    <a:pt x="1641678" y="323037"/>
                  </a:lnTo>
                  <a:lnTo>
                    <a:pt x="1495450" y="0"/>
                  </a:lnTo>
                  <a:lnTo>
                    <a:pt x="1349209" y="323024"/>
                  </a:lnTo>
                  <a:lnTo>
                    <a:pt x="996950" y="362369"/>
                  </a:lnTo>
                  <a:lnTo>
                    <a:pt x="1258862" y="601256"/>
                  </a:lnTo>
                  <a:lnTo>
                    <a:pt x="1187399" y="948626"/>
                  </a:lnTo>
                  <a:lnTo>
                    <a:pt x="1495450" y="773239"/>
                  </a:lnTo>
                  <a:lnTo>
                    <a:pt x="1803476" y="948613"/>
                  </a:lnTo>
                  <a:lnTo>
                    <a:pt x="1767433" y="773239"/>
                  </a:lnTo>
                  <a:lnTo>
                    <a:pt x="1732102" y="601306"/>
                  </a:lnTo>
                  <a:lnTo>
                    <a:pt x="1994001" y="362369"/>
                  </a:lnTo>
                  <a:close/>
                </a:path>
                <a:path w="6795770" h="5457190">
                  <a:moveTo>
                    <a:pt x="2078431" y="2200618"/>
                  </a:moveTo>
                  <a:lnTo>
                    <a:pt x="2070176" y="2148929"/>
                  </a:lnTo>
                  <a:lnTo>
                    <a:pt x="2047811" y="2105787"/>
                  </a:lnTo>
                  <a:lnTo>
                    <a:pt x="2014855" y="2070455"/>
                  </a:lnTo>
                  <a:lnTo>
                    <a:pt x="1974875" y="2042210"/>
                  </a:lnTo>
                  <a:lnTo>
                    <a:pt x="1931390" y="2020328"/>
                  </a:lnTo>
                  <a:lnTo>
                    <a:pt x="1887956" y="2004085"/>
                  </a:lnTo>
                  <a:lnTo>
                    <a:pt x="1848129" y="1992744"/>
                  </a:lnTo>
                  <a:lnTo>
                    <a:pt x="1797100" y="1980971"/>
                  </a:lnTo>
                  <a:lnTo>
                    <a:pt x="1746123" y="1971001"/>
                  </a:lnTo>
                  <a:lnTo>
                    <a:pt x="1695208" y="1962848"/>
                  </a:lnTo>
                  <a:lnTo>
                    <a:pt x="1644370" y="1956511"/>
                  </a:lnTo>
                  <a:lnTo>
                    <a:pt x="1593608" y="1951964"/>
                  </a:lnTo>
                  <a:lnTo>
                    <a:pt x="1542961" y="1949246"/>
                  </a:lnTo>
                  <a:lnTo>
                    <a:pt x="1492427" y="1948332"/>
                  </a:lnTo>
                  <a:lnTo>
                    <a:pt x="1442034" y="1949221"/>
                  </a:lnTo>
                  <a:lnTo>
                    <a:pt x="1391780" y="1951926"/>
                  </a:lnTo>
                  <a:lnTo>
                    <a:pt x="1341691" y="1956435"/>
                  </a:lnTo>
                  <a:lnTo>
                    <a:pt x="1291767" y="1962759"/>
                  </a:lnTo>
                  <a:lnTo>
                    <a:pt x="1242047" y="1970900"/>
                  </a:lnTo>
                  <a:lnTo>
                    <a:pt x="1192517" y="1980844"/>
                  </a:lnTo>
                  <a:lnTo>
                    <a:pt x="1143215" y="1992604"/>
                  </a:lnTo>
                  <a:lnTo>
                    <a:pt x="1097305" y="2006193"/>
                  </a:lnTo>
                  <a:lnTo>
                    <a:pt x="1051445" y="2024189"/>
                  </a:lnTo>
                  <a:lnTo>
                    <a:pt x="1008214" y="2047151"/>
                  </a:lnTo>
                  <a:lnTo>
                    <a:pt x="970153" y="2075688"/>
                  </a:lnTo>
                  <a:lnTo>
                    <a:pt x="939812" y="2110384"/>
                  </a:lnTo>
                  <a:lnTo>
                    <a:pt x="919734" y="2151837"/>
                  </a:lnTo>
                  <a:lnTo>
                    <a:pt x="912482" y="2200618"/>
                  </a:lnTo>
                  <a:lnTo>
                    <a:pt x="912482" y="2961106"/>
                  </a:lnTo>
                  <a:lnTo>
                    <a:pt x="1080897" y="2961106"/>
                  </a:lnTo>
                  <a:lnTo>
                    <a:pt x="1080897" y="2400554"/>
                  </a:lnTo>
                  <a:lnTo>
                    <a:pt x="1084808" y="2381135"/>
                  </a:lnTo>
                  <a:lnTo>
                    <a:pt x="1095489" y="2365273"/>
                  </a:lnTo>
                  <a:lnTo>
                    <a:pt x="1111338" y="2354592"/>
                  </a:lnTo>
                  <a:lnTo>
                    <a:pt x="1130757" y="2350668"/>
                  </a:lnTo>
                  <a:lnTo>
                    <a:pt x="1150162" y="2354592"/>
                  </a:lnTo>
                  <a:lnTo>
                    <a:pt x="1166012" y="2365273"/>
                  </a:lnTo>
                  <a:lnTo>
                    <a:pt x="1176693" y="2381135"/>
                  </a:lnTo>
                  <a:lnTo>
                    <a:pt x="1180604" y="2400554"/>
                  </a:lnTo>
                  <a:lnTo>
                    <a:pt x="1180604" y="2961106"/>
                  </a:lnTo>
                  <a:lnTo>
                    <a:pt x="1810321" y="2961106"/>
                  </a:lnTo>
                  <a:lnTo>
                    <a:pt x="1810321" y="2400554"/>
                  </a:lnTo>
                  <a:lnTo>
                    <a:pt x="1814245" y="2381135"/>
                  </a:lnTo>
                  <a:lnTo>
                    <a:pt x="1824913" y="2365273"/>
                  </a:lnTo>
                  <a:lnTo>
                    <a:pt x="1840763" y="2354592"/>
                  </a:lnTo>
                  <a:lnTo>
                    <a:pt x="1860156" y="2350668"/>
                  </a:lnTo>
                  <a:lnTo>
                    <a:pt x="1879561" y="2354592"/>
                  </a:lnTo>
                  <a:lnTo>
                    <a:pt x="1895411" y="2365273"/>
                  </a:lnTo>
                  <a:lnTo>
                    <a:pt x="1906092" y="2381135"/>
                  </a:lnTo>
                  <a:lnTo>
                    <a:pt x="1910003" y="2400554"/>
                  </a:lnTo>
                  <a:lnTo>
                    <a:pt x="1910003" y="2961106"/>
                  </a:lnTo>
                  <a:lnTo>
                    <a:pt x="2078431" y="2961106"/>
                  </a:lnTo>
                  <a:lnTo>
                    <a:pt x="2078431" y="2350668"/>
                  </a:lnTo>
                  <a:lnTo>
                    <a:pt x="2078431" y="2200618"/>
                  </a:lnTo>
                  <a:close/>
                </a:path>
                <a:path w="6795770" h="5457190">
                  <a:moveTo>
                    <a:pt x="2672562" y="1741424"/>
                  </a:moveTo>
                  <a:lnTo>
                    <a:pt x="2666733" y="1676641"/>
                  </a:lnTo>
                  <a:lnTo>
                    <a:pt x="2650706" y="1625625"/>
                  </a:lnTo>
                  <a:lnTo>
                    <a:pt x="2626639" y="1586788"/>
                  </a:lnTo>
                  <a:lnTo>
                    <a:pt x="2596718" y="1558582"/>
                  </a:lnTo>
                  <a:lnTo>
                    <a:pt x="2563114" y="1539392"/>
                  </a:lnTo>
                  <a:lnTo>
                    <a:pt x="2493530" y="1521752"/>
                  </a:lnTo>
                  <a:lnTo>
                    <a:pt x="2461907" y="1520139"/>
                  </a:lnTo>
                  <a:lnTo>
                    <a:pt x="2430259" y="1521752"/>
                  </a:lnTo>
                  <a:lnTo>
                    <a:pt x="2360650" y="1539392"/>
                  </a:lnTo>
                  <a:lnTo>
                    <a:pt x="2327046" y="1558582"/>
                  </a:lnTo>
                  <a:lnTo>
                    <a:pt x="2297125" y="1586788"/>
                  </a:lnTo>
                  <a:lnTo>
                    <a:pt x="2273071" y="1625625"/>
                  </a:lnTo>
                  <a:lnTo>
                    <a:pt x="2257044" y="1676641"/>
                  </a:lnTo>
                  <a:lnTo>
                    <a:pt x="2251214" y="1741424"/>
                  </a:lnTo>
                  <a:lnTo>
                    <a:pt x="2254618" y="1793976"/>
                  </a:lnTo>
                  <a:lnTo>
                    <a:pt x="2264422" y="1843455"/>
                  </a:lnTo>
                  <a:lnTo>
                    <a:pt x="2280031" y="1889048"/>
                  </a:lnTo>
                  <a:lnTo>
                    <a:pt x="2300833" y="1929904"/>
                  </a:lnTo>
                  <a:lnTo>
                    <a:pt x="2326246" y="1965198"/>
                  </a:lnTo>
                  <a:lnTo>
                    <a:pt x="2355659" y="1994103"/>
                  </a:lnTo>
                  <a:lnTo>
                    <a:pt x="2388476" y="2015782"/>
                  </a:lnTo>
                  <a:lnTo>
                    <a:pt x="2424087" y="2029396"/>
                  </a:lnTo>
                  <a:lnTo>
                    <a:pt x="2461907" y="2034120"/>
                  </a:lnTo>
                  <a:lnTo>
                    <a:pt x="2499715" y="2029396"/>
                  </a:lnTo>
                  <a:lnTo>
                    <a:pt x="2535326" y="2015782"/>
                  </a:lnTo>
                  <a:lnTo>
                    <a:pt x="2568143" y="1994103"/>
                  </a:lnTo>
                  <a:lnTo>
                    <a:pt x="2597543" y="1965198"/>
                  </a:lnTo>
                  <a:lnTo>
                    <a:pt x="2622956" y="1929904"/>
                  </a:lnTo>
                  <a:lnTo>
                    <a:pt x="2643759" y="1889048"/>
                  </a:lnTo>
                  <a:lnTo>
                    <a:pt x="2659367" y="1843455"/>
                  </a:lnTo>
                  <a:lnTo>
                    <a:pt x="2669159" y="1793976"/>
                  </a:lnTo>
                  <a:lnTo>
                    <a:pt x="2672562" y="1741424"/>
                  </a:lnTo>
                  <a:close/>
                </a:path>
                <a:path w="6795770" h="5457190">
                  <a:moveTo>
                    <a:pt x="2882696" y="749122"/>
                  </a:moveTo>
                  <a:lnTo>
                    <a:pt x="2585262" y="715899"/>
                  </a:lnTo>
                  <a:lnTo>
                    <a:pt x="2461920" y="443318"/>
                  </a:lnTo>
                  <a:lnTo>
                    <a:pt x="2338476" y="715886"/>
                  </a:lnTo>
                  <a:lnTo>
                    <a:pt x="2041296" y="749134"/>
                  </a:lnTo>
                  <a:lnTo>
                    <a:pt x="2262251" y="950683"/>
                  </a:lnTo>
                  <a:lnTo>
                    <a:pt x="2201926" y="1243787"/>
                  </a:lnTo>
                  <a:lnTo>
                    <a:pt x="2461857" y="1095819"/>
                  </a:lnTo>
                  <a:lnTo>
                    <a:pt x="2721826" y="1243761"/>
                  </a:lnTo>
                  <a:lnTo>
                    <a:pt x="2691371" y="1095819"/>
                  </a:lnTo>
                  <a:lnTo>
                    <a:pt x="2661501" y="950722"/>
                  </a:lnTo>
                  <a:lnTo>
                    <a:pt x="2882696" y="749122"/>
                  </a:lnTo>
                  <a:close/>
                </a:path>
                <a:path w="6795770" h="5457190">
                  <a:moveTo>
                    <a:pt x="2990850" y="2365527"/>
                  </a:moveTo>
                  <a:lnTo>
                    <a:pt x="2984309" y="2321953"/>
                  </a:lnTo>
                  <a:lnTo>
                    <a:pt x="2966250" y="2284920"/>
                  </a:lnTo>
                  <a:lnTo>
                    <a:pt x="2938945" y="2253881"/>
                  </a:lnTo>
                  <a:lnTo>
                    <a:pt x="2904667" y="2228342"/>
                  </a:lnTo>
                  <a:lnTo>
                    <a:pt x="2865729" y="2207755"/>
                  </a:lnTo>
                  <a:lnTo>
                    <a:pt x="2824416" y="2191613"/>
                  </a:lnTo>
                  <a:lnTo>
                    <a:pt x="2783001" y="2179383"/>
                  </a:lnTo>
                  <a:lnTo>
                    <a:pt x="2733484" y="2167674"/>
                  </a:lnTo>
                  <a:lnTo>
                    <a:pt x="2683726" y="2157958"/>
                  </a:lnTo>
                  <a:lnTo>
                    <a:pt x="2633738" y="2150249"/>
                  </a:lnTo>
                  <a:lnTo>
                    <a:pt x="2583535" y="2144547"/>
                  </a:lnTo>
                  <a:lnTo>
                    <a:pt x="2533142" y="2140851"/>
                  </a:lnTo>
                  <a:lnTo>
                    <a:pt x="2482570" y="2139162"/>
                  </a:lnTo>
                  <a:lnTo>
                    <a:pt x="2431846" y="2139467"/>
                  </a:lnTo>
                  <a:lnTo>
                    <a:pt x="2380983" y="2141778"/>
                  </a:lnTo>
                  <a:lnTo>
                    <a:pt x="2330005" y="2146084"/>
                  </a:lnTo>
                  <a:lnTo>
                    <a:pt x="2278913" y="2152408"/>
                  </a:lnTo>
                  <a:lnTo>
                    <a:pt x="2227745" y="2160714"/>
                  </a:lnTo>
                  <a:lnTo>
                    <a:pt x="2176513" y="2171039"/>
                  </a:lnTo>
                  <a:lnTo>
                    <a:pt x="2177211" y="2178342"/>
                  </a:lnTo>
                  <a:lnTo>
                    <a:pt x="2177719" y="2185708"/>
                  </a:lnTo>
                  <a:lnTo>
                    <a:pt x="2178024" y="2193137"/>
                  </a:lnTo>
                  <a:lnTo>
                    <a:pt x="2178139" y="2961106"/>
                  </a:lnTo>
                  <a:lnTo>
                    <a:pt x="2745676" y="2961106"/>
                  </a:lnTo>
                  <a:lnTo>
                    <a:pt x="2745676" y="2548420"/>
                  </a:lnTo>
                  <a:lnTo>
                    <a:pt x="2749588" y="2529001"/>
                  </a:lnTo>
                  <a:lnTo>
                    <a:pt x="2760294" y="2513152"/>
                  </a:lnTo>
                  <a:lnTo>
                    <a:pt x="2776182" y="2502471"/>
                  </a:lnTo>
                  <a:lnTo>
                    <a:pt x="2795651" y="2498547"/>
                  </a:lnTo>
                  <a:lnTo>
                    <a:pt x="2814942" y="2502458"/>
                  </a:lnTo>
                  <a:lnTo>
                    <a:pt x="2830741" y="2513152"/>
                  </a:lnTo>
                  <a:lnTo>
                    <a:pt x="2841409" y="2529001"/>
                  </a:lnTo>
                  <a:lnTo>
                    <a:pt x="2845320" y="2548420"/>
                  </a:lnTo>
                  <a:lnTo>
                    <a:pt x="2845320" y="2961106"/>
                  </a:lnTo>
                  <a:lnTo>
                    <a:pt x="2990850" y="2961106"/>
                  </a:lnTo>
                  <a:lnTo>
                    <a:pt x="2990850" y="2498547"/>
                  </a:lnTo>
                  <a:lnTo>
                    <a:pt x="2990850" y="2365527"/>
                  </a:lnTo>
                  <a:close/>
                </a:path>
                <a:path w="6795770" h="5457190">
                  <a:moveTo>
                    <a:pt x="6795567" y="5397030"/>
                  </a:moveTo>
                  <a:lnTo>
                    <a:pt x="6777939" y="5354650"/>
                  </a:lnTo>
                  <a:lnTo>
                    <a:pt x="6694437" y="5271973"/>
                  </a:lnTo>
                  <a:lnTo>
                    <a:pt x="6660261" y="5255120"/>
                  </a:lnTo>
                  <a:lnTo>
                    <a:pt x="6641363" y="5255425"/>
                  </a:lnTo>
                  <a:lnTo>
                    <a:pt x="6623291" y="5261546"/>
                  </a:lnTo>
                  <a:lnTo>
                    <a:pt x="6620027" y="5258320"/>
                  </a:lnTo>
                  <a:lnTo>
                    <a:pt x="6595161" y="5233733"/>
                  </a:lnTo>
                  <a:lnTo>
                    <a:pt x="6622275" y="5194274"/>
                  </a:lnTo>
                  <a:lnTo>
                    <a:pt x="6639801" y="5151082"/>
                  </a:lnTo>
                  <a:lnTo>
                    <a:pt x="6647726" y="5105743"/>
                  </a:lnTo>
                  <a:lnTo>
                    <a:pt x="6646050" y="5059883"/>
                  </a:lnTo>
                  <a:lnTo>
                    <a:pt x="6634772" y="5015128"/>
                  </a:lnTo>
                  <a:lnTo>
                    <a:pt x="6613880" y="4973104"/>
                  </a:lnTo>
                  <a:lnTo>
                    <a:pt x="6613449" y="4972570"/>
                  </a:lnTo>
                  <a:lnTo>
                    <a:pt x="6613449" y="5090960"/>
                  </a:lnTo>
                  <a:lnTo>
                    <a:pt x="6607353" y="5137924"/>
                  </a:lnTo>
                  <a:lnTo>
                    <a:pt x="6589052" y="5182413"/>
                  </a:lnTo>
                  <a:lnTo>
                    <a:pt x="6558559" y="5221960"/>
                  </a:lnTo>
                  <a:lnTo>
                    <a:pt x="6518643" y="5252161"/>
                  </a:lnTo>
                  <a:lnTo>
                    <a:pt x="6473723" y="5270297"/>
                  </a:lnTo>
                  <a:lnTo>
                    <a:pt x="6426314" y="5276329"/>
                  </a:lnTo>
                  <a:lnTo>
                    <a:pt x="6378892" y="5270297"/>
                  </a:lnTo>
                  <a:lnTo>
                    <a:pt x="6333985" y="5252161"/>
                  </a:lnTo>
                  <a:lnTo>
                    <a:pt x="6294069" y="5221960"/>
                  </a:lnTo>
                  <a:lnTo>
                    <a:pt x="6263576" y="5182413"/>
                  </a:lnTo>
                  <a:lnTo>
                    <a:pt x="6245288" y="5137937"/>
                  </a:lnTo>
                  <a:lnTo>
                    <a:pt x="6239192" y="5090985"/>
                  </a:lnTo>
                  <a:lnTo>
                    <a:pt x="6245288" y="5044008"/>
                  </a:lnTo>
                  <a:lnTo>
                    <a:pt x="6263576" y="4999520"/>
                  </a:lnTo>
                  <a:lnTo>
                    <a:pt x="6294069" y="4959985"/>
                  </a:lnTo>
                  <a:lnTo>
                    <a:pt x="6355994" y="4919180"/>
                  </a:lnTo>
                  <a:lnTo>
                    <a:pt x="6426327" y="4905603"/>
                  </a:lnTo>
                  <a:lnTo>
                    <a:pt x="6462014" y="4908994"/>
                  </a:lnTo>
                  <a:lnTo>
                    <a:pt x="6529171" y="4936172"/>
                  </a:lnTo>
                  <a:lnTo>
                    <a:pt x="6589052" y="4999520"/>
                  </a:lnTo>
                  <a:lnTo>
                    <a:pt x="6607340" y="5044008"/>
                  </a:lnTo>
                  <a:lnTo>
                    <a:pt x="6613449" y="5090960"/>
                  </a:lnTo>
                  <a:lnTo>
                    <a:pt x="6613449" y="4972570"/>
                  </a:lnTo>
                  <a:lnTo>
                    <a:pt x="6583375" y="4935398"/>
                  </a:lnTo>
                  <a:lnTo>
                    <a:pt x="6548564" y="4907204"/>
                  </a:lnTo>
                  <a:lnTo>
                    <a:pt x="6545478" y="4905603"/>
                  </a:lnTo>
                  <a:lnTo>
                    <a:pt x="6509918" y="4887087"/>
                  </a:lnTo>
                  <a:lnTo>
                    <a:pt x="6468732" y="4874996"/>
                  </a:lnTo>
                  <a:lnTo>
                    <a:pt x="6426276" y="4870958"/>
                  </a:lnTo>
                  <a:lnTo>
                    <a:pt x="6383820" y="4874971"/>
                  </a:lnTo>
                  <a:lnTo>
                    <a:pt x="6342621" y="4887036"/>
                  </a:lnTo>
                  <a:lnTo>
                    <a:pt x="6304000" y="4907153"/>
                  </a:lnTo>
                  <a:lnTo>
                    <a:pt x="6269190" y="4935334"/>
                  </a:lnTo>
                  <a:lnTo>
                    <a:pt x="6240767" y="4969827"/>
                  </a:lnTo>
                  <a:lnTo>
                    <a:pt x="6220472" y="5008105"/>
                  </a:lnTo>
                  <a:lnTo>
                    <a:pt x="6208293" y="5048910"/>
                  </a:lnTo>
                  <a:lnTo>
                    <a:pt x="6204229" y="5090960"/>
                  </a:lnTo>
                  <a:lnTo>
                    <a:pt x="6208293" y="5133060"/>
                  </a:lnTo>
                  <a:lnTo>
                    <a:pt x="6220472" y="5173878"/>
                  </a:lnTo>
                  <a:lnTo>
                    <a:pt x="6240767" y="5212169"/>
                  </a:lnTo>
                  <a:lnTo>
                    <a:pt x="6269190" y="5246675"/>
                  </a:lnTo>
                  <a:lnTo>
                    <a:pt x="6307239" y="5276901"/>
                  </a:lnTo>
                  <a:lnTo>
                    <a:pt x="6349670" y="5297602"/>
                  </a:lnTo>
                  <a:lnTo>
                    <a:pt x="6394844" y="5308765"/>
                  </a:lnTo>
                  <a:lnTo>
                    <a:pt x="6441135" y="5310416"/>
                  </a:lnTo>
                  <a:lnTo>
                    <a:pt x="6486893" y="5302555"/>
                  </a:lnTo>
                  <a:lnTo>
                    <a:pt x="6530492" y="5285181"/>
                  </a:lnTo>
                  <a:lnTo>
                    <a:pt x="6543599" y="5276329"/>
                  </a:lnTo>
                  <a:lnTo>
                    <a:pt x="6570294" y="5258320"/>
                  </a:lnTo>
                  <a:lnTo>
                    <a:pt x="6598374" y="5286133"/>
                  </a:lnTo>
                  <a:lnTo>
                    <a:pt x="6592214" y="5304066"/>
                  </a:lnTo>
                  <a:lnTo>
                    <a:pt x="6591922" y="5322811"/>
                  </a:lnTo>
                  <a:lnTo>
                    <a:pt x="6692405" y="5439410"/>
                  </a:lnTo>
                  <a:lnTo>
                    <a:pt x="6735165" y="5456872"/>
                  </a:lnTo>
                  <a:lnTo>
                    <a:pt x="6758013" y="5452503"/>
                  </a:lnTo>
                  <a:lnTo>
                    <a:pt x="6778003" y="5439410"/>
                  </a:lnTo>
                  <a:lnTo>
                    <a:pt x="6791198" y="5419623"/>
                  </a:lnTo>
                  <a:lnTo>
                    <a:pt x="6795567" y="5397030"/>
                  </a:lnTo>
                  <a:close/>
                </a:path>
              </a:pathLst>
            </a:custGeom>
            <a:solidFill>
              <a:srgbClr val="1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225869" y="1551791"/>
            <a:ext cx="3022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26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Billing</a:t>
            </a:r>
            <a:r>
              <a:rPr sz="2000" b="1" spc="14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spc="30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Process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23353" y="3074356"/>
            <a:ext cx="3297174" cy="69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000" b="1" spc="32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Communication </a:t>
            </a:r>
            <a:r>
              <a:rPr sz="2000" b="1" spc="37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Engagement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17436" y="4973419"/>
            <a:ext cx="23998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0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Technology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31488" y="6683986"/>
            <a:ext cx="332534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0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Building</a:t>
            </a:r>
            <a:r>
              <a:rPr sz="2000" b="1" spc="14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spc="254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Loyalty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17436" y="8185349"/>
            <a:ext cx="2788555" cy="69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000" b="1" spc="29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Cost </a:t>
            </a:r>
            <a:r>
              <a:rPr sz="2000" b="1" spc="28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Transparency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084792-9F3C-70EA-A97A-AB53A13CB05C}"/>
              </a:ext>
            </a:extLst>
          </p:cNvPr>
          <p:cNvSpPr/>
          <p:nvPr/>
        </p:nvSpPr>
        <p:spPr>
          <a:xfrm>
            <a:off x="3601264" y="3074355"/>
            <a:ext cx="4115244" cy="418157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34C20035-A583-6FA3-6E51-D126D0702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36658">
            <a:off x="-2914236" y="5998208"/>
            <a:ext cx="7616557" cy="7815497"/>
          </a:xfrm>
          <a:prstGeom prst="rect">
            <a:avLst/>
          </a:prstGeom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C85E93F5-2F1D-7129-354D-E08C49A7C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968250" y="-2587027"/>
            <a:ext cx="6709932" cy="6885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48958"/>
            <a:ext cx="18287999" cy="10535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4865" y="3157595"/>
            <a:ext cx="10498267" cy="712940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716821" y="-274359"/>
            <a:ext cx="17571178" cy="10352166"/>
            <a:chOff x="716821" y="-274359"/>
            <a:chExt cx="17571178" cy="10352166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3609" y="6129467"/>
              <a:ext cx="1015454" cy="25795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292" y="7415756"/>
              <a:ext cx="3840710" cy="15139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821" y="6129467"/>
              <a:ext cx="1011487" cy="25795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0292" y="5911392"/>
              <a:ext cx="3840710" cy="151499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3133" y="6129466"/>
              <a:ext cx="3874135" cy="2580640"/>
            </a:xfrm>
            <a:custGeom>
              <a:avLst/>
              <a:gdLst/>
              <a:ahLst/>
              <a:cxnLst/>
              <a:rect l="l" t="t" r="r" b="b"/>
              <a:pathLst>
                <a:path w="3874135" h="2580640">
                  <a:moveTo>
                    <a:pt x="3775712" y="2580191"/>
                  </a:moveTo>
                  <a:lnTo>
                    <a:pt x="99550" y="2580191"/>
                  </a:lnTo>
                  <a:lnTo>
                    <a:pt x="62833" y="2572751"/>
                  </a:lnTo>
                  <a:lnTo>
                    <a:pt x="30154" y="2550693"/>
                  </a:lnTo>
                  <a:lnTo>
                    <a:pt x="8095" y="2518014"/>
                  </a:lnTo>
                  <a:lnTo>
                    <a:pt x="0" y="2478059"/>
                  </a:lnTo>
                  <a:lnTo>
                    <a:pt x="0" y="102787"/>
                  </a:lnTo>
                  <a:lnTo>
                    <a:pt x="8095" y="62832"/>
                  </a:lnTo>
                  <a:lnTo>
                    <a:pt x="30154" y="30154"/>
                  </a:lnTo>
                  <a:lnTo>
                    <a:pt x="62833" y="8095"/>
                  </a:lnTo>
                  <a:lnTo>
                    <a:pt x="102786" y="0"/>
                  </a:lnTo>
                  <a:lnTo>
                    <a:pt x="3772476" y="0"/>
                  </a:lnTo>
                  <a:lnTo>
                    <a:pt x="3812429" y="8095"/>
                  </a:lnTo>
                  <a:lnTo>
                    <a:pt x="3845108" y="30154"/>
                  </a:lnTo>
                  <a:lnTo>
                    <a:pt x="3867167" y="62832"/>
                  </a:lnTo>
                  <a:lnTo>
                    <a:pt x="3873784" y="95488"/>
                  </a:lnTo>
                  <a:lnTo>
                    <a:pt x="3873784" y="2485359"/>
                  </a:lnTo>
                  <a:lnTo>
                    <a:pt x="3867167" y="2518014"/>
                  </a:lnTo>
                  <a:lnTo>
                    <a:pt x="3845108" y="2550693"/>
                  </a:lnTo>
                  <a:lnTo>
                    <a:pt x="3812429" y="2572751"/>
                  </a:lnTo>
                  <a:lnTo>
                    <a:pt x="3775712" y="2580191"/>
                  </a:lnTo>
                  <a:close/>
                </a:path>
              </a:pathLst>
            </a:custGeom>
            <a:solidFill>
              <a:srgbClr val="F2F5F2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1952" y="2556587"/>
              <a:ext cx="1015454" cy="257958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8635" y="3842878"/>
              <a:ext cx="3840710" cy="15139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5164" y="2556587"/>
              <a:ext cx="1011487" cy="25795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8635" y="2338513"/>
              <a:ext cx="3840710" cy="151499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51476" y="2556587"/>
              <a:ext cx="3874135" cy="2580640"/>
            </a:xfrm>
            <a:custGeom>
              <a:avLst/>
              <a:gdLst/>
              <a:ahLst/>
              <a:cxnLst/>
              <a:rect l="l" t="t" r="r" b="b"/>
              <a:pathLst>
                <a:path w="3874135" h="2580640">
                  <a:moveTo>
                    <a:pt x="3775711" y="2580191"/>
                  </a:moveTo>
                  <a:lnTo>
                    <a:pt x="99551" y="2580191"/>
                  </a:lnTo>
                  <a:lnTo>
                    <a:pt x="62833" y="2572751"/>
                  </a:lnTo>
                  <a:lnTo>
                    <a:pt x="30154" y="2550693"/>
                  </a:lnTo>
                  <a:lnTo>
                    <a:pt x="8095" y="2518014"/>
                  </a:lnTo>
                  <a:lnTo>
                    <a:pt x="0" y="2478060"/>
                  </a:lnTo>
                  <a:lnTo>
                    <a:pt x="0" y="102787"/>
                  </a:lnTo>
                  <a:lnTo>
                    <a:pt x="8095" y="62832"/>
                  </a:lnTo>
                  <a:lnTo>
                    <a:pt x="30154" y="30154"/>
                  </a:lnTo>
                  <a:lnTo>
                    <a:pt x="62833" y="8095"/>
                  </a:lnTo>
                  <a:lnTo>
                    <a:pt x="102786" y="0"/>
                  </a:lnTo>
                  <a:lnTo>
                    <a:pt x="3772476" y="0"/>
                  </a:lnTo>
                  <a:lnTo>
                    <a:pt x="3812429" y="8095"/>
                  </a:lnTo>
                  <a:lnTo>
                    <a:pt x="3845108" y="30154"/>
                  </a:lnTo>
                  <a:lnTo>
                    <a:pt x="3867167" y="62832"/>
                  </a:lnTo>
                  <a:lnTo>
                    <a:pt x="3873784" y="95488"/>
                  </a:lnTo>
                  <a:lnTo>
                    <a:pt x="3873784" y="2485359"/>
                  </a:lnTo>
                  <a:lnTo>
                    <a:pt x="3867167" y="2518014"/>
                  </a:lnTo>
                  <a:lnTo>
                    <a:pt x="3845108" y="2550693"/>
                  </a:lnTo>
                  <a:lnTo>
                    <a:pt x="3812429" y="2572751"/>
                  </a:lnTo>
                  <a:lnTo>
                    <a:pt x="3775711" y="2580191"/>
                  </a:lnTo>
                  <a:close/>
                </a:path>
              </a:pathLst>
            </a:custGeom>
            <a:solidFill>
              <a:srgbClr val="F2F5F2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23193" y="3887781"/>
              <a:ext cx="1024255" cy="0"/>
            </a:xfrm>
            <a:custGeom>
              <a:avLst/>
              <a:gdLst/>
              <a:ahLst/>
              <a:cxnLst/>
              <a:rect l="l" t="t" r="r" b="b"/>
              <a:pathLst>
                <a:path w="1024254">
                  <a:moveTo>
                    <a:pt x="0" y="0"/>
                  </a:moveTo>
                  <a:lnTo>
                    <a:pt x="1023706" y="0"/>
                  </a:lnTo>
                </a:path>
              </a:pathLst>
            </a:custGeom>
            <a:ln w="47624">
              <a:solidFill>
                <a:srgbClr val="79C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44456" y="3792521"/>
              <a:ext cx="190643" cy="1905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34992" y="3792521"/>
              <a:ext cx="190643" cy="1905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49339" y="6121888"/>
              <a:ext cx="1015453" cy="257958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16022" y="7408177"/>
              <a:ext cx="3840710" cy="15139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2552" y="6121888"/>
              <a:ext cx="1011488" cy="257958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16022" y="5903814"/>
              <a:ext cx="3840710" cy="15149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3578864" y="6121888"/>
              <a:ext cx="3874135" cy="2580640"/>
            </a:xfrm>
            <a:custGeom>
              <a:avLst/>
              <a:gdLst/>
              <a:ahLst/>
              <a:cxnLst/>
              <a:rect l="l" t="t" r="r" b="b"/>
              <a:pathLst>
                <a:path w="3874134" h="2580640">
                  <a:moveTo>
                    <a:pt x="3775713" y="2580191"/>
                  </a:moveTo>
                  <a:lnTo>
                    <a:pt x="99549" y="2580191"/>
                  </a:lnTo>
                  <a:lnTo>
                    <a:pt x="62833" y="2572752"/>
                  </a:lnTo>
                  <a:lnTo>
                    <a:pt x="30154" y="2550693"/>
                  </a:lnTo>
                  <a:lnTo>
                    <a:pt x="8095" y="2518014"/>
                  </a:lnTo>
                  <a:lnTo>
                    <a:pt x="0" y="2478059"/>
                  </a:lnTo>
                  <a:lnTo>
                    <a:pt x="0" y="102788"/>
                  </a:lnTo>
                  <a:lnTo>
                    <a:pt x="8095" y="62833"/>
                  </a:lnTo>
                  <a:lnTo>
                    <a:pt x="30154" y="30154"/>
                  </a:lnTo>
                  <a:lnTo>
                    <a:pt x="62833" y="8095"/>
                  </a:lnTo>
                  <a:lnTo>
                    <a:pt x="102788" y="0"/>
                  </a:lnTo>
                  <a:lnTo>
                    <a:pt x="3772475" y="0"/>
                  </a:lnTo>
                  <a:lnTo>
                    <a:pt x="3812429" y="8095"/>
                  </a:lnTo>
                  <a:lnTo>
                    <a:pt x="3845108" y="30154"/>
                  </a:lnTo>
                  <a:lnTo>
                    <a:pt x="3867167" y="62833"/>
                  </a:lnTo>
                  <a:lnTo>
                    <a:pt x="3873782" y="95482"/>
                  </a:lnTo>
                  <a:lnTo>
                    <a:pt x="3873782" y="2485365"/>
                  </a:lnTo>
                  <a:lnTo>
                    <a:pt x="3867167" y="2518014"/>
                  </a:lnTo>
                  <a:lnTo>
                    <a:pt x="3845108" y="2550693"/>
                  </a:lnTo>
                  <a:lnTo>
                    <a:pt x="3812429" y="2572752"/>
                  </a:lnTo>
                  <a:lnTo>
                    <a:pt x="3775713" y="2580191"/>
                  </a:lnTo>
                  <a:close/>
                </a:path>
              </a:pathLst>
            </a:custGeom>
            <a:solidFill>
              <a:srgbClr val="F2F5F2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7900" y="2556587"/>
              <a:ext cx="1015453" cy="257958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34584" y="3842878"/>
              <a:ext cx="3840710" cy="151396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91112" y="2556587"/>
              <a:ext cx="1011488" cy="257958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34584" y="2338513"/>
              <a:ext cx="3840710" cy="151499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797425" y="2556587"/>
              <a:ext cx="3874135" cy="2580640"/>
            </a:xfrm>
            <a:custGeom>
              <a:avLst/>
              <a:gdLst/>
              <a:ahLst/>
              <a:cxnLst/>
              <a:rect l="l" t="t" r="r" b="b"/>
              <a:pathLst>
                <a:path w="3874134" h="2580640">
                  <a:moveTo>
                    <a:pt x="3775711" y="2580191"/>
                  </a:moveTo>
                  <a:lnTo>
                    <a:pt x="99551" y="2580191"/>
                  </a:lnTo>
                  <a:lnTo>
                    <a:pt x="62833" y="2572751"/>
                  </a:lnTo>
                  <a:lnTo>
                    <a:pt x="30154" y="2550693"/>
                  </a:lnTo>
                  <a:lnTo>
                    <a:pt x="8095" y="2518014"/>
                  </a:lnTo>
                  <a:lnTo>
                    <a:pt x="0" y="2478059"/>
                  </a:lnTo>
                  <a:lnTo>
                    <a:pt x="0" y="102787"/>
                  </a:lnTo>
                  <a:lnTo>
                    <a:pt x="8095" y="62832"/>
                  </a:lnTo>
                  <a:lnTo>
                    <a:pt x="30154" y="30154"/>
                  </a:lnTo>
                  <a:lnTo>
                    <a:pt x="62833" y="8095"/>
                  </a:lnTo>
                  <a:lnTo>
                    <a:pt x="102786" y="0"/>
                  </a:lnTo>
                  <a:lnTo>
                    <a:pt x="3772476" y="0"/>
                  </a:lnTo>
                  <a:lnTo>
                    <a:pt x="3812429" y="8095"/>
                  </a:lnTo>
                  <a:lnTo>
                    <a:pt x="3845108" y="30154"/>
                  </a:lnTo>
                  <a:lnTo>
                    <a:pt x="3867167" y="62832"/>
                  </a:lnTo>
                  <a:lnTo>
                    <a:pt x="3873783" y="95485"/>
                  </a:lnTo>
                  <a:lnTo>
                    <a:pt x="3873783" y="2485362"/>
                  </a:lnTo>
                  <a:lnTo>
                    <a:pt x="3867167" y="2518014"/>
                  </a:lnTo>
                  <a:lnTo>
                    <a:pt x="3845108" y="2550693"/>
                  </a:lnTo>
                  <a:lnTo>
                    <a:pt x="3812429" y="2572751"/>
                  </a:lnTo>
                  <a:lnTo>
                    <a:pt x="3775711" y="2580191"/>
                  </a:lnTo>
                  <a:close/>
                </a:path>
              </a:pathLst>
            </a:custGeom>
            <a:solidFill>
              <a:srgbClr val="F2F5F2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5134" y="624305"/>
              <a:ext cx="1015454" cy="257958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1817" y="1910595"/>
              <a:ext cx="3840710" cy="151396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8346" y="624305"/>
              <a:ext cx="1011487" cy="257958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1817" y="406231"/>
              <a:ext cx="3840710" cy="15149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194658" y="624305"/>
              <a:ext cx="3874135" cy="2580640"/>
            </a:xfrm>
            <a:custGeom>
              <a:avLst/>
              <a:gdLst/>
              <a:ahLst/>
              <a:cxnLst/>
              <a:rect l="l" t="t" r="r" b="b"/>
              <a:pathLst>
                <a:path w="3874134" h="2580640">
                  <a:moveTo>
                    <a:pt x="3775711" y="2580191"/>
                  </a:moveTo>
                  <a:lnTo>
                    <a:pt x="99551" y="2580191"/>
                  </a:lnTo>
                  <a:lnTo>
                    <a:pt x="62833" y="2572751"/>
                  </a:lnTo>
                  <a:lnTo>
                    <a:pt x="30154" y="2550693"/>
                  </a:lnTo>
                  <a:lnTo>
                    <a:pt x="8095" y="2518014"/>
                  </a:lnTo>
                  <a:lnTo>
                    <a:pt x="0" y="2478059"/>
                  </a:lnTo>
                  <a:lnTo>
                    <a:pt x="0" y="102787"/>
                  </a:lnTo>
                  <a:lnTo>
                    <a:pt x="8095" y="62832"/>
                  </a:lnTo>
                  <a:lnTo>
                    <a:pt x="30154" y="30154"/>
                  </a:lnTo>
                  <a:lnTo>
                    <a:pt x="62833" y="8095"/>
                  </a:lnTo>
                  <a:lnTo>
                    <a:pt x="102786" y="0"/>
                  </a:lnTo>
                  <a:lnTo>
                    <a:pt x="3772476" y="0"/>
                  </a:lnTo>
                  <a:lnTo>
                    <a:pt x="3812429" y="8095"/>
                  </a:lnTo>
                  <a:lnTo>
                    <a:pt x="3845108" y="30154"/>
                  </a:lnTo>
                  <a:lnTo>
                    <a:pt x="3867167" y="62832"/>
                  </a:lnTo>
                  <a:lnTo>
                    <a:pt x="3873783" y="95486"/>
                  </a:lnTo>
                  <a:lnTo>
                    <a:pt x="3873783" y="2485360"/>
                  </a:lnTo>
                  <a:lnTo>
                    <a:pt x="3867167" y="2518014"/>
                  </a:lnTo>
                  <a:lnTo>
                    <a:pt x="3845108" y="2550693"/>
                  </a:lnTo>
                  <a:lnTo>
                    <a:pt x="3812429" y="2572751"/>
                  </a:lnTo>
                  <a:lnTo>
                    <a:pt x="3775711" y="2580191"/>
                  </a:lnTo>
                  <a:close/>
                </a:path>
              </a:pathLst>
            </a:custGeom>
            <a:solidFill>
              <a:srgbClr val="F2F5F2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0087" y="6170504"/>
              <a:ext cx="1238249" cy="12382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52830" y="2499147"/>
              <a:ext cx="1314449" cy="131444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88794" y="755518"/>
              <a:ext cx="1276349" cy="127634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47628" y="2536989"/>
              <a:ext cx="1148641" cy="117635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91058" y="6109869"/>
              <a:ext cx="1276349" cy="12763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443033" y="-274359"/>
              <a:ext cx="3844966" cy="295909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569392" y="9039071"/>
              <a:ext cx="682625" cy="1010919"/>
            </a:xfrm>
            <a:custGeom>
              <a:avLst/>
              <a:gdLst/>
              <a:ahLst/>
              <a:cxnLst/>
              <a:rect l="l" t="t" r="r" b="b"/>
              <a:pathLst>
                <a:path w="682625" h="1010920">
                  <a:moveTo>
                    <a:pt x="533984" y="320598"/>
                  </a:moveTo>
                  <a:lnTo>
                    <a:pt x="532257" y="276656"/>
                  </a:lnTo>
                  <a:lnTo>
                    <a:pt x="520979" y="234315"/>
                  </a:lnTo>
                  <a:lnTo>
                    <a:pt x="500811" y="195287"/>
                  </a:lnTo>
                  <a:lnTo>
                    <a:pt x="485749" y="177228"/>
                  </a:lnTo>
                  <a:lnTo>
                    <a:pt x="485749" y="300012"/>
                  </a:lnTo>
                  <a:lnTo>
                    <a:pt x="479132" y="349707"/>
                  </a:lnTo>
                  <a:lnTo>
                    <a:pt x="456844" y="393052"/>
                  </a:lnTo>
                  <a:lnTo>
                    <a:pt x="422427" y="426250"/>
                  </a:lnTo>
                  <a:lnTo>
                    <a:pt x="379133" y="447027"/>
                  </a:lnTo>
                  <a:lnTo>
                    <a:pt x="330174" y="453085"/>
                  </a:lnTo>
                  <a:lnTo>
                    <a:pt x="285889" y="444360"/>
                  </a:lnTo>
                  <a:lnTo>
                    <a:pt x="246621" y="423100"/>
                  </a:lnTo>
                  <a:lnTo>
                    <a:pt x="215011" y="391299"/>
                  </a:lnTo>
                  <a:lnTo>
                    <a:pt x="193662" y="350901"/>
                  </a:lnTo>
                  <a:lnTo>
                    <a:pt x="186296" y="304520"/>
                  </a:lnTo>
                  <a:lnTo>
                    <a:pt x="191096" y="260223"/>
                  </a:lnTo>
                  <a:lnTo>
                    <a:pt x="213741" y="213233"/>
                  </a:lnTo>
                  <a:lnTo>
                    <a:pt x="267779" y="170129"/>
                  </a:lnTo>
                  <a:lnTo>
                    <a:pt x="335305" y="155206"/>
                  </a:lnTo>
                  <a:lnTo>
                    <a:pt x="355104" y="156451"/>
                  </a:lnTo>
                  <a:lnTo>
                    <a:pt x="393534" y="166624"/>
                  </a:lnTo>
                  <a:lnTo>
                    <a:pt x="450291" y="208711"/>
                  </a:lnTo>
                  <a:lnTo>
                    <a:pt x="475589" y="251587"/>
                  </a:lnTo>
                  <a:lnTo>
                    <a:pt x="485749" y="300012"/>
                  </a:lnTo>
                  <a:lnTo>
                    <a:pt x="485749" y="177228"/>
                  </a:lnTo>
                  <a:lnTo>
                    <a:pt x="472401" y="161213"/>
                  </a:lnTo>
                  <a:lnTo>
                    <a:pt x="464502" y="155206"/>
                  </a:lnTo>
                  <a:lnTo>
                    <a:pt x="436397" y="133807"/>
                  </a:lnTo>
                  <a:lnTo>
                    <a:pt x="391287" y="114185"/>
                  </a:lnTo>
                  <a:lnTo>
                    <a:pt x="343712" y="106337"/>
                  </a:lnTo>
                  <a:lnTo>
                    <a:pt x="295986" y="109804"/>
                  </a:lnTo>
                  <a:lnTo>
                    <a:pt x="250431" y="124155"/>
                  </a:lnTo>
                  <a:lnTo>
                    <a:pt x="209334" y="148945"/>
                  </a:lnTo>
                  <a:lnTo>
                    <a:pt x="175006" y="183730"/>
                  </a:lnTo>
                  <a:lnTo>
                    <a:pt x="144462" y="246037"/>
                  </a:lnTo>
                  <a:lnTo>
                    <a:pt x="137642" y="304241"/>
                  </a:lnTo>
                  <a:lnTo>
                    <a:pt x="142671" y="347980"/>
                  </a:lnTo>
                  <a:lnTo>
                    <a:pt x="169049" y="410375"/>
                  </a:lnTo>
                  <a:lnTo>
                    <a:pt x="199555" y="446913"/>
                  </a:lnTo>
                  <a:lnTo>
                    <a:pt x="237451" y="475208"/>
                  </a:lnTo>
                  <a:lnTo>
                    <a:pt x="280936" y="493928"/>
                  </a:lnTo>
                  <a:lnTo>
                    <a:pt x="328256" y="501751"/>
                  </a:lnTo>
                  <a:lnTo>
                    <a:pt x="333540" y="501904"/>
                  </a:lnTo>
                  <a:lnTo>
                    <a:pt x="336181" y="501904"/>
                  </a:lnTo>
                  <a:lnTo>
                    <a:pt x="386461" y="495465"/>
                  </a:lnTo>
                  <a:lnTo>
                    <a:pt x="432549" y="477100"/>
                  </a:lnTo>
                  <a:lnTo>
                    <a:pt x="465696" y="453085"/>
                  </a:lnTo>
                  <a:lnTo>
                    <a:pt x="472440" y="448208"/>
                  </a:lnTo>
                  <a:lnTo>
                    <a:pt x="504101" y="410197"/>
                  </a:lnTo>
                  <a:lnTo>
                    <a:pt x="525526" y="364490"/>
                  </a:lnTo>
                  <a:lnTo>
                    <a:pt x="533984" y="320598"/>
                  </a:lnTo>
                  <a:close/>
                </a:path>
                <a:path w="682625" h="1010920">
                  <a:moveTo>
                    <a:pt x="682294" y="330873"/>
                  </a:moveTo>
                  <a:lnTo>
                    <a:pt x="677494" y="290703"/>
                  </a:lnTo>
                  <a:lnTo>
                    <a:pt x="660692" y="231978"/>
                  </a:lnTo>
                  <a:lnTo>
                    <a:pt x="640397" y="186613"/>
                  </a:lnTo>
                  <a:lnTo>
                    <a:pt x="633818" y="176136"/>
                  </a:lnTo>
                  <a:lnTo>
                    <a:pt x="633818" y="337032"/>
                  </a:lnTo>
                  <a:lnTo>
                    <a:pt x="632320" y="374192"/>
                  </a:lnTo>
                  <a:lnTo>
                    <a:pt x="625246" y="412330"/>
                  </a:lnTo>
                  <a:lnTo>
                    <a:pt x="612635" y="452793"/>
                  </a:lnTo>
                  <a:lnTo>
                    <a:pt x="594563" y="496900"/>
                  </a:lnTo>
                  <a:lnTo>
                    <a:pt x="571093" y="545998"/>
                  </a:lnTo>
                  <a:lnTo>
                    <a:pt x="542315" y="601421"/>
                  </a:lnTo>
                  <a:lnTo>
                    <a:pt x="508279" y="664502"/>
                  </a:lnTo>
                  <a:lnTo>
                    <a:pt x="482828" y="709891"/>
                  </a:lnTo>
                  <a:lnTo>
                    <a:pt x="456133" y="754799"/>
                  </a:lnTo>
                  <a:lnTo>
                    <a:pt x="428218" y="799172"/>
                  </a:lnTo>
                  <a:lnTo>
                    <a:pt x="399122" y="842937"/>
                  </a:lnTo>
                  <a:lnTo>
                    <a:pt x="368884" y="886053"/>
                  </a:lnTo>
                  <a:lnTo>
                    <a:pt x="337527" y="928471"/>
                  </a:lnTo>
                  <a:lnTo>
                    <a:pt x="308737" y="886358"/>
                  </a:lnTo>
                  <a:lnTo>
                    <a:pt x="280225" y="843800"/>
                  </a:lnTo>
                  <a:lnTo>
                    <a:pt x="252031" y="800887"/>
                  </a:lnTo>
                  <a:lnTo>
                    <a:pt x="224193" y="757682"/>
                  </a:lnTo>
                  <a:lnTo>
                    <a:pt x="196773" y="714286"/>
                  </a:lnTo>
                  <a:lnTo>
                    <a:pt x="142925" y="625906"/>
                  </a:lnTo>
                  <a:lnTo>
                    <a:pt x="108038" y="564502"/>
                  </a:lnTo>
                  <a:lnTo>
                    <a:pt x="87782" y="524764"/>
                  </a:lnTo>
                  <a:lnTo>
                    <a:pt x="73825" y="488988"/>
                  </a:lnTo>
                  <a:lnTo>
                    <a:pt x="59651" y="430885"/>
                  </a:lnTo>
                  <a:lnTo>
                    <a:pt x="51269" y="376491"/>
                  </a:lnTo>
                  <a:lnTo>
                    <a:pt x="48666" y="325831"/>
                  </a:lnTo>
                  <a:lnTo>
                    <a:pt x="51854" y="278942"/>
                  </a:lnTo>
                  <a:lnTo>
                    <a:pt x="60833" y="235864"/>
                  </a:lnTo>
                  <a:lnTo>
                    <a:pt x="75577" y="196659"/>
                  </a:lnTo>
                  <a:lnTo>
                    <a:pt x="96088" y="161328"/>
                  </a:lnTo>
                  <a:lnTo>
                    <a:pt x="122364" y="129946"/>
                  </a:lnTo>
                  <a:lnTo>
                    <a:pt x="156819" y="100901"/>
                  </a:lnTo>
                  <a:lnTo>
                    <a:pt x="195795" y="78092"/>
                  </a:lnTo>
                  <a:lnTo>
                    <a:pt x="238239" y="61658"/>
                  </a:lnTo>
                  <a:lnTo>
                    <a:pt x="283083" y="51714"/>
                  </a:lnTo>
                  <a:lnTo>
                    <a:pt x="329298" y="48374"/>
                  </a:lnTo>
                  <a:lnTo>
                    <a:pt x="369011" y="50838"/>
                  </a:lnTo>
                  <a:lnTo>
                    <a:pt x="408305" y="58267"/>
                  </a:lnTo>
                  <a:lnTo>
                    <a:pt x="446506" y="70751"/>
                  </a:lnTo>
                  <a:lnTo>
                    <a:pt x="482981" y="88353"/>
                  </a:lnTo>
                  <a:lnTo>
                    <a:pt x="533336" y="125069"/>
                  </a:lnTo>
                  <a:lnTo>
                    <a:pt x="570966" y="166903"/>
                  </a:lnTo>
                  <a:lnTo>
                    <a:pt x="597649" y="209562"/>
                  </a:lnTo>
                  <a:lnTo>
                    <a:pt x="615137" y="248754"/>
                  </a:lnTo>
                  <a:lnTo>
                    <a:pt x="629640" y="299529"/>
                  </a:lnTo>
                  <a:lnTo>
                    <a:pt x="633818" y="337032"/>
                  </a:lnTo>
                  <a:lnTo>
                    <a:pt x="633818" y="176136"/>
                  </a:lnTo>
                  <a:lnTo>
                    <a:pt x="609409" y="137210"/>
                  </a:lnTo>
                  <a:lnTo>
                    <a:pt x="565658" y="88709"/>
                  </a:lnTo>
                  <a:lnTo>
                    <a:pt x="510260" y="48374"/>
                  </a:lnTo>
                  <a:lnTo>
                    <a:pt x="465429" y="25933"/>
                  </a:lnTo>
                  <a:lnTo>
                    <a:pt x="421754" y="11595"/>
                  </a:lnTo>
                  <a:lnTo>
                    <a:pt x="376809" y="2984"/>
                  </a:lnTo>
                  <a:lnTo>
                    <a:pt x="331330" y="0"/>
                  </a:lnTo>
                  <a:lnTo>
                    <a:pt x="286016" y="2565"/>
                  </a:lnTo>
                  <a:lnTo>
                    <a:pt x="241630" y="10604"/>
                  </a:lnTo>
                  <a:lnTo>
                    <a:pt x="198894" y="24015"/>
                  </a:lnTo>
                  <a:lnTo>
                    <a:pt x="158521" y="42722"/>
                  </a:lnTo>
                  <a:lnTo>
                    <a:pt x="121246" y="66624"/>
                  </a:lnTo>
                  <a:lnTo>
                    <a:pt x="87795" y="95643"/>
                  </a:lnTo>
                  <a:lnTo>
                    <a:pt x="60071" y="127927"/>
                  </a:lnTo>
                  <a:lnTo>
                    <a:pt x="37566" y="163499"/>
                  </a:lnTo>
                  <a:lnTo>
                    <a:pt x="20307" y="202349"/>
                  </a:lnTo>
                  <a:lnTo>
                    <a:pt x="8280" y="244424"/>
                  </a:lnTo>
                  <a:lnTo>
                    <a:pt x="1511" y="289712"/>
                  </a:lnTo>
                  <a:lnTo>
                    <a:pt x="0" y="338188"/>
                  </a:lnTo>
                  <a:lnTo>
                    <a:pt x="3733" y="389788"/>
                  </a:lnTo>
                  <a:lnTo>
                    <a:pt x="12738" y="444512"/>
                  </a:lnTo>
                  <a:lnTo>
                    <a:pt x="27012" y="502323"/>
                  </a:lnTo>
                  <a:lnTo>
                    <a:pt x="42468" y="542899"/>
                  </a:lnTo>
                  <a:lnTo>
                    <a:pt x="63639" y="584796"/>
                  </a:lnTo>
                  <a:lnTo>
                    <a:pt x="99809" y="648639"/>
                  </a:lnTo>
                  <a:lnTo>
                    <a:pt x="155524" y="740092"/>
                  </a:lnTo>
                  <a:lnTo>
                    <a:pt x="181559" y="781354"/>
                  </a:lnTo>
                  <a:lnTo>
                    <a:pt x="207975" y="822439"/>
                  </a:lnTo>
                  <a:lnTo>
                    <a:pt x="234734" y="863257"/>
                  </a:lnTo>
                  <a:lnTo>
                    <a:pt x="261772" y="903770"/>
                  </a:lnTo>
                  <a:lnTo>
                    <a:pt x="289064" y="943914"/>
                  </a:lnTo>
                  <a:lnTo>
                    <a:pt x="316560" y="983615"/>
                  </a:lnTo>
                  <a:lnTo>
                    <a:pt x="335381" y="1010551"/>
                  </a:lnTo>
                  <a:lnTo>
                    <a:pt x="355663" y="984681"/>
                  </a:lnTo>
                  <a:lnTo>
                    <a:pt x="386702" y="944079"/>
                  </a:lnTo>
                  <a:lnTo>
                    <a:pt x="416763" y="902792"/>
                  </a:lnTo>
                  <a:lnTo>
                    <a:pt x="445782" y="860882"/>
                  </a:lnTo>
                  <a:lnTo>
                    <a:pt x="473760" y="818362"/>
                  </a:lnTo>
                  <a:lnTo>
                    <a:pt x="500646" y="775309"/>
                  </a:lnTo>
                  <a:lnTo>
                    <a:pt x="526402" y="731774"/>
                  </a:lnTo>
                  <a:lnTo>
                    <a:pt x="551027" y="687781"/>
                  </a:lnTo>
                  <a:lnTo>
                    <a:pt x="581444" y="631647"/>
                  </a:lnTo>
                  <a:lnTo>
                    <a:pt x="608380" y="580542"/>
                  </a:lnTo>
                  <a:lnTo>
                    <a:pt x="631596" y="533577"/>
                  </a:lnTo>
                  <a:lnTo>
                    <a:pt x="650811" y="489915"/>
                  </a:lnTo>
                  <a:lnTo>
                    <a:pt x="665759" y="448665"/>
                  </a:lnTo>
                  <a:lnTo>
                    <a:pt x="676160" y="408990"/>
                  </a:lnTo>
                  <a:lnTo>
                    <a:pt x="681761" y="370014"/>
                  </a:lnTo>
                  <a:lnTo>
                    <a:pt x="682294" y="330873"/>
                  </a:lnTo>
                  <a:close/>
                </a:path>
              </a:pathLst>
            </a:custGeom>
            <a:solidFill>
              <a:srgbClr val="08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4060" y="9750323"/>
              <a:ext cx="345819" cy="32748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34596" y="9585669"/>
              <a:ext cx="176600" cy="1437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6175" y="9461565"/>
              <a:ext cx="208705" cy="12065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53785" y="9378345"/>
              <a:ext cx="222376" cy="9649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41565" y="9357202"/>
              <a:ext cx="182289" cy="7225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93139" y="9344010"/>
              <a:ext cx="191836" cy="6769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48231" y="9304506"/>
              <a:ext cx="228952" cy="8969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73381" y="7446231"/>
              <a:ext cx="2735776" cy="1888626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2099922" y="6331757"/>
            <a:ext cx="2098040" cy="1843405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800" b="1" spc="335" dirty="0">
                <a:solidFill>
                  <a:srgbClr val="0D586D"/>
                </a:solidFill>
                <a:latin typeface="Montserrat" pitchFamily="2" charset="77"/>
                <a:cs typeface="Calibri"/>
              </a:rPr>
              <a:t>Analyze</a:t>
            </a:r>
            <a:endParaRPr sz="2800" dirty="0">
              <a:latin typeface="Montserrat" pitchFamily="2" charset="77"/>
              <a:cs typeface="Calibri"/>
            </a:endParaRPr>
          </a:p>
          <a:p>
            <a:pPr marL="40640" marR="5080">
              <a:lnSpc>
                <a:spcPct val="115599"/>
              </a:lnSpc>
              <a:spcBef>
                <a:spcPts val="875"/>
              </a:spcBef>
            </a:pPr>
            <a:r>
              <a:rPr sz="2000" spc="14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patient</a:t>
            </a:r>
            <a:r>
              <a:rPr sz="2000" spc="-9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5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data</a:t>
            </a:r>
            <a:r>
              <a:rPr sz="2000" spc="-9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to </a:t>
            </a:r>
            <a:r>
              <a:rPr sz="2000" spc="12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identify</a:t>
            </a:r>
            <a:r>
              <a:rPr sz="2000" spc="-11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3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those</a:t>
            </a:r>
            <a:r>
              <a:rPr sz="2000" spc="-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0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at </a:t>
            </a:r>
            <a:r>
              <a:rPr sz="2000" spc="7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risk</a:t>
            </a:r>
            <a:endParaRPr sz="2000" dirty="0">
              <a:latin typeface="Montserrat" pitchFamily="2" charset="77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601196" y="2981996"/>
            <a:ext cx="2481360" cy="1986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459" dirty="0">
                <a:solidFill>
                  <a:srgbClr val="0D586D"/>
                </a:solidFill>
                <a:latin typeface="Montserrat" pitchFamily="2" charset="77"/>
                <a:cs typeface="Calibri"/>
              </a:rPr>
              <a:t>Engage</a:t>
            </a:r>
            <a:endParaRPr sz="2800" dirty="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5599"/>
              </a:lnSpc>
              <a:spcBef>
                <a:spcPts val="1060"/>
              </a:spcBef>
            </a:pPr>
            <a:r>
              <a:rPr sz="2000" spc="1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with</a:t>
            </a:r>
            <a:r>
              <a:rPr sz="2000" spc="-11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patients </a:t>
            </a:r>
            <a:r>
              <a:rPr sz="2000" spc="13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using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14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a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variety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7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of </a:t>
            </a:r>
            <a:r>
              <a:rPr sz="2000" spc="1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communication </a:t>
            </a:r>
            <a:r>
              <a:rPr sz="2000" spc="13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platforms</a:t>
            </a:r>
            <a:endParaRPr sz="2000" dirty="0">
              <a:latin typeface="Montserrat" pitchFamily="2" charset="77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4924822" y="6313568"/>
            <a:ext cx="2293620" cy="2213610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800" b="1" spc="400" dirty="0">
                <a:solidFill>
                  <a:srgbClr val="0D586D"/>
                </a:solidFill>
                <a:latin typeface="Montserrat" pitchFamily="2" charset="77"/>
                <a:cs typeface="Calibri"/>
              </a:rPr>
              <a:t>Focus</a:t>
            </a:r>
            <a:endParaRPr sz="2800" dirty="0">
              <a:latin typeface="Montserrat" pitchFamily="2" charset="77"/>
              <a:cs typeface="Calibri"/>
            </a:endParaRPr>
          </a:p>
          <a:p>
            <a:pPr marL="24130" marR="5080">
              <a:lnSpc>
                <a:spcPct val="115599"/>
              </a:lnSpc>
              <a:spcBef>
                <a:spcPts val="935"/>
              </a:spcBef>
            </a:pPr>
            <a:r>
              <a:rPr sz="2000" spc="17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on</a:t>
            </a:r>
            <a:r>
              <a:rPr sz="2000" spc="-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state </a:t>
            </a:r>
            <a:r>
              <a:rPr sz="2000" spc="13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guidelines</a:t>
            </a:r>
            <a:r>
              <a:rPr sz="2000" spc="-7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6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and </a:t>
            </a:r>
            <a:r>
              <a:rPr sz="2000" spc="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stay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7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connected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to </a:t>
            </a:r>
            <a:r>
              <a:rPr sz="2000" spc="114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regulations</a:t>
            </a:r>
            <a:endParaRPr sz="2000" dirty="0">
              <a:latin typeface="Montserrat" pitchFamily="2" charset="77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027467" y="2765745"/>
            <a:ext cx="2579364" cy="1826333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800" b="1" spc="290" dirty="0">
                <a:solidFill>
                  <a:srgbClr val="0D586D"/>
                </a:solidFill>
                <a:latin typeface="Montserrat" pitchFamily="2" charset="77"/>
                <a:cs typeface="Calibri"/>
              </a:rPr>
              <a:t>Collaborate</a:t>
            </a:r>
            <a:endParaRPr sz="2800" dirty="0">
              <a:latin typeface="Montserrat" pitchFamily="2" charset="77"/>
              <a:cs typeface="Calibri"/>
            </a:endParaRPr>
          </a:p>
          <a:p>
            <a:pPr marL="75565" marR="5080">
              <a:lnSpc>
                <a:spcPct val="115599"/>
              </a:lnSpc>
              <a:spcBef>
                <a:spcPts val="925"/>
              </a:spcBef>
            </a:pPr>
            <a:r>
              <a:rPr sz="2000" spc="1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with</a:t>
            </a:r>
            <a:r>
              <a:rPr sz="2000" spc="-12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providers</a:t>
            </a:r>
            <a:r>
              <a:rPr sz="2000" spc="-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5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on the</a:t>
            </a:r>
            <a:r>
              <a:rPr sz="2000" spc="-10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14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front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lines </a:t>
            </a:r>
            <a:r>
              <a:rPr sz="2000" spc="18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with</a:t>
            </a:r>
            <a:r>
              <a:rPr sz="2000" spc="-11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patients</a:t>
            </a:r>
            <a:endParaRPr sz="2000" dirty="0">
              <a:latin typeface="Montserrat" pitchFamily="2" charset="77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682426" y="1048075"/>
            <a:ext cx="2423526" cy="1986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340" dirty="0">
                <a:solidFill>
                  <a:srgbClr val="0D586D"/>
                </a:solidFill>
                <a:latin typeface="Montserrat" pitchFamily="2" charset="77"/>
                <a:cs typeface="Calibri"/>
              </a:rPr>
              <a:t>Support</a:t>
            </a:r>
            <a:endParaRPr sz="2800" b="1" dirty="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5599"/>
              </a:lnSpc>
              <a:spcBef>
                <a:spcPts val="1145"/>
              </a:spcBef>
            </a:pPr>
            <a:r>
              <a:rPr sz="2000" spc="13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patients</a:t>
            </a:r>
            <a:r>
              <a:rPr sz="2000" spc="-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by </a:t>
            </a:r>
            <a:r>
              <a:rPr sz="2000" spc="14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providing</a:t>
            </a:r>
            <a:r>
              <a:rPr sz="2000" spc="-10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14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a</a:t>
            </a:r>
            <a:r>
              <a:rPr sz="2000" spc="-9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60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good </a:t>
            </a:r>
            <a:r>
              <a:rPr sz="2000" spc="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overall</a:t>
            </a:r>
            <a:r>
              <a:rPr sz="2000" spc="-10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 </a:t>
            </a:r>
            <a:r>
              <a:rPr sz="2000" spc="125" dirty="0">
                <a:solidFill>
                  <a:srgbClr val="113137"/>
                </a:solidFill>
                <a:latin typeface="Montserrat" pitchFamily="2" charset="77"/>
                <a:cs typeface="Tahoma"/>
              </a:rPr>
              <a:t>experience</a:t>
            </a:r>
            <a:endParaRPr sz="2000" dirty="0">
              <a:latin typeface="Montserrat" pitchFamily="2" charset="77"/>
              <a:cs typeface="Tahoma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498018" y="400994"/>
            <a:ext cx="697865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00"/>
              </a:spcBef>
            </a:pPr>
            <a:r>
              <a:rPr dirty="0">
                <a:latin typeface="Poppins" pitchFamily="2" charset="77"/>
                <a:cs typeface="Poppins" pitchFamily="2" charset="77"/>
              </a:rPr>
              <a:t>BRIDGING</a:t>
            </a:r>
            <a:r>
              <a:rPr spc="-155" dirty="0">
                <a:latin typeface="Poppins" pitchFamily="2" charset="77"/>
                <a:cs typeface="Poppins" pitchFamily="2" charset="77"/>
              </a:rPr>
              <a:t> </a:t>
            </a:r>
            <a:r>
              <a:rPr spc="-140" dirty="0">
                <a:latin typeface="Poppins" pitchFamily="2" charset="77"/>
                <a:cs typeface="Poppins" pitchFamily="2" charset="77"/>
              </a:rPr>
              <a:t>THE</a:t>
            </a:r>
            <a:r>
              <a:rPr spc="-155" dirty="0">
                <a:latin typeface="Poppins" pitchFamily="2" charset="77"/>
                <a:cs typeface="Poppins" pitchFamily="2" charset="77"/>
              </a:rPr>
              <a:t> </a:t>
            </a:r>
            <a:r>
              <a:rPr spc="60" dirty="0">
                <a:latin typeface="Poppins" pitchFamily="2" charset="77"/>
                <a:cs typeface="Poppins" pitchFamily="2" charset="77"/>
              </a:rPr>
              <a:t>GAP</a:t>
            </a:r>
          </a:p>
          <a:p>
            <a:pPr marL="12700">
              <a:lnSpc>
                <a:spcPts val="4740"/>
              </a:lnSpc>
            </a:pPr>
            <a:r>
              <a:rPr sz="4000" b="1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REDETERMINATION</a:t>
            </a:r>
            <a:endParaRPr sz="4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856C0F3-7AC7-0D27-5156-521D379C0A4B}"/>
              </a:ext>
            </a:extLst>
          </p:cNvPr>
          <p:cNvSpPr/>
          <p:nvPr/>
        </p:nvSpPr>
        <p:spPr>
          <a:xfrm>
            <a:off x="5138050" y="5575613"/>
            <a:ext cx="7846580" cy="64622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0D58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77"/>
              </a:rPr>
              <a:t>Meeting the patient where they are 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681" y="0"/>
            <a:ext cx="18287999" cy="104139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43034" y="0"/>
            <a:ext cx="3844966" cy="29590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24650" y="2264906"/>
            <a:ext cx="902969" cy="1547495"/>
          </a:xfrm>
          <a:custGeom>
            <a:avLst/>
            <a:gdLst/>
            <a:ahLst/>
            <a:cxnLst/>
            <a:rect l="l" t="t" r="r" b="b"/>
            <a:pathLst>
              <a:path w="902970" h="1547495">
                <a:moveTo>
                  <a:pt x="863295" y="1547235"/>
                </a:moveTo>
                <a:lnTo>
                  <a:pt x="764771" y="1547235"/>
                </a:lnTo>
                <a:lnTo>
                  <a:pt x="748333" y="1545854"/>
                </a:lnTo>
                <a:lnTo>
                  <a:pt x="701730" y="1539306"/>
                </a:lnTo>
                <a:lnTo>
                  <a:pt x="655971" y="1530264"/>
                </a:lnTo>
                <a:lnTo>
                  <a:pt x="611126" y="1518799"/>
                </a:lnTo>
                <a:lnTo>
                  <a:pt x="567269" y="1504982"/>
                </a:lnTo>
                <a:lnTo>
                  <a:pt x="524470" y="1488887"/>
                </a:lnTo>
                <a:lnTo>
                  <a:pt x="482801" y="1470584"/>
                </a:lnTo>
                <a:lnTo>
                  <a:pt x="442335" y="1450145"/>
                </a:lnTo>
                <a:lnTo>
                  <a:pt x="403143" y="1427642"/>
                </a:lnTo>
                <a:lnTo>
                  <a:pt x="365296" y="1403148"/>
                </a:lnTo>
                <a:lnTo>
                  <a:pt x="328868" y="1376733"/>
                </a:lnTo>
                <a:lnTo>
                  <a:pt x="293928" y="1348469"/>
                </a:lnTo>
                <a:lnTo>
                  <a:pt x="260551" y="1318429"/>
                </a:lnTo>
                <a:lnTo>
                  <a:pt x="228806" y="1286684"/>
                </a:lnTo>
                <a:lnTo>
                  <a:pt x="198766" y="1253306"/>
                </a:lnTo>
                <a:lnTo>
                  <a:pt x="170502" y="1218367"/>
                </a:lnTo>
                <a:lnTo>
                  <a:pt x="144087" y="1181939"/>
                </a:lnTo>
                <a:lnTo>
                  <a:pt x="119593" y="1144092"/>
                </a:lnTo>
                <a:lnTo>
                  <a:pt x="97090" y="1104900"/>
                </a:lnTo>
                <a:lnTo>
                  <a:pt x="76651" y="1064434"/>
                </a:lnTo>
                <a:lnTo>
                  <a:pt x="58348" y="1022765"/>
                </a:lnTo>
                <a:lnTo>
                  <a:pt x="42253" y="979966"/>
                </a:lnTo>
                <a:lnTo>
                  <a:pt x="28436" y="936109"/>
                </a:lnTo>
                <a:lnTo>
                  <a:pt x="16971" y="891264"/>
                </a:lnTo>
                <a:lnTo>
                  <a:pt x="7929" y="845505"/>
                </a:lnTo>
                <a:lnTo>
                  <a:pt x="1381" y="798902"/>
                </a:lnTo>
                <a:lnTo>
                  <a:pt x="0" y="782464"/>
                </a:lnTo>
                <a:lnTo>
                  <a:pt x="0" y="625026"/>
                </a:lnTo>
                <a:lnTo>
                  <a:pt x="9001" y="555195"/>
                </a:lnTo>
                <a:lnTo>
                  <a:pt x="18850" y="507530"/>
                </a:lnTo>
                <a:lnTo>
                  <a:pt x="31329" y="460877"/>
                </a:lnTo>
                <a:lnTo>
                  <a:pt x="46357" y="415321"/>
                </a:lnTo>
                <a:lnTo>
                  <a:pt x="63852" y="370941"/>
                </a:lnTo>
                <a:lnTo>
                  <a:pt x="83732" y="327820"/>
                </a:lnTo>
                <a:lnTo>
                  <a:pt x="105914" y="286040"/>
                </a:lnTo>
                <a:lnTo>
                  <a:pt x="130318" y="245683"/>
                </a:lnTo>
                <a:lnTo>
                  <a:pt x="156860" y="206831"/>
                </a:lnTo>
                <a:lnTo>
                  <a:pt x="185459" y="169565"/>
                </a:lnTo>
                <a:lnTo>
                  <a:pt x="216032" y="133967"/>
                </a:lnTo>
                <a:lnTo>
                  <a:pt x="248499" y="100119"/>
                </a:lnTo>
                <a:lnTo>
                  <a:pt x="282777" y="68104"/>
                </a:lnTo>
                <a:lnTo>
                  <a:pt x="318784" y="38002"/>
                </a:lnTo>
                <a:lnTo>
                  <a:pt x="356438" y="9896"/>
                </a:lnTo>
                <a:lnTo>
                  <a:pt x="400628" y="0"/>
                </a:lnTo>
                <a:lnTo>
                  <a:pt x="421810" y="8055"/>
                </a:lnTo>
                <a:lnTo>
                  <a:pt x="448314" y="45684"/>
                </a:lnTo>
                <a:lnTo>
                  <a:pt x="440697" y="89542"/>
                </a:lnTo>
                <a:lnTo>
                  <a:pt x="385386" y="136178"/>
                </a:lnTo>
                <a:lnTo>
                  <a:pt x="348316" y="168289"/>
                </a:lnTo>
                <a:lnTo>
                  <a:pt x="313488" y="202784"/>
                </a:lnTo>
                <a:lnTo>
                  <a:pt x="281026" y="239537"/>
                </a:lnTo>
                <a:lnTo>
                  <a:pt x="251058" y="278420"/>
                </a:lnTo>
                <a:lnTo>
                  <a:pt x="223710" y="319309"/>
                </a:lnTo>
                <a:lnTo>
                  <a:pt x="199106" y="362077"/>
                </a:lnTo>
                <a:lnTo>
                  <a:pt x="177375" y="406597"/>
                </a:lnTo>
                <a:lnTo>
                  <a:pt x="158640" y="452743"/>
                </a:lnTo>
                <a:lnTo>
                  <a:pt x="143030" y="500390"/>
                </a:lnTo>
                <a:lnTo>
                  <a:pt x="130669" y="549410"/>
                </a:lnTo>
                <a:lnTo>
                  <a:pt x="121683" y="599679"/>
                </a:lnTo>
                <a:lnTo>
                  <a:pt x="116200" y="651068"/>
                </a:lnTo>
                <a:lnTo>
                  <a:pt x="114344" y="703453"/>
                </a:lnTo>
                <a:lnTo>
                  <a:pt x="115897" y="751383"/>
                </a:lnTo>
                <a:lnTo>
                  <a:pt x="120491" y="798488"/>
                </a:lnTo>
                <a:lnTo>
                  <a:pt x="128030" y="844675"/>
                </a:lnTo>
                <a:lnTo>
                  <a:pt x="138418" y="889845"/>
                </a:lnTo>
                <a:lnTo>
                  <a:pt x="151558" y="933902"/>
                </a:lnTo>
                <a:lnTo>
                  <a:pt x="167354" y="976751"/>
                </a:lnTo>
                <a:lnTo>
                  <a:pt x="185709" y="1018294"/>
                </a:lnTo>
                <a:lnTo>
                  <a:pt x="206527" y="1058435"/>
                </a:lnTo>
                <a:lnTo>
                  <a:pt x="229711" y="1097078"/>
                </a:lnTo>
                <a:lnTo>
                  <a:pt x="255165" y="1134126"/>
                </a:lnTo>
                <a:lnTo>
                  <a:pt x="282793" y="1169483"/>
                </a:lnTo>
                <a:lnTo>
                  <a:pt x="312498" y="1203052"/>
                </a:lnTo>
                <a:lnTo>
                  <a:pt x="344183" y="1234737"/>
                </a:lnTo>
                <a:lnTo>
                  <a:pt x="377752" y="1264442"/>
                </a:lnTo>
                <a:lnTo>
                  <a:pt x="413109" y="1292070"/>
                </a:lnTo>
                <a:lnTo>
                  <a:pt x="450157" y="1317524"/>
                </a:lnTo>
                <a:lnTo>
                  <a:pt x="488800" y="1340708"/>
                </a:lnTo>
                <a:lnTo>
                  <a:pt x="528941" y="1361526"/>
                </a:lnTo>
                <a:lnTo>
                  <a:pt x="570484" y="1379881"/>
                </a:lnTo>
                <a:lnTo>
                  <a:pt x="613333" y="1395676"/>
                </a:lnTo>
                <a:lnTo>
                  <a:pt x="657390" y="1408817"/>
                </a:lnTo>
                <a:lnTo>
                  <a:pt x="702560" y="1419205"/>
                </a:lnTo>
                <a:lnTo>
                  <a:pt x="748747" y="1426744"/>
                </a:lnTo>
                <a:lnTo>
                  <a:pt x="795852" y="1431338"/>
                </a:lnTo>
                <a:lnTo>
                  <a:pt x="843781" y="1432891"/>
                </a:lnTo>
                <a:lnTo>
                  <a:pt x="866796" y="1437541"/>
                </a:lnTo>
                <a:lnTo>
                  <a:pt x="885596" y="1450220"/>
                </a:lnTo>
                <a:lnTo>
                  <a:pt x="898275" y="1469021"/>
                </a:lnTo>
                <a:lnTo>
                  <a:pt x="902925" y="1492035"/>
                </a:lnTo>
                <a:lnTo>
                  <a:pt x="898275" y="1515049"/>
                </a:lnTo>
                <a:lnTo>
                  <a:pt x="885596" y="1533849"/>
                </a:lnTo>
                <a:lnTo>
                  <a:pt x="866796" y="1546528"/>
                </a:lnTo>
                <a:lnTo>
                  <a:pt x="863295" y="1547235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33489"/>
            <a:ext cx="4447267" cy="394828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460229" y="2122372"/>
            <a:ext cx="855980" cy="1585595"/>
          </a:xfrm>
          <a:custGeom>
            <a:avLst/>
            <a:gdLst/>
            <a:ahLst/>
            <a:cxnLst/>
            <a:rect l="l" t="t" r="r" b="b"/>
            <a:pathLst>
              <a:path w="855979" h="1585595">
                <a:moveTo>
                  <a:pt x="855916" y="845997"/>
                </a:moveTo>
                <a:lnTo>
                  <a:pt x="854595" y="798144"/>
                </a:lnTo>
                <a:lnTo>
                  <a:pt x="850646" y="751001"/>
                </a:lnTo>
                <a:lnTo>
                  <a:pt x="844169" y="704608"/>
                </a:lnTo>
                <a:lnTo>
                  <a:pt x="835202" y="659053"/>
                </a:lnTo>
                <a:lnTo>
                  <a:pt x="823849" y="614400"/>
                </a:lnTo>
                <a:lnTo>
                  <a:pt x="810158" y="570725"/>
                </a:lnTo>
                <a:lnTo>
                  <a:pt x="794219" y="528104"/>
                </a:lnTo>
                <a:lnTo>
                  <a:pt x="776084" y="486600"/>
                </a:lnTo>
                <a:lnTo>
                  <a:pt x="755827" y="446278"/>
                </a:lnTo>
                <a:lnTo>
                  <a:pt x="733526" y="407212"/>
                </a:lnTo>
                <a:lnTo>
                  <a:pt x="709244" y="369481"/>
                </a:lnTo>
                <a:lnTo>
                  <a:pt x="683069" y="333146"/>
                </a:lnTo>
                <a:lnTo>
                  <a:pt x="655053" y="298284"/>
                </a:lnTo>
                <a:lnTo>
                  <a:pt x="625271" y="264972"/>
                </a:lnTo>
                <a:lnTo>
                  <a:pt x="593801" y="233260"/>
                </a:lnTo>
                <a:lnTo>
                  <a:pt x="560705" y="203238"/>
                </a:lnTo>
                <a:lnTo>
                  <a:pt x="526059" y="174967"/>
                </a:lnTo>
                <a:lnTo>
                  <a:pt x="489927" y="148526"/>
                </a:lnTo>
                <a:lnTo>
                  <a:pt x="452386" y="123977"/>
                </a:lnTo>
                <a:lnTo>
                  <a:pt x="413512" y="101396"/>
                </a:lnTo>
                <a:lnTo>
                  <a:pt x="373367" y="80848"/>
                </a:lnTo>
                <a:lnTo>
                  <a:pt x="332016" y="62407"/>
                </a:lnTo>
                <a:lnTo>
                  <a:pt x="289547" y="46151"/>
                </a:lnTo>
                <a:lnTo>
                  <a:pt x="246024" y="32143"/>
                </a:lnTo>
                <a:lnTo>
                  <a:pt x="201510" y="20447"/>
                </a:lnTo>
                <a:lnTo>
                  <a:pt x="156083" y="11150"/>
                </a:lnTo>
                <a:lnTo>
                  <a:pt x="109816" y="4305"/>
                </a:lnTo>
                <a:lnTo>
                  <a:pt x="62763" y="0"/>
                </a:lnTo>
                <a:lnTo>
                  <a:pt x="39509" y="3200"/>
                </a:lnTo>
                <a:lnTo>
                  <a:pt x="19939" y="14655"/>
                </a:lnTo>
                <a:lnTo>
                  <a:pt x="6083" y="32613"/>
                </a:lnTo>
                <a:lnTo>
                  <a:pt x="0" y="55283"/>
                </a:lnTo>
                <a:lnTo>
                  <a:pt x="3149" y="78549"/>
                </a:lnTo>
                <a:lnTo>
                  <a:pt x="14592" y="98107"/>
                </a:lnTo>
                <a:lnTo>
                  <a:pt x="32562" y="111963"/>
                </a:lnTo>
                <a:lnTo>
                  <a:pt x="55270" y="118059"/>
                </a:lnTo>
                <a:lnTo>
                  <a:pt x="102425" y="122593"/>
                </a:lnTo>
                <a:lnTo>
                  <a:pt x="148666" y="130098"/>
                </a:lnTo>
                <a:lnTo>
                  <a:pt x="193878" y="140436"/>
                </a:lnTo>
                <a:lnTo>
                  <a:pt x="237985" y="153543"/>
                </a:lnTo>
                <a:lnTo>
                  <a:pt x="280885" y="169316"/>
                </a:lnTo>
                <a:lnTo>
                  <a:pt x="322478" y="187642"/>
                </a:lnTo>
                <a:lnTo>
                  <a:pt x="362673" y="208445"/>
                </a:lnTo>
                <a:lnTo>
                  <a:pt x="401358" y="231622"/>
                </a:lnTo>
                <a:lnTo>
                  <a:pt x="438454" y="257060"/>
                </a:lnTo>
                <a:lnTo>
                  <a:pt x="473862" y="284683"/>
                </a:lnTo>
                <a:lnTo>
                  <a:pt x="507466" y="314388"/>
                </a:lnTo>
                <a:lnTo>
                  <a:pt x="539203" y="346087"/>
                </a:lnTo>
                <a:lnTo>
                  <a:pt x="568947" y="379666"/>
                </a:lnTo>
                <a:lnTo>
                  <a:pt x="596607" y="415036"/>
                </a:lnTo>
                <a:lnTo>
                  <a:pt x="622096" y="452094"/>
                </a:lnTo>
                <a:lnTo>
                  <a:pt x="645312" y="490753"/>
                </a:lnTo>
                <a:lnTo>
                  <a:pt x="666165" y="530923"/>
                </a:lnTo>
                <a:lnTo>
                  <a:pt x="684542" y="572490"/>
                </a:lnTo>
                <a:lnTo>
                  <a:pt x="700366" y="615365"/>
                </a:lnTo>
                <a:lnTo>
                  <a:pt x="713524" y="659460"/>
                </a:lnTo>
                <a:lnTo>
                  <a:pt x="723925" y="704659"/>
                </a:lnTo>
                <a:lnTo>
                  <a:pt x="731481" y="750874"/>
                </a:lnTo>
                <a:lnTo>
                  <a:pt x="736079" y="798029"/>
                </a:lnTo>
                <a:lnTo>
                  <a:pt x="737628" y="845997"/>
                </a:lnTo>
                <a:lnTo>
                  <a:pt x="735888" y="896861"/>
                </a:lnTo>
                <a:lnTo>
                  <a:pt x="730707" y="946797"/>
                </a:lnTo>
                <a:lnTo>
                  <a:pt x="722236" y="995680"/>
                </a:lnTo>
                <a:lnTo>
                  <a:pt x="710552" y="1043406"/>
                </a:lnTo>
                <a:lnTo>
                  <a:pt x="695807" y="1089837"/>
                </a:lnTo>
                <a:lnTo>
                  <a:pt x="678103" y="1134872"/>
                </a:lnTo>
                <a:lnTo>
                  <a:pt x="657542" y="1178394"/>
                </a:lnTo>
                <a:lnTo>
                  <a:pt x="634263" y="1220292"/>
                </a:lnTo>
                <a:lnTo>
                  <a:pt x="608368" y="1260449"/>
                </a:lnTo>
                <a:lnTo>
                  <a:pt x="579970" y="1298740"/>
                </a:lnTo>
                <a:lnTo>
                  <a:pt x="549186" y="1335062"/>
                </a:lnTo>
                <a:lnTo>
                  <a:pt x="516140" y="1369288"/>
                </a:lnTo>
                <a:lnTo>
                  <a:pt x="509130" y="1375676"/>
                </a:lnTo>
                <a:lnTo>
                  <a:pt x="535520" y="1263548"/>
                </a:lnTo>
                <a:lnTo>
                  <a:pt x="536257" y="1240078"/>
                </a:lnTo>
                <a:lnTo>
                  <a:pt x="528205" y="1218869"/>
                </a:lnTo>
                <a:lnTo>
                  <a:pt x="512787" y="1202220"/>
                </a:lnTo>
                <a:lnTo>
                  <a:pt x="491439" y="1192415"/>
                </a:lnTo>
                <a:lnTo>
                  <a:pt x="467969" y="1191704"/>
                </a:lnTo>
                <a:lnTo>
                  <a:pt x="446773" y="1199756"/>
                </a:lnTo>
                <a:lnTo>
                  <a:pt x="430149" y="1215161"/>
                </a:lnTo>
                <a:lnTo>
                  <a:pt x="420382" y="1236497"/>
                </a:lnTo>
                <a:lnTo>
                  <a:pt x="367550" y="1461249"/>
                </a:lnTo>
                <a:lnTo>
                  <a:pt x="366801" y="1484718"/>
                </a:lnTo>
                <a:lnTo>
                  <a:pt x="374827" y="1505915"/>
                </a:lnTo>
                <a:lnTo>
                  <a:pt x="390220" y="1522564"/>
                </a:lnTo>
                <a:lnTo>
                  <a:pt x="411556" y="1532369"/>
                </a:lnTo>
                <a:lnTo>
                  <a:pt x="634885" y="1584820"/>
                </a:lnTo>
                <a:lnTo>
                  <a:pt x="658355" y="1585569"/>
                </a:lnTo>
                <a:lnTo>
                  <a:pt x="679551" y="1577543"/>
                </a:lnTo>
                <a:lnTo>
                  <a:pt x="696175" y="1562150"/>
                </a:lnTo>
                <a:lnTo>
                  <a:pt x="705929" y="1540814"/>
                </a:lnTo>
                <a:lnTo>
                  <a:pt x="706691" y="1517345"/>
                </a:lnTo>
                <a:lnTo>
                  <a:pt x="698665" y="1496136"/>
                </a:lnTo>
                <a:lnTo>
                  <a:pt x="683272" y="1479486"/>
                </a:lnTo>
                <a:lnTo>
                  <a:pt x="661936" y="1469682"/>
                </a:lnTo>
                <a:lnTo>
                  <a:pt x="597852" y="1454632"/>
                </a:lnTo>
                <a:lnTo>
                  <a:pt x="626999" y="1425206"/>
                </a:lnTo>
                <a:lnTo>
                  <a:pt x="658774" y="1389303"/>
                </a:lnTo>
                <a:lnTo>
                  <a:pt x="688505" y="1351648"/>
                </a:lnTo>
                <a:lnTo>
                  <a:pt x="716102" y="1312303"/>
                </a:lnTo>
                <a:lnTo>
                  <a:pt x="741489" y="1271384"/>
                </a:lnTo>
                <a:lnTo>
                  <a:pt x="764578" y="1228966"/>
                </a:lnTo>
                <a:lnTo>
                  <a:pt x="785279" y="1185125"/>
                </a:lnTo>
                <a:lnTo>
                  <a:pt x="803490" y="1139964"/>
                </a:lnTo>
                <a:lnTo>
                  <a:pt x="819150" y="1093558"/>
                </a:lnTo>
                <a:lnTo>
                  <a:pt x="832154" y="1045997"/>
                </a:lnTo>
                <a:lnTo>
                  <a:pt x="842416" y="997381"/>
                </a:lnTo>
                <a:lnTo>
                  <a:pt x="849858" y="947775"/>
                </a:lnTo>
                <a:lnTo>
                  <a:pt x="854392" y="897293"/>
                </a:lnTo>
                <a:lnTo>
                  <a:pt x="855916" y="845997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4515" y="2173401"/>
            <a:ext cx="1117600" cy="1249045"/>
          </a:xfrm>
          <a:custGeom>
            <a:avLst/>
            <a:gdLst/>
            <a:ahLst/>
            <a:cxnLst/>
            <a:rect l="l" t="t" r="r" b="b"/>
            <a:pathLst>
              <a:path w="1117600" h="1249045">
                <a:moveTo>
                  <a:pt x="346976" y="93370"/>
                </a:moveTo>
                <a:lnTo>
                  <a:pt x="334784" y="49771"/>
                </a:lnTo>
                <a:lnTo>
                  <a:pt x="295325" y="27597"/>
                </a:lnTo>
                <a:lnTo>
                  <a:pt x="65773" y="0"/>
                </a:lnTo>
                <a:lnTo>
                  <a:pt x="42367" y="1879"/>
                </a:lnTo>
                <a:lnTo>
                  <a:pt x="22186" y="12217"/>
                </a:lnTo>
                <a:lnTo>
                  <a:pt x="7353" y="29362"/>
                </a:lnTo>
                <a:lnTo>
                  <a:pt x="0" y="51650"/>
                </a:lnTo>
                <a:lnTo>
                  <a:pt x="1854" y="75057"/>
                </a:lnTo>
                <a:lnTo>
                  <a:pt x="12192" y="95237"/>
                </a:lnTo>
                <a:lnTo>
                  <a:pt x="29362" y="110070"/>
                </a:lnTo>
                <a:lnTo>
                  <a:pt x="51650" y="117411"/>
                </a:lnTo>
                <a:lnTo>
                  <a:pt x="222542" y="137998"/>
                </a:lnTo>
                <a:lnTo>
                  <a:pt x="201637" y="311569"/>
                </a:lnTo>
                <a:lnTo>
                  <a:pt x="203492" y="334975"/>
                </a:lnTo>
                <a:lnTo>
                  <a:pt x="213842" y="355155"/>
                </a:lnTo>
                <a:lnTo>
                  <a:pt x="231000" y="369989"/>
                </a:lnTo>
                <a:lnTo>
                  <a:pt x="253301" y="377329"/>
                </a:lnTo>
                <a:lnTo>
                  <a:pt x="276707" y="375488"/>
                </a:lnTo>
                <a:lnTo>
                  <a:pt x="296887" y="365137"/>
                </a:lnTo>
                <a:lnTo>
                  <a:pt x="311721" y="347980"/>
                </a:lnTo>
                <a:lnTo>
                  <a:pt x="319062" y="325678"/>
                </a:lnTo>
                <a:lnTo>
                  <a:pt x="346976" y="93370"/>
                </a:lnTo>
                <a:close/>
              </a:path>
              <a:path w="1117600" h="1249045">
                <a:moveTo>
                  <a:pt x="1117346" y="795756"/>
                </a:moveTo>
                <a:lnTo>
                  <a:pt x="1115009" y="749439"/>
                </a:lnTo>
                <a:lnTo>
                  <a:pt x="1108125" y="704469"/>
                </a:lnTo>
                <a:lnTo>
                  <a:pt x="1096962" y="661047"/>
                </a:lnTo>
                <a:lnTo>
                  <a:pt x="1085837" y="630707"/>
                </a:lnTo>
                <a:lnTo>
                  <a:pt x="1081709" y="619417"/>
                </a:lnTo>
                <a:lnTo>
                  <a:pt x="1062609" y="579805"/>
                </a:lnTo>
                <a:lnTo>
                  <a:pt x="1039901" y="542429"/>
                </a:lnTo>
                <a:lnTo>
                  <a:pt x="1013802" y="507542"/>
                </a:lnTo>
                <a:lnTo>
                  <a:pt x="984542" y="475348"/>
                </a:lnTo>
                <a:lnTo>
                  <a:pt x="952360" y="446100"/>
                </a:lnTo>
                <a:lnTo>
                  <a:pt x="917460" y="420001"/>
                </a:lnTo>
                <a:lnTo>
                  <a:pt x="880986" y="397827"/>
                </a:lnTo>
                <a:lnTo>
                  <a:pt x="880986" y="689813"/>
                </a:lnTo>
                <a:lnTo>
                  <a:pt x="876655" y="712076"/>
                </a:lnTo>
                <a:lnTo>
                  <a:pt x="863663" y="731647"/>
                </a:lnTo>
                <a:lnTo>
                  <a:pt x="653427" y="941959"/>
                </a:lnTo>
                <a:lnTo>
                  <a:pt x="633857" y="954951"/>
                </a:lnTo>
                <a:lnTo>
                  <a:pt x="611593" y="959281"/>
                </a:lnTo>
                <a:lnTo>
                  <a:pt x="589330" y="954951"/>
                </a:lnTo>
                <a:lnTo>
                  <a:pt x="569760" y="941959"/>
                </a:lnTo>
                <a:lnTo>
                  <a:pt x="464642" y="836764"/>
                </a:lnTo>
                <a:lnTo>
                  <a:pt x="451637" y="817219"/>
                </a:lnTo>
                <a:lnTo>
                  <a:pt x="447306" y="794969"/>
                </a:lnTo>
                <a:lnTo>
                  <a:pt x="451637" y="772706"/>
                </a:lnTo>
                <a:lnTo>
                  <a:pt x="484174" y="740168"/>
                </a:lnTo>
                <a:lnTo>
                  <a:pt x="528688" y="740168"/>
                </a:lnTo>
                <a:lnTo>
                  <a:pt x="611543" y="816495"/>
                </a:lnTo>
                <a:lnTo>
                  <a:pt x="692200" y="735838"/>
                </a:lnTo>
                <a:lnTo>
                  <a:pt x="780072" y="647979"/>
                </a:lnTo>
                <a:lnTo>
                  <a:pt x="799604" y="635025"/>
                </a:lnTo>
                <a:lnTo>
                  <a:pt x="821867" y="630707"/>
                </a:lnTo>
                <a:lnTo>
                  <a:pt x="844118" y="635025"/>
                </a:lnTo>
                <a:lnTo>
                  <a:pt x="863663" y="647979"/>
                </a:lnTo>
                <a:lnTo>
                  <a:pt x="876655" y="667550"/>
                </a:lnTo>
                <a:lnTo>
                  <a:pt x="880986" y="689813"/>
                </a:lnTo>
                <a:lnTo>
                  <a:pt x="880986" y="397827"/>
                </a:lnTo>
                <a:lnTo>
                  <a:pt x="840486" y="378193"/>
                </a:lnTo>
                <a:lnTo>
                  <a:pt x="798855" y="362940"/>
                </a:lnTo>
                <a:lnTo>
                  <a:pt x="755434" y="351764"/>
                </a:lnTo>
                <a:lnTo>
                  <a:pt x="710463" y="344893"/>
                </a:lnTo>
                <a:lnTo>
                  <a:pt x="664146" y="342557"/>
                </a:lnTo>
                <a:lnTo>
                  <a:pt x="617842" y="344893"/>
                </a:lnTo>
                <a:lnTo>
                  <a:pt x="572858" y="351764"/>
                </a:lnTo>
                <a:lnTo>
                  <a:pt x="529437" y="362940"/>
                </a:lnTo>
                <a:lnTo>
                  <a:pt x="487807" y="378193"/>
                </a:lnTo>
                <a:lnTo>
                  <a:pt x="448195" y="397281"/>
                </a:lnTo>
                <a:lnTo>
                  <a:pt x="410832" y="420001"/>
                </a:lnTo>
                <a:lnTo>
                  <a:pt x="375932" y="446100"/>
                </a:lnTo>
                <a:lnTo>
                  <a:pt x="343750" y="475348"/>
                </a:lnTo>
                <a:lnTo>
                  <a:pt x="314490" y="507542"/>
                </a:lnTo>
                <a:lnTo>
                  <a:pt x="288391" y="542429"/>
                </a:lnTo>
                <a:lnTo>
                  <a:pt x="265684" y="579805"/>
                </a:lnTo>
                <a:lnTo>
                  <a:pt x="246583" y="619417"/>
                </a:lnTo>
                <a:lnTo>
                  <a:pt x="231343" y="661047"/>
                </a:lnTo>
                <a:lnTo>
                  <a:pt x="220167" y="704469"/>
                </a:lnTo>
                <a:lnTo>
                  <a:pt x="213296" y="749439"/>
                </a:lnTo>
                <a:lnTo>
                  <a:pt x="210947" y="795756"/>
                </a:lnTo>
                <a:lnTo>
                  <a:pt x="213296" y="842060"/>
                </a:lnTo>
                <a:lnTo>
                  <a:pt x="220167" y="887044"/>
                </a:lnTo>
                <a:lnTo>
                  <a:pt x="231343" y="930465"/>
                </a:lnTo>
                <a:lnTo>
                  <a:pt x="246583" y="972096"/>
                </a:lnTo>
                <a:lnTo>
                  <a:pt x="265684" y="1011707"/>
                </a:lnTo>
                <a:lnTo>
                  <a:pt x="288391" y="1049070"/>
                </a:lnTo>
                <a:lnTo>
                  <a:pt x="314490" y="1083970"/>
                </a:lnTo>
                <a:lnTo>
                  <a:pt x="343750" y="1116152"/>
                </a:lnTo>
                <a:lnTo>
                  <a:pt x="375932" y="1145413"/>
                </a:lnTo>
                <a:lnTo>
                  <a:pt x="410832" y="1171511"/>
                </a:lnTo>
                <a:lnTo>
                  <a:pt x="448195" y="1194219"/>
                </a:lnTo>
                <a:lnTo>
                  <a:pt x="487807" y="1213319"/>
                </a:lnTo>
                <a:lnTo>
                  <a:pt x="529437" y="1228559"/>
                </a:lnTo>
                <a:lnTo>
                  <a:pt x="572858" y="1239735"/>
                </a:lnTo>
                <a:lnTo>
                  <a:pt x="617842" y="1246606"/>
                </a:lnTo>
                <a:lnTo>
                  <a:pt x="664146" y="1248956"/>
                </a:lnTo>
                <a:lnTo>
                  <a:pt x="710463" y="1246606"/>
                </a:lnTo>
                <a:lnTo>
                  <a:pt x="755434" y="1239735"/>
                </a:lnTo>
                <a:lnTo>
                  <a:pt x="798855" y="1228559"/>
                </a:lnTo>
                <a:lnTo>
                  <a:pt x="840486" y="1213319"/>
                </a:lnTo>
                <a:lnTo>
                  <a:pt x="880097" y="1194219"/>
                </a:lnTo>
                <a:lnTo>
                  <a:pt x="917460" y="1171511"/>
                </a:lnTo>
                <a:lnTo>
                  <a:pt x="952360" y="1145413"/>
                </a:lnTo>
                <a:lnTo>
                  <a:pt x="984542" y="1116152"/>
                </a:lnTo>
                <a:lnTo>
                  <a:pt x="1013802" y="1083970"/>
                </a:lnTo>
                <a:lnTo>
                  <a:pt x="1039901" y="1049070"/>
                </a:lnTo>
                <a:lnTo>
                  <a:pt x="1062609" y="1011707"/>
                </a:lnTo>
                <a:lnTo>
                  <a:pt x="1081709" y="972096"/>
                </a:lnTo>
                <a:lnTo>
                  <a:pt x="1086396" y="959281"/>
                </a:lnTo>
                <a:lnTo>
                  <a:pt x="1096962" y="930465"/>
                </a:lnTo>
                <a:lnTo>
                  <a:pt x="1108125" y="887044"/>
                </a:lnTo>
                <a:lnTo>
                  <a:pt x="1115009" y="842060"/>
                </a:lnTo>
                <a:lnTo>
                  <a:pt x="1117346" y="795756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1639" y="4272045"/>
            <a:ext cx="1711960" cy="1701800"/>
          </a:xfrm>
          <a:custGeom>
            <a:avLst/>
            <a:gdLst/>
            <a:ahLst/>
            <a:cxnLst/>
            <a:rect l="l" t="t" r="r" b="b"/>
            <a:pathLst>
              <a:path w="1711960" h="1701800">
                <a:moveTo>
                  <a:pt x="286996" y="520699"/>
                </a:moveTo>
                <a:lnTo>
                  <a:pt x="198950" y="520699"/>
                </a:lnTo>
                <a:lnTo>
                  <a:pt x="221813" y="469899"/>
                </a:lnTo>
                <a:lnTo>
                  <a:pt x="247172" y="431799"/>
                </a:lnTo>
                <a:lnTo>
                  <a:pt x="274921" y="393699"/>
                </a:lnTo>
                <a:lnTo>
                  <a:pt x="304956" y="355599"/>
                </a:lnTo>
                <a:lnTo>
                  <a:pt x="337172" y="330199"/>
                </a:lnTo>
                <a:lnTo>
                  <a:pt x="371462" y="292099"/>
                </a:lnTo>
                <a:lnTo>
                  <a:pt x="407721" y="266699"/>
                </a:lnTo>
                <a:lnTo>
                  <a:pt x="445845" y="241299"/>
                </a:lnTo>
                <a:lnTo>
                  <a:pt x="485729" y="215899"/>
                </a:lnTo>
                <a:lnTo>
                  <a:pt x="527265" y="190499"/>
                </a:lnTo>
                <a:lnTo>
                  <a:pt x="570351" y="165099"/>
                </a:lnTo>
                <a:lnTo>
                  <a:pt x="660746" y="139699"/>
                </a:lnTo>
                <a:lnTo>
                  <a:pt x="756072" y="114299"/>
                </a:lnTo>
                <a:lnTo>
                  <a:pt x="1530066" y="114299"/>
                </a:lnTo>
                <a:lnTo>
                  <a:pt x="1479948" y="63499"/>
                </a:lnTo>
                <a:lnTo>
                  <a:pt x="1468014" y="38099"/>
                </a:lnTo>
                <a:lnTo>
                  <a:pt x="1480700" y="0"/>
                </a:lnTo>
                <a:lnTo>
                  <a:pt x="1537082" y="0"/>
                </a:lnTo>
                <a:lnTo>
                  <a:pt x="1650347" y="114299"/>
                </a:lnTo>
                <a:lnTo>
                  <a:pt x="1662375" y="139699"/>
                </a:lnTo>
                <a:lnTo>
                  <a:pt x="1665758" y="139699"/>
                </a:lnTo>
                <a:lnTo>
                  <a:pt x="1666886" y="152399"/>
                </a:lnTo>
                <a:lnTo>
                  <a:pt x="1665758" y="165099"/>
                </a:lnTo>
                <a:lnTo>
                  <a:pt x="1662375" y="177799"/>
                </a:lnTo>
                <a:lnTo>
                  <a:pt x="1656361" y="177799"/>
                </a:lnTo>
                <a:lnTo>
                  <a:pt x="1650347" y="190499"/>
                </a:lnTo>
                <a:lnTo>
                  <a:pt x="805280" y="190499"/>
                </a:lnTo>
                <a:lnTo>
                  <a:pt x="608784" y="241299"/>
                </a:lnTo>
                <a:lnTo>
                  <a:pt x="561975" y="266699"/>
                </a:lnTo>
                <a:lnTo>
                  <a:pt x="516586" y="292099"/>
                </a:lnTo>
                <a:lnTo>
                  <a:pt x="472863" y="317499"/>
                </a:lnTo>
                <a:lnTo>
                  <a:pt x="431052" y="342899"/>
                </a:lnTo>
                <a:lnTo>
                  <a:pt x="391400" y="380999"/>
                </a:lnTo>
                <a:lnTo>
                  <a:pt x="354834" y="419099"/>
                </a:lnTo>
                <a:lnTo>
                  <a:pt x="322118" y="469899"/>
                </a:lnTo>
                <a:lnTo>
                  <a:pt x="293250" y="507999"/>
                </a:lnTo>
                <a:lnTo>
                  <a:pt x="286996" y="520699"/>
                </a:lnTo>
                <a:close/>
              </a:path>
              <a:path w="1711960" h="1701800">
                <a:moveTo>
                  <a:pt x="182912" y="50799"/>
                </a:moveTo>
                <a:lnTo>
                  <a:pt x="134799" y="50799"/>
                </a:lnTo>
                <a:lnTo>
                  <a:pt x="139811" y="38099"/>
                </a:lnTo>
                <a:lnTo>
                  <a:pt x="177900" y="38099"/>
                </a:lnTo>
                <a:lnTo>
                  <a:pt x="182912" y="50799"/>
                </a:lnTo>
                <a:close/>
              </a:path>
              <a:path w="1711960" h="1701800">
                <a:moveTo>
                  <a:pt x="38872" y="241299"/>
                </a:moveTo>
                <a:lnTo>
                  <a:pt x="12388" y="228599"/>
                </a:lnTo>
                <a:lnTo>
                  <a:pt x="0" y="203199"/>
                </a:lnTo>
                <a:lnTo>
                  <a:pt x="12513" y="165099"/>
                </a:lnTo>
                <a:lnTo>
                  <a:pt x="125778" y="50799"/>
                </a:lnTo>
                <a:lnTo>
                  <a:pt x="191933" y="50799"/>
                </a:lnTo>
                <a:lnTo>
                  <a:pt x="305198" y="165099"/>
                </a:lnTo>
                <a:lnTo>
                  <a:pt x="309370" y="177799"/>
                </a:lnTo>
                <a:lnTo>
                  <a:pt x="118762" y="177799"/>
                </a:lnTo>
                <a:lnTo>
                  <a:pt x="68645" y="228599"/>
                </a:lnTo>
                <a:lnTo>
                  <a:pt x="38872" y="241299"/>
                </a:lnTo>
                <a:close/>
              </a:path>
              <a:path w="1711960" h="1701800">
                <a:moveTo>
                  <a:pt x="855486" y="1511299"/>
                </a:moveTo>
                <a:lnTo>
                  <a:pt x="520703" y="1511299"/>
                </a:lnTo>
                <a:lnTo>
                  <a:pt x="479403" y="1485899"/>
                </a:lnTo>
                <a:lnTo>
                  <a:pt x="439771" y="1460499"/>
                </a:lnTo>
                <a:lnTo>
                  <a:pt x="401915" y="1435099"/>
                </a:lnTo>
                <a:lnTo>
                  <a:pt x="365944" y="1396999"/>
                </a:lnTo>
                <a:lnTo>
                  <a:pt x="331964" y="1371599"/>
                </a:lnTo>
                <a:lnTo>
                  <a:pt x="300083" y="1333499"/>
                </a:lnTo>
                <a:lnTo>
                  <a:pt x="270409" y="1295399"/>
                </a:lnTo>
                <a:lnTo>
                  <a:pt x="243051" y="1257299"/>
                </a:lnTo>
                <a:lnTo>
                  <a:pt x="218114" y="1219199"/>
                </a:lnTo>
                <a:lnTo>
                  <a:pt x="195708" y="1181099"/>
                </a:lnTo>
                <a:lnTo>
                  <a:pt x="175940" y="1130299"/>
                </a:lnTo>
                <a:lnTo>
                  <a:pt x="158918" y="1092199"/>
                </a:lnTo>
                <a:lnTo>
                  <a:pt x="144749" y="1041399"/>
                </a:lnTo>
                <a:lnTo>
                  <a:pt x="133541" y="990599"/>
                </a:lnTo>
                <a:lnTo>
                  <a:pt x="125402" y="952499"/>
                </a:lnTo>
                <a:lnTo>
                  <a:pt x="120440" y="901699"/>
                </a:lnTo>
                <a:lnTo>
                  <a:pt x="118762" y="850899"/>
                </a:lnTo>
                <a:lnTo>
                  <a:pt x="118762" y="177799"/>
                </a:lnTo>
                <a:lnTo>
                  <a:pt x="198950" y="177799"/>
                </a:lnTo>
                <a:lnTo>
                  <a:pt x="198950" y="520699"/>
                </a:lnTo>
                <a:lnTo>
                  <a:pt x="286996" y="520699"/>
                </a:lnTo>
                <a:lnTo>
                  <a:pt x="268232" y="558799"/>
                </a:lnTo>
                <a:lnTo>
                  <a:pt x="247062" y="596899"/>
                </a:lnTo>
                <a:lnTo>
                  <a:pt x="229742" y="647699"/>
                </a:lnTo>
                <a:lnTo>
                  <a:pt x="216270" y="698499"/>
                </a:lnTo>
                <a:lnTo>
                  <a:pt x="206648" y="749299"/>
                </a:lnTo>
                <a:lnTo>
                  <a:pt x="200874" y="800099"/>
                </a:lnTo>
                <a:lnTo>
                  <a:pt x="198950" y="850899"/>
                </a:lnTo>
                <a:lnTo>
                  <a:pt x="200874" y="901699"/>
                </a:lnTo>
                <a:lnTo>
                  <a:pt x="206648" y="952499"/>
                </a:lnTo>
                <a:lnTo>
                  <a:pt x="216270" y="1003299"/>
                </a:lnTo>
                <a:lnTo>
                  <a:pt x="229742" y="1054099"/>
                </a:lnTo>
                <a:lnTo>
                  <a:pt x="247062" y="1092199"/>
                </a:lnTo>
                <a:lnTo>
                  <a:pt x="268232" y="1142999"/>
                </a:lnTo>
                <a:lnTo>
                  <a:pt x="293250" y="1193799"/>
                </a:lnTo>
                <a:lnTo>
                  <a:pt x="322118" y="1231899"/>
                </a:lnTo>
                <a:lnTo>
                  <a:pt x="354834" y="1269999"/>
                </a:lnTo>
                <a:lnTo>
                  <a:pt x="391400" y="1308099"/>
                </a:lnTo>
                <a:lnTo>
                  <a:pt x="431025" y="1346199"/>
                </a:lnTo>
                <a:lnTo>
                  <a:pt x="472767" y="1384299"/>
                </a:lnTo>
                <a:lnTo>
                  <a:pt x="516397" y="1409699"/>
                </a:lnTo>
                <a:lnTo>
                  <a:pt x="561687" y="1435099"/>
                </a:lnTo>
                <a:lnTo>
                  <a:pt x="608408" y="1460499"/>
                </a:lnTo>
                <a:lnTo>
                  <a:pt x="754875" y="1498599"/>
                </a:lnTo>
                <a:lnTo>
                  <a:pt x="805036" y="1498599"/>
                </a:lnTo>
                <a:lnTo>
                  <a:pt x="855486" y="1511299"/>
                </a:lnTo>
                <a:close/>
              </a:path>
              <a:path w="1711960" h="1701800">
                <a:moveTo>
                  <a:pt x="278840" y="241299"/>
                </a:moveTo>
                <a:lnTo>
                  <a:pt x="249067" y="228599"/>
                </a:lnTo>
                <a:lnTo>
                  <a:pt x="198950" y="177799"/>
                </a:lnTo>
                <a:lnTo>
                  <a:pt x="309370" y="177799"/>
                </a:lnTo>
                <a:lnTo>
                  <a:pt x="317712" y="203199"/>
                </a:lnTo>
                <a:lnTo>
                  <a:pt x="305324" y="228599"/>
                </a:lnTo>
                <a:lnTo>
                  <a:pt x="278840" y="241299"/>
                </a:lnTo>
                <a:close/>
              </a:path>
              <a:path w="1711960" h="1701800">
                <a:moveTo>
                  <a:pt x="1003210" y="1574799"/>
                </a:moveTo>
                <a:lnTo>
                  <a:pt x="51605" y="1574799"/>
                </a:lnTo>
                <a:lnTo>
                  <a:pt x="49600" y="1562099"/>
                </a:lnTo>
                <a:lnTo>
                  <a:pt x="45653" y="1562099"/>
                </a:lnTo>
                <a:lnTo>
                  <a:pt x="44338" y="1549399"/>
                </a:lnTo>
                <a:lnTo>
                  <a:pt x="45653" y="1536699"/>
                </a:lnTo>
                <a:lnTo>
                  <a:pt x="49600" y="1523999"/>
                </a:lnTo>
                <a:lnTo>
                  <a:pt x="51605" y="1523999"/>
                </a:lnTo>
                <a:lnTo>
                  <a:pt x="55614" y="1511299"/>
                </a:lnTo>
                <a:lnTo>
                  <a:pt x="855486" y="1511299"/>
                </a:lnTo>
                <a:lnTo>
                  <a:pt x="905965" y="1498599"/>
                </a:lnTo>
                <a:lnTo>
                  <a:pt x="956202" y="1498599"/>
                </a:lnTo>
                <a:lnTo>
                  <a:pt x="1103066" y="1460499"/>
                </a:lnTo>
                <a:lnTo>
                  <a:pt x="1149936" y="1435099"/>
                </a:lnTo>
                <a:lnTo>
                  <a:pt x="1195362" y="1409699"/>
                </a:lnTo>
                <a:lnTo>
                  <a:pt x="1239104" y="1384299"/>
                </a:lnTo>
                <a:lnTo>
                  <a:pt x="1280922" y="1346199"/>
                </a:lnTo>
                <a:lnTo>
                  <a:pt x="1320575" y="1308099"/>
                </a:lnTo>
                <a:lnTo>
                  <a:pt x="1357114" y="1269999"/>
                </a:lnTo>
                <a:lnTo>
                  <a:pt x="1389761" y="1231899"/>
                </a:lnTo>
                <a:lnTo>
                  <a:pt x="1418535" y="1193799"/>
                </a:lnTo>
                <a:lnTo>
                  <a:pt x="1443455" y="1142999"/>
                </a:lnTo>
                <a:lnTo>
                  <a:pt x="1464537" y="1092199"/>
                </a:lnTo>
                <a:lnTo>
                  <a:pt x="1481801" y="1054099"/>
                </a:lnTo>
                <a:lnTo>
                  <a:pt x="1495263" y="1003299"/>
                </a:lnTo>
                <a:lnTo>
                  <a:pt x="1504943" y="952499"/>
                </a:lnTo>
                <a:lnTo>
                  <a:pt x="1510858" y="901699"/>
                </a:lnTo>
                <a:lnTo>
                  <a:pt x="1513026" y="850899"/>
                </a:lnTo>
                <a:lnTo>
                  <a:pt x="1511101" y="800099"/>
                </a:lnTo>
                <a:lnTo>
                  <a:pt x="1505328" y="749299"/>
                </a:lnTo>
                <a:lnTo>
                  <a:pt x="1495705" y="698499"/>
                </a:lnTo>
                <a:lnTo>
                  <a:pt x="1482234" y="647699"/>
                </a:lnTo>
                <a:lnTo>
                  <a:pt x="1464913" y="596899"/>
                </a:lnTo>
                <a:lnTo>
                  <a:pt x="1443743" y="558799"/>
                </a:lnTo>
                <a:lnTo>
                  <a:pt x="1418725" y="507999"/>
                </a:lnTo>
                <a:lnTo>
                  <a:pt x="1389857" y="469899"/>
                </a:lnTo>
                <a:lnTo>
                  <a:pt x="1357141" y="419099"/>
                </a:lnTo>
                <a:lnTo>
                  <a:pt x="1320575" y="380999"/>
                </a:lnTo>
                <a:lnTo>
                  <a:pt x="1280923" y="342899"/>
                </a:lnTo>
                <a:lnTo>
                  <a:pt x="1239112" y="317499"/>
                </a:lnTo>
                <a:lnTo>
                  <a:pt x="1195389" y="292099"/>
                </a:lnTo>
                <a:lnTo>
                  <a:pt x="1150000" y="266699"/>
                </a:lnTo>
                <a:lnTo>
                  <a:pt x="1103191" y="241299"/>
                </a:lnTo>
                <a:lnTo>
                  <a:pt x="906695" y="190499"/>
                </a:lnTo>
                <a:lnTo>
                  <a:pt x="1190270" y="190499"/>
                </a:lnTo>
                <a:lnTo>
                  <a:pt x="1231580" y="215899"/>
                </a:lnTo>
                <a:lnTo>
                  <a:pt x="1271240" y="241299"/>
                </a:lnTo>
                <a:lnTo>
                  <a:pt x="1309140" y="266699"/>
                </a:lnTo>
                <a:lnTo>
                  <a:pt x="1345170" y="304799"/>
                </a:lnTo>
                <a:lnTo>
                  <a:pt x="1379218" y="330199"/>
                </a:lnTo>
                <a:lnTo>
                  <a:pt x="1411176" y="368299"/>
                </a:lnTo>
                <a:lnTo>
                  <a:pt x="1440933" y="406399"/>
                </a:lnTo>
                <a:lnTo>
                  <a:pt x="1468379" y="444499"/>
                </a:lnTo>
                <a:lnTo>
                  <a:pt x="1493404" y="482599"/>
                </a:lnTo>
                <a:lnTo>
                  <a:pt x="1515897" y="520699"/>
                </a:lnTo>
                <a:lnTo>
                  <a:pt x="1535748" y="558799"/>
                </a:lnTo>
                <a:lnTo>
                  <a:pt x="1552848" y="609599"/>
                </a:lnTo>
                <a:lnTo>
                  <a:pt x="1567086" y="660399"/>
                </a:lnTo>
                <a:lnTo>
                  <a:pt x="1578351" y="698499"/>
                </a:lnTo>
                <a:lnTo>
                  <a:pt x="1586535" y="749299"/>
                </a:lnTo>
                <a:lnTo>
                  <a:pt x="1591525" y="800099"/>
                </a:lnTo>
                <a:lnTo>
                  <a:pt x="1593213" y="850899"/>
                </a:lnTo>
                <a:lnTo>
                  <a:pt x="1593213" y="1181099"/>
                </a:lnTo>
                <a:lnTo>
                  <a:pt x="1513026" y="1181099"/>
                </a:lnTo>
                <a:lnTo>
                  <a:pt x="1490153" y="1219199"/>
                </a:lnTo>
                <a:lnTo>
                  <a:pt x="1464765" y="1269999"/>
                </a:lnTo>
                <a:lnTo>
                  <a:pt x="1436971" y="1308099"/>
                </a:lnTo>
                <a:lnTo>
                  <a:pt x="1406879" y="1333499"/>
                </a:lnTo>
                <a:lnTo>
                  <a:pt x="1374595" y="1371599"/>
                </a:lnTo>
                <a:lnTo>
                  <a:pt x="1340227" y="1409699"/>
                </a:lnTo>
                <a:lnTo>
                  <a:pt x="1303884" y="1435099"/>
                </a:lnTo>
                <a:lnTo>
                  <a:pt x="1265673" y="1460499"/>
                </a:lnTo>
                <a:lnTo>
                  <a:pt x="1225701" y="1485899"/>
                </a:lnTo>
                <a:lnTo>
                  <a:pt x="1184077" y="1511299"/>
                </a:lnTo>
                <a:lnTo>
                  <a:pt x="1140908" y="1523999"/>
                </a:lnTo>
                <a:lnTo>
                  <a:pt x="1096303" y="1549399"/>
                </a:lnTo>
                <a:lnTo>
                  <a:pt x="1003210" y="1574799"/>
                </a:lnTo>
                <a:close/>
              </a:path>
              <a:path w="1711960" h="1701800">
                <a:moveTo>
                  <a:pt x="1507293" y="317499"/>
                </a:moveTo>
                <a:lnTo>
                  <a:pt x="1480700" y="304799"/>
                </a:lnTo>
                <a:lnTo>
                  <a:pt x="1468014" y="266699"/>
                </a:lnTo>
                <a:lnTo>
                  <a:pt x="1479948" y="241299"/>
                </a:lnTo>
                <a:lnTo>
                  <a:pt x="1530066" y="190499"/>
                </a:lnTo>
                <a:lnTo>
                  <a:pt x="1650347" y="190499"/>
                </a:lnTo>
                <a:lnTo>
                  <a:pt x="1537082" y="304799"/>
                </a:lnTo>
                <a:lnTo>
                  <a:pt x="1507293" y="317499"/>
                </a:lnTo>
                <a:close/>
              </a:path>
              <a:path w="1711960" h="1701800">
                <a:moveTo>
                  <a:pt x="795573" y="571499"/>
                </a:moveTo>
                <a:lnTo>
                  <a:pt x="639982" y="571499"/>
                </a:lnTo>
                <a:lnTo>
                  <a:pt x="659919" y="558799"/>
                </a:lnTo>
                <a:lnTo>
                  <a:pt x="680702" y="546099"/>
                </a:lnTo>
                <a:lnTo>
                  <a:pt x="702425" y="533399"/>
                </a:lnTo>
                <a:lnTo>
                  <a:pt x="725181" y="520699"/>
                </a:lnTo>
                <a:lnTo>
                  <a:pt x="743224" y="380999"/>
                </a:lnTo>
                <a:lnTo>
                  <a:pt x="747358" y="368299"/>
                </a:lnTo>
                <a:lnTo>
                  <a:pt x="756004" y="355599"/>
                </a:lnTo>
                <a:lnTo>
                  <a:pt x="768032" y="342899"/>
                </a:lnTo>
                <a:lnTo>
                  <a:pt x="943662" y="342899"/>
                </a:lnTo>
                <a:lnTo>
                  <a:pt x="956222" y="355599"/>
                </a:lnTo>
                <a:lnTo>
                  <a:pt x="965024" y="368299"/>
                </a:lnTo>
                <a:lnTo>
                  <a:pt x="968752" y="380999"/>
                </a:lnTo>
                <a:lnTo>
                  <a:pt x="973672" y="419099"/>
                </a:lnTo>
                <a:lnTo>
                  <a:pt x="818400" y="419099"/>
                </a:lnTo>
                <a:lnTo>
                  <a:pt x="801360" y="558799"/>
                </a:lnTo>
                <a:lnTo>
                  <a:pt x="795573" y="571499"/>
                </a:lnTo>
                <a:close/>
              </a:path>
              <a:path w="1711960" h="1701800">
                <a:moveTo>
                  <a:pt x="1302934" y="1092199"/>
                </a:moveTo>
                <a:lnTo>
                  <a:pt x="1207310" y="1092199"/>
                </a:lnTo>
                <a:lnTo>
                  <a:pt x="1245399" y="1028699"/>
                </a:lnTo>
                <a:lnTo>
                  <a:pt x="1137146" y="952499"/>
                </a:lnTo>
                <a:lnTo>
                  <a:pt x="1121735" y="927099"/>
                </a:lnTo>
                <a:lnTo>
                  <a:pt x="1119104" y="914399"/>
                </a:lnTo>
                <a:lnTo>
                  <a:pt x="1122486" y="888999"/>
                </a:lnTo>
                <a:lnTo>
                  <a:pt x="1125118" y="850899"/>
                </a:lnTo>
                <a:lnTo>
                  <a:pt x="1119104" y="787399"/>
                </a:lnTo>
                <a:lnTo>
                  <a:pt x="1118352" y="774699"/>
                </a:lnTo>
                <a:lnTo>
                  <a:pt x="1120607" y="774699"/>
                </a:lnTo>
                <a:lnTo>
                  <a:pt x="1125869" y="761999"/>
                </a:lnTo>
                <a:lnTo>
                  <a:pt x="1134139" y="749299"/>
                </a:lnTo>
                <a:lnTo>
                  <a:pt x="1245399" y="673099"/>
                </a:lnTo>
                <a:lnTo>
                  <a:pt x="1207310" y="596899"/>
                </a:lnTo>
                <a:lnTo>
                  <a:pt x="940232" y="596899"/>
                </a:lnTo>
                <a:lnTo>
                  <a:pt x="926122" y="584199"/>
                </a:lnTo>
                <a:lnTo>
                  <a:pt x="917005" y="584199"/>
                </a:lnTo>
                <a:lnTo>
                  <a:pt x="911036" y="558799"/>
                </a:lnTo>
                <a:lnTo>
                  <a:pt x="906371" y="533399"/>
                </a:lnTo>
                <a:lnTo>
                  <a:pt x="901166" y="495299"/>
                </a:lnTo>
                <a:lnTo>
                  <a:pt x="893576" y="419099"/>
                </a:lnTo>
                <a:lnTo>
                  <a:pt x="973672" y="419099"/>
                </a:lnTo>
                <a:lnTo>
                  <a:pt x="986794" y="520699"/>
                </a:lnTo>
                <a:lnTo>
                  <a:pt x="1009112" y="533399"/>
                </a:lnTo>
                <a:lnTo>
                  <a:pt x="1030772" y="546099"/>
                </a:lnTo>
                <a:lnTo>
                  <a:pt x="1051492" y="558799"/>
                </a:lnTo>
                <a:lnTo>
                  <a:pt x="1070991" y="571499"/>
                </a:lnTo>
                <a:lnTo>
                  <a:pt x="1282085" y="571499"/>
                </a:lnTo>
                <a:lnTo>
                  <a:pt x="1332603" y="660399"/>
                </a:lnTo>
                <a:lnTo>
                  <a:pt x="1337364" y="673099"/>
                </a:lnTo>
                <a:lnTo>
                  <a:pt x="1336863" y="685799"/>
                </a:lnTo>
                <a:lnTo>
                  <a:pt x="1331476" y="698499"/>
                </a:lnTo>
                <a:lnTo>
                  <a:pt x="1321577" y="711199"/>
                </a:lnTo>
                <a:lnTo>
                  <a:pt x="1202298" y="800099"/>
                </a:lnTo>
                <a:lnTo>
                  <a:pt x="1204554" y="825499"/>
                </a:lnTo>
                <a:lnTo>
                  <a:pt x="1205305" y="850899"/>
                </a:lnTo>
                <a:lnTo>
                  <a:pt x="1204554" y="876299"/>
                </a:lnTo>
                <a:lnTo>
                  <a:pt x="1202298" y="901699"/>
                </a:lnTo>
                <a:lnTo>
                  <a:pt x="1321577" y="990599"/>
                </a:lnTo>
                <a:lnTo>
                  <a:pt x="1331319" y="1003299"/>
                </a:lnTo>
                <a:lnTo>
                  <a:pt x="1336362" y="1015999"/>
                </a:lnTo>
                <a:lnTo>
                  <a:pt x="1336519" y="1028699"/>
                </a:lnTo>
                <a:lnTo>
                  <a:pt x="1331601" y="1041399"/>
                </a:lnTo>
                <a:lnTo>
                  <a:pt x="1332603" y="1041399"/>
                </a:lnTo>
                <a:lnTo>
                  <a:pt x="1302934" y="1092199"/>
                </a:lnTo>
                <a:close/>
              </a:path>
              <a:path w="1711960" h="1701800">
                <a:moveTo>
                  <a:pt x="502661" y="1181099"/>
                </a:moveTo>
                <a:lnTo>
                  <a:pt x="460656" y="1181099"/>
                </a:lnTo>
                <a:lnTo>
                  <a:pt x="451541" y="1168399"/>
                </a:lnTo>
                <a:lnTo>
                  <a:pt x="379372" y="1041399"/>
                </a:lnTo>
                <a:lnTo>
                  <a:pt x="374611" y="1028699"/>
                </a:lnTo>
                <a:lnTo>
                  <a:pt x="375112" y="1015999"/>
                </a:lnTo>
                <a:lnTo>
                  <a:pt x="380500" y="1003299"/>
                </a:lnTo>
                <a:lnTo>
                  <a:pt x="390398" y="990599"/>
                </a:lnTo>
                <a:lnTo>
                  <a:pt x="509677" y="901699"/>
                </a:lnTo>
                <a:lnTo>
                  <a:pt x="506858" y="876299"/>
                </a:lnTo>
                <a:lnTo>
                  <a:pt x="505918" y="850899"/>
                </a:lnTo>
                <a:lnTo>
                  <a:pt x="506858" y="825499"/>
                </a:lnTo>
                <a:lnTo>
                  <a:pt x="509677" y="800099"/>
                </a:lnTo>
                <a:lnTo>
                  <a:pt x="390398" y="711199"/>
                </a:lnTo>
                <a:lnTo>
                  <a:pt x="380077" y="698499"/>
                </a:lnTo>
                <a:lnTo>
                  <a:pt x="374736" y="685799"/>
                </a:lnTo>
                <a:lnTo>
                  <a:pt x="374470" y="673099"/>
                </a:lnTo>
                <a:lnTo>
                  <a:pt x="379372" y="660399"/>
                </a:lnTo>
                <a:lnTo>
                  <a:pt x="452543" y="533399"/>
                </a:lnTo>
                <a:lnTo>
                  <a:pt x="462065" y="520699"/>
                </a:lnTo>
                <a:lnTo>
                  <a:pt x="474595" y="507999"/>
                </a:lnTo>
                <a:lnTo>
                  <a:pt x="488628" y="507999"/>
                </a:lnTo>
                <a:lnTo>
                  <a:pt x="502661" y="520699"/>
                </a:lnTo>
                <a:lnTo>
                  <a:pt x="639982" y="571499"/>
                </a:lnTo>
                <a:lnTo>
                  <a:pt x="795573" y="571499"/>
                </a:lnTo>
                <a:lnTo>
                  <a:pt x="789786" y="584199"/>
                </a:lnTo>
                <a:lnTo>
                  <a:pt x="763646" y="596899"/>
                </a:lnTo>
                <a:lnTo>
                  <a:pt x="504665" y="596899"/>
                </a:lnTo>
                <a:lnTo>
                  <a:pt x="466576" y="673099"/>
                </a:lnTo>
                <a:lnTo>
                  <a:pt x="574829" y="749299"/>
                </a:lnTo>
                <a:lnTo>
                  <a:pt x="590241" y="761999"/>
                </a:lnTo>
                <a:lnTo>
                  <a:pt x="592872" y="787399"/>
                </a:lnTo>
                <a:lnTo>
                  <a:pt x="589489" y="812799"/>
                </a:lnTo>
                <a:lnTo>
                  <a:pt x="586858" y="850899"/>
                </a:lnTo>
                <a:lnTo>
                  <a:pt x="592872" y="901699"/>
                </a:lnTo>
                <a:lnTo>
                  <a:pt x="593482" y="914399"/>
                </a:lnTo>
                <a:lnTo>
                  <a:pt x="590992" y="927099"/>
                </a:lnTo>
                <a:lnTo>
                  <a:pt x="585683" y="939799"/>
                </a:lnTo>
                <a:lnTo>
                  <a:pt x="577836" y="952499"/>
                </a:lnTo>
                <a:lnTo>
                  <a:pt x="466576" y="1028699"/>
                </a:lnTo>
                <a:lnTo>
                  <a:pt x="504665" y="1092199"/>
                </a:lnTo>
                <a:lnTo>
                  <a:pt x="750798" y="1092199"/>
                </a:lnTo>
                <a:lnTo>
                  <a:pt x="771744" y="1104899"/>
                </a:lnTo>
                <a:lnTo>
                  <a:pt x="785853" y="1117599"/>
                </a:lnTo>
                <a:lnTo>
                  <a:pt x="794970" y="1117599"/>
                </a:lnTo>
                <a:lnTo>
                  <a:pt x="797954" y="1130299"/>
                </a:lnTo>
                <a:lnTo>
                  <a:pt x="639982" y="1130299"/>
                </a:lnTo>
                <a:lnTo>
                  <a:pt x="502661" y="1181099"/>
                </a:lnTo>
                <a:close/>
              </a:path>
              <a:path w="1711960" h="1701800">
                <a:moveTo>
                  <a:pt x="1282085" y="571499"/>
                </a:moveTo>
                <a:lnTo>
                  <a:pt x="1070991" y="571499"/>
                </a:lnTo>
                <a:lnTo>
                  <a:pt x="1208312" y="520699"/>
                </a:lnTo>
                <a:lnTo>
                  <a:pt x="1223504" y="507999"/>
                </a:lnTo>
                <a:lnTo>
                  <a:pt x="1238132" y="520699"/>
                </a:lnTo>
                <a:lnTo>
                  <a:pt x="1250881" y="520699"/>
                </a:lnTo>
                <a:lnTo>
                  <a:pt x="1260434" y="533399"/>
                </a:lnTo>
                <a:lnTo>
                  <a:pt x="1282085" y="571499"/>
                </a:lnTo>
                <a:close/>
              </a:path>
              <a:path w="1711960" h="1701800">
                <a:moveTo>
                  <a:pt x="664947" y="660399"/>
                </a:moveTo>
                <a:lnTo>
                  <a:pt x="631963" y="660399"/>
                </a:lnTo>
                <a:lnTo>
                  <a:pt x="504665" y="596899"/>
                </a:lnTo>
                <a:lnTo>
                  <a:pt x="763646" y="596899"/>
                </a:lnTo>
                <a:lnTo>
                  <a:pt x="724539" y="609599"/>
                </a:lnTo>
                <a:lnTo>
                  <a:pt x="674062" y="647699"/>
                </a:lnTo>
                <a:lnTo>
                  <a:pt x="664947" y="660399"/>
                </a:lnTo>
                <a:close/>
              </a:path>
              <a:path w="1711960" h="1701800">
                <a:moveTo>
                  <a:pt x="1077226" y="660399"/>
                </a:moveTo>
                <a:lnTo>
                  <a:pt x="1048295" y="660399"/>
                </a:lnTo>
                <a:lnTo>
                  <a:pt x="1036050" y="647699"/>
                </a:lnTo>
                <a:lnTo>
                  <a:pt x="1018565" y="634999"/>
                </a:lnTo>
                <a:lnTo>
                  <a:pt x="990803" y="609599"/>
                </a:lnTo>
                <a:lnTo>
                  <a:pt x="961177" y="596899"/>
                </a:lnTo>
                <a:lnTo>
                  <a:pt x="1207310" y="596899"/>
                </a:lnTo>
                <a:lnTo>
                  <a:pt x="1103990" y="647699"/>
                </a:lnTo>
                <a:lnTo>
                  <a:pt x="1077226" y="660399"/>
                </a:lnTo>
                <a:close/>
              </a:path>
              <a:path w="1711960" h="1701800">
                <a:moveTo>
                  <a:pt x="878610" y="1028699"/>
                </a:moveTo>
                <a:lnTo>
                  <a:pt x="804194" y="1028699"/>
                </a:lnTo>
                <a:lnTo>
                  <a:pt x="769665" y="1003299"/>
                </a:lnTo>
                <a:lnTo>
                  <a:pt x="738597" y="990599"/>
                </a:lnTo>
                <a:lnTo>
                  <a:pt x="712247" y="965199"/>
                </a:lnTo>
                <a:lnTo>
                  <a:pt x="691871" y="927099"/>
                </a:lnTo>
                <a:lnTo>
                  <a:pt x="678723" y="888999"/>
                </a:lnTo>
                <a:lnTo>
                  <a:pt x="674062" y="850899"/>
                </a:lnTo>
                <a:lnTo>
                  <a:pt x="680540" y="800099"/>
                </a:lnTo>
                <a:lnTo>
                  <a:pt x="698823" y="761999"/>
                </a:lnTo>
                <a:lnTo>
                  <a:pt x="727186" y="723899"/>
                </a:lnTo>
                <a:lnTo>
                  <a:pt x="763902" y="698499"/>
                </a:lnTo>
                <a:lnTo>
                  <a:pt x="807244" y="673099"/>
                </a:lnTo>
                <a:lnTo>
                  <a:pt x="897447" y="673099"/>
                </a:lnTo>
                <a:lnTo>
                  <a:pt x="934953" y="685799"/>
                </a:lnTo>
                <a:lnTo>
                  <a:pt x="967474" y="711199"/>
                </a:lnTo>
                <a:lnTo>
                  <a:pt x="994483" y="736599"/>
                </a:lnTo>
                <a:lnTo>
                  <a:pt x="1004967" y="749299"/>
                </a:lnTo>
                <a:lnTo>
                  <a:pt x="854187" y="749299"/>
                </a:lnTo>
                <a:lnTo>
                  <a:pt x="816896" y="761999"/>
                </a:lnTo>
                <a:lnTo>
                  <a:pt x="784951" y="774699"/>
                </a:lnTo>
                <a:lnTo>
                  <a:pt x="762639" y="812799"/>
                </a:lnTo>
                <a:lnTo>
                  <a:pt x="754249" y="850899"/>
                </a:lnTo>
                <a:lnTo>
                  <a:pt x="762639" y="888999"/>
                </a:lnTo>
                <a:lnTo>
                  <a:pt x="784951" y="927099"/>
                </a:lnTo>
                <a:lnTo>
                  <a:pt x="816896" y="939799"/>
                </a:lnTo>
                <a:lnTo>
                  <a:pt x="854187" y="952499"/>
                </a:lnTo>
                <a:lnTo>
                  <a:pt x="1002376" y="952499"/>
                </a:lnTo>
                <a:lnTo>
                  <a:pt x="984789" y="977899"/>
                </a:lnTo>
                <a:lnTo>
                  <a:pt x="951797" y="1003299"/>
                </a:lnTo>
                <a:lnTo>
                  <a:pt x="915985" y="1015999"/>
                </a:lnTo>
                <a:lnTo>
                  <a:pt x="878610" y="1028699"/>
                </a:lnTo>
                <a:close/>
              </a:path>
              <a:path w="1711960" h="1701800">
                <a:moveTo>
                  <a:pt x="1002376" y="952499"/>
                </a:moveTo>
                <a:lnTo>
                  <a:pt x="854187" y="952499"/>
                </a:lnTo>
                <a:lnTo>
                  <a:pt x="892536" y="939799"/>
                </a:lnTo>
                <a:lnTo>
                  <a:pt x="927655" y="927099"/>
                </a:lnTo>
                <a:lnTo>
                  <a:pt x="950208" y="888999"/>
                </a:lnTo>
                <a:lnTo>
                  <a:pt x="957726" y="850899"/>
                </a:lnTo>
                <a:lnTo>
                  <a:pt x="950208" y="812799"/>
                </a:lnTo>
                <a:lnTo>
                  <a:pt x="927655" y="774699"/>
                </a:lnTo>
                <a:lnTo>
                  <a:pt x="892536" y="749299"/>
                </a:lnTo>
                <a:lnTo>
                  <a:pt x="1004967" y="749299"/>
                </a:lnTo>
                <a:lnTo>
                  <a:pt x="1015451" y="761999"/>
                </a:lnTo>
                <a:lnTo>
                  <a:pt x="1029850" y="800099"/>
                </a:lnTo>
                <a:lnTo>
                  <a:pt x="1037149" y="838199"/>
                </a:lnTo>
                <a:lnTo>
                  <a:pt x="1036822" y="876299"/>
                </a:lnTo>
                <a:lnTo>
                  <a:pt x="1028338" y="914399"/>
                </a:lnTo>
                <a:lnTo>
                  <a:pt x="1011170" y="939799"/>
                </a:lnTo>
                <a:lnTo>
                  <a:pt x="1002376" y="952499"/>
                </a:lnTo>
                <a:close/>
              </a:path>
              <a:path w="1711960" h="1701800">
                <a:moveTo>
                  <a:pt x="750798" y="1092199"/>
                </a:moveTo>
                <a:lnTo>
                  <a:pt x="504665" y="1092199"/>
                </a:lnTo>
                <a:lnTo>
                  <a:pt x="566304" y="1066799"/>
                </a:lnTo>
                <a:lnTo>
                  <a:pt x="607985" y="1054099"/>
                </a:lnTo>
                <a:lnTo>
                  <a:pt x="634749" y="1041399"/>
                </a:lnTo>
                <a:lnTo>
                  <a:pt x="663680" y="1041399"/>
                </a:lnTo>
                <a:lnTo>
                  <a:pt x="675925" y="1054099"/>
                </a:lnTo>
                <a:lnTo>
                  <a:pt x="693410" y="1066799"/>
                </a:lnTo>
                <a:lnTo>
                  <a:pt x="721172" y="1079499"/>
                </a:lnTo>
                <a:lnTo>
                  <a:pt x="750798" y="1092199"/>
                </a:lnTo>
                <a:close/>
              </a:path>
              <a:path w="1711960" h="1701800">
                <a:moveTo>
                  <a:pt x="973262" y="1282699"/>
                </a:moveTo>
                <a:lnTo>
                  <a:pt x="893576" y="1282699"/>
                </a:lnTo>
                <a:lnTo>
                  <a:pt x="909613" y="1142999"/>
                </a:lnTo>
                <a:lnTo>
                  <a:pt x="921751" y="1117599"/>
                </a:lnTo>
                <a:lnTo>
                  <a:pt x="948078" y="1104899"/>
                </a:lnTo>
                <a:lnTo>
                  <a:pt x="986997" y="1079499"/>
                </a:lnTo>
                <a:lnTo>
                  <a:pt x="1036911" y="1054099"/>
                </a:lnTo>
                <a:lnTo>
                  <a:pt x="1046606" y="1041399"/>
                </a:lnTo>
                <a:lnTo>
                  <a:pt x="1080012" y="1041399"/>
                </a:lnTo>
                <a:lnTo>
                  <a:pt x="1207310" y="1092199"/>
                </a:lnTo>
                <a:lnTo>
                  <a:pt x="1302934" y="1092199"/>
                </a:lnTo>
                <a:lnTo>
                  <a:pt x="1280682" y="1130299"/>
                </a:lnTo>
                <a:lnTo>
                  <a:pt x="1070991" y="1130299"/>
                </a:lnTo>
                <a:lnTo>
                  <a:pt x="1051492" y="1142999"/>
                </a:lnTo>
                <a:lnTo>
                  <a:pt x="1030772" y="1155699"/>
                </a:lnTo>
                <a:lnTo>
                  <a:pt x="1009112" y="1168399"/>
                </a:lnTo>
                <a:lnTo>
                  <a:pt x="986794" y="1168399"/>
                </a:lnTo>
                <a:lnTo>
                  <a:pt x="973262" y="1282699"/>
                </a:lnTo>
                <a:close/>
              </a:path>
              <a:path w="1711960" h="1701800">
                <a:moveTo>
                  <a:pt x="943098" y="1358899"/>
                </a:moveTo>
                <a:lnTo>
                  <a:pt x="767452" y="1358899"/>
                </a:lnTo>
                <a:lnTo>
                  <a:pt x="755127" y="1346199"/>
                </a:lnTo>
                <a:lnTo>
                  <a:pt x="746372" y="1333499"/>
                </a:lnTo>
                <a:lnTo>
                  <a:pt x="742221" y="1320799"/>
                </a:lnTo>
                <a:lnTo>
                  <a:pt x="725181" y="1168399"/>
                </a:lnTo>
                <a:lnTo>
                  <a:pt x="702425" y="1168399"/>
                </a:lnTo>
                <a:lnTo>
                  <a:pt x="680702" y="1155699"/>
                </a:lnTo>
                <a:lnTo>
                  <a:pt x="659919" y="1142999"/>
                </a:lnTo>
                <a:lnTo>
                  <a:pt x="639982" y="1130299"/>
                </a:lnTo>
                <a:lnTo>
                  <a:pt x="797954" y="1130299"/>
                </a:lnTo>
                <a:lnTo>
                  <a:pt x="800939" y="1142999"/>
                </a:lnTo>
                <a:lnTo>
                  <a:pt x="805604" y="1168399"/>
                </a:lnTo>
                <a:lnTo>
                  <a:pt x="810810" y="1206499"/>
                </a:lnTo>
                <a:lnTo>
                  <a:pt x="818400" y="1282699"/>
                </a:lnTo>
                <a:lnTo>
                  <a:pt x="973262" y="1282699"/>
                </a:lnTo>
                <a:lnTo>
                  <a:pt x="968752" y="1320799"/>
                </a:lnTo>
                <a:lnTo>
                  <a:pt x="964460" y="1333499"/>
                </a:lnTo>
                <a:lnTo>
                  <a:pt x="955470" y="1346199"/>
                </a:lnTo>
                <a:lnTo>
                  <a:pt x="943098" y="1358899"/>
                </a:lnTo>
                <a:close/>
              </a:path>
              <a:path w="1711960" h="1701800">
                <a:moveTo>
                  <a:pt x="1249048" y="1181099"/>
                </a:moveTo>
                <a:lnTo>
                  <a:pt x="1208312" y="1181099"/>
                </a:lnTo>
                <a:lnTo>
                  <a:pt x="1070991" y="1130299"/>
                </a:lnTo>
                <a:lnTo>
                  <a:pt x="1280682" y="1130299"/>
                </a:lnTo>
                <a:lnTo>
                  <a:pt x="1258430" y="1168399"/>
                </a:lnTo>
                <a:lnTo>
                  <a:pt x="1249048" y="1181099"/>
                </a:lnTo>
                <a:close/>
              </a:path>
              <a:path w="1711960" h="1701800">
                <a:moveTo>
                  <a:pt x="1593213" y="1523999"/>
                </a:moveTo>
                <a:lnTo>
                  <a:pt x="1513026" y="1523999"/>
                </a:lnTo>
                <a:lnTo>
                  <a:pt x="1513026" y="1181099"/>
                </a:lnTo>
                <a:lnTo>
                  <a:pt x="1593213" y="1181099"/>
                </a:lnTo>
                <a:lnTo>
                  <a:pt x="1593213" y="1523999"/>
                </a:lnTo>
                <a:close/>
              </a:path>
              <a:path w="1711960" h="1701800">
                <a:moveTo>
                  <a:pt x="181910" y="1511299"/>
                </a:moveTo>
                <a:lnTo>
                  <a:pt x="60626" y="1511299"/>
                </a:lnTo>
                <a:lnTo>
                  <a:pt x="174893" y="1396999"/>
                </a:lnTo>
                <a:lnTo>
                  <a:pt x="204666" y="1384299"/>
                </a:lnTo>
                <a:lnTo>
                  <a:pt x="231150" y="1396999"/>
                </a:lnTo>
                <a:lnTo>
                  <a:pt x="243538" y="1422399"/>
                </a:lnTo>
                <a:lnTo>
                  <a:pt x="231025" y="1460499"/>
                </a:lnTo>
                <a:lnTo>
                  <a:pt x="181910" y="1511299"/>
                </a:lnTo>
                <a:close/>
              </a:path>
              <a:path w="1711960" h="1701800">
                <a:moveTo>
                  <a:pt x="1582188" y="1650999"/>
                </a:moveTo>
                <a:lnTo>
                  <a:pt x="1523049" y="1650999"/>
                </a:lnTo>
                <a:lnTo>
                  <a:pt x="1520042" y="1638299"/>
                </a:lnTo>
                <a:lnTo>
                  <a:pt x="1405775" y="1536699"/>
                </a:lnTo>
                <a:lnTo>
                  <a:pt x="1393699" y="1498599"/>
                </a:lnTo>
                <a:lnTo>
                  <a:pt x="1406150" y="1473199"/>
                </a:lnTo>
                <a:lnTo>
                  <a:pt x="1432697" y="1460499"/>
                </a:lnTo>
                <a:lnTo>
                  <a:pt x="1462908" y="1473199"/>
                </a:lnTo>
                <a:lnTo>
                  <a:pt x="1513026" y="1523999"/>
                </a:lnTo>
                <a:lnTo>
                  <a:pt x="1703487" y="1523999"/>
                </a:lnTo>
                <a:lnTo>
                  <a:pt x="1699462" y="1536699"/>
                </a:lnTo>
                <a:lnTo>
                  <a:pt x="1585195" y="1638299"/>
                </a:lnTo>
                <a:lnTo>
                  <a:pt x="1582188" y="1650999"/>
                </a:lnTo>
                <a:close/>
              </a:path>
              <a:path w="1711960" h="1701800">
                <a:moveTo>
                  <a:pt x="1703487" y="1523999"/>
                </a:moveTo>
                <a:lnTo>
                  <a:pt x="1593213" y="1523999"/>
                </a:lnTo>
                <a:lnTo>
                  <a:pt x="1642328" y="1473199"/>
                </a:lnTo>
                <a:lnTo>
                  <a:pt x="1672540" y="1460499"/>
                </a:lnTo>
                <a:lnTo>
                  <a:pt x="1699086" y="1473199"/>
                </a:lnTo>
                <a:lnTo>
                  <a:pt x="1711537" y="1498599"/>
                </a:lnTo>
                <a:lnTo>
                  <a:pt x="1703487" y="1523999"/>
                </a:lnTo>
                <a:close/>
              </a:path>
              <a:path w="1711960" h="1701800">
                <a:moveTo>
                  <a:pt x="204666" y="1701799"/>
                </a:moveTo>
                <a:lnTo>
                  <a:pt x="174893" y="1689099"/>
                </a:lnTo>
                <a:lnTo>
                  <a:pt x="60626" y="1574799"/>
                </a:lnTo>
                <a:lnTo>
                  <a:pt x="954939" y="1574799"/>
                </a:lnTo>
                <a:lnTo>
                  <a:pt x="905662" y="1587499"/>
                </a:lnTo>
                <a:lnTo>
                  <a:pt x="181910" y="1587499"/>
                </a:lnTo>
                <a:lnTo>
                  <a:pt x="231025" y="1638299"/>
                </a:lnTo>
                <a:lnTo>
                  <a:pt x="243538" y="1663699"/>
                </a:lnTo>
                <a:lnTo>
                  <a:pt x="231150" y="1689099"/>
                </a:lnTo>
                <a:lnTo>
                  <a:pt x="204666" y="1701799"/>
                </a:lnTo>
                <a:close/>
              </a:path>
              <a:path w="1711960" h="1701800">
                <a:moveTo>
                  <a:pt x="1562407" y="1663699"/>
                </a:moveTo>
                <a:lnTo>
                  <a:pt x="1543394" y="1663699"/>
                </a:lnTo>
                <a:lnTo>
                  <a:pt x="1534075" y="1650999"/>
                </a:lnTo>
                <a:lnTo>
                  <a:pt x="1571162" y="1650999"/>
                </a:lnTo>
                <a:lnTo>
                  <a:pt x="1562407" y="1663699"/>
                </a:lnTo>
                <a:close/>
              </a:path>
            </a:pathLst>
          </a:custGeom>
          <a:solidFill>
            <a:srgbClr val="F2F5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8018" y="400994"/>
            <a:ext cx="3283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CAMPAIGN</a:t>
            </a:r>
            <a:r>
              <a:rPr sz="3000" spc="-1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2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TYPES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8018" y="842254"/>
            <a:ext cx="342409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DEFINITIONS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768580" y="2122372"/>
            <a:ext cx="11767540" cy="689688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385" dirty="0">
                <a:latin typeface="Montserrat" pitchFamily="2" charset="77"/>
              </a:rPr>
              <a:t>Proactive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b="0" spc="420" dirty="0">
                <a:solidFill>
                  <a:srgbClr val="FFFFFF"/>
                </a:solidFill>
                <a:latin typeface="Montserrat" pitchFamily="2" charset="77"/>
              </a:rPr>
              <a:t>Data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25" dirty="0">
                <a:solidFill>
                  <a:srgbClr val="FFFFFF"/>
                </a:solidFill>
                <a:latin typeface="Montserrat" pitchFamily="2" charset="77"/>
              </a:rPr>
              <a:t>driven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275" dirty="0">
                <a:solidFill>
                  <a:srgbClr val="FFFFFF"/>
                </a:solidFill>
                <a:latin typeface="Montserrat" pitchFamily="2" charset="77"/>
              </a:rPr>
              <a:t>to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35" dirty="0">
                <a:solidFill>
                  <a:srgbClr val="FFFFFF"/>
                </a:solidFill>
                <a:latin typeface="Montserrat" pitchFamily="2" charset="77"/>
              </a:rPr>
              <a:t>influence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30" dirty="0">
                <a:solidFill>
                  <a:srgbClr val="FFFFFF"/>
                </a:solidFill>
                <a:latin typeface="Montserrat" pitchFamily="2" charset="77"/>
              </a:rPr>
              <a:t>behavior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15" dirty="0">
                <a:solidFill>
                  <a:srgbClr val="FFFFFF"/>
                </a:solidFill>
                <a:latin typeface="Montserrat" pitchFamily="2" charset="77"/>
              </a:rPr>
              <a:t>in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70" dirty="0">
                <a:solidFill>
                  <a:srgbClr val="FFFFFF"/>
                </a:solidFill>
                <a:latin typeface="Montserrat" pitchFamily="2" charset="77"/>
              </a:rPr>
              <a:t>a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285" dirty="0">
                <a:solidFill>
                  <a:srgbClr val="FFFFFF"/>
                </a:solidFill>
                <a:latin typeface="Montserrat" pitchFamily="2" charset="77"/>
              </a:rPr>
              <a:t>positive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70" dirty="0">
                <a:solidFill>
                  <a:srgbClr val="FFFFFF"/>
                </a:solidFill>
                <a:latin typeface="Montserrat" pitchFamily="2" charset="77"/>
              </a:rPr>
              <a:t>way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pc="400" dirty="0">
                <a:latin typeface="Montserrat" pitchFamily="2" charset="77"/>
              </a:rPr>
              <a:t>Reactive</a:t>
            </a: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If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210" dirty="0">
                <a:solidFill>
                  <a:srgbClr val="FFFFFF"/>
                </a:solidFill>
                <a:latin typeface="Montserrat" pitchFamily="2" charset="77"/>
              </a:rPr>
              <a:t>this,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90" dirty="0">
                <a:solidFill>
                  <a:srgbClr val="FFFFFF"/>
                </a:solidFill>
                <a:latin typeface="Montserrat" pitchFamily="2" charset="77"/>
              </a:rPr>
              <a:t>then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10" dirty="0">
                <a:solidFill>
                  <a:srgbClr val="FFFFFF"/>
                </a:solidFill>
                <a:latin typeface="Montserrat" pitchFamily="2" charset="77"/>
              </a:rPr>
              <a:t>that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405" dirty="0">
                <a:latin typeface="Montserrat" pitchFamily="2" charset="77"/>
              </a:rPr>
              <a:t>Defined</a:t>
            </a:r>
          </a:p>
          <a:p>
            <a:pPr marL="12700" marR="119380">
              <a:lnSpc>
                <a:spcPct val="115799"/>
              </a:lnSpc>
            </a:pPr>
            <a:r>
              <a:rPr b="0" spc="420" dirty="0">
                <a:solidFill>
                  <a:srgbClr val="FFFFFF"/>
                </a:solidFill>
                <a:latin typeface="Montserrat" pitchFamily="2" charset="77"/>
              </a:rPr>
              <a:t>Data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25" dirty="0">
                <a:solidFill>
                  <a:srgbClr val="FFFFFF"/>
                </a:solidFill>
                <a:latin typeface="Montserrat" pitchFamily="2" charset="77"/>
              </a:rPr>
              <a:t>driven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45" dirty="0">
                <a:solidFill>
                  <a:srgbClr val="FFFFFF"/>
                </a:solidFill>
                <a:latin typeface="Montserrat" pitchFamily="2" charset="77"/>
              </a:rPr>
              <a:t>with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70" dirty="0">
                <a:solidFill>
                  <a:srgbClr val="FFFFFF"/>
                </a:solidFill>
                <a:latin typeface="Montserrat" pitchFamily="2" charset="77"/>
              </a:rPr>
              <a:t>a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275" dirty="0">
                <a:solidFill>
                  <a:srgbClr val="FFFFFF"/>
                </a:solidFill>
                <a:latin typeface="Montserrat" pitchFamily="2" charset="77"/>
              </a:rPr>
              <a:t>very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50" dirty="0">
                <a:solidFill>
                  <a:srgbClr val="FFFFFF"/>
                </a:solidFill>
                <a:latin typeface="Montserrat" pitchFamily="2" charset="77"/>
              </a:rPr>
              <a:t>defined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70" dirty="0">
                <a:solidFill>
                  <a:srgbClr val="FFFFFF"/>
                </a:solidFill>
                <a:latin typeface="Montserrat" pitchFamily="2" charset="77"/>
              </a:rPr>
              <a:t>purpose </a:t>
            </a:r>
            <a:r>
              <a:rPr b="0" spc="430" dirty="0">
                <a:solidFill>
                  <a:srgbClr val="FFFFFF"/>
                </a:solidFill>
                <a:latin typeface="Montserrat" pitchFamily="2" charset="77"/>
              </a:rPr>
              <a:t>Automating</a:t>
            </a:r>
            <a:r>
              <a:rPr b="0" spc="130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30" dirty="0">
                <a:solidFill>
                  <a:srgbClr val="FFFFFF"/>
                </a:solidFill>
                <a:latin typeface="Montserrat" pitchFamily="2" charset="77"/>
              </a:rPr>
              <a:t>patient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254" dirty="0">
                <a:solidFill>
                  <a:srgbClr val="FFFFFF"/>
                </a:solidFill>
                <a:latin typeface="Montserrat" pitchFamily="2" charset="77"/>
              </a:rPr>
              <a:t>follow-</a:t>
            </a:r>
            <a:r>
              <a:rPr b="0" spc="445" dirty="0">
                <a:solidFill>
                  <a:srgbClr val="FFFFFF"/>
                </a:solidFill>
                <a:latin typeface="Montserrat" pitchFamily="2" charset="77"/>
              </a:rPr>
              <a:t>ups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65" dirty="0">
                <a:solidFill>
                  <a:srgbClr val="FFFFFF"/>
                </a:solidFill>
                <a:latin typeface="Montserrat" pitchFamily="2" charset="77"/>
              </a:rPr>
              <a:t>from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375" dirty="0">
                <a:solidFill>
                  <a:srgbClr val="FFFFFF"/>
                </a:solidFill>
                <a:latin typeface="Montserrat" pitchFamily="2" charset="77"/>
              </a:rPr>
              <a:t>work</a:t>
            </a:r>
            <a:r>
              <a:rPr b="0" spc="135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b="0" spc="409" dirty="0">
                <a:solidFill>
                  <a:srgbClr val="FFFFFF"/>
                </a:solidFill>
                <a:latin typeface="Montserrat" pitchFamily="2" charset="77"/>
              </a:rPr>
              <a:t>queues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F60E4C6E-3781-F574-94EC-7FEC0D7C5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7863">
            <a:off x="-321617" y="4964750"/>
            <a:ext cx="10614881" cy="912814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281387" y="0"/>
            <a:ext cx="8004809" cy="10287000"/>
          </a:xfrm>
          <a:custGeom>
            <a:avLst/>
            <a:gdLst/>
            <a:ahLst/>
            <a:cxnLst/>
            <a:rect l="l" t="t" r="r" b="b"/>
            <a:pathLst>
              <a:path w="8004809" h="10287000">
                <a:moveTo>
                  <a:pt x="800457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8004571" y="0"/>
                </a:lnTo>
                <a:lnTo>
                  <a:pt x="8004571" y="10287000"/>
                </a:lnTo>
                <a:close/>
              </a:path>
            </a:pathLst>
          </a:custGeom>
          <a:solidFill>
            <a:srgbClr val="F2F5F2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4127" y="1481817"/>
            <a:ext cx="9675199" cy="8229599"/>
            <a:chOff x="309843" y="1493003"/>
            <a:chExt cx="9675199" cy="8229599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5468" y="4794116"/>
              <a:ext cx="8029574" cy="4714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843" y="1493003"/>
              <a:ext cx="6543674" cy="82295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9996" y="3128436"/>
            <a:ext cx="2285999" cy="9334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08362" y="5115491"/>
            <a:ext cx="1419224" cy="141922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208360" y="7241057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718400" y="1298892"/>
                </a:moveTo>
                <a:lnTo>
                  <a:pt x="717181" y="1293812"/>
                </a:lnTo>
                <a:lnTo>
                  <a:pt x="713282" y="1293241"/>
                </a:lnTo>
                <a:lnTo>
                  <a:pt x="663282" y="1283474"/>
                </a:lnTo>
                <a:lnTo>
                  <a:pt x="615137" y="1268933"/>
                </a:lnTo>
                <a:lnTo>
                  <a:pt x="569112" y="1249883"/>
                </a:lnTo>
                <a:lnTo>
                  <a:pt x="525462" y="1226578"/>
                </a:lnTo>
                <a:lnTo>
                  <a:pt x="484441" y="1199273"/>
                </a:lnTo>
                <a:lnTo>
                  <a:pt x="446328" y="1168260"/>
                </a:lnTo>
                <a:lnTo>
                  <a:pt x="411378" y="1133767"/>
                </a:lnTo>
                <a:lnTo>
                  <a:pt x="379831" y="1096060"/>
                </a:lnTo>
                <a:lnTo>
                  <a:pt x="351967" y="1055408"/>
                </a:lnTo>
                <a:lnTo>
                  <a:pt x="328041" y="1012075"/>
                </a:lnTo>
                <a:lnTo>
                  <a:pt x="308317" y="966317"/>
                </a:lnTo>
                <a:lnTo>
                  <a:pt x="293052" y="918387"/>
                </a:lnTo>
                <a:lnTo>
                  <a:pt x="292315" y="915644"/>
                </a:lnTo>
                <a:lnTo>
                  <a:pt x="294398" y="912901"/>
                </a:lnTo>
                <a:lnTo>
                  <a:pt x="377355" y="912901"/>
                </a:lnTo>
                <a:lnTo>
                  <a:pt x="379437" y="908989"/>
                </a:lnTo>
                <a:lnTo>
                  <a:pt x="193294" y="637133"/>
                </a:lnTo>
                <a:lnTo>
                  <a:pt x="191566" y="634619"/>
                </a:lnTo>
                <a:lnTo>
                  <a:pt x="187871" y="634619"/>
                </a:lnTo>
                <a:lnTo>
                  <a:pt x="186143" y="637133"/>
                </a:lnTo>
                <a:lnTo>
                  <a:pt x="1993" y="906119"/>
                </a:lnTo>
                <a:lnTo>
                  <a:pt x="0" y="908989"/>
                </a:lnTo>
                <a:lnTo>
                  <a:pt x="2082" y="912952"/>
                </a:lnTo>
                <a:lnTo>
                  <a:pt x="112674" y="912952"/>
                </a:lnTo>
                <a:lnTo>
                  <a:pt x="114452" y="914425"/>
                </a:lnTo>
                <a:lnTo>
                  <a:pt x="131965" y="986193"/>
                </a:lnTo>
                <a:lnTo>
                  <a:pt x="156464" y="1054011"/>
                </a:lnTo>
                <a:lnTo>
                  <a:pt x="185127" y="1113675"/>
                </a:lnTo>
                <a:lnTo>
                  <a:pt x="219456" y="1170368"/>
                </a:lnTo>
                <a:lnTo>
                  <a:pt x="258711" y="1222984"/>
                </a:lnTo>
                <a:lnTo>
                  <a:pt x="302818" y="1271625"/>
                </a:lnTo>
                <a:lnTo>
                  <a:pt x="351345" y="1315834"/>
                </a:lnTo>
                <a:lnTo>
                  <a:pt x="403821" y="1355178"/>
                </a:lnTo>
                <a:lnTo>
                  <a:pt x="460375" y="1389595"/>
                </a:lnTo>
                <a:lnTo>
                  <a:pt x="519887" y="1418336"/>
                </a:lnTo>
                <a:lnTo>
                  <a:pt x="562762" y="1434846"/>
                </a:lnTo>
                <a:lnTo>
                  <a:pt x="606450" y="1448358"/>
                </a:lnTo>
                <a:lnTo>
                  <a:pt x="650875" y="1458861"/>
                </a:lnTo>
                <a:lnTo>
                  <a:pt x="695972" y="1466316"/>
                </a:lnTo>
                <a:lnTo>
                  <a:pt x="700481" y="1466926"/>
                </a:lnTo>
                <a:lnTo>
                  <a:pt x="702779" y="1461008"/>
                </a:lnTo>
                <a:lnTo>
                  <a:pt x="699008" y="1458404"/>
                </a:lnTo>
                <a:lnTo>
                  <a:pt x="597992" y="1388897"/>
                </a:lnTo>
                <a:lnTo>
                  <a:pt x="595477" y="1387157"/>
                </a:lnTo>
                <a:lnTo>
                  <a:pt x="595477" y="1383449"/>
                </a:lnTo>
                <a:lnTo>
                  <a:pt x="597992" y="1381709"/>
                </a:lnTo>
                <a:lnTo>
                  <a:pt x="715098" y="1301115"/>
                </a:lnTo>
                <a:lnTo>
                  <a:pt x="718400" y="1298892"/>
                </a:lnTo>
                <a:close/>
              </a:path>
              <a:path w="1571625" h="1571625">
                <a:moveTo>
                  <a:pt x="856907" y="188341"/>
                </a:moveTo>
                <a:lnTo>
                  <a:pt x="854379" y="186601"/>
                </a:lnTo>
                <a:lnTo>
                  <a:pt x="586105" y="1993"/>
                </a:lnTo>
                <a:lnTo>
                  <a:pt x="583247" y="0"/>
                </a:lnTo>
                <a:lnTo>
                  <a:pt x="579297" y="2082"/>
                </a:lnTo>
                <a:lnTo>
                  <a:pt x="579297" y="133223"/>
                </a:lnTo>
                <a:lnTo>
                  <a:pt x="578078" y="134924"/>
                </a:lnTo>
                <a:lnTo>
                  <a:pt x="533882" y="150749"/>
                </a:lnTo>
                <a:lnTo>
                  <a:pt x="489864" y="170129"/>
                </a:lnTo>
                <a:lnTo>
                  <a:pt x="431723" y="201764"/>
                </a:lnTo>
                <a:lnTo>
                  <a:pt x="377177" y="238683"/>
                </a:lnTo>
                <a:lnTo>
                  <a:pt x="326567" y="280530"/>
                </a:lnTo>
                <a:lnTo>
                  <a:pt x="280238" y="326999"/>
                </a:lnTo>
                <a:lnTo>
                  <a:pt x="238493" y="377723"/>
                </a:lnTo>
                <a:lnTo>
                  <a:pt x="201650" y="432396"/>
                </a:lnTo>
                <a:lnTo>
                  <a:pt x="170103" y="490677"/>
                </a:lnTo>
                <a:lnTo>
                  <a:pt x="144526" y="551192"/>
                </a:lnTo>
                <a:lnTo>
                  <a:pt x="125082" y="613168"/>
                </a:lnTo>
                <a:lnTo>
                  <a:pt x="116624" y="649363"/>
                </a:lnTo>
                <a:lnTo>
                  <a:pt x="122745" y="652018"/>
                </a:lnTo>
                <a:lnTo>
                  <a:pt x="125437" y="648055"/>
                </a:lnTo>
                <a:lnTo>
                  <a:pt x="186182" y="559358"/>
                </a:lnTo>
                <a:lnTo>
                  <a:pt x="187921" y="556844"/>
                </a:lnTo>
                <a:lnTo>
                  <a:pt x="191604" y="556844"/>
                </a:lnTo>
                <a:lnTo>
                  <a:pt x="193344" y="559358"/>
                </a:lnTo>
                <a:lnTo>
                  <a:pt x="281165" y="687717"/>
                </a:lnTo>
                <a:lnTo>
                  <a:pt x="286016" y="686727"/>
                </a:lnTo>
                <a:lnTo>
                  <a:pt x="299008" y="635787"/>
                </a:lnTo>
                <a:lnTo>
                  <a:pt x="315493" y="590473"/>
                </a:lnTo>
                <a:lnTo>
                  <a:pt x="336003" y="547255"/>
                </a:lnTo>
                <a:lnTo>
                  <a:pt x="360324" y="506361"/>
                </a:lnTo>
                <a:lnTo>
                  <a:pt x="388213" y="468045"/>
                </a:lnTo>
                <a:lnTo>
                  <a:pt x="419442" y="432523"/>
                </a:lnTo>
                <a:lnTo>
                  <a:pt x="453783" y="400037"/>
                </a:lnTo>
                <a:lnTo>
                  <a:pt x="491007" y="370814"/>
                </a:lnTo>
                <a:lnTo>
                  <a:pt x="530860" y="345084"/>
                </a:lnTo>
                <a:lnTo>
                  <a:pt x="573138" y="323088"/>
                </a:lnTo>
                <a:lnTo>
                  <a:pt x="575995" y="321741"/>
                </a:lnTo>
                <a:lnTo>
                  <a:pt x="579297" y="323875"/>
                </a:lnTo>
                <a:lnTo>
                  <a:pt x="579297" y="378282"/>
                </a:lnTo>
                <a:lnTo>
                  <a:pt x="583196" y="380377"/>
                </a:lnTo>
                <a:lnTo>
                  <a:pt x="854379" y="193776"/>
                </a:lnTo>
                <a:lnTo>
                  <a:pt x="856907" y="192036"/>
                </a:lnTo>
                <a:lnTo>
                  <a:pt x="856907" y="188341"/>
                </a:lnTo>
                <a:close/>
              </a:path>
              <a:path w="1571625" h="1571625">
                <a:moveTo>
                  <a:pt x="984821" y="885507"/>
                </a:moveTo>
                <a:lnTo>
                  <a:pt x="978395" y="841756"/>
                </a:lnTo>
                <a:lnTo>
                  <a:pt x="959573" y="804138"/>
                </a:lnTo>
                <a:lnTo>
                  <a:pt x="930719" y="775042"/>
                </a:lnTo>
                <a:lnTo>
                  <a:pt x="900811" y="757948"/>
                </a:lnTo>
                <a:lnTo>
                  <a:pt x="900811" y="896505"/>
                </a:lnTo>
                <a:lnTo>
                  <a:pt x="899642" y="909878"/>
                </a:lnTo>
                <a:lnTo>
                  <a:pt x="882116" y="944829"/>
                </a:lnTo>
                <a:lnTo>
                  <a:pt x="845312" y="968121"/>
                </a:lnTo>
                <a:lnTo>
                  <a:pt x="829132" y="972413"/>
                </a:lnTo>
                <a:lnTo>
                  <a:pt x="829132" y="969454"/>
                </a:lnTo>
                <a:lnTo>
                  <a:pt x="829132" y="823341"/>
                </a:lnTo>
                <a:lnTo>
                  <a:pt x="872477" y="842975"/>
                </a:lnTo>
                <a:lnTo>
                  <a:pt x="899680" y="882548"/>
                </a:lnTo>
                <a:lnTo>
                  <a:pt x="900811" y="896505"/>
                </a:lnTo>
                <a:lnTo>
                  <a:pt x="900811" y="757948"/>
                </a:lnTo>
                <a:lnTo>
                  <a:pt x="849083" y="740460"/>
                </a:lnTo>
                <a:lnTo>
                  <a:pt x="829094" y="734783"/>
                </a:lnTo>
                <a:lnTo>
                  <a:pt x="829094" y="722045"/>
                </a:lnTo>
                <a:lnTo>
                  <a:pt x="829094" y="592988"/>
                </a:lnTo>
                <a:lnTo>
                  <a:pt x="848512" y="601738"/>
                </a:lnTo>
                <a:lnTo>
                  <a:pt x="864006" y="614070"/>
                </a:lnTo>
                <a:lnTo>
                  <a:pt x="875538" y="629970"/>
                </a:lnTo>
                <a:lnTo>
                  <a:pt x="883107" y="649439"/>
                </a:lnTo>
                <a:lnTo>
                  <a:pt x="889520" y="665213"/>
                </a:lnTo>
                <a:lnTo>
                  <a:pt x="898842" y="676478"/>
                </a:lnTo>
                <a:lnTo>
                  <a:pt x="911110" y="683247"/>
                </a:lnTo>
                <a:lnTo>
                  <a:pt x="926325" y="685507"/>
                </a:lnTo>
                <a:lnTo>
                  <a:pt x="934847" y="684733"/>
                </a:lnTo>
                <a:lnTo>
                  <a:pt x="965746" y="659498"/>
                </a:lnTo>
                <a:lnTo>
                  <a:pt x="968844" y="643623"/>
                </a:lnTo>
                <a:lnTo>
                  <a:pt x="968324" y="635762"/>
                </a:lnTo>
                <a:lnTo>
                  <a:pt x="951179" y="592988"/>
                </a:lnTo>
                <a:lnTo>
                  <a:pt x="950493" y="591858"/>
                </a:lnTo>
                <a:lnTo>
                  <a:pt x="915835" y="554240"/>
                </a:lnTo>
                <a:lnTo>
                  <a:pt x="877836" y="534987"/>
                </a:lnTo>
                <a:lnTo>
                  <a:pt x="829132" y="525170"/>
                </a:lnTo>
                <a:lnTo>
                  <a:pt x="829132" y="488416"/>
                </a:lnTo>
                <a:lnTo>
                  <a:pt x="827760" y="476199"/>
                </a:lnTo>
                <a:lnTo>
                  <a:pt x="823658" y="467474"/>
                </a:lnTo>
                <a:lnTo>
                  <a:pt x="816813" y="462241"/>
                </a:lnTo>
                <a:lnTo>
                  <a:pt x="807224" y="460502"/>
                </a:lnTo>
                <a:lnTo>
                  <a:pt x="797788" y="462280"/>
                </a:lnTo>
                <a:lnTo>
                  <a:pt x="791057" y="467639"/>
                </a:lnTo>
                <a:lnTo>
                  <a:pt x="787006" y="476592"/>
                </a:lnTo>
                <a:lnTo>
                  <a:pt x="785736" y="488416"/>
                </a:lnTo>
                <a:lnTo>
                  <a:pt x="785660" y="525259"/>
                </a:lnTo>
                <a:lnTo>
                  <a:pt x="785660" y="591858"/>
                </a:lnTo>
                <a:lnTo>
                  <a:pt x="785660" y="722045"/>
                </a:lnTo>
                <a:lnTo>
                  <a:pt x="748563" y="703795"/>
                </a:lnTo>
                <a:lnTo>
                  <a:pt x="726059" y="669061"/>
                </a:lnTo>
                <a:lnTo>
                  <a:pt x="725131" y="656450"/>
                </a:lnTo>
                <a:lnTo>
                  <a:pt x="726122" y="643229"/>
                </a:lnTo>
                <a:lnTo>
                  <a:pt x="749858" y="607682"/>
                </a:lnTo>
                <a:lnTo>
                  <a:pt x="785660" y="591858"/>
                </a:lnTo>
                <a:lnTo>
                  <a:pt x="785660" y="525259"/>
                </a:lnTo>
                <a:lnTo>
                  <a:pt x="723696" y="539229"/>
                </a:lnTo>
                <a:lnTo>
                  <a:pt x="678268" y="568883"/>
                </a:lnTo>
                <a:lnTo>
                  <a:pt x="650405" y="611670"/>
                </a:lnTo>
                <a:lnTo>
                  <a:pt x="641121" y="665022"/>
                </a:lnTo>
                <a:lnTo>
                  <a:pt x="642315" y="686498"/>
                </a:lnTo>
                <a:lnTo>
                  <a:pt x="660133" y="738657"/>
                </a:lnTo>
                <a:lnTo>
                  <a:pt x="695121" y="774230"/>
                </a:lnTo>
                <a:lnTo>
                  <a:pt x="743953" y="797585"/>
                </a:lnTo>
                <a:lnTo>
                  <a:pt x="785698" y="810907"/>
                </a:lnTo>
                <a:lnTo>
                  <a:pt x="785698" y="969454"/>
                </a:lnTo>
                <a:lnTo>
                  <a:pt x="749160" y="950709"/>
                </a:lnTo>
                <a:lnTo>
                  <a:pt x="725043" y="915314"/>
                </a:lnTo>
                <a:lnTo>
                  <a:pt x="709891" y="872058"/>
                </a:lnTo>
                <a:lnTo>
                  <a:pt x="705040" y="865365"/>
                </a:lnTo>
                <a:lnTo>
                  <a:pt x="672274" y="853401"/>
                </a:lnTo>
                <a:lnTo>
                  <a:pt x="663168" y="854227"/>
                </a:lnTo>
                <a:lnTo>
                  <a:pt x="631024" y="880465"/>
                </a:lnTo>
                <a:lnTo>
                  <a:pt x="627849" y="896035"/>
                </a:lnTo>
                <a:lnTo>
                  <a:pt x="628446" y="907173"/>
                </a:lnTo>
                <a:lnTo>
                  <a:pt x="642747" y="952627"/>
                </a:lnTo>
                <a:lnTo>
                  <a:pt x="666686" y="985545"/>
                </a:lnTo>
                <a:lnTo>
                  <a:pt x="702005" y="1013587"/>
                </a:lnTo>
                <a:lnTo>
                  <a:pt x="748411" y="1033018"/>
                </a:lnTo>
                <a:lnTo>
                  <a:pt x="785609" y="1039914"/>
                </a:lnTo>
                <a:lnTo>
                  <a:pt x="785660" y="1142390"/>
                </a:lnTo>
                <a:lnTo>
                  <a:pt x="787311" y="1150137"/>
                </a:lnTo>
                <a:lnTo>
                  <a:pt x="793902" y="1160145"/>
                </a:lnTo>
                <a:lnTo>
                  <a:pt x="799668" y="1162621"/>
                </a:lnTo>
                <a:lnTo>
                  <a:pt x="816813" y="1162621"/>
                </a:lnTo>
                <a:lnTo>
                  <a:pt x="829132" y="1124089"/>
                </a:lnTo>
                <a:lnTo>
                  <a:pt x="829132" y="1039215"/>
                </a:lnTo>
                <a:lnTo>
                  <a:pt x="852614" y="1036078"/>
                </a:lnTo>
                <a:lnTo>
                  <a:pt x="894588" y="1023289"/>
                </a:lnTo>
                <a:lnTo>
                  <a:pt x="929690" y="1002131"/>
                </a:lnTo>
                <a:lnTo>
                  <a:pt x="956475" y="974458"/>
                </a:lnTo>
                <a:lnTo>
                  <a:pt x="957757" y="972413"/>
                </a:lnTo>
                <a:lnTo>
                  <a:pt x="966635" y="958278"/>
                </a:lnTo>
                <a:lnTo>
                  <a:pt x="974585" y="941006"/>
                </a:lnTo>
                <a:lnTo>
                  <a:pt x="980262" y="923112"/>
                </a:lnTo>
                <a:lnTo>
                  <a:pt x="983678" y="904608"/>
                </a:lnTo>
                <a:lnTo>
                  <a:pt x="984821" y="885507"/>
                </a:lnTo>
                <a:close/>
              </a:path>
              <a:path w="1571625" h="1571625">
                <a:moveTo>
                  <a:pt x="1461668" y="887628"/>
                </a:moveTo>
                <a:lnTo>
                  <a:pt x="1455724" y="885291"/>
                </a:lnTo>
                <a:lnTo>
                  <a:pt x="1453121" y="889114"/>
                </a:lnTo>
                <a:lnTo>
                  <a:pt x="1385519" y="987806"/>
                </a:lnTo>
                <a:lnTo>
                  <a:pt x="1383792" y="990333"/>
                </a:lnTo>
                <a:lnTo>
                  <a:pt x="1380096" y="990333"/>
                </a:lnTo>
                <a:lnTo>
                  <a:pt x="1378356" y="987806"/>
                </a:lnTo>
                <a:lnTo>
                  <a:pt x="1296708" y="868578"/>
                </a:lnTo>
                <a:lnTo>
                  <a:pt x="1294485" y="865365"/>
                </a:lnTo>
                <a:lnTo>
                  <a:pt x="1289494" y="866495"/>
                </a:lnTo>
                <a:lnTo>
                  <a:pt x="1288846" y="870369"/>
                </a:lnTo>
                <a:lnTo>
                  <a:pt x="1278674" y="918070"/>
                </a:lnTo>
                <a:lnTo>
                  <a:pt x="1264183" y="964044"/>
                </a:lnTo>
                <a:lnTo>
                  <a:pt x="1245577" y="1008024"/>
                </a:lnTo>
                <a:lnTo>
                  <a:pt x="1223111" y="1049807"/>
                </a:lnTo>
                <a:lnTo>
                  <a:pt x="1197000" y="1089152"/>
                </a:lnTo>
                <a:lnTo>
                  <a:pt x="1167472" y="1125842"/>
                </a:lnTo>
                <a:lnTo>
                  <a:pt x="1134745" y="1159637"/>
                </a:lnTo>
                <a:lnTo>
                  <a:pt x="1099070" y="1190307"/>
                </a:lnTo>
                <a:lnTo>
                  <a:pt x="1060665" y="1217625"/>
                </a:lnTo>
                <a:lnTo>
                  <a:pt x="1019759" y="1241374"/>
                </a:lnTo>
                <a:lnTo>
                  <a:pt x="976566" y="1261313"/>
                </a:lnTo>
                <a:lnTo>
                  <a:pt x="973709" y="1262494"/>
                </a:lnTo>
                <a:lnTo>
                  <a:pt x="970622" y="1260360"/>
                </a:lnTo>
                <a:lnTo>
                  <a:pt x="970622" y="1193114"/>
                </a:lnTo>
                <a:lnTo>
                  <a:pt x="966724" y="1191031"/>
                </a:lnTo>
                <a:lnTo>
                  <a:pt x="695540" y="1377632"/>
                </a:lnTo>
                <a:lnTo>
                  <a:pt x="693013" y="1379372"/>
                </a:lnTo>
                <a:lnTo>
                  <a:pt x="693013" y="1383068"/>
                </a:lnTo>
                <a:lnTo>
                  <a:pt x="695540" y="1384808"/>
                </a:lnTo>
                <a:lnTo>
                  <a:pt x="963815" y="1569402"/>
                </a:lnTo>
                <a:lnTo>
                  <a:pt x="966673" y="1571409"/>
                </a:lnTo>
                <a:lnTo>
                  <a:pt x="970622" y="1569313"/>
                </a:lnTo>
                <a:lnTo>
                  <a:pt x="970622" y="1448181"/>
                </a:lnTo>
                <a:lnTo>
                  <a:pt x="971931" y="1446479"/>
                </a:lnTo>
                <a:lnTo>
                  <a:pt x="1013104" y="1433372"/>
                </a:lnTo>
                <a:lnTo>
                  <a:pt x="1051763" y="1418336"/>
                </a:lnTo>
                <a:lnTo>
                  <a:pt x="1111275" y="1389595"/>
                </a:lnTo>
                <a:lnTo>
                  <a:pt x="1167828" y="1355178"/>
                </a:lnTo>
                <a:lnTo>
                  <a:pt x="1220330" y="1315834"/>
                </a:lnTo>
                <a:lnTo>
                  <a:pt x="1268844" y="1271625"/>
                </a:lnTo>
                <a:lnTo>
                  <a:pt x="1312951" y="1222971"/>
                </a:lnTo>
                <a:lnTo>
                  <a:pt x="1352194" y="1170368"/>
                </a:lnTo>
                <a:lnTo>
                  <a:pt x="1386535" y="1113675"/>
                </a:lnTo>
                <a:lnTo>
                  <a:pt x="1415199" y="1054011"/>
                </a:lnTo>
                <a:lnTo>
                  <a:pt x="1430439" y="1014539"/>
                </a:lnTo>
                <a:lnTo>
                  <a:pt x="1443164" y="974382"/>
                </a:lnTo>
                <a:lnTo>
                  <a:pt x="1453349" y="933589"/>
                </a:lnTo>
                <a:lnTo>
                  <a:pt x="1460982" y="892200"/>
                </a:lnTo>
                <a:lnTo>
                  <a:pt x="1461668" y="887628"/>
                </a:lnTo>
                <a:close/>
              </a:path>
              <a:path w="1571625" h="1571625">
                <a:moveTo>
                  <a:pt x="1571625" y="630047"/>
                </a:moveTo>
                <a:lnTo>
                  <a:pt x="1569542" y="626084"/>
                </a:lnTo>
                <a:lnTo>
                  <a:pt x="1451216" y="626084"/>
                </a:lnTo>
                <a:lnTo>
                  <a:pt x="1449476" y="624738"/>
                </a:lnTo>
                <a:lnTo>
                  <a:pt x="1434134" y="571296"/>
                </a:lnTo>
                <a:lnTo>
                  <a:pt x="1415161" y="520915"/>
                </a:lnTo>
                <a:lnTo>
                  <a:pt x="1386484" y="461251"/>
                </a:lnTo>
                <a:lnTo>
                  <a:pt x="1352156" y="404558"/>
                </a:lnTo>
                <a:lnTo>
                  <a:pt x="1312900" y="351942"/>
                </a:lnTo>
                <a:lnTo>
                  <a:pt x="1268806" y="303301"/>
                </a:lnTo>
                <a:lnTo>
                  <a:pt x="1220266" y="259092"/>
                </a:lnTo>
                <a:lnTo>
                  <a:pt x="1167790" y="219735"/>
                </a:lnTo>
                <a:lnTo>
                  <a:pt x="1111237" y="185318"/>
                </a:lnTo>
                <a:lnTo>
                  <a:pt x="1051725" y="156578"/>
                </a:lnTo>
                <a:lnTo>
                  <a:pt x="1001890" y="137718"/>
                </a:lnTo>
                <a:lnTo>
                  <a:pt x="950988" y="122872"/>
                </a:lnTo>
                <a:lnTo>
                  <a:pt x="899121" y="112090"/>
                </a:lnTo>
                <a:lnTo>
                  <a:pt x="846404" y="105384"/>
                </a:lnTo>
                <a:lnTo>
                  <a:pt x="841971" y="104990"/>
                </a:lnTo>
                <a:lnTo>
                  <a:pt x="839889" y="110782"/>
                </a:lnTo>
                <a:lnTo>
                  <a:pt x="843584" y="113309"/>
                </a:lnTo>
                <a:lnTo>
                  <a:pt x="950150" y="186639"/>
                </a:lnTo>
                <a:lnTo>
                  <a:pt x="952665" y="188379"/>
                </a:lnTo>
                <a:lnTo>
                  <a:pt x="952665" y="192074"/>
                </a:lnTo>
                <a:lnTo>
                  <a:pt x="950150" y="193814"/>
                </a:lnTo>
                <a:lnTo>
                  <a:pt x="837425" y="271322"/>
                </a:lnTo>
                <a:lnTo>
                  <a:pt x="834085" y="273634"/>
                </a:lnTo>
                <a:lnTo>
                  <a:pt x="835380" y="278853"/>
                </a:lnTo>
                <a:lnTo>
                  <a:pt x="839368" y="279247"/>
                </a:lnTo>
                <a:lnTo>
                  <a:pt x="888415" y="286854"/>
                </a:lnTo>
                <a:lnTo>
                  <a:pt x="935824" y="299034"/>
                </a:lnTo>
                <a:lnTo>
                  <a:pt x="981354" y="315544"/>
                </a:lnTo>
                <a:lnTo>
                  <a:pt x="1024763" y="336156"/>
                </a:lnTo>
                <a:lnTo>
                  <a:pt x="1065822" y="360629"/>
                </a:lnTo>
                <a:lnTo>
                  <a:pt x="1104290" y="388734"/>
                </a:lnTo>
                <a:lnTo>
                  <a:pt x="1139939" y="420230"/>
                </a:lnTo>
                <a:lnTo>
                  <a:pt x="1172527" y="454875"/>
                </a:lnTo>
                <a:lnTo>
                  <a:pt x="1201813" y="492455"/>
                </a:lnTo>
                <a:lnTo>
                  <a:pt x="1227569" y="532701"/>
                </a:lnTo>
                <a:lnTo>
                  <a:pt x="1249565" y="575398"/>
                </a:lnTo>
                <a:lnTo>
                  <a:pt x="1267548" y="620306"/>
                </a:lnTo>
                <a:lnTo>
                  <a:pt x="1268539" y="623125"/>
                </a:lnTo>
                <a:lnTo>
                  <a:pt x="1266418" y="626084"/>
                </a:lnTo>
                <a:lnTo>
                  <a:pt x="1194257" y="626084"/>
                </a:lnTo>
                <a:lnTo>
                  <a:pt x="1192174" y="630008"/>
                </a:lnTo>
                <a:lnTo>
                  <a:pt x="1378318" y="901852"/>
                </a:lnTo>
                <a:lnTo>
                  <a:pt x="1380058" y="904379"/>
                </a:lnTo>
                <a:lnTo>
                  <a:pt x="1383741" y="904379"/>
                </a:lnTo>
                <a:lnTo>
                  <a:pt x="1385481" y="901852"/>
                </a:lnTo>
                <a:lnTo>
                  <a:pt x="1569618" y="632917"/>
                </a:lnTo>
                <a:lnTo>
                  <a:pt x="1571625" y="630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028700" y="2137021"/>
            <a:ext cx="8410575" cy="7143750"/>
            <a:chOff x="1028700" y="2137021"/>
            <a:chExt cx="8410575" cy="714375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700" y="2137021"/>
              <a:ext cx="5476874" cy="71437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1109" y="5046624"/>
              <a:ext cx="5857874" cy="42100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98017" y="400993"/>
            <a:ext cx="689338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BILLING BARRIERS AND CONFUSION 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8018" y="842254"/>
            <a:ext cx="60075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85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DRIVING</a:t>
            </a:r>
            <a:r>
              <a:rPr sz="4000" b="1" spc="-225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160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CONFIDENCE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63564" y="1571811"/>
            <a:ext cx="6822632" cy="704038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50" b="1" spc="56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Sources</a:t>
            </a:r>
            <a:r>
              <a:rPr sz="4250" b="1" spc="24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4250" b="1" spc="39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of</a:t>
            </a:r>
            <a:r>
              <a:rPr sz="4250" b="1" spc="24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4250" b="1" spc="5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Doubt</a:t>
            </a:r>
            <a:endParaRPr sz="4250" dirty="0">
              <a:latin typeface="Montserrat" pitchFamily="2" charset="77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350" dirty="0">
              <a:latin typeface="Calibri"/>
              <a:cs typeface="Calibri"/>
            </a:endParaRPr>
          </a:p>
          <a:p>
            <a:pPr marL="1888489" marR="596265">
              <a:lnSpc>
                <a:spcPct val="100400"/>
              </a:lnSpc>
            </a:pPr>
            <a:r>
              <a:rPr sz="3300" spc="6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NPR</a:t>
            </a:r>
            <a:r>
              <a:rPr sz="3300" spc="15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3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Bill</a:t>
            </a:r>
            <a:r>
              <a:rPr sz="3300" spc="15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2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of</a:t>
            </a:r>
            <a:r>
              <a:rPr sz="3300" spc="15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3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the </a:t>
            </a:r>
            <a:r>
              <a:rPr sz="3300" spc="38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Month</a:t>
            </a:r>
            <a:endParaRPr sz="3300" dirty="0">
              <a:latin typeface="Montserrat" pitchFamily="2" charset="77"/>
              <a:cs typeface="Calibri"/>
            </a:endParaRPr>
          </a:p>
          <a:p>
            <a:pPr>
              <a:lnSpc>
                <a:spcPct val="100000"/>
              </a:lnSpc>
            </a:pP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 dirty="0">
              <a:latin typeface="Calibri"/>
              <a:cs typeface="Calibri"/>
            </a:endParaRPr>
          </a:p>
          <a:p>
            <a:pPr marL="1888489" marR="5080">
              <a:lnSpc>
                <a:spcPct val="100400"/>
              </a:lnSpc>
            </a:pPr>
            <a:r>
              <a:rPr sz="3300" spc="41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Reddit</a:t>
            </a:r>
            <a:r>
              <a:rPr sz="3300" spc="15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2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-</a:t>
            </a:r>
            <a:r>
              <a:rPr sz="3300" spc="1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3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Personal </a:t>
            </a:r>
            <a:r>
              <a:rPr sz="3300" spc="4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Finance</a:t>
            </a:r>
            <a:endParaRPr sz="3300" dirty="0">
              <a:latin typeface="Montserrat" pitchFamily="2" charset="77"/>
              <a:cs typeface="Calibri"/>
            </a:endParaRPr>
          </a:p>
          <a:p>
            <a:pPr>
              <a:lnSpc>
                <a:spcPct val="100000"/>
              </a:lnSpc>
            </a:pP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 dirty="0">
              <a:latin typeface="Calibri"/>
              <a:cs typeface="Calibri"/>
            </a:endParaRPr>
          </a:p>
          <a:p>
            <a:pPr marL="1888489" marR="363220">
              <a:lnSpc>
                <a:spcPct val="100400"/>
              </a:lnSpc>
            </a:pPr>
            <a:r>
              <a:rPr sz="3300" spc="38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Previous</a:t>
            </a:r>
            <a:r>
              <a:rPr sz="3300" spc="17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300" spc="3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Billing </a:t>
            </a:r>
            <a:r>
              <a:rPr sz="3300" spc="39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Experiences</a:t>
            </a:r>
            <a:endParaRPr sz="3300" dirty="0">
              <a:latin typeface="Montserrat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" y="3"/>
            <a:ext cx="18288000" cy="9814799"/>
            <a:chOff x="-1" y="3"/>
            <a:chExt cx="18288000" cy="9814799"/>
          </a:xfrm>
        </p:grpSpPr>
        <p:sp>
          <p:nvSpPr>
            <p:cNvPr id="4" name="object 4"/>
            <p:cNvSpPr/>
            <p:nvPr/>
          </p:nvSpPr>
          <p:spPr>
            <a:xfrm>
              <a:off x="-1" y="3"/>
              <a:ext cx="18288000" cy="6528299"/>
            </a:xfrm>
            <a:custGeom>
              <a:avLst/>
              <a:gdLst/>
              <a:ahLst/>
              <a:cxnLst/>
              <a:rect l="l" t="t" r="r" b="b"/>
              <a:pathLst>
                <a:path w="18288000" h="7182484">
                  <a:moveTo>
                    <a:pt x="0" y="7182256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590737"/>
                  </a:lnTo>
                  <a:lnTo>
                    <a:pt x="0" y="7182256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5414" y="2701813"/>
              <a:ext cx="3295649" cy="3295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13483" y="2961831"/>
              <a:ext cx="2723515" cy="2723515"/>
            </a:xfrm>
            <a:custGeom>
              <a:avLst/>
              <a:gdLst/>
              <a:ahLst/>
              <a:cxnLst/>
              <a:rect l="l" t="t" r="r" b="b"/>
              <a:pathLst>
                <a:path w="2723515" h="2723515">
                  <a:moveTo>
                    <a:pt x="1361506" y="2722988"/>
                  </a:moveTo>
                  <a:lnTo>
                    <a:pt x="1313696" y="2722165"/>
                  </a:lnTo>
                  <a:lnTo>
                    <a:pt x="1266312" y="2719713"/>
                  </a:lnTo>
                  <a:lnTo>
                    <a:pt x="1219368" y="2715659"/>
                  </a:lnTo>
                  <a:lnTo>
                    <a:pt x="1172893" y="2710031"/>
                  </a:lnTo>
                  <a:lnTo>
                    <a:pt x="1126912" y="2702855"/>
                  </a:lnTo>
                  <a:lnTo>
                    <a:pt x="1081452" y="2694158"/>
                  </a:lnTo>
                  <a:lnTo>
                    <a:pt x="1036542" y="2683967"/>
                  </a:lnTo>
                  <a:lnTo>
                    <a:pt x="992207" y="2672310"/>
                  </a:lnTo>
                  <a:lnTo>
                    <a:pt x="948474" y="2659214"/>
                  </a:lnTo>
                  <a:lnTo>
                    <a:pt x="905372" y="2644704"/>
                  </a:lnTo>
                  <a:lnTo>
                    <a:pt x="862926" y="2628809"/>
                  </a:lnTo>
                  <a:lnTo>
                    <a:pt x="821164" y="2611556"/>
                  </a:lnTo>
                  <a:lnTo>
                    <a:pt x="780112" y="2592970"/>
                  </a:lnTo>
                  <a:lnTo>
                    <a:pt x="739798" y="2573080"/>
                  </a:lnTo>
                  <a:lnTo>
                    <a:pt x="700249" y="2551912"/>
                  </a:lnTo>
                  <a:lnTo>
                    <a:pt x="661492" y="2529494"/>
                  </a:lnTo>
                  <a:lnTo>
                    <a:pt x="623553" y="2505852"/>
                  </a:lnTo>
                  <a:lnTo>
                    <a:pt x="586460" y="2481013"/>
                  </a:lnTo>
                  <a:lnTo>
                    <a:pt x="550240" y="2455004"/>
                  </a:lnTo>
                  <a:lnTo>
                    <a:pt x="514919" y="2427853"/>
                  </a:lnTo>
                  <a:lnTo>
                    <a:pt x="480525" y="2399586"/>
                  </a:lnTo>
                  <a:lnTo>
                    <a:pt x="447085" y="2370231"/>
                  </a:lnTo>
                  <a:lnTo>
                    <a:pt x="414626" y="2339814"/>
                  </a:lnTo>
                  <a:lnTo>
                    <a:pt x="383174" y="2308362"/>
                  </a:lnTo>
                  <a:lnTo>
                    <a:pt x="352756" y="2275902"/>
                  </a:lnTo>
                  <a:lnTo>
                    <a:pt x="323401" y="2242462"/>
                  </a:lnTo>
                  <a:lnTo>
                    <a:pt x="295134" y="2208068"/>
                  </a:lnTo>
                  <a:lnTo>
                    <a:pt x="267983" y="2172747"/>
                  </a:lnTo>
                  <a:lnTo>
                    <a:pt x="241974" y="2136527"/>
                  </a:lnTo>
                  <a:lnTo>
                    <a:pt x="217136" y="2099434"/>
                  </a:lnTo>
                  <a:lnTo>
                    <a:pt x="193493" y="2061495"/>
                  </a:lnTo>
                  <a:lnTo>
                    <a:pt x="171075" y="2022738"/>
                  </a:lnTo>
                  <a:lnTo>
                    <a:pt x="149907" y="1983189"/>
                  </a:lnTo>
                  <a:lnTo>
                    <a:pt x="130017" y="1942875"/>
                  </a:lnTo>
                  <a:lnTo>
                    <a:pt x="111432" y="1901823"/>
                  </a:lnTo>
                  <a:lnTo>
                    <a:pt x="94178" y="1860061"/>
                  </a:lnTo>
                  <a:lnTo>
                    <a:pt x="78283" y="1817615"/>
                  </a:lnTo>
                  <a:lnTo>
                    <a:pt x="63774" y="1774513"/>
                  </a:lnTo>
                  <a:lnTo>
                    <a:pt x="50677" y="1730781"/>
                  </a:lnTo>
                  <a:lnTo>
                    <a:pt x="39020" y="1686446"/>
                  </a:lnTo>
                  <a:lnTo>
                    <a:pt x="28830" y="1641535"/>
                  </a:lnTo>
                  <a:lnTo>
                    <a:pt x="20133" y="1596076"/>
                  </a:lnTo>
                  <a:lnTo>
                    <a:pt x="12957" y="1550095"/>
                  </a:lnTo>
                  <a:lnTo>
                    <a:pt x="7329" y="1503619"/>
                  </a:lnTo>
                  <a:lnTo>
                    <a:pt x="3275" y="1456676"/>
                  </a:lnTo>
                  <a:lnTo>
                    <a:pt x="823" y="1409291"/>
                  </a:lnTo>
                  <a:lnTo>
                    <a:pt x="0" y="1361494"/>
                  </a:lnTo>
                  <a:lnTo>
                    <a:pt x="823" y="1313696"/>
                  </a:lnTo>
                  <a:lnTo>
                    <a:pt x="3275" y="1266312"/>
                  </a:lnTo>
                  <a:lnTo>
                    <a:pt x="7329" y="1219368"/>
                  </a:lnTo>
                  <a:lnTo>
                    <a:pt x="12957" y="1172892"/>
                  </a:lnTo>
                  <a:lnTo>
                    <a:pt x="20133" y="1126911"/>
                  </a:lnTo>
                  <a:lnTo>
                    <a:pt x="28830" y="1081452"/>
                  </a:lnTo>
                  <a:lnTo>
                    <a:pt x="39020" y="1036541"/>
                  </a:lnTo>
                  <a:lnTo>
                    <a:pt x="50677" y="992207"/>
                  </a:lnTo>
                  <a:lnTo>
                    <a:pt x="63774" y="948474"/>
                  </a:lnTo>
                  <a:lnTo>
                    <a:pt x="78283" y="905372"/>
                  </a:lnTo>
                  <a:lnTo>
                    <a:pt x="94178" y="862926"/>
                  </a:lnTo>
                  <a:lnTo>
                    <a:pt x="111432" y="821164"/>
                  </a:lnTo>
                  <a:lnTo>
                    <a:pt x="130017" y="780112"/>
                  </a:lnTo>
                  <a:lnTo>
                    <a:pt x="149907" y="739798"/>
                  </a:lnTo>
                  <a:lnTo>
                    <a:pt x="171075" y="700249"/>
                  </a:lnTo>
                  <a:lnTo>
                    <a:pt x="193493" y="661492"/>
                  </a:lnTo>
                  <a:lnTo>
                    <a:pt x="217136" y="623553"/>
                  </a:lnTo>
                  <a:lnTo>
                    <a:pt x="241974" y="586460"/>
                  </a:lnTo>
                  <a:lnTo>
                    <a:pt x="267983" y="550240"/>
                  </a:lnTo>
                  <a:lnTo>
                    <a:pt x="295134" y="514919"/>
                  </a:lnTo>
                  <a:lnTo>
                    <a:pt x="323401" y="480525"/>
                  </a:lnTo>
                  <a:lnTo>
                    <a:pt x="352756" y="447085"/>
                  </a:lnTo>
                  <a:lnTo>
                    <a:pt x="383174" y="414625"/>
                  </a:lnTo>
                  <a:lnTo>
                    <a:pt x="414626" y="383174"/>
                  </a:lnTo>
                  <a:lnTo>
                    <a:pt x="447085" y="352756"/>
                  </a:lnTo>
                  <a:lnTo>
                    <a:pt x="480525" y="323401"/>
                  </a:lnTo>
                  <a:lnTo>
                    <a:pt x="514919" y="295134"/>
                  </a:lnTo>
                  <a:lnTo>
                    <a:pt x="550240" y="267983"/>
                  </a:lnTo>
                  <a:lnTo>
                    <a:pt x="586460" y="241974"/>
                  </a:lnTo>
                  <a:lnTo>
                    <a:pt x="623553" y="217136"/>
                  </a:lnTo>
                  <a:lnTo>
                    <a:pt x="661492" y="193493"/>
                  </a:lnTo>
                  <a:lnTo>
                    <a:pt x="700249" y="171075"/>
                  </a:lnTo>
                  <a:lnTo>
                    <a:pt x="739798" y="149907"/>
                  </a:lnTo>
                  <a:lnTo>
                    <a:pt x="780112" y="130017"/>
                  </a:lnTo>
                  <a:lnTo>
                    <a:pt x="821164" y="111432"/>
                  </a:lnTo>
                  <a:lnTo>
                    <a:pt x="862926" y="94178"/>
                  </a:lnTo>
                  <a:lnTo>
                    <a:pt x="905372" y="78283"/>
                  </a:lnTo>
                  <a:lnTo>
                    <a:pt x="948474" y="63774"/>
                  </a:lnTo>
                  <a:lnTo>
                    <a:pt x="992207" y="50677"/>
                  </a:lnTo>
                  <a:lnTo>
                    <a:pt x="1036542" y="39020"/>
                  </a:lnTo>
                  <a:lnTo>
                    <a:pt x="1081452" y="28829"/>
                  </a:lnTo>
                  <a:lnTo>
                    <a:pt x="1126912" y="20133"/>
                  </a:lnTo>
                  <a:lnTo>
                    <a:pt x="1172893" y="12957"/>
                  </a:lnTo>
                  <a:lnTo>
                    <a:pt x="1219368" y="7328"/>
                  </a:lnTo>
                  <a:lnTo>
                    <a:pt x="1266312" y="3275"/>
                  </a:lnTo>
                  <a:lnTo>
                    <a:pt x="1313696" y="823"/>
                  </a:lnTo>
                  <a:lnTo>
                    <a:pt x="1361490" y="0"/>
                  </a:lnTo>
                  <a:lnTo>
                    <a:pt x="1409292" y="823"/>
                  </a:lnTo>
                  <a:lnTo>
                    <a:pt x="1456676" y="3275"/>
                  </a:lnTo>
                  <a:lnTo>
                    <a:pt x="1503619" y="7328"/>
                  </a:lnTo>
                  <a:lnTo>
                    <a:pt x="1550095" y="12957"/>
                  </a:lnTo>
                  <a:lnTo>
                    <a:pt x="1596076" y="20133"/>
                  </a:lnTo>
                  <a:lnTo>
                    <a:pt x="1641535" y="28829"/>
                  </a:lnTo>
                  <a:lnTo>
                    <a:pt x="1686446" y="39020"/>
                  </a:lnTo>
                  <a:lnTo>
                    <a:pt x="1730781" y="50677"/>
                  </a:lnTo>
                  <a:lnTo>
                    <a:pt x="1774513" y="63774"/>
                  </a:lnTo>
                  <a:lnTo>
                    <a:pt x="1817616" y="78283"/>
                  </a:lnTo>
                  <a:lnTo>
                    <a:pt x="1860061" y="94178"/>
                  </a:lnTo>
                  <a:lnTo>
                    <a:pt x="1901824" y="111432"/>
                  </a:lnTo>
                  <a:lnTo>
                    <a:pt x="1942875" y="130017"/>
                  </a:lnTo>
                  <a:lnTo>
                    <a:pt x="1983189" y="149907"/>
                  </a:lnTo>
                  <a:lnTo>
                    <a:pt x="2022738" y="171075"/>
                  </a:lnTo>
                  <a:lnTo>
                    <a:pt x="2061495" y="193493"/>
                  </a:lnTo>
                  <a:lnTo>
                    <a:pt x="2099434" y="217136"/>
                  </a:lnTo>
                  <a:lnTo>
                    <a:pt x="2136527" y="241974"/>
                  </a:lnTo>
                  <a:lnTo>
                    <a:pt x="2172747" y="267983"/>
                  </a:lnTo>
                  <a:lnTo>
                    <a:pt x="2208068" y="295134"/>
                  </a:lnTo>
                  <a:lnTo>
                    <a:pt x="2242462" y="323401"/>
                  </a:lnTo>
                  <a:lnTo>
                    <a:pt x="2275902" y="352756"/>
                  </a:lnTo>
                  <a:lnTo>
                    <a:pt x="2308362" y="383174"/>
                  </a:lnTo>
                  <a:lnTo>
                    <a:pt x="2339814" y="414625"/>
                  </a:lnTo>
                  <a:lnTo>
                    <a:pt x="2370231" y="447085"/>
                  </a:lnTo>
                  <a:lnTo>
                    <a:pt x="2399586" y="480525"/>
                  </a:lnTo>
                  <a:lnTo>
                    <a:pt x="2427853" y="514919"/>
                  </a:lnTo>
                  <a:lnTo>
                    <a:pt x="2455004" y="550240"/>
                  </a:lnTo>
                  <a:lnTo>
                    <a:pt x="2481013" y="586460"/>
                  </a:lnTo>
                  <a:lnTo>
                    <a:pt x="2505851" y="623553"/>
                  </a:lnTo>
                  <a:lnTo>
                    <a:pt x="2529494" y="661492"/>
                  </a:lnTo>
                  <a:lnTo>
                    <a:pt x="2551912" y="700249"/>
                  </a:lnTo>
                  <a:lnTo>
                    <a:pt x="2573080" y="739798"/>
                  </a:lnTo>
                  <a:lnTo>
                    <a:pt x="2592970" y="780112"/>
                  </a:lnTo>
                  <a:lnTo>
                    <a:pt x="2611555" y="821164"/>
                  </a:lnTo>
                  <a:lnTo>
                    <a:pt x="2628809" y="862926"/>
                  </a:lnTo>
                  <a:lnTo>
                    <a:pt x="2644704" y="905372"/>
                  </a:lnTo>
                  <a:lnTo>
                    <a:pt x="2659213" y="948474"/>
                  </a:lnTo>
                  <a:lnTo>
                    <a:pt x="2672310" y="992207"/>
                  </a:lnTo>
                  <a:lnTo>
                    <a:pt x="2683967" y="1036541"/>
                  </a:lnTo>
                  <a:lnTo>
                    <a:pt x="2694157" y="1081452"/>
                  </a:lnTo>
                  <a:lnTo>
                    <a:pt x="2702854" y="1126911"/>
                  </a:lnTo>
                  <a:lnTo>
                    <a:pt x="2710030" y="1172892"/>
                  </a:lnTo>
                  <a:lnTo>
                    <a:pt x="2715658" y="1219368"/>
                  </a:lnTo>
                  <a:lnTo>
                    <a:pt x="2719712" y="1266312"/>
                  </a:lnTo>
                  <a:lnTo>
                    <a:pt x="2722164" y="1313696"/>
                  </a:lnTo>
                  <a:lnTo>
                    <a:pt x="2722987" y="1361494"/>
                  </a:lnTo>
                  <a:lnTo>
                    <a:pt x="2722164" y="1409291"/>
                  </a:lnTo>
                  <a:lnTo>
                    <a:pt x="2719712" y="1456676"/>
                  </a:lnTo>
                  <a:lnTo>
                    <a:pt x="2715658" y="1503619"/>
                  </a:lnTo>
                  <a:lnTo>
                    <a:pt x="2710030" y="1550095"/>
                  </a:lnTo>
                  <a:lnTo>
                    <a:pt x="2702854" y="1596076"/>
                  </a:lnTo>
                  <a:lnTo>
                    <a:pt x="2694157" y="1641535"/>
                  </a:lnTo>
                  <a:lnTo>
                    <a:pt x="2683967" y="1686446"/>
                  </a:lnTo>
                  <a:lnTo>
                    <a:pt x="2672310" y="1730781"/>
                  </a:lnTo>
                  <a:lnTo>
                    <a:pt x="2659213" y="1774513"/>
                  </a:lnTo>
                  <a:lnTo>
                    <a:pt x="2644704" y="1817615"/>
                  </a:lnTo>
                  <a:lnTo>
                    <a:pt x="2628809" y="1860061"/>
                  </a:lnTo>
                  <a:lnTo>
                    <a:pt x="2611555" y="1901823"/>
                  </a:lnTo>
                  <a:lnTo>
                    <a:pt x="2592970" y="1942875"/>
                  </a:lnTo>
                  <a:lnTo>
                    <a:pt x="2573080" y="1983189"/>
                  </a:lnTo>
                  <a:lnTo>
                    <a:pt x="2551912" y="2022738"/>
                  </a:lnTo>
                  <a:lnTo>
                    <a:pt x="2529494" y="2061495"/>
                  </a:lnTo>
                  <a:lnTo>
                    <a:pt x="2505851" y="2099434"/>
                  </a:lnTo>
                  <a:lnTo>
                    <a:pt x="2481013" y="2136527"/>
                  </a:lnTo>
                  <a:lnTo>
                    <a:pt x="2455004" y="2172747"/>
                  </a:lnTo>
                  <a:lnTo>
                    <a:pt x="2427853" y="2208068"/>
                  </a:lnTo>
                  <a:lnTo>
                    <a:pt x="2399586" y="2242462"/>
                  </a:lnTo>
                  <a:lnTo>
                    <a:pt x="2370231" y="2275902"/>
                  </a:lnTo>
                  <a:lnTo>
                    <a:pt x="2339814" y="2308362"/>
                  </a:lnTo>
                  <a:lnTo>
                    <a:pt x="2308362" y="2339814"/>
                  </a:lnTo>
                  <a:lnTo>
                    <a:pt x="2275902" y="2370231"/>
                  </a:lnTo>
                  <a:lnTo>
                    <a:pt x="2242462" y="2399586"/>
                  </a:lnTo>
                  <a:lnTo>
                    <a:pt x="2208068" y="2427853"/>
                  </a:lnTo>
                  <a:lnTo>
                    <a:pt x="2172747" y="2455004"/>
                  </a:lnTo>
                  <a:lnTo>
                    <a:pt x="2136527" y="2481013"/>
                  </a:lnTo>
                  <a:lnTo>
                    <a:pt x="2099434" y="2505852"/>
                  </a:lnTo>
                  <a:lnTo>
                    <a:pt x="2061495" y="2529494"/>
                  </a:lnTo>
                  <a:lnTo>
                    <a:pt x="2022738" y="2551912"/>
                  </a:lnTo>
                  <a:lnTo>
                    <a:pt x="1983189" y="2573080"/>
                  </a:lnTo>
                  <a:lnTo>
                    <a:pt x="1942875" y="2592970"/>
                  </a:lnTo>
                  <a:lnTo>
                    <a:pt x="1901824" y="2611556"/>
                  </a:lnTo>
                  <a:lnTo>
                    <a:pt x="1860061" y="2628809"/>
                  </a:lnTo>
                  <a:lnTo>
                    <a:pt x="1817616" y="2644704"/>
                  </a:lnTo>
                  <a:lnTo>
                    <a:pt x="1774513" y="2659214"/>
                  </a:lnTo>
                  <a:lnTo>
                    <a:pt x="1730781" y="2672310"/>
                  </a:lnTo>
                  <a:lnTo>
                    <a:pt x="1686446" y="2683967"/>
                  </a:lnTo>
                  <a:lnTo>
                    <a:pt x="1641535" y="2694158"/>
                  </a:lnTo>
                  <a:lnTo>
                    <a:pt x="1596076" y="2702855"/>
                  </a:lnTo>
                  <a:lnTo>
                    <a:pt x="1550095" y="2710031"/>
                  </a:lnTo>
                  <a:lnTo>
                    <a:pt x="1503619" y="2715659"/>
                  </a:lnTo>
                  <a:lnTo>
                    <a:pt x="1456676" y="2719713"/>
                  </a:lnTo>
                  <a:lnTo>
                    <a:pt x="1409292" y="2722165"/>
                  </a:lnTo>
                  <a:lnTo>
                    <a:pt x="1361506" y="2722988"/>
                  </a:lnTo>
                  <a:close/>
                </a:path>
              </a:pathLst>
            </a:custGeom>
            <a:solidFill>
              <a:srgbClr val="79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 rot="14432322">
              <a:off x="3292104" y="3321281"/>
              <a:ext cx="2506980" cy="2062480"/>
            </a:xfrm>
            <a:custGeom>
              <a:avLst/>
              <a:gdLst/>
              <a:ahLst/>
              <a:cxnLst/>
              <a:rect l="l" t="t" r="r" b="b"/>
              <a:pathLst>
                <a:path w="2506979" h="2062479">
                  <a:moveTo>
                    <a:pt x="1144846" y="0"/>
                  </a:moveTo>
                  <a:lnTo>
                    <a:pt x="1097027" y="823"/>
                  </a:lnTo>
                  <a:lnTo>
                    <a:pt x="1049623" y="3276"/>
                  </a:lnTo>
                  <a:lnTo>
                    <a:pt x="1002660" y="7332"/>
                  </a:lnTo>
                  <a:lnTo>
                    <a:pt x="956164" y="12962"/>
                  </a:lnTo>
                  <a:lnTo>
                    <a:pt x="910163" y="20141"/>
                  </a:lnTo>
                  <a:lnTo>
                    <a:pt x="864685" y="28842"/>
                  </a:lnTo>
                  <a:lnTo>
                    <a:pt x="819755" y="39037"/>
                  </a:lnTo>
                  <a:lnTo>
                    <a:pt x="775401" y="50699"/>
                  </a:lnTo>
                  <a:lnTo>
                    <a:pt x="731650" y="63801"/>
                  </a:lnTo>
                  <a:lnTo>
                    <a:pt x="688529" y="78316"/>
                  </a:lnTo>
                  <a:lnTo>
                    <a:pt x="646065" y="94218"/>
                  </a:lnTo>
                  <a:lnTo>
                    <a:pt x="604285" y="111479"/>
                  </a:lnTo>
                  <a:lnTo>
                    <a:pt x="563216" y="130073"/>
                  </a:lnTo>
                  <a:lnTo>
                    <a:pt x="522885" y="149971"/>
                  </a:lnTo>
                  <a:lnTo>
                    <a:pt x="483319" y="171148"/>
                  </a:lnTo>
                  <a:lnTo>
                    <a:pt x="444545" y="193576"/>
                  </a:lnTo>
                  <a:lnTo>
                    <a:pt x="406590" y="217228"/>
                  </a:lnTo>
                  <a:lnTo>
                    <a:pt x="369482" y="242078"/>
                  </a:lnTo>
                  <a:lnTo>
                    <a:pt x="333246" y="268097"/>
                  </a:lnTo>
                  <a:lnTo>
                    <a:pt x="297910" y="295260"/>
                  </a:lnTo>
                  <a:lnTo>
                    <a:pt x="263502" y="323539"/>
                  </a:lnTo>
                  <a:lnTo>
                    <a:pt x="230047" y="352907"/>
                  </a:lnTo>
                  <a:lnTo>
                    <a:pt x="197574" y="383337"/>
                  </a:lnTo>
                  <a:lnTo>
                    <a:pt x="166108" y="414802"/>
                  </a:lnTo>
                  <a:lnTo>
                    <a:pt x="135678" y="447276"/>
                  </a:lnTo>
                  <a:lnTo>
                    <a:pt x="106310" y="480730"/>
                  </a:lnTo>
                  <a:lnTo>
                    <a:pt x="78031" y="515139"/>
                  </a:lnTo>
                  <a:lnTo>
                    <a:pt x="50868" y="550475"/>
                  </a:lnTo>
                  <a:lnTo>
                    <a:pt x="24849" y="586710"/>
                  </a:lnTo>
                  <a:lnTo>
                    <a:pt x="0" y="623819"/>
                  </a:lnTo>
                </a:path>
                <a:path w="2506979" h="2062479">
                  <a:moveTo>
                    <a:pt x="2313344" y="2062375"/>
                  </a:moveTo>
                  <a:lnTo>
                    <a:pt x="2335772" y="2023601"/>
                  </a:lnTo>
                  <a:lnTo>
                    <a:pt x="2356949" y="1984035"/>
                  </a:lnTo>
                  <a:lnTo>
                    <a:pt x="2376848" y="1943704"/>
                  </a:lnTo>
                  <a:lnTo>
                    <a:pt x="2395441" y="1902635"/>
                  </a:lnTo>
                  <a:lnTo>
                    <a:pt x="2412702" y="1860855"/>
                  </a:lnTo>
                  <a:lnTo>
                    <a:pt x="2428604" y="1818391"/>
                  </a:lnTo>
                  <a:lnTo>
                    <a:pt x="2443119" y="1775270"/>
                  </a:lnTo>
                  <a:lnTo>
                    <a:pt x="2456222" y="1731519"/>
                  </a:lnTo>
                  <a:lnTo>
                    <a:pt x="2467884" y="1687165"/>
                  </a:lnTo>
                  <a:lnTo>
                    <a:pt x="2478078" y="1642236"/>
                  </a:lnTo>
                  <a:lnTo>
                    <a:pt x="2486779" y="1596757"/>
                  </a:lnTo>
                  <a:lnTo>
                    <a:pt x="2493958" y="1550756"/>
                  </a:lnTo>
                  <a:lnTo>
                    <a:pt x="2499589" y="1504261"/>
                  </a:lnTo>
                  <a:lnTo>
                    <a:pt x="2503644" y="1457297"/>
                  </a:lnTo>
                  <a:lnTo>
                    <a:pt x="2506097" y="1409893"/>
                  </a:lnTo>
                  <a:lnTo>
                    <a:pt x="2506921" y="1362075"/>
                  </a:lnTo>
                </a:path>
                <a:path w="2506979" h="2062479">
                  <a:moveTo>
                    <a:pt x="2506921" y="1362074"/>
                  </a:moveTo>
                  <a:lnTo>
                    <a:pt x="2506097" y="1314256"/>
                  </a:lnTo>
                  <a:lnTo>
                    <a:pt x="2503644" y="1266852"/>
                  </a:lnTo>
                  <a:lnTo>
                    <a:pt x="2499589" y="1219888"/>
                  </a:lnTo>
                  <a:lnTo>
                    <a:pt x="2493958" y="1173393"/>
                  </a:lnTo>
                  <a:lnTo>
                    <a:pt x="2486779" y="1127392"/>
                  </a:lnTo>
                  <a:lnTo>
                    <a:pt x="2478078" y="1081914"/>
                  </a:lnTo>
                  <a:lnTo>
                    <a:pt x="2467884" y="1036984"/>
                  </a:lnTo>
                  <a:lnTo>
                    <a:pt x="2456222" y="992630"/>
                  </a:lnTo>
                  <a:lnTo>
                    <a:pt x="2443119" y="948879"/>
                  </a:lnTo>
                  <a:lnTo>
                    <a:pt x="2428604" y="905758"/>
                  </a:lnTo>
                  <a:lnTo>
                    <a:pt x="2412702" y="863294"/>
                  </a:lnTo>
                  <a:lnTo>
                    <a:pt x="2395441" y="821514"/>
                  </a:lnTo>
                  <a:lnTo>
                    <a:pt x="2376848" y="780445"/>
                  </a:lnTo>
                  <a:lnTo>
                    <a:pt x="2356949" y="740114"/>
                  </a:lnTo>
                  <a:lnTo>
                    <a:pt x="2335772" y="700548"/>
                  </a:lnTo>
                  <a:lnTo>
                    <a:pt x="2313344" y="661774"/>
                  </a:lnTo>
                  <a:lnTo>
                    <a:pt x="2289692" y="623819"/>
                  </a:lnTo>
                  <a:lnTo>
                    <a:pt x="2264843" y="586710"/>
                  </a:lnTo>
                  <a:lnTo>
                    <a:pt x="2238823" y="550475"/>
                  </a:lnTo>
                  <a:lnTo>
                    <a:pt x="2211660" y="515139"/>
                  </a:lnTo>
                  <a:lnTo>
                    <a:pt x="2183381" y="480730"/>
                  </a:lnTo>
                  <a:lnTo>
                    <a:pt x="2154013" y="447276"/>
                  </a:lnTo>
                  <a:lnTo>
                    <a:pt x="2123583" y="414802"/>
                  </a:lnTo>
                  <a:lnTo>
                    <a:pt x="2092118" y="383337"/>
                  </a:lnTo>
                  <a:lnTo>
                    <a:pt x="2059644" y="352907"/>
                  </a:lnTo>
                  <a:lnTo>
                    <a:pt x="2026190" y="323539"/>
                  </a:lnTo>
                  <a:lnTo>
                    <a:pt x="1991781" y="295260"/>
                  </a:lnTo>
                  <a:lnTo>
                    <a:pt x="1956446" y="268097"/>
                  </a:lnTo>
                  <a:lnTo>
                    <a:pt x="1920210" y="242078"/>
                  </a:lnTo>
                  <a:lnTo>
                    <a:pt x="1883101" y="217228"/>
                  </a:lnTo>
                  <a:lnTo>
                    <a:pt x="1845146" y="193576"/>
                  </a:lnTo>
                  <a:lnTo>
                    <a:pt x="1806372" y="171148"/>
                  </a:lnTo>
                  <a:lnTo>
                    <a:pt x="1766806" y="149971"/>
                  </a:lnTo>
                  <a:lnTo>
                    <a:pt x="1726475" y="130073"/>
                  </a:lnTo>
                  <a:lnTo>
                    <a:pt x="1685406" y="111479"/>
                  </a:lnTo>
                  <a:lnTo>
                    <a:pt x="1643626" y="94218"/>
                  </a:lnTo>
                  <a:lnTo>
                    <a:pt x="1601162" y="78316"/>
                  </a:lnTo>
                  <a:lnTo>
                    <a:pt x="1558041" y="63801"/>
                  </a:lnTo>
                  <a:lnTo>
                    <a:pt x="1514290" y="50699"/>
                  </a:lnTo>
                  <a:lnTo>
                    <a:pt x="1469936" y="39037"/>
                  </a:lnTo>
                  <a:lnTo>
                    <a:pt x="1425007" y="28842"/>
                  </a:lnTo>
                  <a:lnTo>
                    <a:pt x="1379528" y="20141"/>
                  </a:lnTo>
                  <a:lnTo>
                    <a:pt x="1333527" y="12962"/>
                  </a:lnTo>
                  <a:lnTo>
                    <a:pt x="1287032" y="7332"/>
                  </a:lnTo>
                  <a:lnTo>
                    <a:pt x="1240068" y="3276"/>
                  </a:lnTo>
                  <a:lnTo>
                    <a:pt x="1192664" y="823"/>
                  </a:lnTo>
                  <a:lnTo>
                    <a:pt x="1144846" y="0"/>
                  </a:lnTo>
                </a:path>
              </a:pathLst>
            </a:custGeom>
            <a:ln w="419283">
              <a:solidFill>
                <a:srgbClr val="F2F5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3900" y="6519153"/>
              <a:ext cx="3295649" cy="32956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491971" y="6807225"/>
              <a:ext cx="2723515" cy="2723515"/>
            </a:xfrm>
            <a:custGeom>
              <a:avLst/>
              <a:gdLst/>
              <a:ahLst/>
              <a:cxnLst/>
              <a:rect l="l" t="t" r="r" b="b"/>
              <a:pathLst>
                <a:path w="2723515" h="2723515">
                  <a:moveTo>
                    <a:pt x="1361507" y="2722988"/>
                  </a:moveTo>
                  <a:lnTo>
                    <a:pt x="1313696" y="2722165"/>
                  </a:lnTo>
                  <a:lnTo>
                    <a:pt x="1266312" y="2719713"/>
                  </a:lnTo>
                  <a:lnTo>
                    <a:pt x="1219369" y="2715659"/>
                  </a:lnTo>
                  <a:lnTo>
                    <a:pt x="1172893" y="2710031"/>
                  </a:lnTo>
                  <a:lnTo>
                    <a:pt x="1126912" y="2702855"/>
                  </a:lnTo>
                  <a:lnTo>
                    <a:pt x="1081452" y="2694158"/>
                  </a:lnTo>
                  <a:lnTo>
                    <a:pt x="1036542" y="2683967"/>
                  </a:lnTo>
                  <a:lnTo>
                    <a:pt x="992207" y="2672310"/>
                  </a:lnTo>
                  <a:lnTo>
                    <a:pt x="948474" y="2659214"/>
                  </a:lnTo>
                  <a:lnTo>
                    <a:pt x="905372" y="2644704"/>
                  </a:lnTo>
                  <a:lnTo>
                    <a:pt x="862926" y="2628809"/>
                  </a:lnTo>
                  <a:lnTo>
                    <a:pt x="821164" y="2611556"/>
                  </a:lnTo>
                  <a:lnTo>
                    <a:pt x="780112" y="2592970"/>
                  </a:lnTo>
                  <a:lnTo>
                    <a:pt x="739798" y="2573080"/>
                  </a:lnTo>
                  <a:lnTo>
                    <a:pt x="700249" y="2551912"/>
                  </a:lnTo>
                  <a:lnTo>
                    <a:pt x="661492" y="2529494"/>
                  </a:lnTo>
                  <a:lnTo>
                    <a:pt x="623553" y="2505852"/>
                  </a:lnTo>
                  <a:lnTo>
                    <a:pt x="586460" y="2481013"/>
                  </a:lnTo>
                  <a:lnTo>
                    <a:pt x="550240" y="2455004"/>
                  </a:lnTo>
                  <a:lnTo>
                    <a:pt x="514919" y="2427853"/>
                  </a:lnTo>
                  <a:lnTo>
                    <a:pt x="480525" y="2399586"/>
                  </a:lnTo>
                  <a:lnTo>
                    <a:pt x="447085" y="2370231"/>
                  </a:lnTo>
                  <a:lnTo>
                    <a:pt x="414625" y="2339814"/>
                  </a:lnTo>
                  <a:lnTo>
                    <a:pt x="383174" y="2308362"/>
                  </a:lnTo>
                  <a:lnTo>
                    <a:pt x="352756" y="2275902"/>
                  </a:lnTo>
                  <a:lnTo>
                    <a:pt x="323401" y="2242462"/>
                  </a:lnTo>
                  <a:lnTo>
                    <a:pt x="295134" y="2208068"/>
                  </a:lnTo>
                  <a:lnTo>
                    <a:pt x="267983" y="2172747"/>
                  </a:lnTo>
                  <a:lnTo>
                    <a:pt x="241974" y="2136527"/>
                  </a:lnTo>
                  <a:lnTo>
                    <a:pt x="217136" y="2099434"/>
                  </a:lnTo>
                  <a:lnTo>
                    <a:pt x="193493" y="2061495"/>
                  </a:lnTo>
                  <a:lnTo>
                    <a:pt x="171075" y="2022738"/>
                  </a:lnTo>
                  <a:lnTo>
                    <a:pt x="149907" y="1983189"/>
                  </a:lnTo>
                  <a:lnTo>
                    <a:pt x="130017" y="1942875"/>
                  </a:lnTo>
                  <a:lnTo>
                    <a:pt x="111432" y="1901823"/>
                  </a:lnTo>
                  <a:lnTo>
                    <a:pt x="94178" y="1860061"/>
                  </a:lnTo>
                  <a:lnTo>
                    <a:pt x="78283" y="1817615"/>
                  </a:lnTo>
                  <a:lnTo>
                    <a:pt x="63774" y="1774513"/>
                  </a:lnTo>
                  <a:lnTo>
                    <a:pt x="50677" y="1730780"/>
                  </a:lnTo>
                  <a:lnTo>
                    <a:pt x="39020" y="1686445"/>
                  </a:lnTo>
                  <a:lnTo>
                    <a:pt x="28830" y="1641535"/>
                  </a:lnTo>
                  <a:lnTo>
                    <a:pt x="20133" y="1596075"/>
                  </a:lnTo>
                  <a:lnTo>
                    <a:pt x="12957" y="1550094"/>
                  </a:lnTo>
                  <a:lnTo>
                    <a:pt x="7329" y="1503619"/>
                  </a:lnTo>
                  <a:lnTo>
                    <a:pt x="3275" y="1456675"/>
                  </a:lnTo>
                  <a:lnTo>
                    <a:pt x="823" y="1409291"/>
                  </a:lnTo>
                  <a:lnTo>
                    <a:pt x="0" y="1361493"/>
                  </a:lnTo>
                  <a:lnTo>
                    <a:pt x="823" y="1313695"/>
                  </a:lnTo>
                  <a:lnTo>
                    <a:pt x="3275" y="1266311"/>
                  </a:lnTo>
                  <a:lnTo>
                    <a:pt x="7329" y="1219368"/>
                  </a:lnTo>
                  <a:lnTo>
                    <a:pt x="12957" y="1172892"/>
                  </a:lnTo>
                  <a:lnTo>
                    <a:pt x="20133" y="1126911"/>
                  </a:lnTo>
                  <a:lnTo>
                    <a:pt x="28830" y="1081452"/>
                  </a:lnTo>
                  <a:lnTo>
                    <a:pt x="39020" y="1036541"/>
                  </a:lnTo>
                  <a:lnTo>
                    <a:pt x="50677" y="992206"/>
                  </a:lnTo>
                  <a:lnTo>
                    <a:pt x="63774" y="948474"/>
                  </a:lnTo>
                  <a:lnTo>
                    <a:pt x="78283" y="905371"/>
                  </a:lnTo>
                  <a:lnTo>
                    <a:pt x="94178" y="862926"/>
                  </a:lnTo>
                  <a:lnTo>
                    <a:pt x="111432" y="821163"/>
                  </a:lnTo>
                  <a:lnTo>
                    <a:pt x="130017" y="780112"/>
                  </a:lnTo>
                  <a:lnTo>
                    <a:pt x="149907" y="739798"/>
                  </a:lnTo>
                  <a:lnTo>
                    <a:pt x="171075" y="700249"/>
                  </a:lnTo>
                  <a:lnTo>
                    <a:pt x="193493" y="661492"/>
                  </a:lnTo>
                  <a:lnTo>
                    <a:pt x="217136" y="623553"/>
                  </a:lnTo>
                  <a:lnTo>
                    <a:pt x="241974" y="586460"/>
                  </a:lnTo>
                  <a:lnTo>
                    <a:pt x="267983" y="550240"/>
                  </a:lnTo>
                  <a:lnTo>
                    <a:pt x="295134" y="514919"/>
                  </a:lnTo>
                  <a:lnTo>
                    <a:pt x="323401" y="480525"/>
                  </a:lnTo>
                  <a:lnTo>
                    <a:pt x="352756" y="447085"/>
                  </a:lnTo>
                  <a:lnTo>
                    <a:pt x="383174" y="414625"/>
                  </a:lnTo>
                  <a:lnTo>
                    <a:pt x="414625" y="383173"/>
                  </a:lnTo>
                  <a:lnTo>
                    <a:pt x="447085" y="352756"/>
                  </a:lnTo>
                  <a:lnTo>
                    <a:pt x="480525" y="323401"/>
                  </a:lnTo>
                  <a:lnTo>
                    <a:pt x="514919" y="295134"/>
                  </a:lnTo>
                  <a:lnTo>
                    <a:pt x="550240" y="267983"/>
                  </a:lnTo>
                  <a:lnTo>
                    <a:pt x="586460" y="241974"/>
                  </a:lnTo>
                  <a:lnTo>
                    <a:pt x="623553" y="217135"/>
                  </a:lnTo>
                  <a:lnTo>
                    <a:pt x="661492" y="193493"/>
                  </a:lnTo>
                  <a:lnTo>
                    <a:pt x="700249" y="171075"/>
                  </a:lnTo>
                  <a:lnTo>
                    <a:pt x="739798" y="149907"/>
                  </a:lnTo>
                  <a:lnTo>
                    <a:pt x="780112" y="130017"/>
                  </a:lnTo>
                  <a:lnTo>
                    <a:pt x="821164" y="111432"/>
                  </a:lnTo>
                  <a:lnTo>
                    <a:pt x="862926" y="94178"/>
                  </a:lnTo>
                  <a:lnTo>
                    <a:pt x="905372" y="78283"/>
                  </a:lnTo>
                  <a:lnTo>
                    <a:pt x="948474" y="63774"/>
                  </a:lnTo>
                  <a:lnTo>
                    <a:pt x="992207" y="50677"/>
                  </a:lnTo>
                  <a:lnTo>
                    <a:pt x="1036542" y="39020"/>
                  </a:lnTo>
                  <a:lnTo>
                    <a:pt x="1081452" y="28830"/>
                  </a:lnTo>
                  <a:lnTo>
                    <a:pt x="1126912" y="20133"/>
                  </a:lnTo>
                  <a:lnTo>
                    <a:pt x="1172893" y="12957"/>
                  </a:lnTo>
                  <a:lnTo>
                    <a:pt x="1219369" y="7328"/>
                  </a:lnTo>
                  <a:lnTo>
                    <a:pt x="1266312" y="3275"/>
                  </a:lnTo>
                  <a:lnTo>
                    <a:pt x="1313696" y="823"/>
                  </a:lnTo>
                  <a:lnTo>
                    <a:pt x="1361493" y="0"/>
                  </a:lnTo>
                  <a:lnTo>
                    <a:pt x="1409292" y="823"/>
                  </a:lnTo>
                  <a:lnTo>
                    <a:pt x="1456676" y="3275"/>
                  </a:lnTo>
                  <a:lnTo>
                    <a:pt x="1503619" y="7328"/>
                  </a:lnTo>
                  <a:lnTo>
                    <a:pt x="1550095" y="12957"/>
                  </a:lnTo>
                  <a:lnTo>
                    <a:pt x="1596076" y="20133"/>
                  </a:lnTo>
                  <a:lnTo>
                    <a:pt x="1641535" y="28830"/>
                  </a:lnTo>
                  <a:lnTo>
                    <a:pt x="1686446" y="39020"/>
                  </a:lnTo>
                  <a:lnTo>
                    <a:pt x="1730781" y="50677"/>
                  </a:lnTo>
                  <a:lnTo>
                    <a:pt x="1774513" y="63774"/>
                  </a:lnTo>
                  <a:lnTo>
                    <a:pt x="1817616" y="78283"/>
                  </a:lnTo>
                  <a:lnTo>
                    <a:pt x="1860061" y="94178"/>
                  </a:lnTo>
                  <a:lnTo>
                    <a:pt x="1901824" y="111432"/>
                  </a:lnTo>
                  <a:lnTo>
                    <a:pt x="1942875" y="130017"/>
                  </a:lnTo>
                  <a:lnTo>
                    <a:pt x="1983189" y="149907"/>
                  </a:lnTo>
                  <a:lnTo>
                    <a:pt x="2022738" y="171075"/>
                  </a:lnTo>
                  <a:lnTo>
                    <a:pt x="2061495" y="193493"/>
                  </a:lnTo>
                  <a:lnTo>
                    <a:pt x="2099434" y="217135"/>
                  </a:lnTo>
                  <a:lnTo>
                    <a:pt x="2136527" y="241974"/>
                  </a:lnTo>
                  <a:lnTo>
                    <a:pt x="2172747" y="267983"/>
                  </a:lnTo>
                  <a:lnTo>
                    <a:pt x="2208068" y="295134"/>
                  </a:lnTo>
                  <a:lnTo>
                    <a:pt x="2242462" y="323401"/>
                  </a:lnTo>
                  <a:lnTo>
                    <a:pt x="2275902" y="352756"/>
                  </a:lnTo>
                  <a:lnTo>
                    <a:pt x="2308361" y="383173"/>
                  </a:lnTo>
                  <a:lnTo>
                    <a:pt x="2339813" y="414625"/>
                  </a:lnTo>
                  <a:lnTo>
                    <a:pt x="2370230" y="447085"/>
                  </a:lnTo>
                  <a:lnTo>
                    <a:pt x="2399586" y="480525"/>
                  </a:lnTo>
                  <a:lnTo>
                    <a:pt x="2427853" y="514919"/>
                  </a:lnTo>
                  <a:lnTo>
                    <a:pt x="2455004" y="550240"/>
                  </a:lnTo>
                  <a:lnTo>
                    <a:pt x="2481012" y="586460"/>
                  </a:lnTo>
                  <a:lnTo>
                    <a:pt x="2505851" y="623553"/>
                  </a:lnTo>
                  <a:lnTo>
                    <a:pt x="2529493" y="661492"/>
                  </a:lnTo>
                  <a:lnTo>
                    <a:pt x="2551912" y="700249"/>
                  </a:lnTo>
                  <a:lnTo>
                    <a:pt x="2573079" y="739798"/>
                  </a:lnTo>
                  <a:lnTo>
                    <a:pt x="2592969" y="780112"/>
                  </a:lnTo>
                  <a:lnTo>
                    <a:pt x="2611555" y="821163"/>
                  </a:lnTo>
                  <a:lnTo>
                    <a:pt x="2628809" y="862926"/>
                  </a:lnTo>
                  <a:lnTo>
                    <a:pt x="2644704" y="905371"/>
                  </a:lnTo>
                  <a:lnTo>
                    <a:pt x="2659213" y="948474"/>
                  </a:lnTo>
                  <a:lnTo>
                    <a:pt x="2672310" y="992206"/>
                  </a:lnTo>
                  <a:lnTo>
                    <a:pt x="2683967" y="1036541"/>
                  </a:lnTo>
                  <a:lnTo>
                    <a:pt x="2694157" y="1081452"/>
                  </a:lnTo>
                  <a:lnTo>
                    <a:pt x="2702854" y="1126911"/>
                  </a:lnTo>
                  <a:lnTo>
                    <a:pt x="2710030" y="1172892"/>
                  </a:lnTo>
                  <a:lnTo>
                    <a:pt x="2715658" y="1219368"/>
                  </a:lnTo>
                  <a:lnTo>
                    <a:pt x="2719712" y="1266311"/>
                  </a:lnTo>
                  <a:lnTo>
                    <a:pt x="2722164" y="1313695"/>
                  </a:lnTo>
                  <a:lnTo>
                    <a:pt x="2722987" y="1361493"/>
                  </a:lnTo>
                  <a:lnTo>
                    <a:pt x="2722164" y="1409291"/>
                  </a:lnTo>
                  <a:lnTo>
                    <a:pt x="2719712" y="1456675"/>
                  </a:lnTo>
                  <a:lnTo>
                    <a:pt x="2715658" y="1503619"/>
                  </a:lnTo>
                  <a:lnTo>
                    <a:pt x="2710030" y="1550094"/>
                  </a:lnTo>
                  <a:lnTo>
                    <a:pt x="2702854" y="1596075"/>
                  </a:lnTo>
                  <a:lnTo>
                    <a:pt x="2694157" y="1641535"/>
                  </a:lnTo>
                  <a:lnTo>
                    <a:pt x="2683967" y="1686445"/>
                  </a:lnTo>
                  <a:lnTo>
                    <a:pt x="2672310" y="1730780"/>
                  </a:lnTo>
                  <a:lnTo>
                    <a:pt x="2659213" y="1774513"/>
                  </a:lnTo>
                  <a:lnTo>
                    <a:pt x="2644704" y="1817615"/>
                  </a:lnTo>
                  <a:lnTo>
                    <a:pt x="2628809" y="1860061"/>
                  </a:lnTo>
                  <a:lnTo>
                    <a:pt x="2611555" y="1901823"/>
                  </a:lnTo>
                  <a:lnTo>
                    <a:pt x="2592969" y="1942875"/>
                  </a:lnTo>
                  <a:lnTo>
                    <a:pt x="2573079" y="1983189"/>
                  </a:lnTo>
                  <a:lnTo>
                    <a:pt x="2551912" y="2022738"/>
                  </a:lnTo>
                  <a:lnTo>
                    <a:pt x="2529493" y="2061495"/>
                  </a:lnTo>
                  <a:lnTo>
                    <a:pt x="2505851" y="2099434"/>
                  </a:lnTo>
                  <a:lnTo>
                    <a:pt x="2481012" y="2136527"/>
                  </a:lnTo>
                  <a:lnTo>
                    <a:pt x="2455004" y="2172747"/>
                  </a:lnTo>
                  <a:lnTo>
                    <a:pt x="2427853" y="2208068"/>
                  </a:lnTo>
                  <a:lnTo>
                    <a:pt x="2399586" y="2242462"/>
                  </a:lnTo>
                  <a:lnTo>
                    <a:pt x="2370230" y="2275902"/>
                  </a:lnTo>
                  <a:lnTo>
                    <a:pt x="2339813" y="2308362"/>
                  </a:lnTo>
                  <a:lnTo>
                    <a:pt x="2308361" y="2339814"/>
                  </a:lnTo>
                  <a:lnTo>
                    <a:pt x="2275902" y="2370231"/>
                  </a:lnTo>
                  <a:lnTo>
                    <a:pt x="2242462" y="2399586"/>
                  </a:lnTo>
                  <a:lnTo>
                    <a:pt x="2208068" y="2427853"/>
                  </a:lnTo>
                  <a:lnTo>
                    <a:pt x="2172747" y="2455004"/>
                  </a:lnTo>
                  <a:lnTo>
                    <a:pt x="2136527" y="2481013"/>
                  </a:lnTo>
                  <a:lnTo>
                    <a:pt x="2099434" y="2505852"/>
                  </a:lnTo>
                  <a:lnTo>
                    <a:pt x="2061495" y="2529494"/>
                  </a:lnTo>
                  <a:lnTo>
                    <a:pt x="2022738" y="2551912"/>
                  </a:lnTo>
                  <a:lnTo>
                    <a:pt x="1983189" y="2573080"/>
                  </a:lnTo>
                  <a:lnTo>
                    <a:pt x="1942875" y="2592970"/>
                  </a:lnTo>
                  <a:lnTo>
                    <a:pt x="1901824" y="2611556"/>
                  </a:lnTo>
                  <a:lnTo>
                    <a:pt x="1860061" y="2628809"/>
                  </a:lnTo>
                  <a:lnTo>
                    <a:pt x="1817616" y="2644704"/>
                  </a:lnTo>
                  <a:lnTo>
                    <a:pt x="1774513" y="2659214"/>
                  </a:lnTo>
                  <a:lnTo>
                    <a:pt x="1730781" y="2672310"/>
                  </a:lnTo>
                  <a:lnTo>
                    <a:pt x="1686446" y="2683967"/>
                  </a:lnTo>
                  <a:lnTo>
                    <a:pt x="1641535" y="2694158"/>
                  </a:lnTo>
                  <a:lnTo>
                    <a:pt x="1596076" y="2702855"/>
                  </a:lnTo>
                  <a:lnTo>
                    <a:pt x="1550095" y="2710031"/>
                  </a:lnTo>
                  <a:lnTo>
                    <a:pt x="1503619" y="2715659"/>
                  </a:lnTo>
                  <a:lnTo>
                    <a:pt x="1456676" y="2719713"/>
                  </a:lnTo>
                  <a:lnTo>
                    <a:pt x="1409292" y="2722165"/>
                  </a:lnTo>
                  <a:lnTo>
                    <a:pt x="1361507" y="2722988"/>
                  </a:lnTo>
                  <a:close/>
                </a:path>
              </a:pathLst>
            </a:custGeom>
            <a:solidFill>
              <a:srgbClr val="F2F5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49268" y="6814557"/>
              <a:ext cx="1267460" cy="2713990"/>
            </a:xfrm>
            <a:custGeom>
              <a:avLst/>
              <a:gdLst/>
              <a:ahLst/>
              <a:cxnLst/>
              <a:rect l="l" t="t" r="r" b="b"/>
              <a:pathLst>
                <a:path w="1267459" h="2713990">
                  <a:moveTo>
                    <a:pt x="0" y="2713541"/>
                  </a:moveTo>
                  <a:lnTo>
                    <a:pt x="46963" y="2709485"/>
                  </a:lnTo>
                  <a:lnTo>
                    <a:pt x="93458" y="2703854"/>
                  </a:lnTo>
                  <a:lnTo>
                    <a:pt x="139459" y="2696675"/>
                  </a:lnTo>
                  <a:lnTo>
                    <a:pt x="184938" y="2687975"/>
                  </a:lnTo>
                  <a:lnTo>
                    <a:pt x="229868" y="2677780"/>
                  </a:lnTo>
                  <a:lnTo>
                    <a:pt x="274222" y="2666118"/>
                  </a:lnTo>
                  <a:lnTo>
                    <a:pt x="317972" y="2653016"/>
                  </a:lnTo>
                  <a:lnTo>
                    <a:pt x="361093" y="2638500"/>
                  </a:lnTo>
                  <a:lnTo>
                    <a:pt x="403557" y="2622599"/>
                  </a:lnTo>
                  <a:lnTo>
                    <a:pt x="445337" y="2605337"/>
                  </a:lnTo>
                  <a:lnTo>
                    <a:pt x="486406" y="2586744"/>
                  </a:lnTo>
                  <a:lnTo>
                    <a:pt x="526737" y="2566846"/>
                  </a:lnTo>
                  <a:lnTo>
                    <a:pt x="566303" y="2545669"/>
                  </a:lnTo>
                  <a:lnTo>
                    <a:pt x="605077" y="2523241"/>
                  </a:lnTo>
                  <a:lnTo>
                    <a:pt x="643032" y="2499589"/>
                  </a:lnTo>
                  <a:lnTo>
                    <a:pt x="680141" y="2474739"/>
                  </a:lnTo>
                  <a:lnTo>
                    <a:pt x="716377" y="2448720"/>
                  </a:lnTo>
                  <a:lnTo>
                    <a:pt x="751712" y="2421557"/>
                  </a:lnTo>
                  <a:lnTo>
                    <a:pt x="786121" y="2393278"/>
                  </a:lnTo>
                  <a:lnTo>
                    <a:pt x="819576" y="2363910"/>
                  </a:lnTo>
                  <a:lnTo>
                    <a:pt x="852049" y="2333480"/>
                  </a:lnTo>
                  <a:lnTo>
                    <a:pt x="883514" y="2302014"/>
                  </a:lnTo>
                  <a:lnTo>
                    <a:pt x="913944" y="2269541"/>
                  </a:lnTo>
                  <a:lnTo>
                    <a:pt x="943313" y="2236086"/>
                  </a:lnTo>
                  <a:lnTo>
                    <a:pt x="971591" y="2201678"/>
                  </a:lnTo>
                  <a:lnTo>
                    <a:pt x="998754" y="2166342"/>
                  </a:lnTo>
                  <a:lnTo>
                    <a:pt x="1024774" y="2130106"/>
                  </a:lnTo>
                  <a:lnTo>
                    <a:pt x="1049623" y="2092998"/>
                  </a:lnTo>
                  <a:lnTo>
                    <a:pt x="1073275" y="2055043"/>
                  </a:lnTo>
                  <a:lnTo>
                    <a:pt x="1095703" y="2016269"/>
                  </a:lnTo>
                  <a:lnTo>
                    <a:pt x="1116880" y="1976703"/>
                  </a:lnTo>
                  <a:lnTo>
                    <a:pt x="1136779" y="1936372"/>
                  </a:lnTo>
                  <a:lnTo>
                    <a:pt x="1155372" y="1895303"/>
                  </a:lnTo>
                  <a:lnTo>
                    <a:pt x="1172633" y="1853523"/>
                  </a:lnTo>
                  <a:lnTo>
                    <a:pt x="1188535" y="1811059"/>
                  </a:lnTo>
                  <a:lnTo>
                    <a:pt x="1203051" y="1767938"/>
                  </a:lnTo>
                  <a:lnTo>
                    <a:pt x="1216153" y="1724187"/>
                  </a:lnTo>
                  <a:lnTo>
                    <a:pt x="1227815" y="1679833"/>
                  </a:lnTo>
                  <a:lnTo>
                    <a:pt x="1238010" y="1634903"/>
                  </a:lnTo>
                  <a:lnTo>
                    <a:pt x="1246710" y="1589425"/>
                  </a:lnTo>
                  <a:lnTo>
                    <a:pt x="1253889" y="1543424"/>
                  </a:lnTo>
                  <a:lnTo>
                    <a:pt x="1259520" y="1496928"/>
                  </a:lnTo>
                  <a:lnTo>
                    <a:pt x="1263575" y="1449965"/>
                  </a:lnTo>
                  <a:lnTo>
                    <a:pt x="1266028" y="1402561"/>
                  </a:lnTo>
                  <a:lnTo>
                    <a:pt x="1266852" y="1354742"/>
                  </a:lnTo>
                  <a:lnTo>
                    <a:pt x="1266028" y="1306924"/>
                  </a:lnTo>
                  <a:lnTo>
                    <a:pt x="1263575" y="1259520"/>
                  </a:lnTo>
                  <a:lnTo>
                    <a:pt x="1259520" y="1212556"/>
                  </a:lnTo>
                  <a:lnTo>
                    <a:pt x="1253889" y="1166061"/>
                  </a:lnTo>
                  <a:lnTo>
                    <a:pt x="1246710" y="1120060"/>
                  </a:lnTo>
                  <a:lnTo>
                    <a:pt x="1238010" y="1074581"/>
                  </a:lnTo>
                  <a:lnTo>
                    <a:pt x="1227815" y="1029652"/>
                  </a:lnTo>
                  <a:lnTo>
                    <a:pt x="1216153" y="985298"/>
                  </a:lnTo>
                  <a:lnTo>
                    <a:pt x="1203051" y="941547"/>
                  </a:lnTo>
                  <a:lnTo>
                    <a:pt x="1188535" y="898426"/>
                  </a:lnTo>
                  <a:lnTo>
                    <a:pt x="1172633" y="855962"/>
                  </a:lnTo>
                  <a:lnTo>
                    <a:pt x="1155372" y="814182"/>
                  </a:lnTo>
                  <a:lnTo>
                    <a:pt x="1136779" y="773113"/>
                  </a:lnTo>
                  <a:lnTo>
                    <a:pt x="1116880" y="732782"/>
                  </a:lnTo>
                  <a:lnTo>
                    <a:pt x="1095703" y="693216"/>
                  </a:lnTo>
                  <a:lnTo>
                    <a:pt x="1073275" y="654442"/>
                  </a:lnTo>
                  <a:lnTo>
                    <a:pt x="1049623" y="616487"/>
                  </a:lnTo>
                  <a:lnTo>
                    <a:pt x="1024774" y="579378"/>
                  </a:lnTo>
                  <a:lnTo>
                    <a:pt x="998754" y="543143"/>
                  </a:lnTo>
                  <a:lnTo>
                    <a:pt x="971591" y="507807"/>
                  </a:lnTo>
                  <a:lnTo>
                    <a:pt x="943313" y="473398"/>
                  </a:lnTo>
                  <a:lnTo>
                    <a:pt x="913944" y="439944"/>
                  </a:lnTo>
                  <a:lnTo>
                    <a:pt x="883514" y="407470"/>
                  </a:lnTo>
                  <a:lnTo>
                    <a:pt x="852049" y="376005"/>
                  </a:lnTo>
                  <a:lnTo>
                    <a:pt x="819576" y="345575"/>
                  </a:lnTo>
                  <a:lnTo>
                    <a:pt x="786121" y="316207"/>
                  </a:lnTo>
                  <a:lnTo>
                    <a:pt x="751712" y="287928"/>
                  </a:lnTo>
                  <a:lnTo>
                    <a:pt x="716377" y="260765"/>
                  </a:lnTo>
                  <a:lnTo>
                    <a:pt x="680141" y="234745"/>
                  </a:lnTo>
                  <a:lnTo>
                    <a:pt x="643032" y="209896"/>
                  </a:lnTo>
                  <a:lnTo>
                    <a:pt x="605077" y="186244"/>
                  </a:lnTo>
                  <a:lnTo>
                    <a:pt x="566303" y="163816"/>
                  </a:lnTo>
                  <a:lnTo>
                    <a:pt x="526737" y="142639"/>
                  </a:lnTo>
                  <a:lnTo>
                    <a:pt x="486406" y="122740"/>
                  </a:lnTo>
                  <a:lnTo>
                    <a:pt x="445337" y="104147"/>
                  </a:lnTo>
                  <a:lnTo>
                    <a:pt x="403557" y="86886"/>
                  </a:lnTo>
                  <a:lnTo>
                    <a:pt x="361093" y="70984"/>
                  </a:lnTo>
                  <a:lnTo>
                    <a:pt x="317972" y="56469"/>
                  </a:lnTo>
                  <a:lnTo>
                    <a:pt x="274222" y="43366"/>
                  </a:lnTo>
                  <a:lnTo>
                    <a:pt x="229868" y="31704"/>
                  </a:lnTo>
                  <a:lnTo>
                    <a:pt x="184938" y="21510"/>
                  </a:lnTo>
                  <a:lnTo>
                    <a:pt x="139459" y="12809"/>
                  </a:lnTo>
                  <a:lnTo>
                    <a:pt x="93458" y="5630"/>
                  </a:lnTo>
                  <a:lnTo>
                    <a:pt x="46963" y="0"/>
                  </a:lnTo>
                </a:path>
              </a:pathLst>
            </a:custGeom>
            <a:ln w="419283">
              <a:solidFill>
                <a:srgbClr val="79C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083755" y="7399011"/>
              <a:ext cx="1543050" cy="1536700"/>
            </a:xfrm>
            <a:custGeom>
              <a:avLst/>
              <a:gdLst/>
              <a:ahLst/>
              <a:cxnLst/>
              <a:rect l="l" t="t" r="r" b="b"/>
              <a:pathLst>
                <a:path w="1543050" h="1536700">
                  <a:moveTo>
                    <a:pt x="782073" y="63500"/>
                  </a:moveTo>
                  <a:lnTo>
                    <a:pt x="760976" y="63500"/>
                  </a:lnTo>
                  <a:lnTo>
                    <a:pt x="760976" y="0"/>
                  </a:lnTo>
                  <a:lnTo>
                    <a:pt x="782073" y="0"/>
                  </a:lnTo>
                  <a:lnTo>
                    <a:pt x="782073" y="63500"/>
                  </a:lnTo>
                  <a:close/>
                </a:path>
                <a:path w="1543050" h="1536700">
                  <a:moveTo>
                    <a:pt x="878951" y="76200"/>
                  </a:moveTo>
                  <a:lnTo>
                    <a:pt x="664097" y="76200"/>
                  </a:lnTo>
                  <a:lnTo>
                    <a:pt x="712073" y="63500"/>
                  </a:lnTo>
                  <a:lnTo>
                    <a:pt x="830975" y="63500"/>
                  </a:lnTo>
                  <a:lnTo>
                    <a:pt x="878951" y="76200"/>
                  </a:lnTo>
                  <a:close/>
                </a:path>
                <a:path w="1543050" h="1536700">
                  <a:moveTo>
                    <a:pt x="91878" y="749300"/>
                  </a:moveTo>
                  <a:lnTo>
                    <a:pt x="70739" y="749300"/>
                  </a:lnTo>
                  <a:lnTo>
                    <a:pt x="73158" y="711200"/>
                  </a:lnTo>
                  <a:lnTo>
                    <a:pt x="78876" y="660400"/>
                  </a:lnTo>
                  <a:lnTo>
                    <a:pt x="87780" y="609600"/>
                  </a:lnTo>
                  <a:lnTo>
                    <a:pt x="99757" y="558800"/>
                  </a:lnTo>
                  <a:lnTo>
                    <a:pt x="114695" y="520700"/>
                  </a:lnTo>
                  <a:lnTo>
                    <a:pt x="132480" y="482600"/>
                  </a:lnTo>
                  <a:lnTo>
                    <a:pt x="152999" y="431800"/>
                  </a:lnTo>
                  <a:lnTo>
                    <a:pt x="176139" y="393700"/>
                  </a:lnTo>
                  <a:lnTo>
                    <a:pt x="201787" y="355600"/>
                  </a:lnTo>
                  <a:lnTo>
                    <a:pt x="229831" y="317500"/>
                  </a:lnTo>
                  <a:lnTo>
                    <a:pt x="260158" y="292100"/>
                  </a:lnTo>
                  <a:lnTo>
                    <a:pt x="292653" y="254000"/>
                  </a:lnTo>
                  <a:lnTo>
                    <a:pt x="327205" y="228600"/>
                  </a:lnTo>
                  <a:lnTo>
                    <a:pt x="363701" y="190500"/>
                  </a:lnTo>
                  <a:lnTo>
                    <a:pt x="402027" y="165100"/>
                  </a:lnTo>
                  <a:lnTo>
                    <a:pt x="442071" y="152400"/>
                  </a:lnTo>
                  <a:lnTo>
                    <a:pt x="483719" y="127000"/>
                  </a:lnTo>
                  <a:lnTo>
                    <a:pt x="526858" y="114300"/>
                  </a:lnTo>
                  <a:lnTo>
                    <a:pt x="571377" y="88900"/>
                  </a:lnTo>
                  <a:lnTo>
                    <a:pt x="617161" y="76200"/>
                  </a:lnTo>
                  <a:lnTo>
                    <a:pt x="925887" y="76200"/>
                  </a:lnTo>
                  <a:lnTo>
                    <a:pt x="971669" y="88900"/>
                  </a:lnTo>
                  <a:lnTo>
                    <a:pt x="667079" y="88900"/>
                  </a:lnTo>
                  <a:lnTo>
                    <a:pt x="577215" y="114300"/>
                  </a:lnTo>
                  <a:lnTo>
                    <a:pt x="492259" y="139700"/>
                  </a:lnTo>
                  <a:lnTo>
                    <a:pt x="451894" y="165100"/>
                  </a:lnTo>
                  <a:lnTo>
                    <a:pt x="413085" y="190500"/>
                  </a:lnTo>
                  <a:lnTo>
                    <a:pt x="375939" y="215900"/>
                  </a:lnTo>
                  <a:lnTo>
                    <a:pt x="340567" y="241300"/>
                  </a:lnTo>
                  <a:lnTo>
                    <a:pt x="307078" y="266700"/>
                  </a:lnTo>
                  <a:lnTo>
                    <a:pt x="275582" y="304800"/>
                  </a:lnTo>
                  <a:lnTo>
                    <a:pt x="246187" y="330200"/>
                  </a:lnTo>
                  <a:lnTo>
                    <a:pt x="219002" y="368300"/>
                  </a:lnTo>
                  <a:lnTo>
                    <a:pt x="194138" y="406400"/>
                  </a:lnTo>
                  <a:lnTo>
                    <a:pt x="171704" y="444500"/>
                  </a:lnTo>
                  <a:lnTo>
                    <a:pt x="151809" y="482600"/>
                  </a:lnTo>
                  <a:lnTo>
                    <a:pt x="134562" y="533400"/>
                  </a:lnTo>
                  <a:lnTo>
                    <a:pt x="120072" y="571500"/>
                  </a:lnTo>
                  <a:lnTo>
                    <a:pt x="108450" y="609600"/>
                  </a:lnTo>
                  <a:lnTo>
                    <a:pt x="99804" y="660400"/>
                  </a:lnTo>
                  <a:lnTo>
                    <a:pt x="94243" y="711200"/>
                  </a:lnTo>
                  <a:lnTo>
                    <a:pt x="91878" y="749300"/>
                  </a:lnTo>
                  <a:close/>
                </a:path>
                <a:path w="1543050" h="1536700">
                  <a:moveTo>
                    <a:pt x="782073" y="114300"/>
                  </a:moveTo>
                  <a:lnTo>
                    <a:pt x="760976" y="114300"/>
                  </a:lnTo>
                  <a:lnTo>
                    <a:pt x="760976" y="88900"/>
                  </a:lnTo>
                  <a:lnTo>
                    <a:pt x="782073" y="88900"/>
                  </a:lnTo>
                  <a:lnTo>
                    <a:pt x="782073" y="114300"/>
                  </a:lnTo>
                  <a:close/>
                </a:path>
                <a:path w="1543050" h="1536700">
                  <a:moveTo>
                    <a:pt x="1472310" y="749300"/>
                  </a:moveTo>
                  <a:lnTo>
                    <a:pt x="1451171" y="749300"/>
                  </a:lnTo>
                  <a:lnTo>
                    <a:pt x="1448806" y="711200"/>
                  </a:lnTo>
                  <a:lnTo>
                    <a:pt x="1443244" y="660400"/>
                  </a:lnTo>
                  <a:lnTo>
                    <a:pt x="1434597" y="609600"/>
                  </a:lnTo>
                  <a:lnTo>
                    <a:pt x="1422973" y="571500"/>
                  </a:lnTo>
                  <a:lnTo>
                    <a:pt x="1408483" y="533400"/>
                  </a:lnTo>
                  <a:lnTo>
                    <a:pt x="1391234" y="482600"/>
                  </a:lnTo>
                  <a:lnTo>
                    <a:pt x="1371337" y="444500"/>
                  </a:lnTo>
                  <a:lnTo>
                    <a:pt x="1348901" y="406400"/>
                  </a:lnTo>
                  <a:lnTo>
                    <a:pt x="1324035" y="368300"/>
                  </a:lnTo>
                  <a:lnTo>
                    <a:pt x="1296849" y="330200"/>
                  </a:lnTo>
                  <a:lnTo>
                    <a:pt x="1267452" y="304800"/>
                  </a:lnTo>
                  <a:lnTo>
                    <a:pt x="1235954" y="266700"/>
                  </a:lnTo>
                  <a:lnTo>
                    <a:pt x="1202464" y="241300"/>
                  </a:lnTo>
                  <a:lnTo>
                    <a:pt x="1167092" y="215900"/>
                  </a:lnTo>
                  <a:lnTo>
                    <a:pt x="1129946" y="190500"/>
                  </a:lnTo>
                  <a:lnTo>
                    <a:pt x="1091136" y="165100"/>
                  </a:lnTo>
                  <a:lnTo>
                    <a:pt x="1050772" y="139700"/>
                  </a:lnTo>
                  <a:lnTo>
                    <a:pt x="965819" y="114300"/>
                  </a:lnTo>
                  <a:lnTo>
                    <a:pt x="875960" y="88900"/>
                  </a:lnTo>
                  <a:lnTo>
                    <a:pt x="971669" y="88900"/>
                  </a:lnTo>
                  <a:lnTo>
                    <a:pt x="1016186" y="114300"/>
                  </a:lnTo>
                  <a:lnTo>
                    <a:pt x="1059324" y="127000"/>
                  </a:lnTo>
                  <a:lnTo>
                    <a:pt x="1100970" y="152400"/>
                  </a:lnTo>
                  <a:lnTo>
                    <a:pt x="1141012" y="165100"/>
                  </a:lnTo>
                  <a:lnTo>
                    <a:pt x="1179336" y="190500"/>
                  </a:lnTo>
                  <a:lnTo>
                    <a:pt x="1215830" y="228600"/>
                  </a:lnTo>
                  <a:lnTo>
                    <a:pt x="1250381" y="254000"/>
                  </a:lnTo>
                  <a:lnTo>
                    <a:pt x="1282875" y="292100"/>
                  </a:lnTo>
                  <a:lnTo>
                    <a:pt x="1313200" y="317500"/>
                  </a:lnTo>
                  <a:lnTo>
                    <a:pt x="1341243" y="355600"/>
                  </a:lnTo>
                  <a:lnTo>
                    <a:pt x="1366892" y="393700"/>
                  </a:lnTo>
                  <a:lnTo>
                    <a:pt x="1390032" y="431800"/>
                  </a:lnTo>
                  <a:lnTo>
                    <a:pt x="1410551" y="482600"/>
                  </a:lnTo>
                  <a:lnTo>
                    <a:pt x="1428337" y="520700"/>
                  </a:lnTo>
                  <a:lnTo>
                    <a:pt x="1443277" y="558800"/>
                  </a:lnTo>
                  <a:lnTo>
                    <a:pt x="1455256" y="609600"/>
                  </a:lnTo>
                  <a:lnTo>
                    <a:pt x="1464164" y="660400"/>
                  </a:lnTo>
                  <a:lnTo>
                    <a:pt x="1469886" y="711200"/>
                  </a:lnTo>
                  <a:lnTo>
                    <a:pt x="1472310" y="749300"/>
                  </a:lnTo>
                  <a:close/>
                </a:path>
                <a:path w="1543050" h="1536700">
                  <a:moveTo>
                    <a:pt x="875925" y="127000"/>
                  </a:moveTo>
                  <a:lnTo>
                    <a:pt x="667134" y="127000"/>
                  </a:lnTo>
                  <a:lnTo>
                    <a:pt x="713582" y="114300"/>
                  </a:lnTo>
                  <a:lnTo>
                    <a:pt x="829472" y="114300"/>
                  </a:lnTo>
                  <a:lnTo>
                    <a:pt x="875925" y="127000"/>
                  </a:lnTo>
                  <a:close/>
                </a:path>
                <a:path w="1543050" h="1536700">
                  <a:moveTo>
                    <a:pt x="141647" y="749300"/>
                  </a:moveTo>
                  <a:lnTo>
                    <a:pt x="120467" y="749300"/>
                  </a:lnTo>
                  <a:lnTo>
                    <a:pt x="122943" y="711200"/>
                  </a:lnTo>
                  <a:lnTo>
                    <a:pt x="128753" y="660400"/>
                  </a:lnTo>
                  <a:lnTo>
                    <a:pt x="137776" y="609600"/>
                  </a:lnTo>
                  <a:lnTo>
                    <a:pt x="149893" y="571500"/>
                  </a:lnTo>
                  <a:lnTo>
                    <a:pt x="164985" y="533400"/>
                  </a:lnTo>
                  <a:lnTo>
                    <a:pt x="182932" y="482600"/>
                  </a:lnTo>
                  <a:lnTo>
                    <a:pt x="203615" y="444500"/>
                  </a:lnTo>
                  <a:lnTo>
                    <a:pt x="226914" y="406400"/>
                  </a:lnTo>
                  <a:lnTo>
                    <a:pt x="252711" y="368300"/>
                  </a:lnTo>
                  <a:lnTo>
                    <a:pt x="280885" y="342900"/>
                  </a:lnTo>
                  <a:lnTo>
                    <a:pt x="311318" y="304800"/>
                  </a:lnTo>
                  <a:lnTo>
                    <a:pt x="343889" y="279400"/>
                  </a:lnTo>
                  <a:lnTo>
                    <a:pt x="378480" y="241300"/>
                  </a:lnTo>
                  <a:lnTo>
                    <a:pt x="414971" y="215900"/>
                  </a:lnTo>
                  <a:lnTo>
                    <a:pt x="453243" y="203200"/>
                  </a:lnTo>
                  <a:lnTo>
                    <a:pt x="493176" y="177800"/>
                  </a:lnTo>
                  <a:lnTo>
                    <a:pt x="534651" y="152400"/>
                  </a:lnTo>
                  <a:lnTo>
                    <a:pt x="621749" y="127000"/>
                  </a:lnTo>
                  <a:lnTo>
                    <a:pt x="921313" y="127000"/>
                  </a:lnTo>
                  <a:lnTo>
                    <a:pt x="965516" y="139700"/>
                  </a:lnTo>
                  <a:lnTo>
                    <a:pt x="666024" y="139700"/>
                  </a:lnTo>
                  <a:lnTo>
                    <a:pt x="575640" y="165100"/>
                  </a:lnTo>
                  <a:lnTo>
                    <a:pt x="532492" y="177800"/>
                  </a:lnTo>
                  <a:lnTo>
                    <a:pt x="490884" y="203200"/>
                  </a:lnTo>
                  <a:lnTo>
                    <a:pt x="450949" y="228600"/>
                  </a:lnTo>
                  <a:lnTo>
                    <a:pt x="412818" y="241300"/>
                  </a:lnTo>
                  <a:lnTo>
                    <a:pt x="376624" y="279400"/>
                  </a:lnTo>
                  <a:lnTo>
                    <a:pt x="342500" y="304800"/>
                  </a:lnTo>
                  <a:lnTo>
                    <a:pt x="310579" y="330200"/>
                  </a:lnTo>
                  <a:lnTo>
                    <a:pt x="280992" y="368300"/>
                  </a:lnTo>
                  <a:lnTo>
                    <a:pt x="253872" y="406400"/>
                  </a:lnTo>
                  <a:lnTo>
                    <a:pt x="229353" y="444500"/>
                  </a:lnTo>
                  <a:lnTo>
                    <a:pt x="207566" y="482600"/>
                  </a:lnTo>
                  <a:lnTo>
                    <a:pt x="188644" y="520700"/>
                  </a:lnTo>
                  <a:lnTo>
                    <a:pt x="172719" y="571500"/>
                  </a:lnTo>
                  <a:lnTo>
                    <a:pt x="159925" y="609600"/>
                  </a:lnTo>
                  <a:lnTo>
                    <a:pt x="150393" y="660400"/>
                  </a:lnTo>
                  <a:lnTo>
                    <a:pt x="144256" y="711200"/>
                  </a:lnTo>
                  <a:lnTo>
                    <a:pt x="141647" y="749300"/>
                  </a:lnTo>
                  <a:close/>
                </a:path>
                <a:path w="1543050" h="1536700">
                  <a:moveTo>
                    <a:pt x="777343" y="228600"/>
                  </a:moveTo>
                  <a:lnTo>
                    <a:pt x="765706" y="228600"/>
                  </a:lnTo>
                  <a:lnTo>
                    <a:pt x="760976" y="215900"/>
                  </a:lnTo>
                  <a:lnTo>
                    <a:pt x="760976" y="139700"/>
                  </a:lnTo>
                  <a:lnTo>
                    <a:pt x="782073" y="139700"/>
                  </a:lnTo>
                  <a:lnTo>
                    <a:pt x="782073" y="215900"/>
                  </a:lnTo>
                  <a:lnTo>
                    <a:pt x="777343" y="228600"/>
                  </a:lnTo>
                  <a:close/>
                </a:path>
                <a:path w="1543050" h="1536700">
                  <a:moveTo>
                    <a:pt x="1422582" y="749300"/>
                  </a:moveTo>
                  <a:lnTo>
                    <a:pt x="1401402" y="749300"/>
                  </a:lnTo>
                  <a:lnTo>
                    <a:pt x="1398793" y="711200"/>
                  </a:lnTo>
                  <a:lnTo>
                    <a:pt x="1392656" y="660400"/>
                  </a:lnTo>
                  <a:lnTo>
                    <a:pt x="1383124" y="609600"/>
                  </a:lnTo>
                  <a:lnTo>
                    <a:pt x="1370330" y="571500"/>
                  </a:lnTo>
                  <a:lnTo>
                    <a:pt x="1354405" y="520700"/>
                  </a:lnTo>
                  <a:lnTo>
                    <a:pt x="1335483" y="482600"/>
                  </a:lnTo>
                  <a:lnTo>
                    <a:pt x="1313696" y="444500"/>
                  </a:lnTo>
                  <a:lnTo>
                    <a:pt x="1289177" y="406400"/>
                  </a:lnTo>
                  <a:lnTo>
                    <a:pt x="1262057" y="368300"/>
                  </a:lnTo>
                  <a:lnTo>
                    <a:pt x="1232470" y="330200"/>
                  </a:lnTo>
                  <a:lnTo>
                    <a:pt x="1200549" y="304800"/>
                  </a:lnTo>
                  <a:lnTo>
                    <a:pt x="1166425" y="279400"/>
                  </a:lnTo>
                  <a:lnTo>
                    <a:pt x="1130231" y="241300"/>
                  </a:lnTo>
                  <a:lnTo>
                    <a:pt x="1092100" y="228600"/>
                  </a:lnTo>
                  <a:lnTo>
                    <a:pt x="1052165" y="203200"/>
                  </a:lnTo>
                  <a:lnTo>
                    <a:pt x="1010557" y="177800"/>
                  </a:lnTo>
                  <a:lnTo>
                    <a:pt x="967409" y="165100"/>
                  </a:lnTo>
                  <a:lnTo>
                    <a:pt x="877025" y="139700"/>
                  </a:lnTo>
                  <a:lnTo>
                    <a:pt x="965516" y="139700"/>
                  </a:lnTo>
                  <a:lnTo>
                    <a:pt x="1008415" y="152400"/>
                  </a:lnTo>
                  <a:lnTo>
                    <a:pt x="1049891" y="177800"/>
                  </a:lnTo>
                  <a:lnTo>
                    <a:pt x="1089825" y="203200"/>
                  </a:lnTo>
                  <a:lnTo>
                    <a:pt x="1128096" y="215900"/>
                  </a:lnTo>
                  <a:lnTo>
                    <a:pt x="1164587" y="241300"/>
                  </a:lnTo>
                  <a:lnTo>
                    <a:pt x="1199177" y="279400"/>
                  </a:lnTo>
                  <a:lnTo>
                    <a:pt x="1231747" y="304800"/>
                  </a:lnTo>
                  <a:lnTo>
                    <a:pt x="1262178" y="342900"/>
                  </a:lnTo>
                  <a:lnTo>
                    <a:pt x="1290350" y="368300"/>
                  </a:lnTo>
                  <a:lnTo>
                    <a:pt x="1316145" y="406400"/>
                  </a:lnTo>
                  <a:lnTo>
                    <a:pt x="1339443" y="444500"/>
                  </a:lnTo>
                  <a:lnTo>
                    <a:pt x="1360124" y="482600"/>
                  </a:lnTo>
                  <a:lnTo>
                    <a:pt x="1378069" y="533400"/>
                  </a:lnTo>
                  <a:lnTo>
                    <a:pt x="1393159" y="571500"/>
                  </a:lnTo>
                  <a:lnTo>
                    <a:pt x="1405275" y="609600"/>
                  </a:lnTo>
                  <a:lnTo>
                    <a:pt x="1414297" y="660400"/>
                  </a:lnTo>
                  <a:lnTo>
                    <a:pt x="1420106" y="711200"/>
                  </a:lnTo>
                  <a:lnTo>
                    <a:pt x="1422582" y="749300"/>
                  </a:lnTo>
                  <a:close/>
                </a:path>
                <a:path w="1543050" h="1536700">
                  <a:moveTo>
                    <a:pt x="597689" y="749300"/>
                  </a:moveTo>
                  <a:lnTo>
                    <a:pt x="576550" y="749300"/>
                  </a:lnTo>
                  <a:lnTo>
                    <a:pt x="585154" y="711200"/>
                  </a:lnTo>
                  <a:lnTo>
                    <a:pt x="604635" y="660400"/>
                  </a:lnTo>
                  <a:lnTo>
                    <a:pt x="633477" y="622300"/>
                  </a:lnTo>
                  <a:lnTo>
                    <a:pt x="670160" y="596900"/>
                  </a:lnTo>
                  <a:lnTo>
                    <a:pt x="713166" y="584200"/>
                  </a:lnTo>
                  <a:lnTo>
                    <a:pt x="760976" y="571500"/>
                  </a:lnTo>
                  <a:lnTo>
                    <a:pt x="760976" y="495300"/>
                  </a:lnTo>
                  <a:lnTo>
                    <a:pt x="782073" y="495300"/>
                  </a:lnTo>
                  <a:lnTo>
                    <a:pt x="782073" y="571500"/>
                  </a:lnTo>
                  <a:lnTo>
                    <a:pt x="829883" y="584200"/>
                  </a:lnTo>
                  <a:lnTo>
                    <a:pt x="872889" y="596900"/>
                  </a:lnTo>
                  <a:lnTo>
                    <a:pt x="710811" y="596900"/>
                  </a:lnTo>
                  <a:lnTo>
                    <a:pt x="667117" y="622300"/>
                  </a:lnTo>
                  <a:lnTo>
                    <a:pt x="632177" y="660400"/>
                  </a:lnTo>
                  <a:lnTo>
                    <a:pt x="608273" y="698500"/>
                  </a:lnTo>
                  <a:lnTo>
                    <a:pt x="597689" y="749300"/>
                  </a:lnTo>
                  <a:close/>
                </a:path>
                <a:path w="1543050" h="1536700">
                  <a:moveTo>
                    <a:pt x="782073" y="749300"/>
                  </a:moveTo>
                  <a:lnTo>
                    <a:pt x="760976" y="749300"/>
                  </a:lnTo>
                  <a:lnTo>
                    <a:pt x="760976" y="596900"/>
                  </a:lnTo>
                  <a:lnTo>
                    <a:pt x="782073" y="596900"/>
                  </a:lnTo>
                  <a:lnTo>
                    <a:pt x="782073" y="749300"/>
                  </a:lnTo>
                  <a:close/>
                </a:path>
                <a:path w="1543050" h="1536700">
                  <a:moveTo>
                    <a:pt x="966499" y="749300"/>
                  </a:moveTo>
                  <a:lnTo>
                    <a:pt x="945360" y="749300"/>
                  </a:lnTo>
                  <a:lnTo>
                    <a:pt x="934776" y="698500"/>
                  </a:lnTo>
                  <a:lnTo>
                    <a:pt x="910872" y="660400"/>
                  </a:lnTo>
                  <a:lnTo>
                    <a:pt x="875932" y="622300"/>
                  </a:lnTo>
                  <a:lnTo>
                    <a:pt x="832238" y="596900"/>
                  </a:lnTo>
                  <a:lnTo>
                    <a:pt x="872889" y="596900"/>
                  </a:lnTo>
                  <a:lnTo>
                    <a:pt x="909572" y="622300"/>
                  </a:lnTo>
                  <a:lnTo>
                    <a:pt x="938414" y="660400"/>
                  </a:lnTo>
                  <a:lnTo>
                    <a:pt x="957895" y="711200"/>
                  </a:lnTo>
                  <a:lnTo>
                    <a:pt x="966499" y="749300"/>
                  </a:lnTo>
                  <a:close/>
                </a:path>
                <a:path w="1543050" h="1536700">
                  <a:moveTo>
                    <a:pt x="229883" y="774700"/>
                  </a:moveTo>
                  <a:lnTo>
                    <a:pt x="0" y="774700"/>
                  </a:lnTo>
                  <a:lnTo>
                    <a:pt x="0" y="762000"/>
                  </a:lnTo>
                  <a:lnTo>
                    <a:pt x="4729" y="749300"/>
                  </a:lnTo>
                  <a:lnTo>
                    <a:pt x="225153" y="749300"/>
                  </a:lnTo>
                  <a:lnTo>
                    <a:pt x="229883" y="762000"/>
                  </a:lnTo>
                  <a:lnTo>
                    <a:pt x="229883" y="774700"/>
                  </a:lnTo>
                  <a:close/>
                </a:path>
                <a:path w="1543050" h="1536700">
                  <a:moveTo>
                    <a:pt x="1043685" y="774700"/>
                  </a:moveTo>
                  <a:lnTo>
                    <a:pt x="499364" y="774700"/>
                  </a:lnTo>
                  <a:lnTo>
                    <a:pt x="499364" y="762000"/>
                  </a:lnTo>
                  <a:lnTo>
                    <a:pt x="504094" y="749300"/>
                  </a:lnTo>
                  <a:lnTo>
                    <a:pt x="1038955" y="749300"/>
                  </a:lnTo>
                  <a:lnTo>
                    <a:pt x="1043685" y="762000"/>
                  </a:lnTo>
                  <a:lnTo>
                    <a:pt x="1043685" y="774700"/>
                  </a:lnTo>
                  <a:close/>
                </a:path>
                <a:path w="1543050" h="1536700">
                  <a:moveTo>
                    <a:pt x="1543049" y="774700"/>
                  </a:moveTo>
                  <a:lnTo>
                    <a:pt x="1313166" y="774700"/>
                  </a:lnTo>
                  <a:lnTo>
                    <a:pt x="1313166" y="762000"/>
                  </a:lnTo>
                  <a:lnTo>
                    <a:pt x="1317896" y="749300"/>
                  </a:lnTo>
                  <a:lnTo>
                    <a:pt x="1538320" y="749300"/>
                  </a:lnTo>
                  <a:lnTo>
                    <a:pt x="1543049" y="762000"/>
                  </a:lnTo>
                  <a:lnTo>
                    <a:pt x="1543049" y="774700"/>
                  </a:lnTo>
                  <a:close/>
                </a:path>
                <a:path w="1543050" h="1536700">
                  <a:moveTo>
                    <a:pt x="878951" y="1460500"/>
                  </a:moveTo>
                  <a:lnTo>
                    <a:pt x="664097" y="1460500"/>
                  </a:lnTo>
                  <a:lnTo>
                    <a:pt x="571377" y="1435100"/>
                  </a:lnTo>
                  <a:lnTo>
                    <a:pt x="483719" y="1409700"/>
                  </a:lnTo>
                  <a:lnTo>
                    <a:pt x="442071" y="1384300"/>
                  </a:lnTo>
                  <a:lnTo>
                    <a:pt x="402027" y="1358900"/>
                  </a:lnTo>
                  <a:lnTo>
                    <a:pt x="363701" y="1333500"/>
                  </a:lnTo>
                  <a:lnTo>
                    <a:pt x="327205" y="1308100"/>
                  </a:lnTo>
                  <a:lnTo>
                    <a:pt x="292653" y="1282700"/>
                  </a:lnTo>
                  <a:lnTo>
                    <a:pt x="260158" y="1244600"/>
                  </a:lnTo>
                  <a:lnTo>
                    <a:pt x="229831" y="1206500"/>
                  </a:lnTo>
                  <a:lnTo>
                    <a:pt x="201787" y="1168400"/>
                  </a:lnTo>
                  <a:lnTo>
                    <a:pt x="176139" y="1130300"/>
                  </a:lnTo>
                  <a:lnTo>
                    <a:pt x="152999" y="1092200"/>
                  </a:lnTo>
                  <a:lnTo>
                    <a:pt x="132480" y="1054100"/>
                  </a:lnTo>
                  <a:lnTo>
                    <a:pt x="114695" y="1016000"/>
                  </a:lnTo>
                  <a:lnTo>
                    <a:pt x="99757" y="965200"/>
                  </a:lnTo>
                  <a:lnTo>
                    <a:pt x="87780" y="914400"/>
                  </a:lnTo>
                  <a:lnTo>
                    <a:pt x="78876" y="876300"/>
                  </a:lnTo>
                  <a:lnTo>
                    <a:pt x="73158" y="825500"/>
                  </a:lnTo>
                  <a:lnTo>
                    <a:pt x="70739" y="774700"/>
                  </a:lnTo>
                  <a:lnTo>
                    <a:pt x="91878" y="774700"/>
                  </a:lnTo>
                  <a:lnTo>
                    <a:pt x="94243" y="825500"/>
                  </a:lnTo>
                  <a:lnTo>
                    <a:pt x="99804" y="863600"/>
                  </a:lnTo>
                  <a:lnTo>
                    <a:pt x="108450" y="914400"/>
                  </a:lnTo>
                  <a:lnTo>
                    <a:pt x="120072" y="965200"/>
                  </a:lnTo>
                  <a:lnTo>
                    <a:pt x="134562" y="1003300"/>
                  </a:lnTo>
                  <a:lnTo>
                    <a:pt x="151809" y="1041400"/>
                  </a:lnTo>
                  <a:lnTo>
                    <a:pt x="171704" y="1079500"/>
                  </a:lnTo>
                  <a:lnTo>
                    <a:pt x="194138" y="1117600"/>
                  </a:lnTo>
                  <a:lnTo>
                    <a:pt x="219002" y="1155700"/>
                  </a:lnTo>
                  <a:lnTo>
                    <a:pt x="246187" y="1193800"/>
                  </a:lnTo>
                  <a:lnTo>
                    <a:pt x="275582" y="1231900"/>
                  </a:lnTo>
                  <a:lnTo>
                    <a:pt x="307078" y="1257300"/>
                  </a:lnTo>
                  <a:lnTo>
                    <a:pt x="340567" y="1295400"/>
                  </a:lnTo>
                  <a:lnTo>
                    <a:pt x="375939" y="1320800"/>
                  </a:lnTo>
                  <a:lnTo>
                    <a:pt x="413085" y="1346200"/>
                  </a:lnTo>
                  <a:lnTo>
                    <a:pt x="451894" y="1358900"/>
                  </a:lnTo>
                  <a:lnTo>
                    <a:pt x="492259" y="1384300"/>
                  </a:lnTo>
                  <a:lnTo>
                    <a:pt x="534069" y="1397000"/>
                  </a:lnTo>
                  <a:lnTo>
                    <a:pt x="577215" y="1422400"/>
                  </a:lnTo>
                  <a:lnTo>
                    <a:pt x="621589" y="1422400"/>
                  </a:lnTo>
                  <a:lnTo>
                    <a:pt x="713578" y="1447800"/>
                  </a:lnTo>
                  <a:lnTo>
                    <a:pt x="925887" y="1447800"/>
                  </a:lnTo>
                  <a:lnTo>
                    <a:pt x="878951" y="1460500"/>
                  </a:lnTo>
                  <a:close/>
                </a:path>
                <a:path w="1543050" h="1536700">
                  <a:moveTo>
                    <a:pt x="875925" y="1409700"/>
                  </a:moveTo>
                  <a:lnTo>
                    <a:pt x="667134" y="1409700"/>
                  </a:lnTo>
                  <a:lnTo>
                    <a:pt x="621749" y="1397000"/>
                  </a:lnTo>
                  <a:lnTo>
                    <a:pt x="534651" y="1371600"/>
                  </a:lnTo>
                  <a:lnTo>
                    <a:pt x="493176" y="1358900"/>
                  </a:lnTo>
                  <a:lnTo>
                    <a:pt x="453243" y="1333500"/>
                  </a:lnTo>
                  <a:lnTo>
                    <a:pt x="414971" y="1308100"/>
                  </a:lnTo>
                  <a:lnTo>
                    <a:pt x="378480" y="1282700"/>
                  </a:lnTo>
                  <a:lnTo>
                    <a:pt x="343889" y="1257300"/>
                  </a:lnTo>
                  <a:lnTo>
                    <a:pt x="311318" y="1219200"/>
                  </a:lnTo>
                  <a:lnTo>
                    <a:pt x="280885" y="1193800"/>
                  </a:lnTo>
                  <a:lnTo>
                    <a:pt x="252711" y="1155700"/>
                  </a:lnTo>
                  <a:lnTo>
                    <a:pt x="226914" y="1117600"/>
                  </a:lnTo>
                  <a:lnTo>
                    <a:pt x="203615" y="1079500"/>
                  </a:lnTo>
                  <a:lnTo>
                    <a:pt x="182932" y="1041400"/>
                  </a:lnTo>
                  <a:lnTo>
                    <a:pt x="164985" y="1003300"/>
                  </a:lnTo>
                  <a:lnTo>
                    <a:pt x="149893" y="965200"/>
                  </a:lnTo>
                  <a:lnTo>
                    <a:pt x="137776" y="914400"/>
                  </a:lnTo>
                  <a:lnTo>
                    <a:pt x="128753" y="863600"/>
                  </a:lnTo>
                  <a:lnTo>
                    <a:pt x="122943" y="825500"/>
                  </a:lnTo>
                  <a:lnTo>
                    <a:pt x="120467" y="774700"/>
                  </a:lnTo>
                  <a:lnTo>
                    <a:pt x="141647" y="774700"/>
                  </a:lnTo>
                  <a:lnTo>
                    <a:pt x="144256" y="825500"/>
                  </a:lnTo>
                  <a:lnTo>
                    <a:pt x="150393" y="876300"/>
                  </a:lnTo>
                  <a:lnTo>
                    <a:pt x="159925" y="914400"/>
                  </a:lnTo>
                  <a:lnTo>
                    <a:pt x="172719" y="965200"/>
                  </a:lnTo>
                  <a:lnTo>
                    <a:pt x="188644" y="1003300"/>
                  </a:lnTo>
                  <a:lnTo>
                    <a:pt x="207566" y="1041400"/>
                  </a:lnTo>
                  <a:lnTo>
                    <a:pt x="229353" y="1079500"/>
                  </a:lnTo>
                  <a:lnTo>
                    <a:pt x="253872" y="1117600"/>
                  </a:lnTo>
                  <a:lnTo>
                    <a:pt x="280992" y="1155700"/>
                  </a:lnTo>
                  <a:lnTo>
                    <a:pt x="310579" y="1193800"/>
                  </a:lnTo>
                  <a:lnTo>
                    <a:pt x="342500" y="1231900"/>
                  </a:lnTo>
                  <a:lnTo>
                    <a:pt x="376624" y="1257300"/>
                  </a:lnTo>
                  <a:lnTo>
                    <a:pt x="412818" y="1282700"/>
                  </a:lnTo>
                  <a:lnTo>
                    <a:pt x="450949" y="1308100"/>
                  </a:lnTo>
                  <a:lnTo>
                    <a:pt x="490884" y="1333500"/>
                  </a:lnTo>
                  <a:lnTo>
                    <a:pt x="532492" y="1346200"/>
                  </a:lnTo>
                  <a:lnTo>
                    <a:pt x="620195" y="1371600"/>
                  </a:lnTo>
                  <a:lnTo>
                    <a:pt x="712995" y="1397000"/>
                  </a:lnTo>
                  <a:lnTo>
                    <a:pt x="921313" y="1397000"/>
                  </a:lnTo>
                  <a:lnTo>
                    <a:pt x="875925" y="1409700"/>
                  </a:lnTo>
                  <a:close/>
                </a:path>
                <a:path w="1543050" h="1536700">
                  <a:moveTo>
                    <a:pt x="777343" y="1041400"/>
                  </a:moveTo>
                  <a:lnTo>
                    <a:pt x="765706" y="1041400"/>
                  </a:lnTo>
                  <a:lnTo>
                    <a:pt x="760976" y="1028700"/>
                  </a:lnTo>
                  <a:lnTo>
                    <a:pt x="760976" y="965200"/>
                  </a:lnTo>
                  <a:lnTo>
                    <a:pt x="713166" y="952500"/>
                  </a:lnTo>
                  <a:lnTo>
                    <a:pt x="670160" y="927100"/>
                  </a:lnTo>
                  <a:lnTo>
                    <a:pt x="633477" y="901700"/>
                  </a:lnTo>
                  <a:lnTo>
                    <a:pt x="604635" y="863600"/>
                  </a:lnTo>
                  <a:lnTo>
                    <a:pt x="585154" y="825500"/>
                  </a:lnTo>
                  <a:lnTo>
                    <a:pt x="576550" y="774700"/>
                  </a:lnTo>
                  <a:lnTo>
                    <a:pt x="597689" y="774700"/>
                  </a:lnTo>
                  <a:lnTo>
                    <a:pt x="608273" y="825500"/>
                  </a:lnTo>
                  <a:lnTo>
                    <a:pt x="632177" y="863600"/>
                  </a:lnTo>
                  <a:lnTo>
                    <a:pt x="667117" y="901700"/>
                  </a:lnTo>
                  <a:lnTo>
                    <a:pt x="710811" y="927100"/>
                  </a:lnTo>
                  <a:lnTo>
                    <a:pt x="760976" y="939800"/>
                  </a:lnTo>
                  <a:lnTo>
                    <a:pt x="851386" y="939800"/>
                  </a:lnTo>
                  <a:lnTo>
                    <a:pt x="829883" y="952500"/>
                  </a:lnTo>
                  <a:lnTo>
                    <a:pt x="782073" y="965200"/>
                  </a:lnTo>
                  <a:lnTo>
                    <a:pt x="782073" y="1028700"/>
                  </a:lnTo>
                  <a:lnTo>
                    <a:pt x="777343" y="1041400"/>
                  </a:lnTo>
                  <a:close/>
                </a:path>
                <a:path w="1543050" h="1536700">
                  <a:moveTo>
                    <a:pt x="782073" y="939800"/>
                  </a:moveTo>
                  <a:lnTo>
                    <a:pt x="760976" y="939800"/>
                  </a:lnTo>
                  <a:lnTo>
                    <a:pt x="760976" y="774700"/>
                  </a:lnTo>
                  <a:lnTo>
                    <a:pt x="782073" y="774700"/>
                  </a:lnTo>
                  <a:lnTo>
                    <a:pt x="782073" y="939800"/>
                  </a:lnTo>
                  <a:close/>
                </a:path>
                <a:path w="1543050" h="1536700">
                  <a:moveTo>
                    <a:pt x="851386" y="939800"/>
                  </a:moveTo>
                  <a:lnTo>
                    <a:pt x="782073" y="939800"/>
                  </a:lnTo>
                  <a:lnTo>
                    <a:pt x="832238" y="927100"/>
                  </a:lnTo>
                  <a:lnTo>
                    <a:pt x="875932" y="901700"/>
                  </a:lnTo>
                  <a:lnTo>
                    <a:pt x="910872" y="863600"/>
                  </a:lnTo>
                  <a:lnTo>
                    <a:pt x="934776" y="825500"/>
                  </a:lnTo>
                  <a:lnTo>
                    <a:pt x="945360" y="774700"/>
                  </a:lnTo>
                  <a:lnTo>
                    <a:pt x="966499" y="774700"/>
                  </a:lnTo>
                  <a:lnTo>
                    <a:pt x="957895" y="825500"/>
                  </a:lnTo>
                  <a:lnTo>
                    <a:pt x="938414" y="863600"/>
                  </a:lnTo>
                  <a:lnTo>
                    <a:pt x="909572" y="901700"/>
                  </a:lnTo>
                  <a:lnTo>
                    <a:pt x="872889" y="927100"/>
                  </a:lnTo>
                  <a:lnTo>
                    <a:pt x="851386" y="939800"/>
                  </a:lnTo>
                  <a:close/>
                </a:path>
                <a:path w="1543050" h="1536700">
                  <a:moveTo>
                    <a:pt x="921313" y="1397000"/>
                  </a:moveTo>
                  <a:lnTo>
                    <a:pt x="830054" y="1397000"/>
                  </a:lnTo>
                  <a:lnTo>
                    <a:pt x="922854" y="1371600"/>
                  </a:lnTo>
                  <a:lnTo>
                    <a:pt x="1010557" y="1346200"/>
                  </a:lnTo>
                  <a:lnTo>
                    <a:pt x="1052165" y="1333500"/>
                  </a:lnTo>
                  <a:lnTo>
                    <a:pt x="1092100" y="1308100"/>
                  </a:lnTo>
                  <a:lnTo>
                    <a:pt x="1130231" y="1282700"/>
                  </a:lnTo>
                  <a:lnTo>
                    <a:pt x="1166425" y="1257300"/>
                  </a:lnTo>
                  <a:lnTo>
                    <a:pt x="1200549" y="1231900"/>
                  </a:lnTo>
                  <a:lnTo>
                    <a:pt x="1232470" y="1193800"/>
                  </a:lnTo>
                  <a:lnTo>
                    <a:pt x="1262057" y="1155700"/>
                  </a:lnTo>
                  <a:lnTo>
                    <a:pt x="1289177" y="1117600"/>
                  </a:lnTo>
                  <a:lnTo>
                    <a:pt x="1313696" y="1079500"/>
                  </a:lnTo>
                  <a:lnTo>
                    <a:pt x="1335483" y="1041400"/>
                  </a:lnTo>
                  <a:lnTo>
                    <a:pt x="1354405" y="1003300"/>
                  </a:lnTo>
                  <a:lnTo>
                    <a:pt x="1370330" y="965200"/>
                  </a:lnTo>
                  <a:lnTo>
                    <a:pt x="1383124" y="914400"/>
                  </a:lnTo>
                  <a:lnTo>
                    <a:pt x="1392656" y="876300"/>
                  </a:lnTo>
                  <a:lnTo>
                    <a:pt x="1398793" y="825500"/>
                  </a:lnTo>
                  <a:lnTo>
                    <a:pt x="1401402" y="774700"/>
                  </a:lnTo>
                  <a:lnTo>
                    <a:pt x="1422582" y="774700"/>
                  </a:lnTo>
                  <a:lnTo>
                    <a:pt x="1420106" y="825500"/>
                  </a:lnTo>
                  <a:lnTo>
                    <a:pt x="1414297" y="863600"/>
                  </a:lnTo>
                  <a:lnTo>
                    <a:pt x="1405275" y="914400"/>
                  </a:lnTo>
                  <a:lnTo>
                    <a:pt x="1393159" y="965200"/>
                  </a:lnTo>
                  <a:lnTo>
                    <a:pt x="1378069" y="1003300"/>
                  </a:lnTo>
                  <a:lnTo>
                    <a:pt x="1360124" y="1041400"/>
                  </a:lnTo>
                  <a:lnTo>
                    <a:pt x="1339443" y="1079500"/>
                  </a:lnTo>
                  <a:lnTo>
                    <a:pt x="1316145" y="1117600"/>
                  </a:lnTo>
                  <a:lnTo>
                    <a:pt x="1290350" y="1155700"/>
                  </a:lnTo>
                  <a:lnTo>
                    <a:pt x="1262178" y="1193800"/>
                  </a:lnTo>
                  <a:lnTo>
                    <a:pt x="1231747" y="1219200"/>
                  </a:lnTo>
                  <a:lnTo>
                    <a:pt x="1199177" y="1257300"/>
                  </a:lnTo>
                  <a:lnTo>
                    <a:pt x="1164587" y="1282700"/>
                  </a:lnTo>
                  <a:lnTo>
                    <a:pt x="1128096" y="1308100"/>
                  </a:lnTo>
                  <a:lnTo>
                    <a:pt x="1089825" y="1333500"/>
                  </a:lnTo>
                  <a:lnTo>
                    <a:pt x="1049891" y="1358900"/>
                  </a:lnTo>
                  <a:lnTo>
                    <a:pt x="1008415" y="1371600"/>
                  </a:lnTo>
                  <a:lnTo>
                    <a:pt x="921313" y="1397000"/>
                  </a:lnTo>
                  <a:close/>
                </a:path>
                <a:path w="1543050" h="1536700">
                  <a:moveTo>
                    <a:pt x="925887" y="1447800"/>
                  </a:moveTo>
                  <a:lnTo>
                    <a:pt x="829466" y="1447800"/>
                  </a:lnTo>
                  <a:lnTo>
                    <a:pt x="921448" y="1422400"/>
                  </a:lnTo>
                  <a:lnTo>
                    <a:pt x="965819" y="1422400"/>
                  </a:lnTo>
                  <a:lnTo>
                    <a:pt x="1008963" y="1397000"/>
                  </a:lnTo>
                  <a:lnTo>
                    <a:pt x="1050772" y="1384300"/>
                  </a:lnTo>
                  <a:lnTo>
                    <a:pt x="1091136" y="1358900"/>
                  </a:lnTo>
                  <a:lnTo>
                    <a:pt x="1129946" y="1346200"/>
                  </a:lnTo>
                  <a:lnTo>
                    <a:pt x="1167092" y="1320800"/>
                  </a:lnTo>
                  <a:lnTo>
                    <a:pt x="1202464" y="1295400"/>
                  </a:lnTo>
                  <a:lnTo>
                    <a:pt x="1235954" y="1257300"/>
                  </a:lnTo>
                  <a:lnTo>
                    <a:pt x="1267452" y="1231900"/>
                  </a:lnTo>
                  <a:lnTo>
                    <a:pt x="1296849" y="1193800"/>
                  </a:lnTo>
                  <a:lnTo>
                    <a:pt x="1324035" y="1155700"/>
                  </a:lnTo>
                  <a:lnTo>
                    <a:pt x="1348901" y="1117600"/>
                  </a:lnTo>
                  <a:lnTo>
                    <a:pt x="1371337" y="1079500"/>
                  </a:lnTo>
                  <a:lnTo>
                    <a:pt x="1391234" y="1041400"/>
                  </a:lnTo>
                  <a:lnTo>
                    <a:pt x="1408483" y="1003300"/>
                  </a:lnTo>
                  <a:lnTo>
                    <a:pt x="1422973" y="965200"/>
                  </a:lnTo>
                  <a:lnTo>
                    <a:pt x="1434597" y="914400"/>
                  </a:lnTo>
                  <a:lnTo>
                    <a:pt x="1443244" y="863600"/>
                  </a:lnTo>
                  <a:lnTo>
                    <a:pt x="1448806" y="825500"/>
                  </a:lnTo>
                  <a:lnTo>
                    <a:pt x="1451171" y="774700"/>
                  </a:lnTo>
                  <a:lnTo>
                    <a:pt x="1472310" y="774700"/>
                  </a:lnTo>
                  <a:lnTo>
                    <a:pt x="1469886" y="825500"/>
                  </a:lnTo>
                  <a:lnTo>
                    <a:pt x="1464164" y="876300"/>
                  </a:lnTo>
                  <a:lnTo>
                    <a:pt x="1455256" y="914400"/>
                  </a:lnTo>
                  <a:lnTo>
                    <a:pt x="1443277" y="965200"/>
                  </a:lnTo>
                  <a:lnTo>
                    <a:pt x="1428337" y="1016000"/>
                  </a:lnTo>
                  <a:lnTo>
                    <a:pt x="1410551" y="1054100"/>
                  </a:lnTo>
                  <a:lnTo>
                    <a:pt x="1390032" y="1092200"/>
                  </a:lnTo>
                  <a:lnTo>
                    <a:pt x="1366892" y="1130300"/>
                  </a:lnTo>
                  <a:lnTo>
                    <a:pt x="1341243" y="1168400"/>
                  </a:lnTo>
                  <a:lnTo>
                    <a:pt x="1313200" y="1206500"/>
                  </a:lnTo>
                  <a:lnTo>
                    <a:pt x="1282875" y="1244600"/>
                  </a:lnTo>
                  <a:lnTo>
                    <a:pt x="1250381" y="1282700"/>
                  </a:lnTo>
                  <a:lnTo>
                    <a:pt x="1215830" y="1308100"/>
                  </a:lnTo>
                  <a:lnTo>
                    <a:pt x="1179336" y="1333500"/>
                  </a:lnTo>
                  <a:lnTo>
                    <a:pt x="1141012" y="1358900"/>
                  </a:lnTo>
                  <a:lnTo>
                    <a:pt x="1100970" y="1384300"/>
                  </a:lnTo>
                  <a:lnTo>
                    <a:pt x="1059324" y="1409700"/>
                  </a:lnTo>
                  <a:lnTo>
                    <a:pt x="971669" y="1435100"/>
                  </a:lnTo>
                  <a:lnTo>
                    <a:pt x="925887" y="1447800"/>
                  </a:lnTo>
                  <a:close/>
                </a:path>
                <a:path w="1543050" h="1536700">
                  <a:moveTo>
                    <a:pt x="782073" y="1397000"/>
                  </a:moveTo>
                  <a:lnTo>
                    <a:pt x="760976" y="1397000"/>
                  </a:lnTo>
                  <a:lnTo>
                    <a:pt x="760976" y="1308100"/>
                  </a:lnTo>
                  <a:lnTo>
                    <a:pt x="782073" y="1308100"/>
                  </a:lnTo>
                  <a:lnTo>
                    <a:pt x="782073" y="1397000"/>
                  </a:lnTo>
                  <a:close/>
                </a:path>
                <a:path w="1543050" h="1536700">
                  <a:moveTo>
                    <a:pt x="782073" y="1447800"/>
                  </a:moveTo>
                  <a:lnTo>
                    <a:pt x="760976" y="1447800"/>
                  </a:lnTo>
                  <a:lnTo>
                    <a:pt x="760976" y="1422400"/>
                  </a:lnTo>
                  <a:lnTo>
                    <a:pt x="713582" y="1409700"/>
                  </a:lnTo>
                  <a:lnTo>
                    <a:pt x="829472" y="1409700"/>
                  </a:lnTo>
                  <a:lnTo>
                    <a:pt x="782073" y="1422400"/>
                  </a:lnTo>
                  <a:lnTo>
                    <a:pt x="782073" y="1447800"/>
                  </a:lnTo>
                  <a:close/>
                </a:path>
                <a:path w="1543050" h="1536700">
                  <a:moveTo>
                    <a:pt x="782073" y="1536700"/>
                  </a:moveTo>
                  <a:lnTo>
                    <a:pt x="760976" y="1536700"/>
                  </a:lnTo>
                  <a:lnTo>
                    <a:pt x="760976" y="1460500"/>
                  </a:lnTo>
                  <a:lnTo>
                    <a:pt x="782073" y="1460500"/>
                  </a:lnTo>
                  <a:lnTo>
                    <a:pt x="782073" y="1536700"/>
                  </a:lnTo>
                  <a:close/>
                </a:path>
              </a:pathLst>
            </a:custGeom>
            <a:solidFill>
              <a:srgbClr val="1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462" y="3793269"/>
              <a:ext cx="212622" cy="2124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2972" y="3633919"/>
              <a:ext cx="212622" cy="2124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87460" y="3846386"/>
              <a:ext cx="1647825" cy="1169035"/>
            </a:xfrm>
            <a:custGeom>
              <a:avLst/>
              <a:gdLst/>
              <a:ahLst/>
              <a:cxnLst/>
              <a:rect l="l" t="t" r="r" b="b"/>
              <a:pathLst>
                <a:path w="1647825" h="1169035">
                  <a:moveTo>
                    <a:pt x="1169424" y="1168567"/>
                  </a:moveTo>
                  <a:lnTo>
                    <a:pt x="1115003" y="1167098"/>
                  </a:lnTo>
                  <a:lnTo>
                    <a:pt x="1062545" y="1162793"/>
                  </a:lnTo>
                  <a:lnTo>
                    <a:pt x="1012341" y="1155802"/>
                  </a:lnTo>
                  <a:lnTo>
                    <a:pt x="964681" y="1146277"/>
                  </a:lnTo>
                  <a:lnTo>
                    <a:pt x="919857" y="1134370"/>
                  </a:lnTo>
                  <a:lnTo>
                    <a:pt x="878160" y="1120231"/>
                  </a:lnTo>
                  <a:lnTo>
                    <a:pt x="839879" y="1104012"/>
                  </a:lnTo>
                  <a:lnTo>
                    <a:pt x="805307" y="1085864"/>
                  </a:lnTo>
                  <a:lnTo>
                    <a:pt x="756814" y="1103564"/>
                  </a:lnTo>
                  <a:lnTo>
                    <a:pt x="707697" y="1117927"/>
                  </a:lnTo>
                  <a:lnTo>
                    <a:pt x="657954" y="1128953"/>
                  </a:lnTo>
                  <a:lnTo>
                    <a:pt x="607587" y="1136642"/>
                  </a:lnTo>
                  <a:lnTo>
                    <a:pt x="556595" y="1140994"/>
                  </a:lnTo>
                  <a:lnTo>
                    <a:pt x="504978" y="1142008"/>
                  </a:lnTo>
                  <a:lnTo>
                    <a:pt x="445298" y="1140078"/>
                  </a:lnTo>
                  <a:lnTo>
                    <a:pt x="387847" y="1134422"/>
                  </a:lnTo>
                  <a:lnTo>
                    <a:pt x="332976" y="1125244"/>
                  </a:lnTo>
                  <a:lnTo>
                    <a:pt x="281035" y="1112746"/>
                  </a:lnTo>
                  <a:lnTo>
                    <a:pt x="232375" y="1097132"/>
                  </a:lnTo>
                  <a:lnTo>
                    <a:pt x="187348" y="1078605"/>
                  </a:lnTo>
                  <a:lnTo>
                    <a:pt x="146304" y="1057367"/>
                  </a:lnTo>
                  <a:lnTo>
                    <a:pt x="109594" y="1033622"/>
                  </a:lnTo>
                  <a:lnTo>
                    <a:pt x="77569" y="1007572"/>
                  </a:lnTo>
                  <a:lnTo>
                    <a:pt x="50579" y="979422"/>
                  </a:lnTo>
                  <a:lnTo>
                    <a:pt x="13112" y="917628"/>
                  </a:lnTo>
                  <a:lnTo>
                    <a:pt x="0" y="849866"/>
                  </a:lnTo>
                  <a:lnTo>
                    <a:pt x="3990" y="812387"/>
                  </a:lnTo>
                  <a:lnTo>
                    <a:pt x="34858" y="741611"/>
                  </a:lnTo>
                  <a:lnTo>
                    <a:pt x="61034" y="708965"/>
                  </a:lnTo>
                  <a:lnTo>
                    <a:pt x="93902" y="678583"/>
                  </a:lnTo>
                  <a:lnTo>
                    <a:pt x="133113" y="650789"/>
                  </a:lnTo>
                  <a:lnTo>
                    <a:pt x="178315" y="625909"/>
                  </a:lnTo>
                  <a:lnTo>
                    <a:pt x="229156" y="604269"/>
                  </a:lnTo>
                  <a:lnTo>
                    <a:pt x="285286" y="586195"/>
                  </a:lnTo>
                  <a:lnTo>
                    <a:pt x="299425" y="637400"/>
                  </a:lnTo>
                  <a:lnTo>
                    <a:pt x="238677" y="657598"/>
                  </a:lnTo>
                  <a:lnTo>
                    <a:pt x="185176" y="682286"/>
                  </a:lnTo>
                  <a:lnTo>
                    <a:pt x="139688" y="710799"/>
                  </a:lnTo>
                  <a:lnTo>
                    <a:pt x="102977" y="742477"/>
                  </a:lnTo>
                  <a:lnTo>
                    <a:pt x="75808" y="776655"/>
                  </a:lnTo>
                  <a:lnTo>
                    <a:pt x="58946" y="812673"/>
                  </a:lnTo>
                  <a:lnTo>
                    <a:pt x="53155" y="849866"/>
                  </a:lnTo>
                  <a:lnTo>
                    <a:pt x="57368" y="881790"/>
                  </a:lnTo>
                  <a:lnTo>
                    <a:pt x="89311" y="941880"/>
                  </a:lnTo>
                  <a:lnTo>
                    <a:pt x="115869" y="969426"/>
                  </a:lnTo>
                  <a:lnTo>
                    <a:pt x="148702" y="994893"/>
                  </a:lnTo>
                  <a:lnTo>
                    <a:pt x="187224" y="1017971"/>
                  </a:lnTo>
                  <a:lnTo>
                    <a:pt x="230848" y="1038349"/>
                  </a:lnTo>
                  <a:lnTo>
                    <a:pt x="278988" y="1055717"/>
                  </a:lnTo>
                  <a:lnTo>
                    <a:pt x="331057" y="1069766"/>
                  </a:lnTo>
                  <a:lnTo>
                    <a:pt x="386470" y="1080184"/>
                  </a:lnTo>
                  <a:lnTo>
                    <a:pt x="444639" y="1086663"/>
                  </a:lnTo>
                  <a:lnTo>
                    <a:pt x="504978" y="1088891"/>
                  </a:lnTo>
                  <a:lnTo>
                    <a:pt x="555636" y="1087528"/>
                  </a:lnTo>
                  <a:lnTo>
                    <a:pt x="605741" y="1082790"/>
                  </a:lnTo>
                  <a:lnTo>
                    <a:pt x="655292" y="1074679"/>
                  </a:lnTo>
                  <a:lnTo>
                    <a:pt x="704291" y="1063195"/>
                  </a:lnTo>
                  <a:lnTo>
                    <a:pt x="752737" y="1048337"/>
                  </a:lnTo>
                  <a:lnTo>
                    <a:pt x="739625" y="1036960"/>
                  </a:lnTo>
                  <a:lnTo>
                    <a:pt x="727951" y="1024389"/>
                  </a:lnTo>
                  <a:lnTo>
                    <a:pt x="701735" y="979865"/>
                  </a:lnTo>
                  <a:lnTo>
                    <a:pt x="691023" y="929541"/>
                  </a:lnTo>
                  <a:lnTo>
                    <a:pt x="697551" y="889151"/>
                  </a:lnTo>
                  <a:lnTo>
                    <a:pt x="716471" y="851116"/>
                  </a:lnTo>
                  <a:lnTo>
                    <a:pt x="746780" y="815928"/>
                  </a:lnTo>
                  <a:lnTo>
                    <a:pt x="787479" y="784080"/>
                  </a:lnTo>
                  <a:lnTo>
                    <a:pt x="837567" y="756064"/>
                  </a:lnTo>
                  <a:lnTo>
                    <a:pt x="896044" y="732372"/>
                  </a:lnTo>
                  <a:lnTo>
                    <a:pt x="865845" y="708268"/>
                  </a:lnTo>
                  <a:lnTo>
                    <a:pt x="830584" y="686239"/>
                  </a:lnTo>
                  <a:lnTo>
                    <a:pt x="790739" y="666538"/>
                  </a:lnTo>
                  <a:lnTo>
                    <a:pt x="746790" y="649417"/>
                  </a:lnTo>
                  <a:lnTo>
                    <a:pt x="699215" y="635130"/>
                  </a:lnTo>
                  <a:lnTo>
                    <a:pt x="648494" y="623930"/>
                  </a:lnTo>
                  <a:lnTo>
                    <a:pt x="595106" y="616068"/>
                  </a:lnTo>
                  <a:lnTo>
                    <a:pt x="539529" y="611797"/>
                  </a:lnTo>
                  <a:lnTo>
                    <a:pt x="526240" y="743633"/>
                  </a:lnTo>
                  <a:lnTo>
                    <a:pt x="377405" y="743633"/>
                  </a:lnTo>
                  <a:lnTo>
                    <a:pt x="340196" y="371816"/>
                  </a:lnTo>
                  <a:lnTo>
                    <a:pt x="265778" y="334635"/>
                  </a:lnTo>
                  <a:lnTo>
                    <a:pt x="265778" y="99257"/>
                  </a:lnTo>
                  <a:lnTo>
                    <a:pt x="276541" y="59135"/>
                  </a:lnTo>
                  <a:lnTo>
                    <a:pt x="301851" y="26182"/>
                  </a:lnTo>
                  <a:lnTo>
                    <a:pt x="337855" y="5417"/>
                  </a:lnTo>
                  <a:lnTo>
                    <a:pt x="365108" y="0"/>
                  </a:lnTo>
                  <a:lnTo>
                    <a:pt x="538536" y="0"/>
                  </a:lnTo>
                  <a:lnTo>
                    <a:pt x="578689" y="10755"/>
                  </a:lnTo>
                  <a:lnTo>
                    <a:pt x="611665" y="36047"/>
                  </a:lnTo>
                  <a:lnTo>
                    <a:pt x="632446" y="72023"/>
                  </a:lnTo>
                  <a:lnTo>
                    <a:pt x="637867" y="334635"/>
                  </a:lnTo>
                  <a:lnTo>
                    <a:pt x="563449" y="371816"/>
                  </a:lnTo>
                  <a:lnTo>
                    <a:pt x="544738" y="558840"/>
                  </a:lnTo>
                  <a:lnTo>
                    <a:pt x="604022" y="563370"/>
                  </a:lnTo>
                  <a:lnTo>
                    <a:pt x="660720" y="571611"/>
                  </a:lnTo>
                  <a:lnTo>
                    <a:pt x="714468" y="583353"/>
                  </a:lnTo>
                  <a:lnTo>
                    <a:pt x="764904" y="598380"/>
                  </a:lnTo>
                  <a:lnTo>
                    <a:pt x="811664" y="616482"/>
                  </a:lnTo>
                  <a:lnTo>
                    <a:pt x="854384" y="637445"/>
                  </a:lnTo>
                  <a:lnTo>
                    <a:pt x="892701" y="661057"/>
                  </a:lnTo>
                  <a:lnTo>
                    <a:pt x="926253" y="687104"/>
                  </a:lnTo>
                  <a:lnTo>
                    <a:pt x="954675" y="715375"/>
                  </a:lnTo>
                  <a:lnTo>
                    <a:pt x="1007800" y="704317"/>
                  </a:lnTo>
                  <a:lnTo>
                    <a:pt x="1061300" y="696488"/>
                  </a:lnTo>
                  <a:lnTo>
                    <a:pt x="1115175" y="691887"/>
                  </a:lnTo>
                  <a:lnTo>
                    <a:pt x="1169424" y="690516"/>
                  </a:lnTo>
                  <a:lnTo>
                    <a:pt x="1206765" y="691818"/>
                  </a:lnTo>
                  <a:lnTo>
                    <a:pt x="1190686" y="531166"/>
                  </a:lnTo>
                  <a:lnTo>
                    <a:pt x="1116268" y="493985"/>
                  </a:lnTo>
                  <a:lnTo>
                    <a:pt x="1116268" y="258608"/>
                  </a:lnTo>
                  <a:lnTo>
                    <a:pt x="1127032" y="218485"/>
                  </a:lnTo>
                  <a:lnTo>
                    <a:pt x="1152342" y="185532"/>
                  </a:lnTo>
                  <a:lnTo>
                    <a:pt x="1188345" y="164767"/>
                  </a:lnTo>
                  <a:lnTo>
                    <a:pt x="1215599" y="159350"/>
                  </a:lnTo>
                  <a:lnTo>
                    <a:pt x="1389027" y="159350"/>
                  </a:lnTo>
                  <a:lnTo>
                    <a:pt x="1429179" y="170105"/>
                  </a:lnTo>
                  <a:lnTo>
                    <a:pt x="1462155" y="195397"/>
                  </a:lnTo>
                  <a:lnTo>
                    <a:pt x="1482936" y="231373"/>
                  </a:lnTo>
                  <a:lnTo>
                    <a:pt x="1488357" y="493985"/>
                  </a:lnTo>
                  <a:lnTo>
                    <a:pt x="1413940" y="531166"/>
                  </a:lnTo>
                  <a:lnTo>
                    <a:pt x="1376731" y="902983"/>
                  </a:lnTo>
                  <a:lnTo>
                    <a:pt x="1227895" y="902983"/>
                  </a:lnTo>
                  <a:lnTo>
                    <a:pt x="1212108" y="745120"/>
                  </a:lnTo>
                  <a:lnTo>
                    <a:pt x="1169424" y="743633"/>
                  </a:lnTo>
                  <a:lnTo>
                    <a:pt x="1123587" y="744618"/>
                  </a:lnTo>
                  <a:lnTo>
                    <a:pt x="1077992" y="747996"/>
                  </a:lnTo>
                  <a:lnTo>
                    <a:pt x="1032638" y="753768"/>
                  </a:lnTo>
                  <a:lnTo>
                    <a:pt x="987525" y="761932"/>
                  </a:lnTo>
                  <a:lnTo>
                    <a:pt x="997260" y="782864"/>
                  </a:lnTo>
                  <a:lnTo>
                    <a:pt x="1004244" y="804497"/>
                  </a:lnTo>
                  <a:lnTo>
                    <a:pt x="1008476" y="826831"/>
                  </a:lnTo>
                  <a:lnTo>
                    <a:pt x="1009957" y="849866"/>
                  </a:lnTo>
                  <a:lnTo>
                    <a:pt x="1003473" y="897808"/>
                  </a:lnTo>
                  <a:lnTo>
                    <a:pt x="984657" y="943072"/>
                  </a:lnTo>
                  <a:lnTo>
                    <a:pt x="954466" y="985101"/>
                  </a:lnTo>
                  <a:lnTo>
                    <a:pt x="913855" y="1023340"/>
                  </a:lnTo>
                  <a:lnTo>
                    <a:pt x="863779" y="1057234"/>
                  </a:lnTo>
                  <a:lnTo>
                    <a:pt x="912975" y="1076080"/>
                  </a:lnTo>
                  <a:lnTo>
                    <a:pt x="962870" y="1091269"/>
                  </a:lnTo>
                  <a:lnTo>
                    <a:pt x="1013462" y="1102800"/>
                  </a:lnTo>
                  <a:lnTo>
                    <a:pt x="1064751" y="1110674"/>
                  </a:lnTo>
                  <a:lnTo>
                    <a:pt x="1116739" y="1114891"/>
                  </a:lnTo>
                  <a:lnTo>
                    <a:pt x="1169424" y="1115450"/>
                  </a:lnTo>
                  <a:lnTo>
                    <a:pt x="1236663" y="1113144"/>
                  </a:lnTo>
                  <a:lnTo>
                    <a:pt x="1299367" y="1106533"/>
                  </a:lnTo>
                  <a:lnTo>
                    <a:pt x="1357144" y="1096081"/>
                  </a:lnTo>
                  <a:lnTo>
                    <a:pt x="1409597" y="1082247"/>
                  </a:lnTo>
                  <a:lnTo>
                    <a:pt x="1456335" y="1065495"/>
                  </a:lnTo>
                  <a:lnTo>
                    <a:pt x="1496963" y="1046285"/>
                  </a:lnTo>
                  <a:lnTo>
                    <a:pt x="1531087" y="1025080"/>
                  </a:lnTo>
                  <a:lnTo>
                    <a:pt x="1578248" y="978531"/>
                  </a:lnTo>
                  <a:lnTo>
                    <a:pt x="1594669" y="929541"/>
                  </a:lnTo>
                  <a:lnTo>
                    <a:pt x="1584933" y="891885"/>
                  </a:lnTo>
                  <a:lnTo>
                    <a:pt x="1556812" y="855407"/>
                  </a:lnTo>
                  <a:lnTo>
                    <a:pt x="1511932" y="821663"/>
                  </a:lnTo>
                  <a:lnTo>
                    <a:pt x="1451919" y="792208"/>
                  </a:lnTo>
                  <a:lnTo>
                    <a:pt x="1471640" y="742889"/>
                  </a:lnTo>
                  <a:lnTo>
                    <a:pt x="1523570" y="767114"/>
                  </a:lnTo>
                  <a:lnTo>
                    <a:pt x="1567083" y="794739"/>
                  </a:lnTo>
                  <a:lnTo>
                    <a:pt x="1601722" y="825280"/>
                  </a:lnTo>
                  <a:lnTo>
                    <a:pt x="1627030" y="858251"/>
                  </a:lnTo>
                  <a:lnTo>
                    <a:pt x="1642550" y="893167"/>
                  </a:lnTo>
                  <a:lnTo>
                    <a:pt x="1647824" y="929541"/>
                  </a:lnTo>
                  <a:lnTo>
                    <a:pt x="1644163" y="959923"/>
                  </a:lnTo>
                  <a:lnTo>
                    <a:pt x="1616119" y="1016763"/>
                  </a:lnTo>
                  <a:lnTo>
                    <a:pt x="1563213" y="1066989"/>
                  </a:lnTo>
                  <a:lnTo>
                    <a:pt x="1528476" y="1089102"/>
                  </a:lnTo>
                  <a:lnTo>
                    <a:pt x="1488769" y="1108941"/>
                  </a:lnTo>
                  <a:lnTo>
                    <a:pt x="1444508" y="1126296"/>
                  </a:lnTo>
                  <a:lnTo>
                    <a:pt x="1396108" y="1140960"/>
                  </a:lnTo>
                  <a:lnTo>
                    <a:pt x="1343984" y="1152727"/>
                  </a:lnTo>
                  <a:lnTo>
                    <a:pt x="1288552" y="1161388"/>
                  </a:lnTo>
                  <a:lnTo>
                    <a:pt x="1230227" y="1166737"/>
                  </a:lnTo>
                  <a:lnTo>
                    <a:pt x="1169424" y="1168567"/>
                  </a:lnTo>
                  <a:close/>
                </a:path>
              </a:pathLst>
            </a:custGeom>
            <a:solidFill>
              <a:srgbClr val="1131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018" y="400997"/>
            <a:ext cx="4371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CAMPAIGN</a:t>
            </a:r>
            <a:r>
              <a:rPr sz="3000" spc="-14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1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STRATEGIES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98018" y="842254"/>
            <a:ext cx="6978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2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IDENTIFYING</a:t>
            </a:r>
            <a:r>
              <a:rPr sz="4000" b="1" spc="-11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-16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PATIENT</a:t>
            </a:r>
            <a:r>
              <a:rPr sz="4000" b="1" spc="-10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-29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NEEDS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06594" y="3372521"/>
            <a:ext cx="7954009" cy="18256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3400" b="1" spc="36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Personalization</a:t>
            </a:r>
            <a:endParaRPr sz="3400" dirty="0">
              <a:latin typeface="Montserrat" pitchFamily="2" charset="77"/>
              <a:cs typeface="Calibri"/>
            </a:endParaRPr>
          </a:p>
          <a:p>
            <a:pPr marL="12700" marR="5080">
              <a:lnSpc>
                <a:spcPct val="115799"/>
              </a:lnSpc>
            </a:pPr>
            <a:r>
              <a:rPr sz="3400" spc="3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Attitudes</a:t>
            </a:r>
            <a:r>
              <a:rPr sz="3400" spc="12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&amp;</a:t>
            </a:r>
            <a:r>
              <a:rPr sz="3400" spc="1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preferences</a:t>
            </a:r>
            <a:r>
              <a:rPr sz="3400" spc="1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4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with</a:t>
            </a:r>
            <a:r>
              <a:rPr sz="3400" spc="1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7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</a:t>
            </a:r>
            <a:r>
              <a:rPr sz="3400" spc="12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cross- </a:t>
            </a:r>
            <a:r>
              <a:rPr sz="3400" spc="34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generational</a:t>
            </a:r>
            <a:r>
              <a:rPr sz="3400" spc="1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9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approach</a:t>
            </a:r>
            <a:endParaRPr sz="3400" dirty="0">
              <a:latin typeface="Montserrat" pitchFamily="2" charset="77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018" y="7489895"/>
            <a:ext cx="13515975" cy="174214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3400" b="1" spc="445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Messages</a:t>
            </a:r>
            <a:r>
              <a:rPr sz="3400" b="1" spc="20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 </a:t>
            </a:r>
            <a:r>
              <a:rPr sz="3400" b="1" spc="34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that</a:t>
            </a:r>
            <a:r>
              <a:rPr sz="3400" b="1" spc="1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b="1" spc="3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align</a:t>
            </a:r>
            <a:r>
              <a:rPr sz="3400" b="1" spc="1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b="1" spc="36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with</a:t>
            </a:r>
            <a:r>
              <a:rPr sz="3400" b="1" spc="18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b="1" spc="450" dirty="0">
                <a:solidFill>
                  <a:srgbClr val="79C3CC"/>
                </a:solidFill>
                <a:latin typeface="Montserrat" pitchFamily="2" charset="77"/>
                <a:cs typeface="Calibri"/>
              </a:rPr>
              <a:t>needs</a:t>
            </a:r>
            <a:endParaRPr sz="3400" dirty="0">
              <a:latin typeface="Montserrat" pitchFamily="2" charset="77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3400" spc="33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Derive</a:t>
            </a:r>
            <a:r>
              <a:rPr sz="3400" spc="1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3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action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459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and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inaction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27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to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5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build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6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the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434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most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30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relevant</a:t>
            </a:r>
            <a:r>
              <a:rPr sz="3400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3400" spc="459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message</a:t>
            </a:r>
            <a:endParaRPr sz="3400" dirty="0">
              <a:latin typeface="Montserrat" pitchFamily="2" charset="77"/>
              <a:cs typeface="Calibri"/>
            </a:endParaRPr>
          </a:p>
        </p:txBody>
      </p:sp>
      <p:pic>
        <p:nvPicPr>
          <p:cNvPr id="20" name="object 3">
            <a:extLst>
              <a:ext uri="{FF2B5EF4-FFF2-40B4-BE49-F238E27FC236}">
                <a16:creationId xmlns:a16="http://schemas.microsoft.com/office/drawing/2014/main" id="{613E0934-4493-A5E9-E18F-66E08928996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49200" y="0"/>
            <a:ext cx="56388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2595" y="-32278"/>
            <a:ext cx="14245621" cy="10059112"/>
            <a:chOff x="4062595" y="-32278"/>
            <a:chExt cx="14245621" cy="10059112"/>
          </a:xfrm>
        </p:grpSpPr>
        <p:sp>
          <p:nvSpPr>
            <p:cNvPr id="3" name="object 3"/>
            <p:cNvSpPr/>
            <p:nvPr/>
          </p:nvSpPr>
          <p:spPr>
            <a:xfrm>
              <a:off x="5950483" y="1971699"/>
              <a:ext cx="6600825" cy="6591300"/>
            </a:xfrm>
            <a:custGeom>
              <a:avLst/>
              <a:gdLst/>
              <a:ahLst/>
              <a:cxnLst/>
              <a:rect l="l" t="t" r="r" b="b"/>
              <a:pathLst>
                <a:path w="6600825" h="6591300">
                  <a:moveTo>
                    <a:pt x="9486" y="3314001"/>
                  </a:moveTo>
                  <a:lnTo>
                    <a:pt x="9410" y="3285337"/>
                  </a:lnTo>
                  <a:lnTo>
                    <a:pt x="0" y="3285325"/>
                  </a:lnTo>
                  <a:lnTo>
                    <a:pt x="0" y="3314027"/>
                  </a:lnTo>
                  <a:lnTo>
                    <a:pt x="9486" y="3314001"/>
                  </a:lnTo>
                  <a:close/>
                </a:path>
                <a:path w="6600825" h="6591300">
                  <a:moveTo>
                    <a:pt x="9690" y="3247174"/>
                  </a:moveTo>
                  <a:lnTo>
                    <a:pt x="317" y="3247098"/>
                  </a:lnTo>
                  <a:lnTo>
                    <a:pt x="241" y="3251200"/>
                  </a:lnTo>
                  <a:lnTo>
                    <a:pt x="63" y="3275761"/>
                  </a:lnTo>
                  <a:lnTo>
                    <a:pt x="9448" y="3275838"/>
                  </a:lnTo>
                  <a:lnTo>
                    <a:pt x="9690" y="3247174"/>
                  </a:lnTo>
                  <a:close/>
                </a:path>
                <a:path w="6600825" h="6591300">
                  <a:moveTo>
                    <a:pt x="9969" y="3352076"/>
                  </a:moveTo>
                  <a:lnTo>
                    <a:pt x="9563" y="3323450"/>
                  </a:lnTo>
                  <a:lnTo>
                    <a:pt x="88" y="3323590"/>
                  </a:lnTo>
                  <a:lnTo>
                    <a:pt x="241" y="3340100"/>
                  </a:lnTo>
                  <a:lnTo>
                    <a:pt x="482" y="3352215"/>
                  </a:lnTo>
                  <a:lnTo>
                    <a:pt x="9969" y="3352076"/>
                  </a:lnTo>
                  <a:close/>
                </a:path>
                <a:path w="6600825" h="6591300">
                  <a:moveTo>
                    <a:pt x="10401" y="3209163"/>
                  </a:moveTo>
                  <a:lnTo>
                    <a:pt x="1092" y="3208972"/>
                  </a:lnTo>
                  <a:lnTo>
                    <a:pt x="520" y="3237560"/>
                  </a:lnTo>
                  <a:lnTo>
                    <a:pt x="9829" y="3237750"/>
                  </a:lnTo>
                  <a:lnTo>
                    <a:pt x="10401" y="3209163"/>
                  </a:lnTo>
                  <a:close/>
                </a:path>
                <a:path w="6600825" h="6591300">
                  <a:moveTo>
                    <a:pt x="10871" y="3390049"/>
                  </a:moveTo>
                  <a:lnTo>
                    <a:pt x="10147" y="3361499"/>
                  </a:lnTo>
                  <a:lnTo>
                    <a:pt x="673" y="3361740"/>
                  </a:lnTo>
                  <a:lnTo>
                    <a:pt x="1257" y="3390290"/>
                  </a:lnTo>
                  <a:lnTo>
                    <a:pt x="10871" y="3390049"/>
                  </a:lnTo>
                  <a:close/>
                </a:path>
                <a:path w="6600825" h="6591300">
                  <a:moveTo>
                    <a:pt x="11544" y="3171253"/>
                  </a:moveTo>
                  <a:lnTo>
                    <a:pt x="2273" y="3170961"/>
                  </a:lnTo>
                  <a:lnTo>
                    <a:pt x="1308" y="3199460"/>
                  </a:lnTo>
                  <a:lnTo>
                    <a:pt x="10642" y="3199752"/>
                  </a:lnTo>
                  <a:lnTo>
                    <a:pt x="11544" y="3171253"/>
                  </a:lnTo>
                  <a:close/>
                </a:path>
                <a:path w="6600825" h="6591300">
                  <a:moveTo>
                    <a:pt x="12204" y="3427907"/>
                  </a:moveTo>
                  <a:lnTo>
                    <a:pt x="11163" y="3399447"/>
                  </a:lnTo>
                  <a:lnTo>
                    <a:pt x="1574" y="3399802"/>
                  </a:lnTo>
                  <a:lnTo>
                    <a:pt x="2540" y="3428263"/>
                  </a:lnTo>
                  <a:lnTo>
                    <a:pt x="12204" y="3427907"/>
                  </a:lnTo>
                  <a:close/>
                </a:path>
                <a:path w="6600825" h="6591300">
                  <a:moveTo>
                    <a:pt x="13106" y="3133445"/>
                  </a:moveTo>
                  <a:lnTo>
                    <a:pt x="3771" y="3133039"/>
                  </a:lnTo>
                  <a:lnTo>
                    <a:pt x="2997" y="3149600"/>
                  </a:lnTo>
                  <a:lnTo>
                    <a:pt x="2590" y="3161474"/>
                  </a:lnTo>
                  <a:lnTo>
                    <a:pt x="11887" y="3161868"/>
                  </a:lnTo>
                  <a:lnTo>
                    <a:pt x="13106" y="3133445"/>
                  </a:lnTo>
                  <a:close/>
                </a:path>
                <a:path w="6600825" h="6591300">
                  <a:moveTo>
                    <a:pt x="13970" y="3465728"/>
                  </a:moveTo>
                  <a:lnTo>
                    <a:pt x="12611" y="3437280"/>
                  </a:lnTo>
                  <a:lnTo>
                    <a:pt x="2857" y="3437750"/>
                  </a:lnTo>
                  <a:lnTo>
                    <a:pt x="2997" y="3441700"/>
                  </a:lnTo>
                  <a:lnTo>
                    <a:pt x="4152" y="3466198"/>
                  </a:lnTo>
                  <a:lnTo>
                    <a:pt x="13970" y="3465728"/>
                  </a:lnTo>
                  <a:close/>
                </a:path>
                <a:path w="6600825" h="6591300">
                  <a:moveTo>
                    <a:pt x="15113" y="3095472"/>
                  </a:moveTo>
                  <a:lnTo>
                    <a:pt x="5702" y="3094964"/>
                  </a:lnTo>
                  <a:lnTo>
                    <a:pt x="5397" y="3098800"/>
                  </a:lnTo>
                  <a:lnTo>
                    <a:pt x="4229" y="3123590"/>
                  </a:lnTo>
                  <a:lnTo>
                    <a:pt x="13563" y="3124085"/>
                  </a:lnTo>
                  <a:lnTo>
                    <a:pt x="15113" y="3095472"/>
                  </a:lnTo>
                  <a:close/>
                </a:path>
                <a:path w="6600825" h="6591300">
                  <a:moveTo>
                    <a:pt x="16179" y="3503765"/>
                  </a:moveTo>
                  <a:lnTo>
                    <a:pt x="14478" y="3475164"/>
                  </a:lnTo>
                  <a:lnTo>
                    <a:pt x="4597" y="3475748"/>
                  </a:lnTo>
                  <a:lnTo>
                    <a:pt x="5397" y="3492500"/>
                  </a:lnTo>
                  <a:lnTo>
                    <a:pt x="6108" y="3504361"/>
                  </a:lnTo>
                  <a:lnTo>
                    <a:pt x="16179" y="3503765"/>
                  </a:lnTo>
                  <a:close/>
                </a:path>
                <a:path w="6600825" h="6591300">
                  <a:moveTo>
                    <a:pt x="17551" y="3057499"/>
                  </a:moveTo>
                  <a:lnTo>
                    <a:pt x="8750" y="3056915"/>
                  </a:lnTo>
                  <a:lnTo>
                    <a:pt x="8470" y="3060700"/>
                  </a:lnTo>
                  <a:lnTo>
                    <a:pt x="6477" y="3085452"/>
                  </a:lnTo>
                  <a:lnTo>
                    <a:pt x="15684" y="3086049"/>
                  </a:lnTo>
                  <a:lnTo>
                    <a:pt x="17551" y="3057499"/>
                  </a:lnTo>
                  <a:close/>
                </a:path>
                <a:path w="6600825" h="6591300">
                  <a:moveTo>
                    <a:pt x="18821" y="3541687"/>
                  </a:moveTo>
                  <a:lnTo>
                    <a:pt x="16802" y="3513175"/>
                  </a:lnTo>
                  <a:lnTo>
                    <a:pt x="6692" y="3513899"/>
                  </a:lnTo>
                  <a:lnTo>
                    <a:pt x="8420" y="3542436"/>
                  </a:lnTo>
                  <a:lnTo>
                    <a:pt x="18821" y="3541687"/>
                  </a:lnTo>
                  <a:close/>
                </a:path>
                <a:path w="6600825" h="6591300">
                  <a:moveTo>
                    <a:pt x="20421" y="3019628"/>
                  </a:moveTo>
                  <a:lnTo>
                    <a:pt x="11557" y="3018942"/>
                  </a:lnTo>
                  <a:lnTo>
                    <a:pt x="9448" y="3047428"/>
                  </a:lnTo>
                  <a:lnTo>
                    <a:pt x="18224" y="3048101"/>
                  </a:lnTo>
                  <a:lnTo>
                    <a:pt x="20421" y="3019628"/>
                  </a:lnTo>
                  <a:close/>
                </a:path>
                <a:path w="6600825" h="6591300">
                  <a:moveTo>
                    <a:pt x="21894" y="3579495"/>
                  </a:moveTo>
                  <a:lnTo>
                    <a:pt x="19545" y="3551072"/>
                  </a:lnTo>
                  <a:lnTo>
                    <a:pt x="9321" y="3551923"/>
                  </a:lnTo>
                  <a:lnTo>
                    <a:pt x="12115" y="3580307"/>
                  </a:lnTo>
                  <a:lnTo>
                    <a:pt x="21894" y="3579495"/>
                  </a:lnTo>
                  <a:close/>
                </a:path>
                <a:path w="6600825" h="6591300">
                  <a:moveTo>
                    <a:pt x="23723" y="2981896"/>
                  </a:moveTo>
                  <a:lnTo>
                    <a:pt x="14719" y="2981096"/>
                  </a:lnTo>
                  <a:lnTo>
                    <a:pt x="12255" y="3009481"/>
                  </a:lnTo>
                  <a:lnTo>
                    <a:pt x="21209" y="3010268"/>
                  </a:lnTo>
                  <a:lnTo>
                    <a:pt x="23723" y="2981896"/>
                  </a:lnTo>
                  <a:close/>
                </a:path>
                <a:path w="6600825" h="6591300">
                  <a:moveTo>
                    <a:pt x="25387" y="3617188"/>
                  </a:moveTo>
                  <a:lnTo>
                    <a:pt x="22720" y="3588855"/>
                  </a:lnTo>
                  <a:lnTo>
                    <a:pt x="12941" y="3589769"/>
                  </a:lnTo>
                  <a:lnTo>
                    <a:pt x="15405" y="3618115"/>
                  </a:lnTo>
                  <a:lnTo>
                    <a:pt x="25387" y="3617188"/>
                  </a:lnTo>
                  <a:close/>
                </a:path>
                <a:path w="6600825" h="6591300">
                  <a:moveTo>
                    <a:pt x="27457" y="2944177"/>
                  </a:moveTo>
                  <a:lnTo>
                    <a:pt x="18732" y="2943301"/>
                  </a:lnTo>
                  <a:lnTo>
                    <a:pt x="16637" y="2959100"/>
                  </a:lnTo>
                  <a:lnTo>
                    <a:pt x="15544" y="2971647"/>
                  </a:lnTo>
                  <a:lnTo>
                    <a:pt x="24612" y="2972562"/>
                  </a:lnTo>
                  <a:lnTo>
                    <a:pt x="27457" y="2944177"/>
                  </a:lnTo>
                  <a:close/>
                </a:path>
                <a:path w="6600825" h="6591300">
                  <a:moveTo>
                    <a:pt x="29324" y="3655009"/>
                  </a:moveTo>
                  <a:lnTo>
                    <a:pt x="26314" y="3626497"/>
                  </a:lnTo>
                  <a:lnTo>
                    <a:pt x="16230" y="3627564"/>
                  </a:lnTo>
                  <a:lnTo>
                    <a:pt x="16637" y="3632200"/>
                  </a:lnTo>
                  <a:lnTo>
                    <a:pt x="19024" y="3656088"/>
                  </a:lnTo>
                  <a:lnTo>
                    <a:pt x="29324" y="3655009"/>
                  </a:lnTo>
                  <a:close/>
                </a:path>
                <a:path w="6600825" h="6591300">
                  <a:moveTo>
                    <a:pt x="31635" y="2906331"/>
                  </a:moveTo>
                  <a:lnTo>
                    <a:pt x="23469" y="2905417"/>
                  </a:lnTo>
                  <a:lnTo>
                    <a:pt x="21704" y="2921000"/>
                  </a:lnTo>
                  <a:lnTo>
                    <a:pt x="20002" y="2933839"/>
                  </a:lnTo>
                  <a:lnTo>
                    <a:pt x="28448" y="2934792"/>
                  </a:lnTo>
                  <a:lnTo>
                    <a:pt x="31635" y="2906331"/>
                  </a:lnTo>
                  <a:close/>
                </a:path>
                <a:path w="6600825" h="6591300">
                  <a:moveTo>
                    <a:pt x="33705" y="3692791"/>
                  </a:moveTo>
                  <a:lnTo>
                    <a:pt x="30365" y="3664381"/>
                  </a:lnTo>
                  <a:lnTo>
                    <a:pt x="19964" y="3665601"/>
                  </a:lnTo>
                  <a:lnTo>
                    <a:pt x="21704" y="3683000"/>
                  </a:lnTo>
                  <a:lnTo>
                    <a:pt x="23368" y="3694011"/>
                  </a:lnTo>
                  <a:lnTo>
                    <a:pt x="33705" y="3692791"/>
                  </a:lnTo>
                  <a:close/>
                </a:path>
                <a:path w="6600825" h="6591300">
                  <a:moveTo>
                    <a:pt x="36245" y="2868612"/>
                  </a:moveTo>
                  <a:lnTo>
                    <a:pt x="27774" y="2867558"/>
                  </a:lnTo>
                  <a:lnTo>
                    <a:pt x="27444" y="2870200"/>
                  </a:lnTo>
                  <a:lnTo>
                    <a:pt x="24536" y="2895955"/>
                  </a:lnTo>
                  <a:lnTo>
                    <a:pt x="32740" y="2896971"/>
                  </a:lnTo>
                  <a:lnTo>
                    <a:pt x="36245" y="2868612"/>
                  </a:lnTo>
                  <a:close/>
                </a:path>
                <a:path w="6600825" h="6591300">
                  <a:moveTo>
                    <a:pt x="38506" y="3730460"/>
                  </a:moveTo>
                  <a:lnTo>
                    <a:pt x="34861" y="3702139"/>
                  </a:lnTo>
                  <a:lnTo>
                    <a:pt x="24777" y="3703447"/>
                  </a:lnTo>
                  <a:lnTo>
                    <a:pt x="27444" y="3721100"/>
                  </a:lnTo>
                  <a:lnTo>
                    <a:pt x="28778" y="3731717"/>
                  </a:lnTo>
                  <a:lnTo>
                    <a:pt x="38506" y="3730460"/>
                  </a:lnTo>
                  <a:close/>
                </a:path>
                <a:path w="6600825" h="6591300">
                  <a:moveTo>
                    <a:pt x="41287" y="2831020"/>
                  </a:moveTo>
                  <a:lnTo>
                    <a:pt x="32512" y="2829839"/>
                  </a:lnTo>
                  <a:lnTo>
                    <a:pt x="28956" y="2858135"/>
                  </a:lnTo>
                  <a:lnTo>
                    <a:pt x="37452" y="2859278"/>
                  </a:lnTo>
                  <a:lnTo>
                    <a:pt x="41287" y="2831020"/>
                  </a:lnTo>
                  <a:close/>
                </a:path>
                <a:path w="6600825" h="6591300">
                  <a:moveTo>
                    <a:pt x="43738" y="3767975"/>
                  </a:moveTo>
                  <a:lnTo>
                    <a:pt x="39763" y="3739769"/>
                  </a:lnTo>
                  <a:lnTo>
                    <a:pt x="29959" y="3741153"/>
                  </a:lnTo>
                  <a:lnTo>
                    <a:pt x="33515" y="3769423"/>
                  </a:lnTo>
                  <a:lnTo>
                    <a:pt x="43738" y="3767975"/>
                  </a:lnTo>
                  <a:close/>
                </a:path>
                <a:path w="6600825" h="6591300">
                  <a:moveTo>
                    <a:pt x="46736" y="2793568"/>
                  </a:moveTo>
                  <a:lnTo>
                    <a:pt x="38798" y="2792399"/>
                  </a:lnTo>
                  <a:lnTo>
                    <a:pt x="33820" y="2819400"/>
                  </a:lnTo>
                  <a:lnTo>
                    <a:pt x="33693" y="2820416"/>
                  </a:lnTo>
                  <a:lnTo>
                    <a:pt x="42595" y="2821724"/>
                  </a:lnTo>
                  <a:lnTo>
                    <a:pt x="46736" y="2793568"/>
                  </a:lnTo>
                  <a:close/>
                </a:path>
                <a:path w="6600825" h="6591300">
                  <a:moveTo>
                    <a:pt x="49403" y="3805478"/>
                  </a:moveTo>
                  <a:lnTo>
                    <a:pt x="45097" y="3777259"/>
                  </a:lnTo>
                  <a:lnTo>
                    <a:pt x="34785" y="3778834"/>
                  </a:lnTo>
                  <a:lnTo>
                    <a:pt x="38696" y="3807117"/>
                  </a:lnTo>
                  <a:lnTo>
                    <a:pt x="49403" y="3805478"/>
                  </a:lnTo>
                  <a:close/>
                </a:path>
                <a:path w="6600825" h="6591300">
                  <a:moveTo>
                    <a:pt x="52666" y="2755976"/>
                  </a:moveTo>
                  <a:lnTo>
                    <a:pt x="44869" y="2754731"/>
                  </a:lnTo>
                  <a:lnTo>
                    <a:pt x="40855" y="2781300"/>
                  </a:lnTo>
                  <a:lnTo>
                    <a:pt x="40525" y="2783052"/>
                  </a:lnTo>
                  <a:lnTo>
                    <a:pt x="48158" y="2784271"/>
                  </a:lnTo>
                  <a:lnTo>
                    <a:pt x="52666" y="2755976"/>
                  </a:lnTo>
                  <a:close/>
                </a:path>
                <a:path w="6600825" h="6591300">
                  <a:moveTo>
                    <a:pt x="55524" y="3843045"/>
                  </a:moveTo>
                  <a:lnTo>
                    <a:pt x="50888" y="3814800"/>
                  </a:lnTo>
                  <a:lnTo>
                    <a:pt x="40005" y="3816591"/>
                  </a:lnTo>
                  <a:lnTo>
                    <a:pt x="40855" y="3822700"/>
                  </a:lnTo>
                  <a:lnTo>
                    <a:pt x="45288" y="3844721"/>
                  </a:lnTo>
                  <a:lnTo>
                    <a:pt x="55524" y="3843045"/>
                  </a:lnTo>
                  <a:close/>
                </a:path>
                <a:path w="6600825" h="6591300">
                  <a:moveTo>
                    <a:pt x="59016" y="2718485"/>
                  </a:moveTo>
                  <a:lnTo>
                    <a:pt x="50723" y="2717076"/>
                  </a:lnTo>
                  <a:lnTo>
                    <a:pt x="48526" y="2730500"/>
                  </a:lnTo>
                  <a:lnTo>
                    <a:pt x="46291" y="2745321"/>
                  </a:lnTo>
                  <a:lnTo>
                    <a:pt x="54190" y="2746667"/>
                  </a:lnTo>
                  <a:lnTo>
                    <a:pt x="59016" y="2718485"/>
                  </a:lnTo>
                  <a:close/>
                </a:path>
                <a:path w="6600825" h="6591300">
                  <a:moveTo>
                    <a:pt x="62077" y="3880459"/>
                  </a:moveTo>
                  <a:lnTo>
                    <a:pt x="57111" y="3852329"/>
                  </a:lnTo>
                  <a:lnTo>
                    <a:pt x="47167" y="3854081"/>
                  </a:lnTo>
                  <a:lnTo>
                    <a:pt x="48526" y="3860800"/>
                  </a:lnTo>
                  <a:lnTo>
                    <a:pt x="52031" y="3882237"/>
                  </a:lnTo>
                  <a:lnTo>
                    <a:pt x="62077" y="3880459"/>
                  </a:lnTo>
                  <a:close/>
                </a:path>
                <a:path w="6600825" h="6591300">
                  <a:moveTo>
                    <a:pt x="65786" y="2681147"/>
                  </a:moveTo>
                  <a:lnTo>
                    <a:pt x="56883" y="2679522"/>
                  </a:lnTo>
                  <a:lnTo>
                    <a:pt x="56832" y="2679700"/>
                  </a:lnTo>
                  <a:lnTo>
                    <a:pt x="52260" y="2707678"/>
                  </a:lnTo>
                  <a:lnTo>
                    <a:pt x="60655" y="2709214"/>
                  </a:lnTo>
                  <a:lnTo>
                    <a:pt x="65786" y="2681147"/>
                  </a:lnTo>
                  <a:close/>
                </a:path>
                <a:path w="6600825" h="6591300">
                  <a:moveTo>
                    <a:pt x="69037" y="3917734"/>
                  </a:moveTo>
                  <a:lnTo>
                    <a:pt x="63754" y="3889718"/>
                  </a:lnTo>
                  <a:lnTo>
                    <a:pt x="53568" y="3891635"/>
                  </a:lnTo>
                  <a:lnTo>
                    <a:pt x="56832" y="3911600"/>
                  </a:lnTo>
                  <a:lnTo>
                    <a:pt x="58280" y="3919766"/>
                  </a:lnTo>
                  <a:lnTo>
                    <a:pt x="69037" y="3917734"/>
                  </a:lnTo>
                  <a:close/>
                </a:path>
                <a:path w="6600825" h="6591300">
                  <a:moveTo>
                    <a:pt x="72974" y="2643949"/>
                  </a:moveTo>
                  <a:lnTo>
                    <a:pt x="65570" y="2642501"/>
                  </a:lnTo>
                  <a:lnTo>
                    <a:pt x="59055" y="2670264"/>
                  </a:lnTo>
                  <a:lnTo>
                    <a:pt x="67525" y="2671915"/>
                  </a:lnTo>
                  <a:lnTo>
                    <a:pt x="72974" y="2643949"/>
                  </a:lnTo>
                  <a:close/>
                </a:path>
                <a:path w="6600825" h="6591300">
                  <a:moveTo>
                    <a:pt x="76415" y="3954869"/>
                  </a:moveTo>
                  <a:lnTo>
                    <a:pt x="70827" y="3926954"/>
                  </a:lnTo>
                  <a:lnTo>
                    <a:pt x="59918" y="3929138"/>
                  </a:lnTo>
                  <a:lnTo>
                    <a:pt x="64858" y="3957180"/>
                  </a:lnTo>
                  <a:lnTo>
                    <a:pt x="76415" y="3954869"/>
                  </a:lnTo>
                  <a:close/>
                </a:path>
                <a:path w="6600825" h="6591300">
                  <a:moveTo>
                    <a:pt x="80619" y="2606751"/>
                  </a:moveTo>
                  <a:lnTo>
                    <a:pt x="72656" y="2605100"/>
                  </a:lnTo>
                  <a:lnTo>
                    <a:pt x="67360" y="2633218"/>
                  </a:lnTo>
                  <a:lnTo>
                    <a:pt x="74815" y="2634754"/>
                  </a:lnTo>
                  <a:lnTo>
                    <a:pt x="80619" y="2606751"/>
                  </a:lnTo>
                  <a:close/>
                </a:path>
                <a:path w="6600825" h="6591300">
                  <a:moveTo>
                    <a:pt x="84277" y="3992118"/>
                  </a:moveTo>
                  <a:lnTo>
                    <a:pt x="78333" y="3964114"/>
                  </a:lnTo>
                  <a:lnTo>
                    <a:pt x="66827" y="3966565"/>
                  </a:lnTo>
                  <a:lnTo>
                    <a:pt x="73812" y="3994340"/>
                  </a:lnTo>
                  <a:lnTo>
                    <a:pt x="84277" y="3992118"/>
                  </a:lnTo>
                  <a:close/>
                </a:path>
                <a:path w="6600825" h="6591300">
                  <a:moveTo>
                    <a:pt x="88696" y="2569591"/>
                  </a:moveTo>
                  <a:lnTo>
                    <a:pt x="81457" y="2568003"/>
                  </a:lnTo>
                  <a:lnTo>
                    <a:pt x="75349" y="2590800"/>
                  </a:lnTo>
                  <a:lnTo>
                    <a:pt x="74422" y="2595740"/>
                  </a:lnTo>
                  <a:lnTo>
                    <a:pt x="82575" y="2597531"/>
                  </a:lnTo>
                  <a:lnTo>
                    <a:pt x="88696" y="2569591"/>
                  </a:lnTo>
                  <a:close/>
                </a:path>
                <a:path w="6600825" h="6591300">
                  <a:moveTo>
                    <a:pt x="92557" y="4029214"/>
                  </a:moveTo>
                  <a:lnTo>
                    <a:pt x="86296" y="4001325"/>
                  </a:lnTo>
                  <a:lnTo>
                    <a:pt x="75984" y="4003649"/>
                  </a:lnTo>
                  <a:lnTo>
                    <a:pt x="81610" y="4031678"/>
                  </a:lnTo>
                  <a:lnTo>
                    <a:pt x="92557" y="4029214"/>
                  </a:lnTo>
                  <a:close/>
                </a:path>
                <a:path w="6600825" h="6591300">
                  <a:moveTo>
                    <a:pt x="97205" y="2532570"/>
                  </a:moveTo>
                  <a:lnTo>
                    <a:pt x="90182" y="2530957"/>
                  </a:lnTo>
                  <a:lnTo>
                    <a:pt x="85547" y="2552700"/>
                  </a:lnTo>
                  <a:lnTo>
                    <a:pt x="83908" y="2558808"/>
                  </a:lnTo>
                  <a:lnTo>
                    <a:pt x="90766" y="2560396"/>
                  </a:lnTo>
                  <a:lnTo>
                    <a:pt x="97205" y="2532570"/>
                  </a:lnTo>
                  <a:close/>
                </a:path>
                <a:path w="6600825" h="6591300">
                  <a:moveTo>
                    <a:pt x="101244" y="4066146"/>
                  </a:moveTo>
                  <a:lnTo>
                    <a:pt x="94665" y="4038384"/>
                  </a:lnTo>
                  <a:lnTo>
                    <a:pt x="83489" y="4041025"/>
                  </a:lnTo>
                  <a:lnTo>
                    <a:pt x="85547" y="4051300"/>
                  </a:lnTo>
                  <a:lnTo>
                    <a:pt x="90487" y="4068699"/>
                  </a:lnTo>
                  <a:lnTo>
                    <a:pt x="101244" y="4066146"/>
                  </a:lnTo>
                  <a:close/>
                </a:path>
                <a:path w="6600825" h="6591300">
                  <a:moveTo>
                    <a:pt x="106121" y="2495727"/>
                  </a:moveTo>
                  <a:lnTo>
                    <a:pt x="98183" y="2493797"/>
                  </a:lnTo>
                  <a:lnTo>
                    <a:pt x="96367" y="2501900"/>
                  </a:lnTo>
                  <a:lnTo>
                    <a:pt x="92151" y="2521674"/>
                  </a:lnTo>
                  <a:lnTo>
                    <a:pt x="99377" y="2523426"/>
                  </a:lnTo>
                  <a:lnTo>
                    <a:pt x="106121" y="2495727"/>
                  </a:lnTo>
                  <a:close/>
                </a:path>
                <a:path w="6600825" h="6591300">
                  <a:moveTo>
                    <a:pt x="110350" y="4102925"/>
                  </a:moveTo>
                  <a:lnTo>
                    <a:pt x="103466" y="4075277"/>
                  </a:lnTo>
                  <a:lnTo>
                    <a:pt x="93091" y="4077868"/>
                  </a:lnTo>
                  <a:lnTo>
                    <a:pt x="96367" y="4089400"/>
                  </a:lnTo>
                  <a:lnTo>
                    <a:pt x="99987" y="4105503"/>
                  </a:lnTo>
                  <a:lnTo>
                    <a:pt x="110350" y="4102925"/>
                  </a:lnTo>
                  <a:close/>
                </a:path>
                <a:path w="6600825" h="6591300">
                  <a:moveTo>
                    <a:pt x="115455" y="2458986"/>
                  </a:moveTo>
                  <a:lnTo>
                    <a:pt x="106540" y="2456700"/>
                  </a:lnTo>
                  <a:lnTo>
                    <a:pt x="100266" y="2484539"/>
                  </a:lnTo>
                  <a:lnTo>
                    <a:pt x="108394" y="2486622"/>
                  </a:lnTo>
                  <a:lnTo>
                    <a:pt x="115455" y="2458986"/>
                  </a:lnTo>
                  <a:close/>
                </a:path>
                <a:path w="6600825" h="6591300">
                  <a:moveTo>
                    <a:pt x="119913" y="4139704"/>
                  </a:moveTo>
                  <a:lnTo>
                    <a:pt x="112674" y="4112006"/>
                  </a:lnTo>
                  <a:lnTo>
                    <a:pt x="102069" y="4114787"/>
                  </a:lnTo>
                  <a:lnTo>
                    <a:pt x="107797" y="4140200"/>
                  </a:lnTo>
                  <a:lnTo>
                    <a:pt x="108572" y="4142676"/>
                  </a:lnTo>
                  <a:lnTo>
                    <a:pt x="119913" y="4139704"/>
                  </a:lnTo>
                  <a:close/>
                </a:path>
                <a:path w="6600825" h="6591300">
                  <a:moveTo>
                    <a:pt x="125260" y="2422220"/>
                  </a:moveTo>
                  <a:lnTo>
                    <a:pt x="117576" y="2420162"/>
                  </a:lnTo>
                  <a:lnTo>
                    <a:pt x="108940" y="2447467"/>
                  </a:lnTo>
                  <a:lnTo>
                    <a:pt x="117856" y="2449855"/>
                  </a:lnTo>
                  <a:lnTo>
                    <a:pt x="125260" y="2422220"/>
                  </a:lnTo>
                  <a:close/>
                </a:path>
                <a:path w="6600825" h="6591300">
                  <a:moveTo>
                    <a:pt x="129908" y="4176382"/>
                  </a:moveTo>
                  <a:lnTo>
                    <a:pt x="122351" y="4148810"/>
                  </a:lnTo>
                  <a:lnTo>
                    <a:pt x="111455" y="4151795"/>
                  </a:lnTo>
                  <a:lnTo>
                    <a:pt x="119837" y="4178300"/>
                  </a:lnTo>
                  <a:lnTo>
                    <a:pt x="120027" y="4179087"/>
                  </a:lnTo>
                  <a:lnTo>
                    <a:pt x="129908" y="4176382"/>
                  </a:lnTo>
                  <a:close/>
                </a:path>
                <a:path w="6600825" h="6591300">
                  <a:moveTo>
                    <a:pt x="135483" y="2385631"/>
                  </a:moveTo>
                  <a:lnTo>
                    <a:pt x="127215" y="2383320"/>
                  </a:lnTo>
                  <a:lnTo>
                    <a:pt x="120319" y="2411057"/>
                  </a:lnTo>
                  <a:lnTo>
                    <a:pt x="127762" y="2413139"/>
                  </a:lnTo>
                  <a:lnTo>
                    <a:pt x="135483" y="2385631"/>
                  </a:lnTo>
                  <a:close/>
                </a:path>
                <a:path w="6600825" h="6591300">
                  <a:moveTo>
                    <a:pt x="140309" y="4212895"/>
                  </a:moveTo>
                  <a:lnTo>
                    <a:pt x="132448" y="4185450"/>
                  </a:lnTo>
                  <a:lnTo>
                    <a:pt x="122339" y="4188345"/>
                  </a:lnTo>
                  <a:lnTo>
                    <a:pt x="129235" y="4216070"/>
                  </a:lnTo>
                  <a:lnTo>
                    <a:pt x="140309" y="4212895"/>
                  </a:lnTo>
                  <a:close/>
                </a:path>
                <a:path w="6600825" h="6591300">
                  <a:moveTo>
                    <a:pt x="146113" y="2349220"/>
                  </a:moveTo>
                  <a:lnTo>
                    <a:pt x="137833" y="2346795"/>
                  </a:lnTo>
                  <a:lnTo>
                    <a:pt x="132473" y="2362200"/>
                  </a:lnTo>
                  <a:lnTo>
                    <a:pt x="129514" y="2374087"/>
                  </a:lnTo>
                  <a:lnTo>
                    <a:pt x="138074" y="2376589"/>
                  </a:lnTo>
                  <a:lnTo>
                    <a:pt x="146113" y="2349220"/>
                  </a:lnTo>
                  <a:close/>
                </a:path>
                <a:path w="6600825" h="6591300">
                  <a:moveTo>
                    <a:pt x="151130" y="4249229"/>
                  </a:moveTo>
                  <a:lnTo>
                    <a:pt x="142951" y="4221912"/>
                  </a:lnTo>
                  <a:lnTo>
                    <a:pt x="131533" y="4225328"/>
                  </a:lnTo>
                  <a:lnTo>
                    <a:pt x="132473" y="4229100"/>
                  </a:lnTo>
                  <a:lnTo>
                    <a:pt x="140576" y="4252392"/>
                  </a:lnTo>
                  <a:lnTo>
                    <a:pt x="151130" y="4249229"/>
                  </a:lnTo>
                  <a:close/>
                </a:path>
                <a:path w="6600825" h="6591300">
                  <a:moveTo>
                    <a:pt x="157137" y="2312974"/>
                  </a:moveTo>
                  <a:lnTo>
                    <a:pt x="150495" y="2310942"/>
                  </a:lnTo>
                  <a:lnTo>
                    <a:pt x="145719" y="2324100"/>
                  </a:lnTo>
                  <a:lnTo>
                    <a:pt x="140957" y="2337816"/>
                  </a:lnTo>
                  <a:lnTo>
                    <a:pt x="148805" y="2340216"/>
                  </a:lnTo>
                  <a:lnTo>
                    <a:pt x="157137" y="2312974"/>
                  </a:lnTo>
                  <a:close/>
                </a:path>
                <a:path w="6600825" h="6591300">
                  <a:moveTo>
                    <a:pt x="162369" y="4285475"/>
                  </a:moveTo>
                  <a:lnTo>
                    <a:pt x="153873" y="4258208"/>
                  </a:lnTo>
                  <a:lnTo>
                    <a:pt x="143700" y="4261383"/>
                  </a:lnTo>
                  <a:lnTo>
                    <a:pt x="145719" y="4267200"/>
                  </a:lnTo>
                  <a:lnTo>
                    <a:pt x="151612" y="4288828"/>
                  </a:lnTo>
                  <a:lnTo>
                    <a:pt x="162369" y="4285475"/>
                  </a:lnTo>
                  <a:close/>
                </a:path>
                <a:path w="6600825" h="6591300">
                  <a:moveTo>
                    <a:pt x="168643" y="2276716"/>
                  </a:moveTo>
                  <a:lnTo>
                    <a:pt x="162737" y="2274836"/>
                  </a:lnTo>
                  <a:lnTo>
                    <a:pt x="159562" y="2286000"/>
                  </a:lnTo>
                  <a:lnTo>
                    <a:pt x="153746" y="2302002"/>
                  </a:lnTo>
                  <a:lnTo>
                    <a:pt x="159956" y="2303983"/>
                  </a:lnTo>
                  <a:lnTo>
                    <a:pt x="168643" y="2276716"/>
                  </a:lnTo>
                  <a:close/>
                </a:path>
                <a:path w="6600825" h="6591300">
                  <a:moveTo>
                    <a:pt x="174066" y="4321657"/>
                  </a:moveTo>
                  <a:lnTo>
                    <a:pt x="165227" y="4294467"/>
                  </a:lnTo>
                  <a:lnTo>
                    <a:pt x="154127" y="4298061"/>
                  </a:lnTo>
                  <a:lnTo>
                    <a:pt x="159562" y="4318000"/>
                  </a:lnTo>
                  <a:lnTo>
                    <a:pt x="162382" y="4325455"/>
                  </a:lnTo>
                  <a:lnTo>
                    <a:pt x="174066" y="4321657"/>
                  </a:lnTo>
                  <a:close/>
                </a:path>
                <a:path w="6600825" h="6591300">
                  <a:moveTo>
                    <a:pt x="180555" y="2240635"/>
                  </a:moveTo>
                  <a:lnTo>
                    <a:pt x="173139" y="2238184"/>
                  </a:lnTo>
                  <a:lnTo>
                    <a:pt x="165328" y="2265692"/>
                  </a:lnTo>
                  <a:lnTo>
                    <a:pt x="171551" y="2267762"/>
                  </a:lnTo>
                  <a:lnTo>
                    <a:pt x="180555" y="2240635"/>
                  </a:lnTo>
                  <a:close/>
                </a:path>
                <a:path w="6600825" h="6591300">
                  <a:moveTo>
                    <a:pt x="186156" y="4357662"/>
                  </a:moveTo>
                  <a:lnTo>
                    <a:pt x="177025" y="4330598"/>
                  </a:lnTo>
                  <a:lnTo>
                    <a:pt x="165773" y="4334395"/>
                  </a:lnTo>
                  <a:lnTo>
                    <a:pt x="173990" y="4356100"/>
                  </a:lnTo>
                  <a:lnTo>
                    <a:pt x="175514" y="4361256"/>
                  </a:lnTo>
                  <a:lnTo>
                    <a:pt x="186156" y="4357662"/>
                  </a:lnTo>
                  <a:close/>
                </a:path>
                <a:path w="6600825" h="6591300">
                  <a:moveTo>
                    <a:pt x="192862" y="2204732"/>
                  </a:moveTo>
                  <a:lnTo>
                    <a:pt x="186817" y="2202650"/>
                  </a:lnTo>
                  <a:lnTo>
                    <a:pt x="176339" y="2229231"/>
                  </a:lnTo>
                  <a:lnTo>
                    <a:pt x="183565" y="2231720"/>
                  </a:lnTo>
                  <a:lnTo>
                    <a:pt x="192862" y="2204732"/>
                  </a:lnTo>
                  <a:close/>
                </a:path>
                <a:path w="6600825" h="6591300">
                  <a:moveTo>
                    <a:pt x="198653" y="4393463"/>
                  </a:moveTo>
                  <a:lnTo>
                    <a:pt x="189217" y="4366552"/>
                  </a:lnTo>
                  <a:lnTo>
                    <a:pt x="178219" y="4370400"/>
                  </a:lnTo>
                  <a:lnTo>
                    <a:pt x="186321" y="4397794"/>
                  </a:lnTo>
                  <a:lnTo>
                    <a:pt x="198653" y="4393463"/>
                  </a:lnTo>
                  <a:close/>
                </a:path>
                <a:path w="6600825" h="6591300">
                  <a:moveTo>
                    <a:pt x="205574" y="2169033"/>
                  </a:moveTo>
                  <a:lnTo>
                    <a:pt x="198412" y="2166467"/>
                  </a:lnTo>
                  <a:lnTo>
                    <a:pt x="190030" y="2193747"/>
                  </a:lnTo>
                  <a:lnTo>
                    <a:pt x="195973" y="2195868"/>
                  </a:lnTo>
                  <a:lnTo>
                    <a:pt x="205574" y="2169033"/>
                  </a:lnTo>
                  <a:close/>
                </a:path>
                <a:path w="6600825" h="6591300">
                  <a:moveTo>
                    <a:pt x="211569" y="4429125"/>
                  </a:moveTo>
                  <a:lnTo>
                    <a:pt x="201815" y="4402315"/>
                  </a:lnTo>
                  <a:lnTo>
                    <a:pt x="189026" y="4406963"/>
                  </a:lnTo>
                  <a:lnTo>
                    <a:pt x="199847" y="4433379"/>
                  </a:lnTo>
                  <a:lnTo>
                    <a:pt x="211569" y="4429125"/>
                  </a:lnTo>
                  <a:close/>
                </a:path>
                <a:path w="6600825" h="6591300">
                  <a:moveTo>
                    <a:pt x="218732" y="2133384"/>
                  </a:moveTo>
                  <a:lnTo>
                    <a:pt x="211264" y="2130615"/>
                  </a:lnTo>
                  <a:lnTo>
                    <a:pt x="204609" y="2146300"/>
                  </a:lnTo>
                  <a:lnTo>
                    <a:pt x="201193" y="2157399"/>
                  </a:lnTo>
                  <a:lnTo>
                    <a:pt x="208788" y="2160206"/>
                  </a:lnTo>
                  <a:lnTo>
                    <a:pt x="218732" y="2133384"/>
                  </a:lnTo>
                  <a:close/>
                </a:path>
                <a:path w="6600825" h="6591300">
                  <a:moveTo>
                    <a:pt x="224929" y="4464723"/>
                  </a:moveTo>
                  <a:lnTo>
                    <a:pt x="214833" y="4437964"/>
                  </a:lnTo>
                  <a:lnTo>
                    <a:pt x="203479" y="4442244"/>
                  </a:lnTo>
                  <a:lnTo>
                    <a:pt x="204609" y="4445000"/>
                  </a:lnTo>
                  <a:lnTo>
                    <a:pt x="214630" y="4468609"/>
                  </a:lnTo>
                  <a:lnTo>
                    <a:pt x="224929" y="4464723"/>
                  </a:lnTo>
                  <a:close/>
                </a:path>
                <a:path w="6600825" h="6591300">
                  <a:moveTo>
                    <a:pt x="232308" y="2097887"/>
                  </a:moveTo>
                  <a:lnTo>
                    <a:pt x="226326" y="2095588"/>
                  </a:lnTo>
                  <a:lnTo>
                    <a:pt x="220776" y="2108200"/>
                  </a:lnTo>
                  <a:lnTo>
                    <a:pt x="214985" y="2121852"/>
                  </a:lnTo>
                  <a:lnTo>
                    <a:pt x="222059" y="2124570"/>
                  </a:lnTo>
                  <a:lnTo>
                    <a:pt x="232308" y="2097887"/>
                  </a:lnTo>
                  <a:close/>
                </a:path>
                <a:path w="6600825" h="6591300">
                  <a:moveTo>
                    <a:pt x="238683" y="4500130"/>
                  </a:moveTo>
                  <a:lnTo>
                    <a:pt x="228295" y="4473524"/>
                  </a:lnTo>
                  <a:lnTo>
                    <a:pt x="218363" y="4477397"/>
                  </a:lnTo>
                  <a:lnTo>
                    <a:pt x="220776" y="4483100"/>
                  </a:lnTo>
                  <a:lnTo>
                    <a:pt x="227787" y="4504385"/>
                  </a:lnTo>
                  <a:lnTo>
                    <a:pt x="238683" y="4500130"/>
                  </a:lnTo>
                  <a:close/>
                </a:path>
                <a:path w="6600825" h="6591300">
                  <a:moveTo>
                    <a:pt x="246278" y="2062594"/>
                  </a:moveTo>
                  <a:lnTo>
                    <a:pt x="240817" y="2060422"/>
                  </a:lnTo>
                  <a:lnTo>
                    <a:pt x="237528" y="2070100"/>
                  </a:lnTo>
                  <a:lnTo>
                    <a:pt x="230136" y="2086902"/>
                  </a:lnTo>
                  <a:lnTo>
                    <a:pt x="235737" y="2089124"/>
                  </a:lnTo>
                  <a:lnTo>
                    <a:pt x="246278" y="2062594"/>
                  </a:lnTo>
                  <a:close/>
                </a:path>
                <a:path w="6600825" h="6591300">
                  <a:moveTo>
                    <a:pt x="252831" y="4535335"/>
                  </a:moveTo>
                  <a:lnTo>
                    <a:pt x="242150" y="4508868"/>
                  </a:lnTo>
                  <a:lnTo>
                    <a:pt x="230784" y="4513465"/>
                  </a:lnTo>
                  <a:lnTo>
                    <a:pt x="237528" y="4533900"/>
                  </a:lnTo>
                  <a:lnTo>
                    <a:pt x="240449" y="4540339"/>
                  </a:lnTo>
                  <a:lnTo>
                    <a:pt x="252831" y="4535335"/>
                  </a:lnTo>
                  <a:close/>
                </a:path>
                <a:path w="6600825" h="6591300">
                  <a:moveTo>
                    <a:pt x="260654" y="2027491"/>
                  </a:moveTo>
                  <a:lnTo>
                    <a:pt x="253098" y="2024392"/>
                  </a:lnTo>
                  <a:lnTo>
                    <a:pt x="243878" y="2051443"/>
                  </a:lnTo>
                  <a:lnTo>
                    <a:pt x="249809" y="2053869"/>
                  </a:lnTo>
                  <a:lnTo>
                    <a:pt x="260654" y="2027491"/>
                  </a:lnTo>
                  <a:close/>
                </a:path>
                <a:path w="6600825" h="6591300">
                  <a:moveTo>
                    <a:pt x="267385" y="4570336"/>
                  </a:moveTo>
                  <a:lnTo>
                    <a:pt x="256400" y="4544034"/>
                  </a:lnTo>
                  <a:lnTo>
                    <a:pt x="244398" y="4549038"/>
                  </a:lnTo>
                  <a:lnTo>
                    <a:pt x="254838" y="4572000"/>
                  </a:lnTo>
                  <a:lnTo>
                    <a:pt x="256235" y="4574984"/>
                  </a:lnTo>
                  <a:lnTo>
                    <a:pt x="267385" y="4570336"/>
                  </a:lnTo>
                  <a:close/>
                </a:path>
                <a:path w="6600825" h="6591300">
                  <a:moveTo>
                    <a:pt x="275450" y="1992490"/>
                  </a:moveTo>
                  <a:lnTo>
                    <a:pt x="268744" y="1989645"/>
                  </a:lnTo>
                  <a:lnTo>
                    <a:pt x="256590" y="2015566"/>
                  </a:lnTo>
                  <a:lnTo>
                    <a:pt x="264274" y="2018830"/>
                  </a:lnTo>
                  <a:lnTo>
                    <a:pt x="275450" y="1992490"/>
                  </a:lnTo>
                  <a:close/>
                </a:path>
                <a:path w="6600825" h="6591300">
                  <a:moveTo>
                    <a:pt x="282409" y="4605350"/>
                  </a:moveTo>
                  <a:lnTo>
                    <a:pt x="271068" y="4579023"/>
                  </a:lnTo>
                  <a:lnTo>
                    <a:pt x="260311" y="4583658"/>
                  </a:lnTo>
                  <a:lnTo>
                    <a:pt x="272491" y="4609617"/>
                  </a:lnTo>
                  <a:lnTo>
                    <a:pt x="282409" y="4605350"/>
                  </a:lnTo>
                  <a:close/>
                </a:path>
                <a:path w="6600825" h="6591300">
                  <a:moveTo>
                    <a:pt x="290690" y="1957590"/>
                  </a:moveTo>
                  <a:lnTo>
                    <a:pt x="285280" y="1955215"/>
                  </a:lnTo>
                  <a:lnTo>
                    <a:pt x="272796" y="1981022"/>
                  </a:lnTo>
                  <a:lnTo>
                    <a:pt x="279196" y="1983828"/>
                  </a:lnTo>
                  <a:lnTo>
                    <a:pt x="290690" y="1957590"/>
                  </a:lnTo>
                  <a:close/>
                </a:path>
                <a:path w="6600825" h="6591300">
                  <a:moveTo>
                    <a:pt x="297827" y="4640148"/>
                  </a:moveTo>
                  <a:lnTo>
                    <a:pt x="286194" y="4613986"/>
                  </a:lnTo>
                  <a:lnTo>
                    <a:pt x="275805" y="4618609"/>
                  </a:lnTo>
                  <a:lnTo>
                    <a:pt x="285597" y="4645596"/>
                  </a:lnTo>
                  <a:lnTo>
                    <a:pt x="297827" y="4640148"/>
                  </a:lnTo>
                  <a:close/>
                </a:path>
                <a:path w="6600825" h="6591300">
                  <a:moveTo>
                    <a:pt x="306324" y="1922907"/>
                  </a:moveTo>
                  <a:lnTo>
                    <a:pt x="299796" y="1919947"/>
                  </a:lnTo>
                  <a:lnTo>
                    <a:pt x="291147" y="1943100"/>
                  </a:lnTo>
                  <a:lnTo>
                    <a:pt x="289420" y="1946668"/>
                  </a:lnTo>
                  <a:lnTo>
                    <a:pt x="294525" y="1948980"/>
                  </a:lnTo>
                  <a:lnTo>
                    <a:pt x="306324" y="1922907"/>
                  </a:lnTo>
                  <a:close/>
                </a:path>
                <a:path w="6600825" h="6591300">
                  <a:moveTo>
                    <a:pt x="313639" y="4674743"/>
                  </a:moveTo>
                  <a:lnTo>
                    <a:pt x="301713" y="4648746"/>
                  </a:lnTo>
                  <a:lnTo>
                    <a:pt x="288874" y="4654626"/>
                  </a:lnTo>
                  <a:lnTo>
                    <a:pt x="291147" y="4660900"/>
                  </a:lnTo>
                  <a:lnTo>
                    <a:pt x="300939" y="4680559"/>
                  </a:lnTo>
                  <a:lnTo>
                    <a:pt x="313639" y="4674743"/>
                  </a:lnTo>
                  <a:close/>
                </a:path>
                <a:path w="6600825" h="6591300">
                  <a:moveTo>
                    <a:pt x="322351" y="1888426"/>
                  </a:moveTo>
                  <a:lnTo>
                    <a:pt x="314083" y="1884578"/>
                  </a:lnTo>
                  <a:lnTo>
                    <a:pt x="310134" y="1892300"/>
                  </a:lnTo>
                  <a:lnTo>
                    <a:pt x="303136" y="1911019"/>
                  </a:lnTo>
                  <a:lnTo>
                    <a:pt x="310261" y="1914347"/>
                  </a:lnTo>
                  <a:lnTo>
                    <a:pt x="322351" y="1888426"/>
                  </a:lnTo>
                  <a:close/>
                </a:path>
                <a:path w="6600825" h="6591300">
                  <a:moveTo>
                    <a:pt x="329831" y="4709109"/>
                  </a:moveTo>
                  <a:lnTo>
                    <a:pt x="317614" y="4683277"/>
                  </a:lnTo>
                  <a:lnTo>
                    <a:pt x="305219" y="4689145"/>
                  </a:lnTo>
                  <a:lnTo>
                    <a:pt x="310134" y="4699000"/>
                  </a:lnTo>
                  <a:lnTo>
                    <a:pt x="318147" y="4714633"/>
                  </a:lnTo>
                  <a:lnTo>
                    <a:pt x="329831" y="4709109"/>
                  </a:lnTo>
                  <a:close/>
                </a:path>
                <a:path w="6600825" h="6591300">
                  <a:moveTo>
                    <a:pt x="338747" y="1854174"/>
                  </a:moveTo>
                  <a:lnTo>
                    <a:pt x="331508" y="1850694"/>
                  </a:lnTo>
                  <a:lnTo>
                    <a:pt x="329679" y="1854174"/>
                  </a:lnTo>
                  <a:lnTo>
                    <a:pt x="318439" y="1876107"/>
                  </a:lnTo>
                  <a:lnTo>
                    <a:pt x="326377" y="1879917"/>
                  </a:lnTo>
                  <a:lnTo>
                    <a:pt x="338747" y="1854174"/>
                  </a:lnTo>
                  <a:close/>
                </a:path>
                <a:path w="6600825" h="6591300">
                  <a:moveTo>
                    <a:pt x="346417" y="4743272"/>
                  </a:moveTo>
                  <a:lnTo>
                    <a:pt x="333908" y="4717593"/>
                  </a:lnTo>
                  <a:lnTo>
                    <a:pt x="322516" y="4723155"/>
                  </a:lnTo>
                  <a:lnTo>
                    <a:pt x="329666" y="4737100"/>
                  </a:lnTo>
                  <a:lnTo>
                    <a:pt x="335673" y="4748504"/>
                  </a:lnTo>
                  <a:lnTo>
                    <a:pt x="346417" y="4743272"/>
                  </a:lnTo>
                  <a:close/>
                </a:path>
                <a:path w="6600825" h="6591300">
                  <a:moveTo>
                    <a:pt x="355536" y="1820138"/>
                  </a:moveTo>
                  <a:lnTo>
                    <a:pt x="349250" y="1817027"/>
                  </a:lnTo>
                  <a:lnTo>
                    <a:pt x="335940" y="1842287"/>
                  </a:lnTo>
                  <a:lnTo>
                    <a:pt x="342874" y="1845716"/>
                  </a:lnTo>
                  <a:lnTo>
                    <a:pt x="355536" y="1820138"/>
                  </a:lnTo>
                  <a:close/>
                </a:path>
                <a:path w="6600825" h="6591300">
                  <a:moveTo>
                    <a:pt x="363385" y="4777206"/>
                  </a:moveTo>
                  <a:lnTo>
                    <a:pt x="350583" y="4751705"/>
                  </a:lnTo>
                  <a:lnTo>
                    <a:pt x="340131" y="4756950"/>
                  </a:lnTo>
                  <a:lnTo>
                    <a:pt x="349745" y="4775200"/>
                  </a:lnTo>
                  <a:lnTo>
                    <a:pt x="353504" y="4782159"/>
                  </a:lnTo>
                  <a:lnTo>
                    <a:pt x="363385" y="4777206"/>
                  </a:lnTo>
                  <a:close/>
                </a:path>
                <a:path w="6600825" h="6591300">
                  <a:moveTo>
                    <a:pt x="372706" y="1786318"/>
                  </a:moveTo>
                  <a:lnTo>
                    <a:pt x="367334" y="1783588"/>
                  </a:lnTo>
                  <a:lnTo>
                    <a:pt x="353758" y="1808683"/>
                  </a:lnTo>
                  <a:lnTo>
                    <a:pt x="359752" y="1811731"/>
                  </a:lnTo>
                  <a:lnTo>
                    <a:pt x="372706" y="1786318"/>
                  </a:lnTo>
                  <a:close/>
                </a:path>
                <a:path w="6600825" h="6591300">
                  <a:moveTo>
                    <a:pt x="380720" y="4810912"/>
                  </a:moveTo>
                  <a:lnTo>
                    <a:pt x="367639" y="4785576"/>
                  </a:lnTo>
                  <a:lnTo>
                    <a:pt x="358038" y="4790529"/>
                  </a:lnTo>
                  <a:lnTo>
                    <a:pt x="370357" y="4813300"/>
                  </a:lnTo>
                  <a:lnTo>
                    <a:pt x="371373" y="4815738"/>
                  </a:lnTo>
                  <a:lnTo>
                    <a:pt x="380720" y="4810912"/>
                  </a:lnTo>
                  <a:close/>
                </a:path>
                <a:path w="6600825" h="6591300">
                  <a:moveTo>
                    <a:pt x="390245" y="1752739"/>
                  </a:moveTo>
                  <a:lnTo>
                    <a:pt x="385711" y="1750352"/>
                  </a:lnTo>
                  <a:lnTo>
                    <a:pt x="371868" y="1775282"/>
                  </a:lnTo>
                  <a:lnTo>
                    <a:pt x="377012" y="1777974"/>
                  </a:lnTo>
                  <a:lnTo>
                    <a:pt x="390245" y="1752739"/>
                  </a:lnTo>
                  <a:close/>
                </a:path>
                <a:path w="6600825" h="6591300">
                  <a:moveTo>
                    <a:pt x="398437" y="4844402"/>
                  </a:moveTo>
                  <a:lnTo>
                    <a:pt x="385076" y="4819231"/>
                  </a:lnTo>
                  <a:lnTo>
                    <a:pt x="375043" y="4824552"/>
                  </a:lnTo>
                  <a:lnTo>
                    <a:pt x="386054" y="4850968"/>
                  </a:lnTo>
                  <a:lnTo>
                    <a:pt x="398437" y="4844402"/>
                  </a:lnTo>
                  <a:close/>
                </a:path>
                <a:path w="6600825" h="6591300">
                  <a:moveTo>
                    <a:pt x="408178" y="1719364"/>
                  </a:moveTo>
                  <a:lnTo>
                    <a:pt x="404368" y="1717306"/>
                  </a:lnTo>
                  <a:lnTo>
                    <a:pt x="391515" y="1739900"/>
                  </a:lnTo>
                  <a:lnTo>
                    <a:pt x="390296" y="1742097"/>
                  </a:lnTo>
                  <a:lnTo>
                    <a:pt x="394652" y="1744446"/>
                  </a:lnTo>
                  <a:lnTo>
                    <a:pt x="408178" y="1719364"/>
                  </a:lnTo>
                  <a:close/>
                </a:path>
                <a:path w="6600825" h="6591300">
                  <a:moveTo>
                    <a:pt x="416585" y="4877752"/>
                  </a:moveTo>
                  <a:lnTo>
                    <a:pt x="402882" y="4852657"/>
                  </a:lnTo>
                  <a:lnTo>
                    <a:pt x="389737" y="4859833"/>
                  </a:lnTo>
                  <a:lnTo>
                    <a:pt x="391515" y="4864100"/>
                  </a:lnTo>
                  <a:lnTo>
                    <a:pt x="403390" y="4884953"/>
                  </a:lnTo>
                  <a:lnTo>
                    <a:pt x="416585" y="4877752"/>
                  </a:lnTo>
                  <a:close/>
                </a:path>
                <a:path w="6600825" h="6591300">
                  <a:moveTo>
                    <a:pt x="426567" y="1686039"/>
                  </a:moveTo>
                  <a:lnTo>
                    <a:pt x="423405" y="1684286"/>
                  </a:lnTo>
                  <a:lnTo>
                    <a:pt x="413194" y="1701800"/>
                  </a:lnTo>
                  <a:lnTo>
                    <a:pt x="409054" y="1709064"/>
                  </a:lnTo>
                  <a:lnTo>
                    <a:pt x="412699" y="1711083"/>
                  </a:lnTo>
                  <a:lnTo>
                    <a:pt x="426567" y="1686039"/>
                  </a:lnTo>
                  <a:close/>
                </a:path>
                <a:path w="6600825" h="6591300">
                  <a:moveTo>
                    <a:pt x="435140" y="4910963"/>
                  </a:moveTo>
                  <a:lnTo>
                    <a:pt x="421144" y="4886007"/>
                  </a:lnTo>
                  <a:lnTo>
                    <a:pt x="408139" y="4893310"/>
                  </a:lnTo>
                  <a:lnTo>
                    <a:pt x="413194" y="4902200"/>
                  </a:lnTo>
                  <a:lnTo>
                    <a:pt x="422452" y="4918087"/>
                  </a:lnTo>
                  <a:lnTo>
                    <a:pt x="435140" y="4910963"/>
                  </a:lnTo>
                  <a:close/>
                </a:path>
                <a:path w="6600825" h="6591300">
                  <a:moveTo>
                    <a:pt x="445338" y="1652955"/>
                  </a:moveTo>
                  <a:lnTo>
                    <a:pt x="441248" y="1650631"/>
                  </a:lnTo>
                  <a:lnTo>
                    <a:pt x="435394" y="1663700"/>
                  </a:lnTo>
                  <a:lnTo>
                    <a:pt x="428167" y="1676107"/>
                  </a:lnTo>
                  <a:lnTo>
                    <a:pt x="431177" y="1677822"/>
                  </a:lnTo>
                  <a:lnTo>
                    <a:pt x="445338" y="1652955"/>
                  </a:lnTo>
                  <a:close/>
                </a:path>
                <a:path w="6600825" h="6591300">
                  <a:moveTo>
                    <a:pt x="454088" y="4943945"/>
                  </a:moveTo>
                  <a:lnTo>
                    <a:pt x="439801" y="4919154"/>
                  </a:lnTo>
                  <a:lnTo>
                    <a:pt x="427278" y="4926368"/>
                  </a:lnTo>
                  <a:lnTo>
                    <a:pt x="435394" y="4940300"/>
                  </a:lnTo>
                  <a:lnTo>
                    <a:pt x="441794" y="4951019"/>
                  </a:lnTo>
                  <a:lnTo>
                    <a:pt x="454088" y="4943945"/>
                  </a:lnTo>
                  <a:close/>
                </a:path>
                <a:path w="6600825" h="6591300">
                  <a:moveTo>
                    <a:pt x="464477" y="1620113"/>
                  </a:moveTo>
                  <a:lnTo>
                    <a:pt x="456882" y="1615681"/>
                  </a:lnTo>
                  <a:lnTo>
                    <a:pt x="445135" y="1641932"/>
                  </a:lnTo>
                  <a:lnTo>
                    <a:pt x="450037" y="1644789"/>
                  </a:lnTo>
                  <a:lnTo>
                    <a:pt x="464477" y="1620113"/>
                  </a:lnTo>
                  <a:close/>
                </a:path>
                <a:path w="6600825" h="6591300">
                  <a:moveTo>
                    <a:pt x="473392" y="4976673"/>
                  </a:moveTo>
                  <a:lnTo>
                    <a:pt x="458838" y="4952073"/>
                  </a:lnTo>
                  <a:lnTo>
                    <a:pt x="446709" y="4959248"/>
                  </a:lnTo>
                  <a:lnTo>
                    <a:pt x="458127" y="4978400"/>
                  </a:lnTo>
                  <a:lnTo>
                    <a:pt x="461403" y="4983759"/>
                  </a:lnTo>
                  <a:lnTo>
                    <a:pt x="473392" y="4976673"/>
                  </a:lnTo>
                  <a:close/>
                </a:path>
                <a:path w="6600825" h="6591300">
                  <a:moveTo>
                    <a:pt x="483971" y="1587512"/>
                  </a:moveTo>
                  <a:lnTo>
                    <a:pt x="476389" y="1582966"/>
                  </a:lnTo>
                  <a:lnTo>
                    <a:pt x="461505" y="1607350"/>
                  </a:lnTo>
                  <a:lnTo>
                    <a:pt x="469265" y="1612011"/>
                  </a:lnTo>
                  <a:lnTo>
                    <a:pt x="483971" y="1587512"/>
                  </a:lnTo>
                  <a:close/>
                </a:path>
                <a:path w="6600825" h="6591300">
                  <a:moveTo>
                    <a:pt x="493064" y="5009159"/>
                  </a:moveTo>
                  <a:lnTo>
                    <a:pt x="478231" y="4984750"/>
                  </a:lnTo>
                  <a:lnTo>
                    <a:pt x="466382" y="4991938"/>
                  </a:lnTo>
                  <a:lnTo>
                    <a:pt x="481266" y="5016322"/>
                  </a:lnTo>
                  <a:lnTo>
                    <a:pt x="493064" y="5009159"/>
                  </a:lnTo>
                  <a:close/>
                </a:path>
                <a:path w="6600825" h="6591300">
                  <a:moveTo>
                    <a:pt x="503847" y="1555165"/>
                  </a:moveTo>
                  <a:lnTo>
                    <a:pt x="496455" y="1550606"/>
                  </a:lnTo>
                  <a:lnTo>
                    <a:pt x="481342" y="1574838"/>
                  </a:lnTo>
                  <a:lnTo>
                    <a:pt x="488861" y="1579473"/>
                  </a:lnTo>
                  <a:lnTo>
                    <a:pt x="503847" y="1555165"/>
                  </a:lnTo>
                  <a:close/>
                </a:path>
                <a:path w="6600825" h="6591300">
                  <a:moveTo>
                    <a:pt x="513092" y="5041404"/>
                  </a:moveTo>
                  <a:lnTo>
                    <a:pt x="497992" y="5017173"/>
                  </a:lnTo>
                  <a:lnTo>
                    <a:pt x="486321" y="5024450"/>
                  </a:lnTo>
                  <a:lnTo>
                    <a:pt x="501421" y="5048669"/>
                  </a:lnTo>
                  <a:lnTo>
                    <a:pt x="513092" y="5041404"/>
                  </a:lnTo>
                  <a:close/>
                </a:path>
                <a:path w="6600825" h="6591300">
                  <a:moveTo>
                    <a:pt x="524065" y="1523047"/>
                  </a:moveTo>
                  <a:lnTo>
                    <a:pt x="516750" y="1518424"/>
                  </a:lnTo>
                  <a:lnTo>
                    <a:pt x="505117" y="1536700"/>
                  </a:lnTo>
                  <a:lnTo>
                    <a:pt x="501484" y="1542542"/>
                  </a:lnTo>
                  <a:lnTo>
                    <a:pt x="508825" y="1547177"/>
                  </a:lnTo>
                  <a:lnTo>
                    <a:pt x="524065" y="1523047"/>
                  </a:lnTo>
                  <a:close/>
                </a:path>
                <a:path w="6600825" h="6591300">
                  <a:moveTo>
                    <a:pt x="533488" y="5073396"/>
                  </a:moveTo>
                  <a:lnTo>
                    <a:pt x="518109" y="5049355"/>
                  </a:lnTo>
                  <a:lnTo>
                    <a:pt x="506501" y="5056771"/>
                  </a:lnTo>
                  <a:lnTo>
                    <a:pt x="521830" y="5080851"/>
                  </a:lnTo>
                  <a:lnTo>
                    <a:pt x="533488" y="5073396"/>
                  </a:lnTo>
                  <a:close/>
                </a:path>
                <a:path w="6600825" h="6591300">
                  <a:moveTo>
                    <a:pt x="544652" y="1491195"/>
                  </a:moveTo>
                  <a:lnTo>
                    <a:pt x="537286" y="1486420"/>
                  </a:lnTo>
                  <a:lnTo>
                    <a:pt x="529374" y="1498600"/>
                  </a:lnTo>
                  <a:lnTo>
                    <a:pt x="521855" y="1510411"/>
                  </a:lnTo>
                  <a:lnTo>
                    <a:pt x="529132" y="1515135"/>
                  </a:lnTo>
                  <a:lnTo>
                    <a:pt x="544652" y="1491195"/>
                  </a:lnTo>
                  <a:close/>
                </a:path>
                <a:path w="6600825" h="6591300">
                  <a:moveTo>
                    <a:pt x="554240" y="5105133"/>
                  </a:moveTo>
                  <a:lnTo>
                    <a:pt x="538594" y="5081282"/>
                  </a:lnTo>
                  <a:lnTo>
                    <a:pt x="526961" y="5088915"/>
                  </a:lnTo>
                  <a:lnTo>
                    <a:pt x="529374" y="5092700"/>
                  </a:lnTo>
                  <a:lnTo>
                    <a:pt x="542467" y="5112855"/>
                  </a:lnTo>
                  <a:lnTo>
                    <a:pt x="554240" y="5105133"/>
                  </a:lnTo>
                  <a:close/>
                </a:path>
                <a:path w="6600825" h="6591300">
                  <a:moveTo>
                    <a:pt x="565594" y="1459598"/>
                  </a:moveTo>
                  <a:lnTo>
                    <a:pt x="558063" y="1454581"/>
                  </a:lnTo>
                  <a:lnTo>
                    <a:pt x="554139" y="1460500"/>
                  </a:lnTo>
                  <a:lnTo>
                    <a:pt x="542467" y="1478457"/>
                  </a:lnTo>
                  <a:lnTo>
                    <a:pt x="549808" y="1483334"/>
                  </a:lnTo>
                  <a:lnTo>
                    <a:pt x="565594" y="1459598"/>
                  </a:lnTo>
                  <a:close/>
                </a:path>
                <a:path w="6600825" h="6591300">
                  <a:moveTo>
                    <a:pt x="575360" y="5136642"/>
                  </a:moveTo>
                  <a:lnTo>
                    <a:pt x="559435" y="5112956"/>
                  </a:lnTo>
                  <a:lnTo>
                    <a:pt x="547674" y="5120868"/>
                  </a:lnTo>
                  <a:lnTo>
                    <a:pt x="554139" y="5130800"/>
                  </a:lnTo>
                  <a:lnTo>
                    <a:pt x="563359" y="5144706"/>
                  </a:lnTo>
                  <a:lnTo>
                    <a:pt x="575360" y="5136642"/>
                  </a:lnTo>
                  <a:close/>
                </a:path>
                <a:path w="6600825" h="6591300">
                  <a:moveTo>
                    <a:pt x="586955" y="1428165"/>
                  </a:moveTo>
                  <a:lnTo>
                    <a:pt x="579107" y="1422819"/>
                  </a:lnTo>
                  <a:lnTo>
                    <a:pt x="563308" y="1446669"/>
                  </a:lnTo>
                  <a:lnTo>
                    <a:pt x="570839" y="1451800"/>
                  </a:lnTo>
                  <a:lnTo>
                    <a:pt x="586955" y="1428165"/>
                  </a:lnTo>
                  <a:close/>
                </a:path>
                <a:path w="6600825" h="6591300">
                  <a:moveTo>
                    <a:pt x="596887" y="5167973"/>
                  </a:moveTo>
                  <a:lnTo>
                    <a:pt x="580656" y="5144427"/>
                  </a:lnTo>
                  <a:lnTo>
                    <a:pt x="568655" y="5152707"/>
                  </a:lnTo>
                  <a:lnTo>
                    <a:pt x="579386" y="5168900"/>
                  </a:lnTo>
                  <a:lnTo>
                    <a:pt x="584530" y="5176494"/>
                  </a:lnTo>
                  <a:lnTo>
                    <a:pt x="596887" y="5167973"/>
                  </a:lnTo>
                  <a:close/>
                </a:path>
                <a:path w="6600825" h="6591300">
                  <a:moveTo>
                    <a:pt x="608672" y="1396961"/>
                  </a:moveTo>
                  <a:lnTo>
                    <a:pt x="606298" y="1395310"/>
                  </a:lnTo>
                  <a:lnTo>
                    <a:pt x="605155" y="1396961"/>
                  </a:lnTo>
                  <a:lnTo>
                    <a:pt x="585927" y="1415948"/>
                  </a:lnTo>
                  <a:lnTo>
                    <a:pt x="592302" y="1420406"/>
                  </a:lnTo>
                  <a:lnTo>
                    <a:pt x="608672" y="1396961"/>
                  </a:lnTo>
                  <a:close/>
                </a:path>
                <a:path w="6600825" h="6591300">
                  <a:moveTo>
                    <a:pt x="618782" y="5199050"/>
                  </a:moveTo>
                  <a:lnTo>
                    <a:pt x="602284" y="5175707"/>
                  </a:lnTo>
                  <a:lnTo>
                    <a:pt x="589902" y="5184445"/>
                  </a:lnTo>
                  <a:lnTo>
                    <a:pt x="605917" y="5208130"/>
                  </a:lnTo>
                  <a:lnTo>
                    <a:pt x="618782" y="5199050"/>
                  </a:lnTo>
                  <a:close/>
                </a:path>
                <a:path w="6600825" h="6591300">
                  <a:moveTo>
                    <a:pt x="630745" y="1366037"/>
                  </a:moveTo>
                  <a:lnTo>
                    <a:pt x="627875" y="1363980"/>
                  </a:lnTo>
                  <a:lnTo>
                    <a:pt x="611670" y="1387525"/>
                  </a:lnTo>
                  <a:lnTo>
                    <a:pt x="614108" y="1389278"/>
                  </a:lnTo>
                  <a:lnTo>
                    <a:pt x="630745" y="1366037"/>
                  </a:lnTo>
                  <a:close/>
                </a:path>
                <a:path w="6600825" h="6591300">
                  <a:moveTo>
                    <a:pt x="641007" y="5229872"/>
                  </a:moveTo>
                  <a:lnTo>
                    <a:pt x="624255" y="5206720"/>
                  </a:lnTo>
                  <a:lnTo>
                    <a:pt x="611365" y="5216042"/>
                  </a:lnTo>
                  <a:lnTo>
                    <a:pt x="627583" y="5239588"/>
                  </a:lnTo>
                  <a:lnTo>
                    <a:pt x="641007" y="5229872"/>
                  </a:lnTo>
                  <a:close/>
                </a:path>
                <a:path w="6600825" h="6591300">
                  <a:moveTo>
                    <a:pt x="653173" y="1335366"/>
                  </a:moveTo>
                  <a:lnTo>
                    <a:pt x="649668" y="1332801"/>
                  </a:lnTo>
                  <a:lnTo>
                    <a:pt x="633260" y="1356207"/>
                  </a:lnTo>
                  <a:lnTo>
                    <a:pt x="636270" y="1358404"/>
                  </a:lnTo>
                  <a:lnTo>
                    <a:pt x="653173" y="1335366"/>
                  </a:lnTo>
                  <a:close/>
                </a:path>
                <a:path w="6600825" h="6591300">
                  <a:moveTo>
                    <a:pt x="654659" y="3272701"/>
                  </a:moveTo>
                  <a:lnTo>
                    <a:pt x="645261" y="3272663"/>
                  </a:lnTo>
                  <a:lnTo>
                    <a:pt x="645083" y="3293148"/>
                  </a:lnTo>
                  <a:lnTo>
                    <a:pt x="645109" y="3301542"/>
                  </a:lnTo>
                  <a:lnTo>
                    <a:pt x="654596" y="3301530"/>
                  </a:lnTo>
                  <a:lnTo>
                    <a:pt x="654659" y="3272701"/>
                  </a:lnTo>
                  <a:close/>
                </a:path>
                <a:path w="6600825" h="6591300">
                  <a:moveTo>
                    <a:pt x="654989" y="3339871"/>
                  </a:moveTo>
                  <a:lnTo>
                    <a:pt x="654646" y="3311055"/>
                  </a:lnTo>
                  <a:lnTo>
                    <a:pt x="645185" y="3311169"/>
                  </a:lnTo>
                  <a:lnTo>
                    <a:pt x="645426" y="3339985"/>
                  </a:lnTo>
                  <a:lnTo>
                    <a:pt x="654989" y="3339871"/>
                  </a:lnTo>
                  <a:close/>
                </a:path>
                <a:path w="6600825" h="6591300">
                  <a:moveTo>
                    <a:pt x="655218" y="3234410"/>
                  </a:moveTo>
                  <a:lnTo>
                    <a:pt x="645871" y="3234258"/>
                  </a:lnTo>
                  <a:lnTo>
                    <a:pt x="645490" y="3245497"/>
                  </a:lnTo>
                  <a:lnTo>
                    <a:pt x="645337" y="3263049"/>
                  </a:lnTo>
                  <a:lnTo>
                    <a:pt x="654748" y="3263201"/>
                  </a:lnTo>
                  <a:lnTo>
                    <a:pt x="655218" y="3234410"/>
                  </a:lnTo>
                  <a:close/>
                </a:path>
                <a:path w="6600825" h="6591300">
                  <a:moveTo>
                    <a:pt x="655916" y="3378060"/>
                  </a:moveTo>
                  <a:lnTo>
                    <a:pt x="655167" y="3349333"/>
                  </a:lnTo>
                  <a:lnTo>
                    <a:pt x="645553" y="3349587"/>
                  </a:lnTo>
                  <a:lnTo>
                    <a:pt x="646277" y="3378314"/>
                  </a:lnTo>
                  <a:lnTo>
                    <a:pt x="655916" y="3378060"/>
                  </a:lnTo>
                  <a:close/>
                </a:path>
                <a:path w="6600825" h="6591300">
                  <a:moveTo>
                    <a:pt x="656323" y="3196272"/>
                  </a:moveTo>
                  <a:lnTo>
                    <a:pt x="647255" y="3195993"/>
                  </a:lnTo>
                  <a:lnTo>
                    <a:pt x="646772" y="3207397"/>
                  </a:lnTo>
                  <a:lnTo>
                    <a:pt x="646188" y="3224682"/>
                  </a:lnTo>
                  <a:lnTo>
                    <a:pt x="655447" y="3224961"/>
                  </a:lnTo>
                  <a:lnTo>
                    <a:pt x="656323" y="3196272"/>
                  </a:lnTo>
                  <a:close/>
                </a:path>
                <a:path w="6600825" h="6591300">
                  <a:moveTo>
                    <a:pt x="657390" y="3416096"/>
                  </a:moveTo>
                  <a:lnTo>
                    <a:pt x="656234" y="3387483"/>
                  </a:lnTo>
                  <a:lnTo>
                    <a:pt x="646518" y="3387877"/>
                  </a:lnTo>
                  <a:lnTo>
                    <a:pt x="646772" y="3397897"/>
                  </a:lnTo>
                  <a:lnTo>
                    <a:pt x="647560" y="3416503"/>
                  </a:lnTo>
                  <a:lnTo>
                    <a:pt x="657390" y="3416096"/>
                  </a:lnTo>
                  <a:close/>
                </a:path>
                <a:path w="6600825" h="6591300">
                  <a:moveTo>
                    <a:pt x="657961" y="3158274"/>
                  </a:moveTo>
                  <a:lnTo>
                    <a:pt x="648855" y="3157867"/>
                  </a:lnTo>
                  <a:lnTo>
                    <a:pt x="647649" y="3186455"/>
                  </a:lnTo>
                  <a:lnTo>
                    <a:pt x="656678" y="3186861"/>
                  </a:lnTo>
                  <a:lnTo>
                    <a:pt x="657961" y="3158274"/>
                  </a:lnTo>
                  <a:close/>
                </a:path>
                <a:path w="6600825" h="6591300">
                  <a:moveTo>
                    <a:pt x="659396" y="3454006"/>
                  </a:moveTo>
                  <a:lnTo>
                    <a:pt x="657834" y="3425494"/>
                  </a:lnTo>
                  <a:lnTo>
                    <a:pt x="647954" y="3426028"/>
                  </a:lnTo>
                  <a:lnTo>
                    <a:pt x="648906" y="3448697"/>
                  </a:lnTo>
                  <a:lnTo>
                    <a:pt x="649363" y="3454552"/>
                  </a:lnTo>
                  <a:lnTo>
                    <a:pt x="659396" y="3454006"/>
                  </a:lnTo>
                  <a:close/>
                </a:path>
                <a:path w="6600825" h="6591300">
                  <a:moveTo>
                    <a:pt x="660120" y="3120415"/>
                  </a:moveTo>
                  <a:lnTo>
                    <a:pt x="651052" y="3119882"/>
                  </a:lnTo>
                  <a:lnTo>
                    <a:pt x="649389" y="3148355"/>
                  </a:lnTo>
                  <a:lnTo>
                    <a:pt x="658444" y="3148901"/>
                  </a:lnTo>
                  <a:lnTo>
                    <a:pt x="660120" y="3120415"/>
                  </a:lnTo>
                  <a:close/>
                </a:path>
                <a:path w="6600825" h="6591300">
                  <a:moveTo>
                    <a:pt x="661924" y="3491763"/>
                  </a:moveTo>
                  <a:lnTo>
                    <a:pt x="659968" y="3463353"/>
                  </a:lnTo>
                  <a:lnTo>
                    <a:pt x="650100" y="3464039"/>
                  </a:lnTo>
                  <a:lnTo>
                    <a:pt x="651878" y="3486797"/>
                  </a:lnTo>
                  <a:lnTo>
                    <a:pt x="652297" y="3492423"/>
                  </a:lnTo>
                  <a:lnTo>
                    <a:pt x="661924" y="3491763"/>
                  </a:lnTo>
                  <a:close/>
                </a:path>
                <a:path w="6600825" h="6591300">
                  <a:moveTo>
                    <a:pt x="662825" y="3082696"/>
                  </a:moveTo>
                  <a:lnTo>
                    <a:pt x="653656" y="3082023"/>
                  </a:lnTo>
                  <a:lnTo>
                    <a:pt x="651878" y="3105797"/>
                  </a:lnTo>
                  <a:lnTo>
                    <a:pt x="651611" y="3110407"/>
                  </a:lnTo>
                  <a:lnTo>
                    <a:pt x="660742" y="3111068"/>
                  </a:lnTo>
                  <a:lnTo>
                    <a:pt x="662825" y="3082696"/>
                  </a:lnTo>
                  <a:close/>
                </a:path>
                <a:path w="6600825" h="6591300">
                  <a:moveTo>
                    <a:pt x="663587" y="5260416"/>
                  </a:moveTo>
                  <a:lnTo>
                    <a:pt x="646569" y="5237467"/>
                  </a:lnTo>
                  <a:lnTo>
                    <a:pt x="633514" y="5247144"/>
                  </a:lnTo>
                  <a:lnTo>
                    <a:pt x="654532" y="5267122"/>
                  </a:lnTo>
                  <a:lnTo>
                    <a:pt x="663587" y="5260416"/>
                  </a:lnTo>
                  <a:close/>
                </a:path>
                <a:path w="6600825" h="6591300">
                  <a:moveTo>
                    <a:pt x="664984" y="3529380"/>
                  </a:moveTo>
                  <a:lnTo>
                    <a:pt x="662635" y="3501085"/>
                  </a:lnTo>
                  <a:lnTo>
                    <a:pt x="653008" y="3501885"/>
                  </a:lnTo>
                  <a:lnTo>
                    <a:pt x="655129" y="3530193"/>
                  </a:lnTo>
                  <a:lnTo>
                    <a:pt x="664984" y="3529380"/>
                  </a:lnTo>
                  <a:close/>
                </a:path>
                <a:path w="6600825" h="6591300">
                  <a:moveTo>
                    <a:pt x="666038" y="3045129"/>
                  </a:moveTo>
                  <a:lnTo>
                    <a:pt x="656983" y="3044329"/>
                  </a:lnTo>
                  <a:lnTo>
                    <a:pt x="655688" y="3054997"/>
                  </a:lnTo>
                  <a:lnTo>
                    <a:pt x="654367" y="3072587"/>
                  </a:lnTo>
                  <a:lnTo>
                    <a:pt x="663575" y="3073387"/>
                  </a:lnTo>
                  <a:lnTo>
                    <a:pt x="666038" y="3045129"/>
                  </a:lnTo>
                  <a:close/>
                </a:path>
                <a:path w="6600825" h="6591300">
                  <a:moveTo>
                    <a:pt x="668566" y="3566896"/>
                  </a:moveTo>
                  <a:lnTo>
                    <a:pt x="665822" y="3538664"/>
                  </a:lnTo>
                  <a:lnTo>
                    <a:pt x="655866" y="3539629"/>
                  </a:lnTo>
                  <a:lnTo>
                    <a:pt x="658444" y="3567887"/>
                  </a:lnTo>
                  <a:lnTo>
                    <a:pt x="668566" y="3566896"/>
                  </a:lnTo>
                  <a:close/>
                </a:path>
                <a:path w="6600825" h="6591300">
                  <a:moveTo>
                    <a:pt x="669810" y="3007436"/>
                  </a:moveTo>
                  <a:lnTo>
                    <a:pt x="661428" y="3006572"/>
                  </a:lnTo>
                  <a:lnTo>
                    <a:pt x="660311" y="3016897"/>
                  </a:lnTo>
                  <a:lnTo>
                    <a:pt x="658114" y="3034969"/>
                  </a:lnTo>
                  <a:lnTo>
                    <a:pt x="666915" y="3035858"/>
                  </a:lnTo>
                  <a:lnTo>
                    <a:pt x="669810" y="3007436"/>
                  </a:lnTo>
                  <a:close/>
                </a:path>
                <a:path w="6600825" h="6591300">
                  <a:moveTo>
                    <a:pt x="672744" y="3604933"/>
                  </a:moveTo>
                  <a:lnTo>
                    <a:pt x="669556" y="3576320"/>
                  </a:lnTo>
                  <a:lnTo>
                    <a:pt x="659320" y="3577463"/>
                  </a:lnTo>
                  <a:lnTo>
                    <a:pt x="660311" y="3588397"/>
                  </a:lnTo>
                  <a:lnTo>
                    <a:pt x="662838" y="3606038"/>
                  </a:lnTo>
                  <a:lnTo>
                    <a:pt x="672744" y="3604933"/>
                  </a:lnTo>
                  <a:close/>
                </a:path>
                <a:path w="6600825" h="6591300">
                  <a:moveTo>
                    <a:pt x="674166" y="2969450"/>
                  </a:moveTo>
                  <a:lnTo>
                    <a:pt x="665518" y="2968447"/>
                  </a:lnTo>
                  <a:lnTo>
                    <a:pt x="662444" y="2997047"/>
                  </a:lnTo>
                  <a:lnTo>
                    <a:pt x="670839" y="2998025"/>
                  </a:lnTo>
                  <a:lnTo>
                    <a:pt x="674166" y="2969450"/>
                  </a:lnTo>
                  <a:close/>
                </a:path>
                <a:path w="6600825" h="6591300">
                  <a:moveTo>
                    <a:pt x="675932" y="1304963"/>
                  </a:moveTo>
                  <a:lnTo>
                    <a:pt x="671677" y="1301762"/>
                  </a:lnTo>
                  <a:lnTo>
                    <a:pt x="658088" y="1320800"/>
                  </a:lnTo>
                  <a:lnTo>
                    <a:pt x="655104" y="1325054"/>
                  </a:lnTo>
                  <a:lnTo>
                    <a:pt x="658774" y="1327810"/>
                  </a:lnTo>
                  <a:lnTo>
                    <a:pt x="675932" y="1304963"/>
                  </a:lnTo>
                  <a:close/>
                </a:path>
                <a:path w="6600825" h="6591300">
                  <a:moveTo>
                    <a:pt x="677468" y="3642791"/>
                  </a:moveTo>
                  <a:lnTo>
                    <a:pt x="673862" y="3614305"/>
                  </a:lnTo>
                  <a:lnTo>
                    <a:pt x="664197" y="3615525"/>
                  </a:lnTo>
                  <a:lnTo>
                    <a:pt x="665759" y="3626497"/>
                  </a:lnTo>
                  <a:lnTo>
                    <a:pt x="667918" y="3643998"/>
                  </a:lnTo>
                  <a:lnTo>
                    <a:pt x="677468" y="3642791"/>
                  </a:lnTo>
                  <a:close/>
                </a:path>
                <a:path w="6600825" h="6591300">
                  <a:moveTo>
                    <a:pt x="679056" y="2931642"/>
                  </a:moveTo>
                  <a:lnTo>
                    <a:pt x="670153" y="2930474"/>
                  </a:lnTo>
                  <a:lnTo>
                    <a:pt x="666648" y="2958947"/>
                  </a:lnTo>
                  <a:lnTo>
                    <a:pt x="675322" y="2960090"/>
                  </a:lnTo>
                  <a:lnTo>
                    <a:pt x="679056" y="2931642"/>
                  </a:lnTo>
                  <a:close/>
                </a:path>
                <a:path w="6600825" h="6591300">
                  <a:moveTo>
                    <a:pt x="682713" y="3680485"/>
                  </a:moveTo>
                  <a:lnTo>
                    <a:pt x="678713" y="3652126"/>
                  </a:lnTo>
                  <a:lnTo>
                    <a:pt x="669086" y="3653485"/>
                  </a:lnTo>
                  <a:lnTo>
                    <a:pt x="672020" y="3677297"/>
                  </a:lnTo>
                  <a:lnTo>
                    <a:pt x="672668" y="3681907"/>
                  </a:lnTo>
                  <a:lnTo>
                    <a:pt x="682713" y="3680485"/>
                  </a:lnTo>
                  <a:close/>
                </a:path>
                <a:path w="6600825" h="6591300">
                  <a:moveTo>
                    <a:pt x="684466" y="2893999"/>
                  </a:moveTo>
                  <a:lnTo>
                    <a:pt x="676198" y="2892793"/>
                  </a:lnTo>
                  <a:lnTo>
                    <a:pt x="672020" y="2915297"/>
                  </a:lnTo>
                  <a:lnTo>
                    <a:pt x="671322" y="2921000"/>
                  </a:lnTo>
                  <a:lnTo>
                    <a:pt x="680339" y="2922320"/>
                  </a:lnTo>
                  <a:lnTo>
                    <a:pt x="684466" y="2893999"/>
                  </a:lnTo>
                  <a:close/>
                </a:path>
                <a:path w="6600825" h="6591300">
                  <a:moveTo>
                    <a:pt x="686511" y="5290680"/>
                  </a:moveTo>
                  <a:lnTo>
                    <a:pt x="669239" y="5267934"/>
                  </a:lnTo>
                  <a:lnTo>
                    <a:pt x="660819" y="5274322"/>
                  </a:lnTo>
                  <a:lnTo>
                    <a:pt x="677418" y="5297589"/>
                  </a:lnTo>
                  <a:lnTo>
                    <a:pt x="686511" y="5290680"/>
                  </a:lnTo>
                  <a:close/>
                </a:path>
                <a:path w="6600825" h="6591300">
                  <a:moveTo>
                    <a:pt x="688492" y="3718014"/>
                  </a:moveTo>
                  <a:lnTo>
                    <a:pt x="684098" y="3689781"/>
                  </a:lnTo>
                  <a:lnTo>
                    <a:pt x="673989" y="3691356"/>
                  </a:lnTo>
                  <a:lnTo>
                    <a:pt x="677913" y="3719665"/>
                  </a:lnTo>
                  <a:lnTo>
                    <a:pt x="688492" y="3718014"/>
                  </a:lnTo>
                  <a:close/>
                </a:path>
                <a:path w="6600825" h="6591300">
                  <a:moveTo>
                    <a:pt x="690410" y="2856534"/>
                  </a:moveTo>
                  <a:lnTo>
                    <a:pt x="682485" y="2855264"/>
                  </a:lnTo>
                  <a:lnTo>
                    <a:pt x="679094" y="2877197"/>
                  </a:lnTo>
                  <a:lnTo>
                    <a:pt x="677938" y="2883446"/>
                  </a:lnTo>
                  <a:lnTo>
                    <a:pt x="685888" y="2884716"/>
                  </a:lnTo>
                  <a:lnTo>
                    <a:pt x="690410" y="2856534"/>
                  </a:lnTo>
                  <a:close/>
                </a:path>
                <a:path w="6600825" h="6591300">
                  <a:moveTo>
                    <a:pt x="694791" y="3755364"/>
                  </a:moveTo>
                  <a:lnTo>
                    <a:pt x="690003" y="3727259"/>
                  </a:lnTo>
                  <a:lnTo>
                    <a:pt x="679297" y="3729088"/>
                  </a:lnTo>
                  <a:lnTo>
                    <a:pt x="685063" y="3757015"/>
                  </a:lnTo>
                  <a:lnTo>
                    <a:pt x="694791" y="3755364"/>
                  </a:lnTo>
                  <a:close/>
                </a:path>
                <a:path w="6600825" h="6591300">
                  <a:moveTo>
                    <a:pt x="696861" y="2819235"/>
                  </a:moveTo>
                  <a:lnTo>
                    <a:pt x="688428" y="2817761"/>
                  </a:lnTo>
                  <a:lnTo>
                    <a:pt x="686955" y="2826397"/>
                  </a:lnTo>
                  <a:lnTo>
                    <a:pt x="683933" y="2845892"/>
                  </a:lnTo>
                  <a:lnTo>
                    <a:pt x="691959" y="2847289"/>
                  </a:lnTo>
                  <a:lnTo>
                    <a:pt x="696861" y="2819235"/>
                  </a:lnTo>
                  <a:close/>
                </a:path>
                <a:path w="6600825" h="6591300">
                  <a:moveTo>
                    <a:pt x="699033" y="1274838"/>
                  </a:moveTo>
                  <a:lnTo>
                    <a:pt x="693877" y="1270876"/>
                  </a:lnTo>
                  <a:lnTo>
                    <a:pt x="685279" y="1282700"/>
                  </a:lnTo>
                  <a:lnTo>
                    <a:pt x="677176" y="1294053"/>
                  </a:lnTo>
                  <a:lnTo>
                    <a:pt x="681634" y="1297482"/>
                  </a:lnTo>
                  <a:lnTo>
                    <a:pt x="699033" y="1274838"/>
                  </a:lnTo>
                  <a:close/>
                </a:path>
                <a:path w="6600825" h="6591300">
                  <a:moveTo>
                    <a:pt x="701611" y="3792537"/>
                  </a:moveTo>
                  <a:lnTo>
                    <a:pt x="696429" y="3764572"/>
                  </a:lnTo>
                  <a:lnTo>
                    <a:pt x="686981" y="3766324"/>
                  </a:lnTo>
                  <a:lnTo>
                    <a:pt x="691743" y="3794353"/>
                  </a:lnTo>
                  <a:lnTo>
                    <a:pt x="701611" y="3792537"/>
                  </a:lnTo>
                  <a:close/>
                </a:path>
                <a:path w="6600825" h="6591300">
                  <a:moveTo>
                    <a:pt x="703846" y="2782125"/>
                  </a:moveTo>
                  <a:lnTo>
                    <a:pt x="694778" y="2780398"/>
                  </a:lnTo>
                  <a:lnTo>
                    <a:pt x="690016" y="2808427"/>
                  </a:lnTo>
                  <a:lnTo>
                    <a:pt x="698550" y="2810040"/>
                  </a:lnTo>
                  <a:lnTo>
                    <a:pt x="703846" y="2782125"/>
                  </a:lnTo>
                  <a:close/>
                </a:path>
                <a:path w="6600825" h="6591300">
                  <a:moveTo>
                    <a:pt x="708952" y="3829558"/>
                  </a:moveTo>
                  <a:lnTo>
                    <a:pt x="703376" y="3801694"/>
                  </a:lnTo>
                  <a:lnTo>
                    <a:pt x="693343" y="3803700"/>
                  </a:lnTo>
                  <a:lnTo>
                    <a:pt x="695604" y="3816997"/>
                  </a:lnTo>
                  <a:lnTo>
                    <a:pt x="698334" y="3831679"/>
                  </a:lnTo>
                  <a:lnTo>
                    <a:pt x="708952" y="3829558"/>
                  </a:lnTo>
                  <a:close/>
                </a:path>
                <a:path w="6600825" h="6591300">
                  <a:moveTo>
                    <a:pt x="709764" y="5320677"/>
                  </a:moveTo>
                  <a:lnTo>
                    <a:pt x="692238" y="5298148"/>
                  </a:lnTo>
                  <a:lnTo>
                    <a:pt x="682967" y="5305361"/>
                  </a:lnTo>
                  <a:lnTo>
                    <a:pt x="685279" y="5308600"/>
                  </a:lnTo>
                  <a:lnTo>
                    <a:pt x="699731" y="5328488"/>
                  </a:lnTo>
                  <a:lnTo>
                    <a:pt x="709764" y="5320677"/>
                  </a:lnTo>
                  <a:close/>
                </a:path>
                <a:path w="6600825" h="6591300">
                  <a:moveTo>
                    <a:pt x="711390" y="2744978"/>
                  </a:moveTo>
                  <a:lnTo>
                    <a:pt x="703580" y="2743377"/>
                  </a:lnTo>
                  <a:lnTo>
                    <a:pt x="696709" y="2771140"/>
                  </a:lnTo>
                  <a:lnTo>
                    <a:pt x="705650" y="2772981"/>
                  </a:lnTo>
                  <a:lnTo>
                    <a:pt x="711390" y="2744978"/>
                  </a:lnTo>
                  <a:close/>
                </a:path>
                <a:path w="6600825" h="6591300">
                  <a:moveTo>
                    <a:pt x="716915" y="3866908"/>
                  </a:moveTo>
                  <a:lnTo>
                    <a:pt x="710869" y="3838816"/>
                  </a:lnTo>
                  <a:lnTo>
                    <a:pt x="700087" y="3841140"/>
                  </a:lnTo>
                  <a:lnTo>
                    <a:pt x="705040" y="3867797"/>
                  </a:lnTo>
                  <a:lnTo>
                    <a:pt x="705459" y="3869372"/>
                  </a:lnTo>
                  <a:lnTo>
                    <a:pt x="716915" y="3866908"/>
                  </a:lnTo>
                  <a:close/>
                </a:path>
                <a:path w="6600825" h="6591300">
                  <a:moveTo>
                    <a:pt x="719518" y="2707690"/>
                  </a:moveTo>
                  <a:lnTo>
                    <a:pt x="711390" y="2705900"/>
                  </a:lnTo>
                  <a:lnTo>
                    <a:pt x="705726" y="2734068"/>
                  </a:lnTo>
                  <a:lnTo>
                    <a:pt x="713346" y="2735745"/>
                  </a:lnTo>
                  <a:lnTo>
                    <a:pt x="719518" y="2707690"/>
                  </a:lnTo>
                  <a:close/>
                </a:path>
                <a:path w="6600825" h="6591300">
                  <a:moveTo>
                    <a:pt x="722477" y="1244993"/>
                  </a:moveTo>
                  <a:lnTo>
                    <a:pt x="717156" y="1240802"/>
                  </a:lnTo>
                  <a:lnTo>
                    <a:pt x="712952" y="1244600"/>
                  </a:lnTo>
                  <a:lnTo>
                    <a:pt x="699452" y="1263192"/>
                  </a:lnTo>
                  <a:lnTo>
                    <a:pt x="704811" y="1267421"/>
                  </a:lnTo>
                  <a:lnTo>
                    <a:pt x="722477" y="1244993"/>
                  </a:lnTo>
                  <a:close/>
                </a:path>
                <a:path w="6600825" h="6591300">
                  <a:moveTo>
                    <a:pt x="725411" y="3904069"/>
                  </a:moveTo>
                  <a:lnTo>
                    <a:pt x="718972" y="3876116"/>
                  </a:lnTo>
                  <a:lnTo>
                    <a:pt x="707948" y="3878656"/>
                  </a:lnTo>
                  <a:lnTo>
                    <a:pt x="715251" y="3905897"/>
                  </a:lnTo>
                  <a:lnTo>
                    <a:pt x="715352" y="3906380"/>
                  </a:lnTo>
                  <a:lnTo>
                    <a:pt x="725411" y="3904069"/>
                  </a:lnTo>
                  <a:close/>
                </a:path>
                <a:path w="6600825" h="6591300">
                  <a:moveTo>
                    <a:pt x="728167" y="2670594"/>
                  </a:moveTo>
                  <a:lnTo>
                    <a:pt x="720407" y="2668778"/>
                  </a:lnTo>
                  <a:lnTo>
                    <a:pt x="715251" y="2686697"/>
                  </a:lnTo>
                  <a:lnTo>
                    <a:pt x="713270" y="2696540"/>
                  </a:lnTo>
                  <a:lnTo>
                    <a:pt x="721614" y="2698496"/>
                  </a:lnTo>
                  <a:lnTo>
                    <a:pt x="728167" y="2670594"/>
                  </a:lnTo>
                  <a:close/>
                </a:path>
                <a:path w="6600825" h="6591300">
                  <a:moveTo>
                    <a:pt x="733374" y="5350408"/>
                  </a:moveTo>
                  <a:lnTo>
                    <a:pt x="715594" y="5328069"/>
                  </a:lnTo>
                  <a:lnTo>
                    <a:pt x="705345" y="5336222"/>
                  </a:lnTo>
                  <a:lnTo>
                    <a:pt x="712952" y="5346700"/>
                  </a:lnTo>
                  <a:lnTo>
                    <a:pt x="722236" y="5359273"/>
                  </a:lnTo>
                  <a:lnTo>
                    <a:pt x="733374" y="5350408"/>
                  </a:lnTo>
                  <a:close/>
                </a:path>
                <a:path w="6600825" h="6591300">
                  <a:moveTo>
                    <a:pt x="734415" y="3941026"/>
                  </a:moveTo>
                  <a:lnTo>
                    <a:pt x="727595" y="3913225"/>
                  </a:lnTo>
                  <a:lnTo>
                    <a:pt x="717372" y="3915727"/>
                  </a:lnTo>
                  <a:lnTo>
                    <a:pt x="723417" y="3943718"/>
                  </a:lnTo>
                  <a:lnTo>
                    <a:pt x="734415" y="3941026"/>
                  </a:lnTo>
                  <a:close/>
                </a:path>
                <a:path w="6600825" h="6591300">
                  <a:moveTo>
                    <a:pt x="737349" y="2633700"/>
                  </a:moveTo>
                  <a:lnTo>
                    <a:pt x="730084" y="2631884"/>
                  </a:lnTo>
                  <a:lnTo>
                    <a:pt x="726224" y="2648597"/>
                  </a:lnTo>
                  <a:lnTo>
                    <a:pt x="723049" y="2659621"/>
                  </a:lnTo>
                  <a:lnTo>
                    <a:pt x="730389" y="2661462"/>
                  </a:lnTo>
                  <a:lnTo>
                    <a:pt x="737349" y="2633700"/>
                  </a:lnTo>
                  <a:close/>
                </a:path>
                <a:path w="6600825" h="6591300">
                  <a:moveTo>
                    <a:pt x="743940" y="3977767"/>
                  </a:moveTo>
                  <a:lnTo>
                    <a:pt x="736727" y="3950131"/>
                  </a:lnTo>
                  <a:lnTo>
                    <a:pt x="725436" y="3953078"/>
                  </a:lnTo>
                  <a:lnTo>
                    <a:pt x="726224" y="3956697"/>
                  </a:lnTo>
                  <a:lnTo>
                    <a:pt x="733552" y="3980484"/>
                  </a:lnTo>
                  <a:lnTo>
                    <a:pt x="743940" y="3977767"/>
                  </a:lnTo>
                  <a:close/>
                </a:path>
                <a:path w="6600825" h="6591300">
                  <a:moveTo>
                    <a:pt x="746264" y="1215428"/>
                  </a:moveTo>
                  <a:lnTo>
                    <a:pt x="744804" y="1214247"/>
                  </a:lnTo>
                  <a:lnTo>
                    <a:pt x="741083" y="1219200"/>
                  </a:lnTo>
                  <a:lnTo>
                    <a:pt x="724281" y="1234363"/>
                  </a:lnTo>
                  <a:lnTo>
                    <a:pt x="728345" y="1237640"/>
                  </a:lnTo>
                  <a:lnTo>
                    <a:pt x="746264" y="1215428"/>
                  </a:lnTo>
                  <a:close/>
                </a:path>
                <a:path w="6600825" h="6591300">
                  <a:moveTo>
                    <a:pt x="747026" y="2597023"/>
                  </a:moveTo>
                  <a:lnTo>
                    <a:pt x="738924" y="2594864"/>
                  </a:lnTo>
                  <a:lnTo>
                    <a:pt x="737958" y="2597797"/>
                  </a:lnTo>
                  <a:lnTo>
                    <a:pt x="732218" y="2622626"/>
                  </a:lnTo>
                  <a:lnTo>
                    <a:pt x="739686" y="2624620"/>
                  </a:lnTo>
                  <a:lnTo>
                    <a:pt x="747026" y="2597023"/>
                  </a:lnTo>
                  <a:close/>
                </a:path>
                <a:path w="6600825" h="6591300">
                  <a:moveTo>
                    <a:pt x="753986" y="4014317"/>
                  </a:moveTo>
                  <a:lnTo>
                    <a:pt x="746379" y="3986822"/>
                  </a:lnTo>
                  <a:lnTo>
                    <a:pt x="736358" y="3989603"/>
                  </a:lnTo>
                  <a:lnTo>
                    <a:pt x="737958" y="3994797"/>
                  </a:lnTo>
                  <a:lnTo>
                    <a:pt x="743470" y="4017213"/>
                  </a:lnTo>
                  <a:lnTo>
                    <a:pt x="753986" y="4014317"/>
                  </a:lnTo>
                  <a:close/>
                </a:path>
                <a:path w="6600825" h="6591300">
                  <a:moveTo>
                    <a:pt x="757224" y="2560548"/>
                  </a:moveTo>
                  <a:lnTo>
                    <a:pt x="750709" y="2558707"/>
                  </a:lnTo>
                  <a:lnTo>
                    <a:pt x="750443" y="2559697"/>
                  </a:lnTo>
                  <a:lnTo>
                    <a:pt x="741883" y="2585834"/>
                  </a:lnTo>
                  <a:lnTo>
                    <a:pt x="749503" y="2587980"/>
                  </a:lnTo>
                  <a:lnTo>
                    <a:pt x="757224" y="2560548"/>
                  </a:lnTo>
                  <a:close/>
                </a:path>
                <a:path w="6600825" h="6591300">
                  <a:moveTo>
                    <a:pt x="757301" y="5379847"/>
                  </a:moveTo>
                  <a:lnTo>
                    <a:pt x="739267" y="5357723"/>
                  </a:lnTo>
                  <a:lnTo>
                    <a:pt x="727925" y="5366969"/>
                  </a:lnTo>
                  <a:lnTo>
                    <a:pt x="741083" y="5384800"/>
                  </a:lnTo>
                  <a:lnTo>
                    <a:pt x="745934" y="5389105"/>
                  </a:lnTo>
                  <a:lnTo>
                    <a:pt x="757301" y="5379847"/>
                  </a:lnTo>
                  <a:close/>
                </a:path>
                <a:path w="6600825" h="6591300">
                  <a:moveTo>
                    <a:pt x="764527" y="4050639"/>
                  </a:moveTo>
                  <a:lnTo>
                    <a:pt x="756539" y="4023309"/>
                  </a:lnTo>
                  <a:lnTo>
                    <a:pt x="745744" y="4026471"/>
                  </a:lnTo>
                  <a:lnTo>
                    <a:pt x="750443" y="4045597"/>
                  </a:lnTo>
                  <a:lnTo>
                    <a:pt x="753338" y="4053903"/>
                  </a:lnTo>
                  <a:lnTo>
                    <a:pt x="764527" y="4050639"/>
                  </a:lnTo>
                  <a:close/>
                </a:path>
                <a:path w="6600825" h="6591300">
                  <a:moveTo>
                    <a:pt x="767918" y="2524290"/>
                  </a:moveTo>
                  <a:lnTo>
                    <a:pt x="760260" y="2522004"/>
                  </a:lnTo>
                  <a:lnTo>
                    <a:pt x="753084" y="2549563"/>
                  </a:lnTo>
                  <a:lnTo>
                    <a:pt x="759815" y="2551557"/>
                  </a:lnTo>
                  <a:lnTo>
                    <a:pt x="767918" y="2524290"/>
                  </a:lnTo>
                  <a:close/>
                </a:path>
                <a:path w="6600825" h="6591300">
                  <a:moveTo>
                    <a:pt x="770382" y="1186116"/>
                  </a:moveTo>
                  <a:lnTo>
                    <a:pt x="767626" y="1183843"/>
                  </a:lnTo>
                  <a:lnTo>
                    <a:pt x="750468" y="1206703"/>
                  </a:lnTo>
                  <a:lnTo>
                    <a:pt x="752208" y="1208138"/>
                  </a:lnTo>
                  <a:lnTo>
                    <a:pt x="770382" y="1186116"/>
                  </a:lnTo>
                  <a:close/>
                </a:path>
                <a:path w="6600825" h="6591300">
                  <a:moveTo>
                    <a:pt x="775589" y="4086822"/>
                  </a:moveTo>
                  <a:lnTo>
                    <a:pt x="767207" y="4059593"/>
                  </a:lnTo>
                  <a:lnTo>
                    <a:pt x="756462" y="4062895"/>
                  </a:lnTo>
                  <a:lnTo>
                    <a:pt x="763689" y="4083697"/>
                  </a:lnTo>
                  <a:lnTo>
                    <a:pt x="765403" y="4089958"/>
                  </a:lnTo>
                  <a:lnTo>
                    <a:pt x="775589" y="4086822"/>
                  </a:lnTo>
                  <a:close/>
                </a:path>
                <a:path w="6600825" h="6591300">
                  <a:moveTo>
                    <a:pt x="779183" y="2488044"/>
                  </a:moveTo>
                  <a:lnTo>
                    <a:pt x="772134" y="2485834"/>
                  </a:lnTo>
                  <a:lnTo>
                    <a:pt x="763689" y="2508897"/>
                  </a:lnTo>
                  <a:lnTo>
                    <a:pt x="762647" y="2512847"/>
                  </a:lnTo>
                  <a:lnTo>
                    <a:pt x="770648" y="2515349"/>
                  </a:lnTo>
                  <a:lnTo>
                    <a:pt x="779183" y="2488044"/>
                  </a:lnTo>
                  <a:close/>
                </a:path>
                <a:path w="6600825" h="6591300">
                  <a:moveTo>
                    <a:pt x="781596" y="5409044"/>
                  </a:moveTo>
                  <a:lnTo>
                    <a:pt x="763282" y="5387098"/>
                  </a:lnTo>
                  <a:lnTo>
                    <a:pt x="753186" y="5395531"/>
                  </a:lnTo>
                  <a:lnTo>
                    <a:pt x="769683" y="5410200"/>
                  </a:lnTo>
                  <a:lnTo>
                    <a:pt x="773785" y="5415572"/>
                  </a:lnTo>
                  <a:lnTo>
                    <a:pt x="781596" y="5409044"/>
                  </a:lnTo>
                  <a:close/>
                </a:path>
                <a:path w="6600825" h="6591300">
                  <a:moveTo>
                    <a:pt x="787273" y="4123118"/>
                  </a:moveTo>
                  <a:lnTo>
                    <a:pt x="778433" y="4095826"/>
                  </a:lnTo>
                  <a:lnTo>
                    <a:pt x="767956" y="4099217"/>
                  </a:lnTo>
                  <a:lnTo>
                    <a:pt x="775576" y="4126915"/>
                  </a:lnTo>
                  <a:lnTo>
                    <a:pt x="787273" y="4123118"/>
                  </a:lnTo>
                  <a:close/>
                </a:path>
                <a:path w="6600825" h="6591300">
                  <a:moveTo>
                    <a:pt x="791032" y="2451811"/>
                  </a:moveTo>
                  <a:lnTo>
                    <a:pt x="783831" y="2449449"/>
                  </a:lnTo>
                  <a:lnTo>
                    <a:pt x="777659" y="2470797"/>
                  </a:lnTo>
                  <a:lnTo>
                    <a:pt x="775423" y="2476881"/>
                  </a:lnTo>
                  <a:lnTo>
                    <a:pt x="782066" y="2479065"/>
                  </a:lnTo>
                  <a:lnTo>
                    <a:pt x="791032" y="2451811"/>
                  </a:lnTo>
                  <a:close/>
                </a:path>
                <a:path w="6600825" h="6591300">
                  <a:moveTo>
                    <a:pt x="794867" y="1157058"/>
                  </a:moveTo>
                  <a:lnTo>
                    <a:pt x="790702" y="1153541"/>
                  </a:lnTo>
                  <a:lnTo>
                    <a:pt x="773353" y="1176286"/>
                  </a:lnTo>
                  <a:lnTo>
                    <a:pt x="776427" y="1178890"/>
                  </a:lnTo>
                  <a:lnTo>
                    <a:pt x="794867" y="1157058"/>
                  </a:lnTo>
                  <a:close/>
                </a:path>
                <a:path w="6600825" h="6591300">
                  <a:moveTo>
                    <a:pt x="799452" y="4159186"/>
                  </a:moveTo>
                  <a:lnTo>
                    <a:pt x="790244" y="4132059"/>
                  </a:lnTo>
                  <a:lnTo>
                    <a:pt x="778281" y="4136123"/>
                  </a:lnTo>
                  <a:lnTo>
                    <a:pt x="788606" y="4162882"/>
                  </a:lnTo>
                  <a:lnTo>
                    <a:pt x="799452" y="4159186"/>
                  </a:lnTo>
                  <a:close/>
                </a:path>
                <a:path w="6600825" h="6591300">
                  <a:moveTo>
                    <a:pt x="803376" y="2415819"/>
                  </a:moveTo>
                  <a:lnTo>
                    <a:pt x="795197" y="2413000"/>
                  </a:lnTo>
                  <a:lnTo>
                    <a:pt x="792365" y="2419997"/>
                  </a:lnTo>
                  <a:lnTo>
                    <a:pt x="786485" y="2440292"/>
                  </a:lnTo>
                  <a:lnTo>
                    <a:pt x="794029" y="2442895"/>
                  </a:lnTo>
                  <a:lnTo>
                    <a:pt x="803376" y="2415819"/>
                  </a:lnTo>
                  <a:close/>
                </a:path>
                <a:path w="6600825" h="6591300">
                  <a:moveTo>
                    <a:pt x="806234" y="5437975"/>
                  </a:moveTo>
                  <a:lnTo>
                    <a:pt x="787679" y="5416245"/>
                  </a:lnTo>
                  <a:lnTo>
                    <a:pt x="779576" y="5423166"/>
                  </a:lnTo>
                  <a:lnTo>
                    <a:pt x="796925" y="5445912"/>
                  </a:lnTo>
                  <a:lnTo>
                    <a:pt x="806234" y="5437975"/>
                  </a:lnTo>
                  <a:close/>
                </a:path>
                <a:path w="6600825" h="6591300">
                  <a:moveTo>
                    <a:pt x="812152" y="4195026"/>
                  </a:moveTo>
                  <a:lnTo>
                    <a:pt x="802551" y="4168076"/>
                  </a:lnTo>
                  <a:lnTo>
                    <a:pt x="792060" y="4171810"/>
                  </a:lnTo>
                  <a:lnTo>
                    <a:pt x="792365" y="4172597"/>
                  </a:lnTo>
                  <a:lnTo>
                    <a:pt x="800442" y="4199191"/>
                  </a:lnTo>
                  <a:lnTo>
                    <a:pt x="812152" y="4195026"/>
                  </a:lnTo>
                  <a:close/>
                </a:path>
                <a:path w="6600825" h="6591300">
                  <a:moveTo>
                    <a:pt x="816216" y="2380056"/>
                  </a:moveTo>
                  <a:lnTo>
                    <a:pt x="809586" y="2377668"/>
                  </a:lnTo>
                  <a:lnTo>
                    <a:pt x="807796" y="2381897"/>
                  </a:lnTo>
                  <a:lnTo>
                    <a:pt x="798766" y="2404160"/>
                  </a:lnTo>
                  <a:lnTo>
                    <a:pt x="806500" y="2406954"/>
                  </a:lnTo>
                  <a:lnTo>
                    <a:pt x="816216" y="2380056"/>
                  </a:lnTo>
                  <a:close/>
                </a:path>
                <a:path w="6600825" h="6591300">
                  <a:moveTo>
                    <a:pt x="819683" y="1128293"/>
                  </a:moveTo>
                  <a:lnTo>
                    <a:pt x="813968" y="1123353"/>
                  </a:lnTo>
                  <a:lnTo>
                    <a:pt x="798741" y="1143000"/>
                  </a:lnTo>
                  <a:lnTo>
                    <a:pt x="796467" y="1145984"/>
                  </a:lnTo>
                  <a:lnTo>
                    <a:pt x="800989" y="1149908"/>
                  </a:lnTo>
                  <a:lnTo>
                    <a:pt x="819683" y="1128293"/>
                  </a:lnTo>
                  <a:close/>
                </a:path>
                <a:path w="6600825" h="6591300">
                  <a:moveTo>
                    <a:pt x="825334" y="4230624"/>
                  </a:moveTo>
                  <a:lnTo>
                    <a:pt x="815365" y="4203852"/>
                  </a:lnTo>
                  <a:lnTo>
                    <a:pt x="803224" y="4208373"/>
                  </a:lnTo>
                  <a:lnTo>
                    <a:pt x="807796" y="4223397"/>
                  </a:lnTo>
                  <a:lnTo>
                    <a:pt x="812825" y="4235272"/>
                  </a:lnTo>
                  <a:lnTo>
                    <a:pt x="825334" y="4230624"/>
                  </a:lnTo>
                  <a:close/>
                </a:path>
                <a:path w="6600825" h="6591300">
                  <a:moveTo>
                    <a:pt x="829551" y="2344534"/>
                  </a:moveTo>
                  <a:lnTo>
                    <a:pt x="824344" y="2342565"/>
                  </a:lnTo>
                  <a:lnTo>
                    <a:pt x="823937" y="2343797"/>
                  </a:lnTo>
                  <a:lnTo>
                    <a:pt x="813295" y="2368918"/>
                  </a:lnTo>
                  <a:lnTo>
                    <a:pt x="819467" y="2371255"/>
                  </a:lnTo>
                  <a:lnTo>
                    <a:pt x="829551" y="2344534"/>
                  </a:lnTo>
                  <a:close/>
                </a:path>
                <a:path w="6600825" h="6591300">
                  <a:moveTo>
                    <a:pt x="831189" y="5466600"/>
                  </a:moveTo>
                  <a:lnTo>
                    <a:pt x="812393" y="5445099"/>
                  </a:lnTo>
                  <a:lnTo>
                    <a:pt x="802779" y="5453494"/>
                  </a:lnTo>
                  <a:lnTo>
                    <a:pt x="820305" y="5476125"/>
                  </a:lnTo>
                  <a:lnTo>
                    <a:pt x="831189" y="5466600"/>
                  </a:lnTo>
                  <a:close/>
                </a:path>
                <a:path w="6600825" h="6591300">
                  <a:moveTo>
                    <a:pt x="839012" y="4265968"/>
                  </a:moveTo>
                  <a:lnTo>
                    <a:pt x="828662" y="4239387"/>
                  </a:lnTo>
                  <a:lnTo>
                    <a:pt x="816559" y="4244098"/>
                  </a:lnTo>
                  <a:lnTo>
                    <a:pt x="823937" y="4261497"/>
                  </a:lnTo>
                  <a:lnTo>
                    <a:pt x="827836" y="4270324"/>
                  </a:lnTo>
                  <a:lnTo>
                    <a:pt x="839012" y="4265968"/>
                  </a:lnTo>
                  <a:close/>
                </a:path>
                <a:path w="6600825" h="6591300">
                  <a:moveTo>
                    <a:pt x="843381" y="2309266"/>
                  </a:moveTo>
                  <a:lnTo>
                    <a:pt x="836320" y="2306472"/>
                  </a:lnTo>
                  <a:lnTo>
                    <a:pt x="827328" y="2333587"/>
                  </a:lnTo>
                  <a:lnTo>
                    <a:pt x="832929" y="2335796"/>
                  </a:lnTo>
                  <a:lnTo>
                    <a:pt x="843381" y="2309266"/>
                  </a:lnTo>
                  <a:close/>
                </a:path>
                <a:path w="6600825" h="6591300">
                  <a:moveTo>
                    <a:pt x="844816" y="1099820"/>
                  </a:moveTo>
                  <a:lnTo>
                    <a:pt x="839647" y="1095235"/>
                  </a:lnTo>
                  <a:lnTo>
                    <a:pt x="828255" y="1104900"/>
                  </a:lnTo>
                  <a:lnTo>
                    <a:pt x="819797" y="1115822"/>
                  </a:lnTo>
                  <a:lnTo>
                    <a:pt x="825881" y="1121206"/>
                  </a:lnTo>
                  <a:lnTo>
                    <a:pt x="844816" y="1099820"/>
                  </a:lnTo>
                  <a:close/>
                </a:path>
                <a:path w="6600825" h="6591300">
                  <a:moveTo>
                    <a:pt x="853173" y="4301083"/>
                  </a:moveTo>
                  <a:lnTo>
                    <a:pt x="842467" y="4274680"/>
                  </a:lnTo>
                  <a:lnTo>
                    <a:pt x="831710" y="4279049"/>
                  </a:lnTo>
                  <a:lnTo>
                    <a:pt x="840790" y="4299597"/>
                  </a:lnTo>
                  <a:lnTo>
                    <a:pt x="842772" y="4305300"/>
                  </a:lnTo>
                  <a:lnTo>
                    <a:pt x="853173" y="4301083"/>
                  </a:lnTo>
                  <a:close/>
                </a:path>
                <a:path w="6600825" h="6591300">
                  <a:moveTo>
                    <a:pt x="856475" y="5494947"/>
                  </a:moveTo>
                  <a:lnTo>
                    <a:pt x="837425" y="5473662"/>
                  </a:lnTo>
                  <a:lnTo>
                    <a:pt x="826185" y="5483720"/>
                  </a:lnTo>
                  <a:lnTo>
                    <a:pt x="828255" y="5486400"/>
                  </a:lnTo>
                  <a:lnTo>
                    <a:pt x="847648" y="5502846"/>
                  </a:lnTo>
                  <a:lnTo>
                    <a:pt x="856475" y="5494947"/>
                  </a:lnTo>
                  <a:close/>
                </a:path>
                <a:path w="6600825" h="6591300">
                  <a:moveTo>
                    <a:pt x="857707" y="2274227"/>
                  </a:moveTo>
                  <a:lnTo>
                    <a:pt x="850760" y="2271382"/>
                  </a:lnTo>
                  <a:lnTo>
                    <a:pt x="840790" y="2292997"/>
                  </a:lnTo>
                  <a:lnTo>
                    <a:pt x="839304" y="2297468"/>
                  </a:lnTo>
                  <a:lnTo>
                    <a:pt x="846886" y="2300579"/>
                  </a:lnTo>
                  <a:lnTo>
                    <a:pt x="857707" y="2274227"/>
                  </a:lnTo>
                  <a:close/>
                </a:path>
                <a:path w="6600825" h="6591300">
                  <a:moveTo>
                    <a:pt x="867879" y="4336034"/>
                  </a:moveTo>
                  <a:lnTo>
                    <a:pt x="856754" y="4309719"/>
                  </a:lnTo>
                  <a:lnTo>
                    <a:pt x="845883" y="4314317"/>
                  </a:lnTo>
                  <a:lnTo>
                    <a:pt x="855230" y="4341380"/>
                  </a:lnTo>
                  <a:lnTo>
                    <a:pt x="867879" y="4336034"/>
                  </a:lnTo>
                  <a:close/>
                </a:path>
                <a:path w="6600825" h="6591300">
                  <a:moveTo>
                    <a:pt x="870280" y="1071638"/>
                  </a:moveTo>
                  <a:lnTo>
                    <a:pt x="866927" y="1068590"/>
                  </a:lnTo>
                  <a:lnTo>
                    <a:pt x="858215" y="1079500"/>
                  </a:lnTo>
                  <a:lnTo>
                    <a:pt x="846950" y="1089050"/>
                  </a:lnTo>
                  <a:lnTo>
                    <a:pt x="851103" y="1092796"/>
                  </a:lnTo>
                  <a:lnTo>
                    <a:pt x="870280" y="1071638"/>
                  </a:lnTo>
                  <a:close/>
                </a:path>
                <a:path w="6600825" h="6591300">
                  <a:moveTo>
                    <a:pt x="872591" y="2239264"/>
                  </a:moveTo>
                  <a:lnTo>
                    <a:pt x="866990" y="2236863"/>
                  </a:lnTo>
                  <a:lnTo>
                    <a:pt x="858354" y="2254897"/>
                  </a:lnTo>
                  <a:lnTo>
                    <a:pt x="854710" y="2262784"/>
                  </a:lnTo>
                  <a:lnTo>
                    <a:pt x="861326" y="2265616"/>
                  </a:lnTo>
                  <a:lnTo>
                    <a:pt x="872591" y="2239264"/>
                  </a:lnTo>
                  <a:close/>
                </a:path>
                <a:path w="6600825" h="6591300">
                  <a:moveTo>
                    <a:pt x="882078" y="5522988"/>
                  </a:moveTo>
                  <a:lnTo>
                    <a:pt x="862799" y="5501919"/>
                  </a:lnTo>
                  <a:lnTo>
                    <a:pt x="854989" y="5509069"/>
                  </a:lnTo>
                  <a:lnTo>
                    <a:pt x="858215" y="5511800"/>
                  </a:lnTo>
                  <a:lnTo>
                    <a:pt x="873455" y="5530888"/>
                  </a:lnTo>
                  <a:lnTo>
                    <a:pt x="882078" y="5522988"/>
                  </a:lnTo>
                  <a:close/>
                </a:path>
                <a:path w="6600825" h="6591300">
                  <a:moveTo>
                    <a:pt x="883145" y="4370921"/>
                  </a:moveTo>
                  <a:lnTo>
                    <a:pt x="871601" y="4344695"/>
                  </a:lnTo>
                  <a:lnTo>
                    <a:pt x="858405" y="4350499"/>
                  </a:lnTo>
                  <a:lnTo>
                    <a:pt x="870788" y="4376356"/>
                  </a:lnTo>
                  <a:lnTo>
                    <a:pt x="883145" y="4370921"/>
                  </a:lnTo>
                  <a:close/>
                </a:path>
                <a:path w="6600825" h="6591300">
                  <a:moveTo>
                    <a:pt x="888009" y="2204466"/>
                  </a:moveTo>
                  <a:lnTo>
                    <a:pt x="882167" y="2201862"/>
                  </a:lnTo>
                  <a:lnTo>
                    <a:pt x="876604" y="2216797"/>
                  </a:lnTo>
                  <a:lnTo>
                    <a:pt x="871093" y="2228291"/>
                  </a:lnTo>
                  <a:lnTo>
                    <a:pt x="876363" y="2230640"/>
                  </a:lnTo>
                  <a:lnTo>
                    <a:pt x="888009" y="2204466"/>
                  </a:lnTo>
                  <a:close/>
                </a:path>
                <a:path w="6600825" h="6591300">
                  <a:moveTo>
                    <a:pt x="896048" y="1043749"/>
                  </a:moveTo>
                  <a:lnTo>
                    <a:pt x="891222" y="1039266"/>
                  </a:lnTo>
                  <a:lnTo>
                    <a:pt x="888631" y="1041400"/>
                  </a:lnTo>
                  <a:lnTo>
                    <a:pt x="872845" y="1061173"/>
                  </a:lnTo>
                  <a:lnTo>
                    <a:pt x="876630" y="1064691"/>
                  </a:lnTo>
                  <a:lnTo>
                    <a:pt x="896048" y="1043749"/>
                  </a:lnTo>
                  <a:close/>
                </a:path>
                <a:path w="6600825" h="6591300">
                  <a:moveTo>
                    <a:pt x="898893" y="4405554"/>
                  </a:moveTo>
                  <a:lnTo>
                    <a:pt x="886993" y="4379506"/>
                  </a:lnTo>
                  <a:lnTo>
                    <a:pt x="874941" y="4385018"/>
                  </a:lnTo>
                  <a:lnTo>
                    <a:pt x="876604" y="4388497"/>
                  </a:lnTo>
                  <a:lnTo>
                    <a:pt x="887641" y="4410684"/>
                  </a:lnTo>
                  <a:lnTo>
                    <a:pt x="898893" y="4405554"/>
                  </a:lnTo>
                  <a:close/>
                </a:path>
                <a:path w="6600825" h="6591300">
                  <a:moveTo>
                    <a:pt x="903909" y="2169922"/>
                  </a:moveTo>
                  <a:lnTo>
                    <a:pt x="895527" y="2166048"/>
                  </a:lnTo>
                  <a:lnTo>
                    <a:pt x="885494" y="2192934"/>
                  </a:lnTo>
                  <a:lnTo>
                    <a:pt x="891895" y="2195893"/>
                  </a:lnTo>
                  <a:lnTo>
                    <a:pt x="903909" y="2169922"/>
                  </a:lnTo>
                  <a:close/>
                </a:path>
                <a:path w="6600825" h="6591300">
                  <a:moveTo>
                    <a:pt x="907999" y="5550738"/>
                  </a:moveTo>
                  <a:lnTo>
                    <a:pt x="888479" y="5529897"/>
                  </a:lnTo>
                  <a:lnTo>
                    <a:pt x="879424" y="5538368"/>
                  </a:lnTo>
                  <a:lnTo>
                    <a:pt x="888631" y="5549900"/>
                  </a:lnTo>
                  <a:lnTo>
                    <a:pt x="897369" y="5560695"/>
                  </a:lnTo>
                  <a:lnTo>
                    <a:pt x="907999" y="5550738"/>
                  </a:lnTo>
                  <a:close/>
                </a:path>
                <a:path w="6600825" h="6591300">
                  <a:moveTo>
                    <a:pt x="915111" y="4439907"/>
                  </a:moveTo>
                  <a:lnTo>
                    <a:pt x="902855" y="4414075"/>
                  </a:lnTo>
                  <a:lnTo>
                    <a:pt x="891908" y="4419270"/>
                  </a:lnTo>
                  <a:lnTo>
                    <a:pt x="895553" y="4426597"/>
                  </a:lnTo>
                  <a:lnTo>
                    <a:pt x="904900" y="4444758"/>
                  </a:lnTo>
                  <a:lnTo>
                    <a:pt x="915111" y="4439907"/>
                  </a:lnTo>
                  <a:close/>
                </a:path>
                <a:path w="6600825" h="6591300">
                  <a:moveTo>
                    <a:pt x="920292" y="2135644"/>
                  </a:moveTo>
                  <a:lnTo>
                    <a:pt x="912977" y="2132139"/>
                  </a:lnTo>
                  <a:lnTo>
                    <a:pt x="899883" y="2157565"/>
                  </a:lnTo>
                  <a:lnTo>
                    <a:pt x="907910" y="2161425"/>
                  </a:lnTo>
                  <a:lnTo>
                    <a:pt x="920292" y="2135644"/>
                  </a:lnTo>
                  <a:close/>
                </a:path>
                <a:path w="6600825" h="6591300">
                  <a:moveTo>
                    <a:pt x="922147" y="1016165"/>
                  </a:moveTo>
                  <a:lnTo>
                    <a:pt x="920572" y="1014666"/>
                  </a:lnTo>
                  <a:lnTo>
                    <a:pt x="919480" y="1016000"/>
                  </a:lnTo>
                  <a:lnTo>
                    <a:pt x="898601" y="1033183"/>
                  </a:lnTo>
                  <a:lnTo>
                    <a:pt x="902487" y="1036878"/>
                  </a:lnTo>
                  <a:lnTo>
                    <a:pt x="922147" y="1016165"/>
                  </a:lnTo>
                  <a:close/>
                </a:path>
                <a:path w="6600825" h="6591300">
                  <a:moveTo>
                    <a:pt x="931824" y="4473994"/>
                  </a:moveTo>
                  <a:lnTo>
                    <a:pt x="919200" y="4448353"/>
                  </a:lnTo>
                  <a:lnTo>
                    <a:pt x="909269" y="4453242"/>
                  </a:lnTo>
                  <a:lnTo>
                    <a:pt x="915174" y="4464697"/>
                  </a:lnTo>
                  <a:lnTo>
                    <a:pt x="922553" y="4478553"/>
                  </a:lnTo>
                  <a:lnTo>
                    <a:pt x="931824" y="4473994"/>
                  </a:lnTo>
                  <a:close/>
                </a:path>
                <a:path w="6600825" h="6591300">
                  <a:moveTo>
                    <a:pt x="934237" y="5578195"/>
                  </a:moveTo>
                  <a:lnTo>
                    <a:pt x="914476" y="5557571"/>
                  </a:lnTo>
                  <a:lnTo>
                    <a:pt x="903427" y="5568175"/>
                  </a:lnTo>
                  <a:lnTo>
                    <a:pt x="919480" y="5588000"/>
                  </a:lnTo>
                  <a:lnTo>
                    <a:pt x="921931" y="5589994"/>
                  </a:lnTo>
                  <a:lnTo>
                    <a:pt x="934237" y="5578195"/>
                  </a:lnTo>
                  <a:close/>
                </a:path>
                <a:path w="6600825" h="6591300">
                  <a:moveTo>
                    <a:pt x="937145" y="2101646"/>
                  </a:moveTo>
                  <a:lnTo>
                    <a:pt x="930821" y="2098509"/>
                  </a:lnTo>
                  <a:lnTo>
                    <a:pt x="917397" y="2123719"/>
                  </a:lnTo>
                  <a:lnTo>
                    <a:pt x="924407" y="2127212"/>
                  </a:lnTo>
                  <a:lnTo>
                    <a:pt x="937145" y="2101646"/>
                  </a:lnTo>
                  <a:close/>
                </a:path>
                <a:path w="6600825" h="6591300">
                  <a:moveTo>
                    <a:pt x="948524" y="988898"/>
                  </a:moveTo>
                  <a:lnTo>
                    <a:pt x="944753" y="985215"/>
                  </a:lnTo>
                  <a:lnTo>
                    <a:pt x="926579" y="1007338"/>
                  </a:lnTo>
                  <a:lnTo>
                    <a:pt x="928662" y="1009370"/>
                  </a:lnTo>
                  <a:lnTo>
                    <a:pt x="948524" y="988898"/>
                  </a:lnTo>
                  <a:close/>
                </a:path>
                <a:path w="6600825" h="6591300">
                  <a:moveTo>
                    <a:pt x="948994" y="4507789"/>
                  </a:moveTo>
                  <a:lnTo>
                    <a:pt x="936028" y="4482376"/>
                  </a:lnTo>
                  <a:lnTo>
                    <a:pt x="927036" y="4486961"/>
                  </a:lnTo>
                  <a:lnTo>
                    <a:pt x="935469" y="4502797"/>
                  </a:lnTo>
                  <a:lnTo>
                    <a:pt x="939520" y="4512627"/>
                  </a:lnTo>
                  <a:lnTo>
                    <a:pt x="948994" y="4507789"/>
                  </a:lnTo>
                  <a:close/>
                </a:path>
                <a:path w="6600825" h="6591300">
                  <a:moveTo>
                    <a:pt x="954468" y="2067928"/>
                  </a:moveTo>
                  <a:lnTo>
                    <a:pt x="949032" y="2065134"/>
                  </a:lnTo>
                  <a:lnTo>
                    <a:pt x="935278" y="2090140"/>
                  </a:lnTo>
                  <a:lnTo>
                    <a:pt x="941374" y="2093290"/>
                  </a:lnTo>
                  <a:lnTo>
                    <a:pt x="954468" y="2067928"/>
                  </a:lnTo>
                  <a:close/>
                </a:path>
                <a:path w="6600825" h="6591300">
                  <a:moveTo>
                    <a:pt x="960793" y="5605335"/>
                  </a:moveTo>
                  <a:lnTo>
                    <a:pt x="940790" y="5584952"/>
                  </a:lnTo>
                  <a:lnTo>
                    <a:pt x="929436" y="5596090"/>
                  </a:lnTo>
                  <a:lnTo>
                    <a:pt x="950760" y="5613400"/>
                  </a:lnTo>
                  <a:lnTo>
                    <a:pt x="951572" y="5614378"/>
                  </a:lnTo>
                  <a:lnTo>
                    <a:pt x="960793" y="5605335"/>
                  </a:lnTo>
                  <a:close/>
                </a:path>
                <a:path w="6600825" h="6591300">
                  <a:moveTo>
                    <a:pt x="966647" y="4541317"/>
                  </a:moveTo>
                  <a:lnTo>
                    <a:pt x="953312" y="4516107"/>
                  </a:lnTo>
                  <a:lnTo>
                    <a:pt x="943178" y="4521479"/>
                  </a:lnTo>
                  <a:lnTo>
                    <a:pt x="954100" y="4547946"/>
                  </a:lnTo>
                  <a:lnTo>
                    <a:pt x="966647" y="4541317"/>
                  </a:lnTo>
                  <a:close/>
                </a:path>
                <a:path w="6600825" h="6591300">
                  <a:moveTo>
                    <a:pt x="972248" y="2034501"/>
                  </a:moveTo>
                  <a:lnTo>
                    <a:pt x="967600" y="2032012"/>
                  </a:lnTo>
                  <a:lnTo>
                    <a:pt x="956424" y="2051697"/>
                  </a:lnTo>
                  <a:lnTo>
                    <a:pt x="953592" y="2056841"/>
                  </a:lnTo>
                  <a:lnTo>
                    <a:pt x="958824" y="2059635"/>
                  </a:lnTo>
                  <a:lnTo>
                    <a:pt x="972248" y="2034501"/>
                  </a:lnTo>
                  <a:close/>
                </a:path>
                <a:path w="6600825" h="6591300">
                  <a:moveTo>
                    <a:pt x="975258" y="961910"/>
                  </a:moveTo>
                  <a:lnTo>
                    <a:pt x="973239" y="959891"/>
                  </a:lnTo>
                  <a:lnTo>
                    <a:pt x="950823" y="977849"/>
                  </a:lnTo>
                  <a:lnTo>
                    <a:pt x="955167" y="982141"/>
                  </a:lnTo>
                  <a:lnTo>
                    <a:pt x="975258" y="961910"/>
                  </a:lnTo>
                  <a:close/>
                </a:path>
                <a:path w="6600825" h="6591300">
                  <a:moveTo>
                    <a:pt x="984808" y="4574667"/>
                  </a:moveTo>
                  <a:lnTo>
                    <a:pt x="971080" y="4549572"/>
                  </a:lnTo>
                  <a:lnTo>
                    <a:pt x="958151" y="4556633"/>
                  </a:lnTo>
                  <a:lnTo>
                    <a:pt x="972273" y="4581525"/>
                  </a:lnTo>
                  <a:lnTo>
                    <a:pt x="984808" y="4574667"/>
                  </a:lnTo>
                  <a:close/>
                </a:path>
                <a:path w="6600825" h="6591300">
                  <a:moveTo>
                    <a:pt x="987653" y="5632170"/>
                  </a:moveTo>
                  <a:lnTo>
                    <a:pt x="967422" y="5612015"/>
                  </a:lnTo>
                  <a:lnTo>
                    <a:pt x="957707" y="5621756"/>
                  </a:lnTo>
                  <a:lnTo>
                    <a:pt x="976058" y="5643804"/>
                  </a:lnTo>
                  <a:lnTo>
                    <a:pt x="987653" y="5632170"/>
                  </a:lnTo>
                  <a:close/>
                </a:path>
                <a:path w="6600825" h="6591300">
                  <a:moveTo>
                    <a:pt x="990600" y="2001177"/>
                  </a:moveTo>
                  <a:lnTo>
                    <a:pt x="986599" y="1998967"/>
                  </a:lnTo>
                  <a:lnTo>
                    <a:pt x="978039" y="2013597"/>
                  </a:lnTo>
                  <a:lnTo>
                    <a:pt x="972273" y="2023770"/>
                  </a:lnTo>
                  <a:lnTo>
                    <a:pt x="976731" y="2026246"/>
                  </a:lnTo>
                  <a:lnTo>
                    <a:pt x="990600" y="2001177"/>
                  </a:lnTo>
                  <a:close/>
                </a:path>
                <a:path w="6600825" h="6591300">
                  <a:moveTo>
                    <a:pt x="1002296" y="935228"/>
                  </a:moveTo>
                  <a:lnTo>
                    <a:pt x="999464" y="932345"/>
                  </a:lnTo>
                  <a:lnTo>
                    <a:pt x="982472" y="952500"/>
                  </a:lnTo>
                  <a:lnTo>
                    <a:pt x="980655" y="953947"/>
                  </a:lnTo>
                  <a:lnTo>
                    <a:pt x="981938" y="955255"/>
                  </a:lnTo>
                  <a:lnTo>
                    <a:pt x="1002296" y="935228"/>
                  </a:lnTo>
                  <a:close/>
                </a:path>
                <a:path w="6600825" h="6591300">
                  <a:moveTo>
                    <a:pt x="1003490" y="4607814"/>
                  </a:moveTo>
                  <a:lnTo>
                    <a:pt x="989380" y="4582896"/>
                  </a:lnTo>
                  <a:lnTo>
                    <a:pt x="977023" y="4589894"/>
                  </a:lnTo>
                  <a:lnTo>
                    <a:pt x="978039" y="4591697"/>
                  </a:lnTo>
                  <a:lnTo>
                    <a:pt x="991450" y="4614621"/>
                  </a:lnTo>
                  <a:lnTo>
                    <a:pt x="1003490" y="4607814"/>
                  </a:lnTo>
                  <a:close/>
                </a:path>
                <a:path w="6600825" h="6591300">
                  <a:moveTo>
                    <a:pt x="1009421" y="1968131"/>
                  </a:moveTo>
                  <a:lnTo>
                    <a:pt x="1005941" y="1966137"/>
                  </a:lnTo>
                  <a:lnTo>
                    <a:pt x="1000315" y="1975497"/>
                  </a:lnTo>
                  <a:lnTo>
                    <a:pt x="991374" y="1990788"/>
                  </a:lnTo>
                  <a:lnTo>
                    <a:pt x="995210" y="1992972"/>
                  </a:lnTo>
                  <a:lnTo>
                    <a:pt x="1009421" y="1968131"/>
                  </a:lnTo>
                  <a:close/>
                </a:path>
                <a:path w="6600825" h="6591300">
                  <a:moveTo>
                    <a:pt x="1014793" y="5658675"/>
                  </a:moveTo>
                  <a:lnTo>
                    <a:pt x="994359" y="5638787"/>
                  </a:lnTo>
                  <a:lnTo>
                    <a:pt x="982230" y="5651208"/>
                  </a:lnTo>
                  <a:lnTo>
                    <a:pt x="982472" y="5651500"/>
                  </a:lnTo>
                  <a:lnTo>
                    <a:pt x="1004722" y="5669089"/>
                  </a:lnTo>
                  <a:lnTo>
                    <a:pt x="1014793" y="5658675"/>
                  </a:lnTo>
                  <a:close/>
                </a:path>
                <a:path w="6600825" h="6591300">
                  <a:moveTo>
                    <a:pt x="1022616" y="4640656"/>
                  </a:moveTo>
                  <a:lnTo>
                    <a:pt x="1008176" y="4615954"/>
                  </a:lnTo>
                  <a:lnTo>
                    <a:pt x="996289" y="4622914"/>
                  </a:lnTo>
                  <a:lnTo>
                    <a:pt x="1000315" y="4629797"/>
                  </a:lnTo>
                  <a:lnTo>
                    <a:pt x="1010958" y="4647476"/>
                  </a:lnTo>
                  <a:lnTo>
                    <a:pt x="1022616" y="4640656"/>
                  </a:lnTo>
                  <a:close/>
                </a:path>
                <a:path w="6600825" h="6591300">
                  <a:moveTo>
                    <a:pt x="1028700" y="1935378"/>
                  </a:moveTo>
                  <a:lnTo>
                    <a:pt x="1025601" y="1933549"/>
                  </a:lnTo>
                  <a:lnTo>
                    <a:pt x="1023226" y="1937397"/>
                  </a:lnTo>
                  <a:lnTo>
                    <a:pt x="1010818" y="1958035"/>
                  </a:lnTo>
                  <a:lnTo>
                    <a:pt x="1014145" y="1960003"/>
                  </a:lnTo>
                  <a:lnTo>
                    <a:pt x="1028700" y="1935378"/>
                  </a:lnTo>
                  <a:close/>
                </a:path>
                <a:path w="6600825" h="6591300">
                  <a:moveTo>
                    <a:pt x="1029627" y="908862"/>
                  </a:moveTo>
                  <a:lnTo>
                    <a:pt x="1026223" y="905332"/>
                  </a:lnTo>
                  <a:lnTo>
                    <a:pt x="1014603" y="914400"/>
                  </a:lnTo>
                  <a:lnTo>
                    <a:pt x="1005598" y="925080"/>
                  </a:lnTo>
                  <a:lnTo>
                    <a:pt x="1009040" y="928662"/>
                  </a:lnTo>
                  <a:lnTo>
                    <a:pt x="1029627" y="908862"/>
                  </a:lnTo>
                  <a:close/>
                </a:path>
                <a:path w="6600825" h="6591300">
                  <a:moveTo>
                    <a:pt x="1042212" y="4673193"/>
                  </a:moveTo>
                  <a:lnTo>
                    <a:pt x="1027430" y="4648733"/>
                  </a:lnTo>
                  <a:lnTo>
                    <a:pt x="1015898" y="4655693"/>
                  </a:lnTo>
                  <a:lnTo>
                    <a:pt x="1023226" y="4667897"/>
                  </a:lnTo>
                  <a:lnTo>
                    <a:pt x="1030782" y="4680102"/>
                  </a:lnTo>
                  <a:lnTo>
                    <a:pt x="1042212" y="4673193"/>
                  </a:lnTo>
                  <a:close/>
                </a:path>
                <a:path w="6600825" h="6591300">
                  <a:moveTo>
                    <a:pt x="1042276" y="5684913"/>
                  </a:moveTo>
                  <a:lnTo>
                    <a:pt x="1021626" y="5665254"/>
                  </a:lnTo>
                  <a:lnTo>
                    <a:pt x="1012240" y="5675033"/>
                  </a:lnTo>
                  <a:lnTo>
                    <a:pt x="1014603" y="5676900"/>
                  </a:lnTo>
                  <a:lnTo>
                    <a:pt x="1031316" y="5696445"/>
                  </a:lnTo>
                  <a:lnTo>
                    <a:pt x="1042276" y="5684913"/>
                  </a:lnTo>
                  <a:close/>
                </a:path>
                <a:path w="6600825" h="6591300">
                  <a:moveTo>
                    <a:pt x="1048435" y="1902929"/>
                  </a:moveTo>
                  <a:lnTo>
                    <a:pt x="1045603" y="1901202"/>
                  </a:lnTo>
                  <a:lnTo>
                    <a:pt x="1030566" y="1925523"/>
                  </a:lnTo>
                  <a:lnTo>
                    <a:pt x="1033538" y="1927326"/>
                  </a:lnTo>
                  <a:lnTo>
                    <a:pt x="1048435" y="1902929"/>
                  </a:lnTo>
                  <a:close/>
                </a:path>
                <a:path w="6600825" h="6591300">
                  <a:moveTo>
                    <a:pt x="1057249" y="882815"/>
                  </a:moveTo>
                  <a:lnTo>
                    <a:pt x="1054785" y="880198"/>
                  </a:lnTo>
                  <a:lnTo>
                    <a:pt x="1047165" y="889000"/>
                  </a:lnTo>
                  <a:lnTo>
                    <a:pt x="1033729" y="899490"/>
                  </a:lnTo>
                  <a:lnTo>
                    <a:pt x="1036447" y="902373"/>
                  </a:lnTo>
                  <a:lnTo>
                    <a:pt x="1057249" y="882815"/>
                  </a:lnTo>
                  <a:close/>
                </a:path>
                <a:path w="6600825" h="6591300">
                  <a:moveTo>
                    <a:pt x="1062253" y="4705426"/>
                  </a:moveTo>
                  <a:lnTo>
                    <a:pt x="1047127" y="4681194"/>
                  </a:lnTo>
                  <a:lnTo>
                    <a:pt x="1035812" y="4688256"/>
                  </a:lnTo>
                  <a:lnTo>
                    <a:pt x="1046784" y="4705997"/>
                  </a:lnTo>
                  <a:lnTo>
                    <a:pt x="1050912" y="4712500"/>
                  </a:lnTo>
                  <a:lnTo>
                    <a:pt x="1062253" y="4705426"/>
                  </a:lnTo>
                  <a:close/>
                </a:path>
                <a:path w="6600825" h="6591300">
                  <a:moveTo>
                    <a:pt x="1068616" y="1870798"/>
                  </a:moveTo>
                  <a:lnTo>
                    <a:pt x="1065936" y="1869109"/>
                  </a:lnTo>
                  <a:lnTo>
                    <a:pt x="1050632" y="1893227"/>
                  </a:lnTo>
                  <a:lnTo>
                    <a:pt x="1053376" y="1894954"/>
                  </a:lnTo>
                  <a:lnTo>
                    <a:pt x="1068616" y="1870798"/>
                  </a:lnTo>
                  <a:close/>
                </a:path>
                <a:path w="6600825" h="6591300">
                  <a:moveTo>
                    <a:pt x="1070051" y="5710821"/>
                  </a:moveTo>
                  <a:lnTo>
                    <a:pt x="1049134" y="5691365"/>
                  </a:lnTo>
                  <a:lnTo>
                    <a:pt x="1037590" y="5703786"/>
                  </a:lnTo>
                  <a:lnTo>
                    <a:pt x="1047165" y="5715000"/>
                  </a:lnTo>
                  <a:lnTo>
                    <a:pt x="1058265" y="5723496"/>
                  </a:lnTo>
                  <a:lnTo>
                    <a:pt x="1070051" y="5710821"/>
                  </a:lnTo>
                  <a:close/>
                </a:path>
                <a:path w="6600825" h="6591300">
                  <a:moveTo>
                    <a:pt x="1082751" y="4737354"/>
                  </a:moveTo>
                  <a:lnTo>
                    <a:pt x="1067282" y="4713351"/>
                  </a:lnTo>
                  <a:lnTo>
                    <a:pt x="1056043" y="4720590"/>
                  </a:lnTo>
                  <a:lnTo>
                    <a:pt x="1071359" y="4744694"/>
                  </a:lnTo>
                  <a:lnTo>
                    <a:pt x="1082751" y="4737354"/>
                  </a:lnTo>
                  <a:close/>
                </a:path>
                <a:path w="6600825" h="6591300">
                  <a:moveTo>
                    <a:pt x="1085189" y="857084"/>
                  </a:moveTo>
                  <a:lnTo>
                    <a:pt x="1079830" y="851255"/>
                  </a:lnTo>
                  <a:lnTo>
                    <a:pt x="1061008" y="872998"/>
                  </a:lnTo>
                  <a:lnTo>
                    <a:pt x="1064145" y="876414"/>
                  </a:lnTo>
                  <a:lnTo>
                    <a:pt x="1085189" y="857084"/>
                  </a:lnTo>
                  <a:close/>
                </a:path>
                <a:path w="6600825" h="6591300">
                  <a:moveTo>
                    <a:pt x="1089240" y="1838972"/>
                  </a:moveTo>
                  <a:lnTo>
                    <a:pt x="1086561" y="1837232"/>
                  </a:lnTo>
                  <a:lnTo>
                    <a:pt x="1070991" y="1861146"/>
                  </a:lnTo>
                  <a:lnTo>
                    <a:pt x="1073670" y="1862899"/>
                  </a:lnTo>
                  <a:lnTo>
                    <a:pt x="1089240" y="1838972"/>
                  </a:lnTo>
                  <a:close/>
                </a:path>
                <a:path w="6600825" h="6591300">
                  <a:moveTo>
                    <a:pt x="1098118" y="5736399"/>
                  </a:moveTo>
                  <a:lnTo>
                    <a:pt x="1076985" y="5717184"/>
                  </a:lnTo>
                  <a:lnTo>
                    <a:pt x="1065923" y="5729351"/>
                  </a:lnTo>
                  <a:lnTo>
                    <a:pt x="1088682" y="5746775"/>
                  </a:lnTo>
                  <a:lnTo>
                    <a:pt x="1098118" y="5736399"/>
                  </a:lnTo>
                  <a:close/>
                </a:path>
                <a:path w="6600825" h="6591300">
                  <a:moveTo>
                    <a:pt x="1103680" y="4768964"/>
                  </a:moveTo>
                  <a:lnTo>
                    <a:pt x="1087882" y="4745202"/>
                  </a:lnTo>
                  <a:lnTo>
                    <a:pt x="1076579" y="4752708"/>
                  </a:lnTo>
                  <a:lnTo>
                    <a:pt x="1092149" y="4776622"/>
                  </a:lnTo>
                  <a:lnTo>
                    <a:pt x="1103680" y="4768964"/>
                  </a:lnTo>
                  <a:close/>
                </a:path>
                <a:path w="6600825" h="6591300">
                  <a:moveTo>
                    <a:pt x="1110322" y="1807438"/>
                  </a:moveTo>
                  <a:lnTo>
                    <a:pt x="1107478" y="1805533"/>
                  </a:lnTo>
                  <a:lnTo>
                    <a:pt x="1095768" y="1823097"/>
                  </a:lnTo>
                  <a:lnTo>
                    <a:pt x="1091704" y="1829333"/>
                  </a:lnTo>
                  <a:lnTo>
                    <a:pt x="1094409" y="1831149"/>
                  </a:lnTo>
                  <a:lnTo>
                    <a:pt x="1110322" y="1807438"/>
                  </a:lnTo>
                  <a:close/>
                </a:path>
                <a:path w="6600825" h="6591300">
                  <a:moveTo>
                    <a:pt x="1113409" y="831672"/>
                  </a:moveTo>
                  <a:lnTo>
                    <a:pt x="1110234" y="828141"/>
                  </a:lnTo>
                  <a:lnTo>
                    <a:pt x="1087374" y="845439"/>
                  </a:lnTo>
                  <a:lnTo>
                    <a:pt x="1092149" y="850760"/>
                  </a:lnTo>
                  <a:lnTo>
                    <a:pt x="1113409" y="831672"/>
                  </a:lnTo>
                  <a:close/>
                </a:path>
                <a:path w="6600825" h="6591300">
                  <a:moveTo>
                    <a:pt x="1125118" y="4800346"/>
                  </a:moveTo>
                  <a:lnTo>
                    <a:pt x="1108925" y="4776736"/>
                  </a:lnTo>
                  <a:lnTo>
                    <a:pt x="1097407" y="4784636"/>
                  </a:lnTo>
                  <a:lnTo>
                    <a:pt x="1113294" y="4808448"/>
                  </a:lnTo>
                  <a:lnTo>
                    <a:pt x="1125118" y="4800346"/>
                  </a:lnTo>
                  <a:close/>
                </a:path>
                <a:path w="6600825" h="6591300">
                  <a:moveTo>
                    <a:pt x="1126477" y="5761672"/>
                  </a:moveTo>
                  <a:lnTo>
                    <a:pt x="1105115" y="5742698"/>
                  </a:lnTo>
                  <a:lnTo>
                    <a:pt x="1096314" y="5752617"/>
                  </a:lnTo>
                  <a:lnTo>
                    <a:pt x="1113536" y="5765800"/>
                  </a:lnTo>
                  <a:lnTo>
                    <a:pt x="1118171" y="5771019"/>
                  </a:lnTo>
                  <a:lnTo>
                    <a:pt x="1126477" y="5761672"/>
                  </a:lnTo>
                  <a:close/>
                </a:path>
                <a:path w="6600825" h="6591300">
                  <a:moveTo>
                    <a:pt x="1131900" y="1776145"/>
                  </a:moveTo>
                  <a:lnTo>
                    <a:pt x="1128737" y="1773948"/>
                  </a:lnTo>
                  <a:lnTo>
                    <a:pt x="1121194" y="1784997"/>
                  </a:lnTo>
                  <a:lnTo>
                    <a:pt x="1112735" y="1797672"/>
                  </a:lnTo>
                  <a:lnTo>
                    <a:pt x="1115618" y="1799666"/>
                  </a:lnTo>
                  <a:lnTo>
                    <a:pt x="1131900" y="1776145"/>
                  </a:lnTo>
                  <a:close/>
                </a:path>
                <a:path w="6600825" h="6591300">
                  <a:moveTo>
                    <a:pt x="1141933" y="806589"/>
                  </a:moveTo>
                  <a:lnTo>
                    <a:pt x="1140663" y="805141"/>
                  </a:lnTo>
                  <a:lnTo>
                    <a:pt x="1117815" y="822413"/>
                  </a:lnTo>
                  <a:lnTo>
                    <a:pt x="1120457" y="825423"/>
                  </a:lnTo>
                  <a:lnTo>
                    <a:pt x="1141933" y="806589"/>
                  </a:lnTo>
                  <a:close/>
                </a:path>
                <a:path w="6600825" h="6591300">
                  <a:moveTo>
                    <a:pt x="1147000" y="4831423"/>
                  </a:moveTo>
                  <a:lnTo>
                    <a:pt x="1130490" y="4808067"/>
                  </a:lnTo>
                  <a:lnTo>
                    <a:pt x="1118628" y="4816449"/>
                  </a:lnTo>
                  <a:lnTo>
                    <a:pt x="1121194" y="4820297"/>
                  </a:lnTo>
                  <a:lnTo>
                    <a:pt x="1134719" y="4840097"/>
                  </a:lnTo>
                  <a:lnTo>
                    <a:pt x="1147000" y="4831423"/>
                  </a:lnTo>
                  <a:close/>
                </a:path>
                <a:path w="6600825" h="6591300">
                  <a:moveTo>
                    <a:pt x="1153922" y="1745170"/>
                  </a:moveTo>
                  <a:lnTo>
                    <a:pt x="1150251" y="1742541"/>
                  </a:lnTo>
                  <a:lnTo>
                    <a:pt x="1147216" y="1746897"/>
                  </a:lnTo>
                  <a:lnTo>
                    <a:pt x="1134071" y="1766138"/>
                  </a:lnTo>
                  <a:lnTo>
                    <a:pt x="1137310" y="1768449"/>
                  </a:lnTo>
                  <a:lnTo>
                    <a:pt x="1153922" y="1745170"/>
                  </a:lnTo>
                  <a:close/>
                </a:path>
                <a:path w="6600825" h="6591300">
                  <a:moveTo>
                    <a:pt x="1155128" y="5786602"/>
                  </a:moveTo>
                  <a:lnTo>
                    <a:pt x="1133551" y="5767883"/>
                  </a:lnTo>
                  <a:lnTo>
                    <a:pt x="1124559" y="5778233"/>
                  </a:lnTo>
                  <a:lnTo>
                    <a:pt x="1143685" y="5799798"/>
                  </a:lnTo>
                  <a:lnTo>
                    <a:pt x="1155128" y="5786602"/>
                  </a:lnTo>
                  <a:close/>
                </a:path>
                <a:path w="6600825" h="6591300">
                  <a:moveTo>
                    <a:pt x="1169314" y="4862169"/>
                  </a:moveTo>
                  <a:lnTo>
                    <a:pt x="1152474" y="4839055"/>
                  </a:lnTo>
                  <a:lnTo>
                    <a:pt x="1140142" y="4848047"/>
                  </a:lnTo>
                  <a:lnTo>
                    <a:pt x="1147216" y="4858397"/>
                  </a:lnTo>
                  <a:lnTo>
                    <a:pt x="1156423" y="4871567"/>
                  </a:lnTo>
                  <a:lnTo>
                    <a:pt x="1169314" y="4862169"/>
                  </a:lnTo>
                  <a:close/>
                </a:path>
                <a:path w="6600825" h="6591300">
                  <a:moveTo>
                    <a:pt x="1170736" y="781824"/>
                  </a:moveTo>
                  <a:lnTo>
                    <a:pt x="1167320" y="777824"/>
                  </a:lnTo>
                  <a:lnTo>
                    <a:pt x="1148067" y="799274"/>
                  </a:lnTo>
                  <a:lnTo>
                    <a:pt x="1149045" y="800417"/>
                  </a:lnTo>
                  <a:lnTo>
                    <a:pt x="1170736" y="781824"/>
                  </a:lnTo>
                  <a:close/>
                </a:path>
                <a:path w="6600825" h="6591300">
                  <a:moveTo>
                    <a:pt x="1176375" y="1714525"/>
                  </a:moveTo>
                  <a:lnTo>
                    <a:pt x="1172057" y="1711350"/>
                  </a:lnTo>
                  <a:lnTo>
                    <a:pt x="1155674" y="1734794"/>
                  </a:lnTo>
                  <a:lnTo>
                    <a:pt x="1159433" y="1737550"/>
                  </a:lnTo>
                  <a:lnTo>
                    <a:pt x="1176375" y="1714525"/>
                  </a:lnTo>
                  <a:close/>
                </a:path>
                <a:path w="6600825" h="6591300">
                  <a:moveTo>
                    <a:pt x="1184071" y="5811215"/>
                  </a:moveTo>
                  <a:lnTo>
                    <a:pt x="1162278" y="5792736"/>
                  </a:lnTo>
                  <a:lnTo>
                    <a:pt x="1150696" y="5806402"/>
                  </a:lnTo>
                  <a:lnTo>
                    <a:pt x="1173683" y="5823470"/>
                  </a:lnTo>
                  <a:lnTo>
                    <a:pt x="1184071" y="5811215"/>
                  </a:lnTo>
                  <a:close/>
                </a:path>
                <a:path w="6600825" h="6591300">
                  <a:moveTo>
                    <a:pt x="1192060" y="4892586"/>
                  </a:moveTo>
                  <a:lnTo>
                    <a:pt x="1174902" y="4869726"/>
                  </a:lnTo>
                  <a:lnTo>
                    <a:pt x="1161935" y="4879454"/>
                  </a:lnTo>
                  <a:lnTo>
                    <a:pt x="1173848" y="4896497"/>
                  </a:lnTo>
                  <a:lnTo>
                    <a:pt x="1179639" y="4901908"/>
                  </a:lnTo>
                  <a:lnTo>
                    <a:pt x="1192060" y="4892586"/>
                  </a:lnTo>
                  <a:close/>
                </a:path>
                <a:path w="6600825" h="6591300">
                  <a:moveTo>
                    <a:pt x="1199248" y="1684210"/>
                  </a:moveTo>
                  <a:lnTo>
                    <a:pt x="1194168" y="1680362"/>
                  </a:lnTo>
                  <a:lnTo>
                    <a:pt x="1177544" y="1703628"/>
                  </a:lnTo>
                  <a:lnTo>
                    <a:pt x="1181989" y="1706994"/>
                  </a:lnTo>
                  <a:lnTo>
                    <a:pt x="1199248" y="1684210"/>
                  </a:lnTo>
                  <a:close/>
                </a:path>
                <a:path w="6600825" h="6591300">
                  <a:moveTo>
                    <a:pt x="1199832" y="757389"/>
                  </a:moveTo>
                  <a:lnTo>
                    <a:pt x="1195285" y="751954"/>
                  </a:lnTo>
                  <a:lnTo>
                    <a:pt x="1181519" y="762000"/>
                  </a:lnTo>
                  <a:lnTo>
                    <a:pt x="1173708" y="770699"/>
                  </a:lnTo>
                  <a:lnTo>
                    <a:pt x="1177925" y="775741"/>
                  </a:lnTo>
                  <a:lnTo>
                    <a:pt x="1199832" y="757389"/>
                  </a:lnTo>
                  <a:close/>
                </a:path>
                <a:path w="6600825" h="6591300">
                  <a:moveTo>
                    <a:pt x="1213294" y="5835497"/>
                  </a:moveTo>
                  <a:lnTo>
                    <a:pt x="1191298" y="5817260"/>
                  </a:lnTo>
                  <a:lnTo>
                    <a:pt x="1181404" y="5829211"/>
                  </a:lnTo>
                  <a:lnTo>
                    <a:pt x="1204518" y="5846089"/>
                  </a:lnTo>
                  <a:lnTo>
                    <a:pt x="1213294" y="5835497"/>
                  </a:lnTo>
                  <a:close/>
                </a:path>
                <a:path w="6600825" h="6591300">
                  <a:moveTo>
                    <a:pt x="1215224" y="4922659"/>
                  </a:moveTo>
                  <a:lnTo>
                    <a:pt x="1197749" y="4900053"/>
                  </a:lnTo>
                  <a:lnTo>
                    <a:pt x="1186764" y="4908550"/>
                  </a:lnTo>
                  <a:lnTo>
                    <a:pt x="1201064" y="4921897"/>
                  </a:lnTo>
                  <a:lnTo>
                    <a:pt x="1206538" y="4929378"/>
                  </a:lnTo>
                  <a:lnTo>
                    <a:pt x="1215224" y="4922659"/>
                  </a:lnTo>
                  <a:close/>
                </a:path>
                <a:path w="6600825" h="6591300">
                  <a:moveTo>
                    <a:pt x="1222552" y="1654251"/>
                  </a:moveTo>
                  <a:lnTo>
                    <a:pt x="1216507" y="1649539"/>
                  </a:lnTo>
                  <a:lnTo>
                    <a:pt x="1201064" y="1670697"/>
                  </a:lnTo>
                  <a:lnTo>
                    <a:pt x="1199680" y="1672640"/>
                  </a:lnTo>
                  <a:lnTo>
                    <a:pt x="1204976" y="1676768"/>
                  </a:lnTo>
                  <a:lnTo>
                    <a:pt x="1222552" y="1654251"/>
                  </a:lnTo>
                  <a:close/>
                </a:path>
                <a:path w="6600825" h="6591300">
                  <a:moveTo>
                    <a:pt x="1229182" y="733323"/>
                  </a:moveTo>
                  <a:lnTo>
                    <a:pt x="1226045" y="729488"/>
                  </a:lnTo>
                  <a:lnTo>
                    <a:pt x="1202969" y="746340"/>
                  </a:lnTo>
                  <a:lnTo>
                    <a:pt x="1207096" y="751382"/>
                  </a:lnTo>
                  <a:lnTo>
                    <a:pt x="1229182" y="733323"/>
                  </a:lnTo>
                  <a:close/>
                </a:path>
                <a:path w="6600825" h="6591300">
                  <a:moveTo>
                    <a:pt x="1238808" y="4952390"/>
                  </a:moveTo>
                  <a:lnTo>
                    <a:pt x="1221016" y="4930038"/>
                  </a:lnTo>
                  <a:lnTo>
                    <a:pt x="1212164" y="4937099"/>
                  </a:lnTo>
                  <a:lnTo>
                    <a:pt x="1229017" y="4960188"/>
                  </a:lnTo>
                  <a:lnTo>
                    <a:pt x="1238808" y="4952390"/>
                  </a:lnTo>
                  <a:close/>
                </a:path>
                <a:path w="6600825" h="6591300">
                  <a:moveTo>
                    <a:pt x="1242758" y="5859399"/>
                  </a:moveTo>
                  <a:lnTo>
                    <a:pt x="1220571" y="5841454"/>
                  </a:lnTo>
                  <a:lnTo>
                    <a:pt x="1212253" y="5851728"/>
                  </a:lnTo>
                  <a:lnTo>
                    <a:pt x="1235329" y="5868581"/>
                  </a:lnTo>
                  <a:lnTo>
                    <a:pt x="1242758" y="5859399"/>
                  </a:lnTo>
                  <a:close/>
                </a:path>
                <a:path w="6600825" h="6591300">
                  <a:moveTo>
                    <a:pt x="1246263" y="1624622"/>
                  </a:moveTo>
                  <a:lnTo>
                    <a:pt x="1241793" y="1621028"/>
                  </a:lnTo>
                  <a:lnTo>
                    <a:pt x="1228877" y="1632597"/>
                  </a:lnTo>
                  <a:lnTo>
                    <a:pt x="1222121" y="1641856"/>
                  </a:lnTo>
                  <a:lnTo>
                    <a:pt x="1228382" y="1646885"/>
                  </a:lnTo>
                  <a:lnTo>
                    <a:pt x="1246263" y="1624622"/>
                  </a:lnTo>
                  <a:close/>
                </a:path>
                <a:path w="6600825" h="6591300">
                  <a:moveTo>
                    <a:pt x="1258798" y="709587"/>
                  </a:moveTo>
                  <a:lnTo>
                    <a:pt x="1256817" y="707123"/>
                  </a:lnTo>
                  <a:lnTo>
                    <a:pt x="1251102" y="711200"/>
                  </a:lnTo>
                  <a:lnTo>
                    <a:pt x="1233703" y="723912"/>
                  </a:lnTo>
                  <a:lnTo>
                    <a:pt x="1236497" y="727405"/>
                  </a:lnTo>
                  <a:lnTo>
                    <a:pt x="1258798" y="709587"/>
                  </a:lnTo>
                  <a:close/>
                </a:path>
                <a:path w="6600825" h="6591300">
                  <a:moveTo>
                    <a:pt x="1262824" y="4981778"/>
                  </a:moveTo>
                  <a:lnTo>
                    <a:pt x="1244714" y="4959693"/>
                  </a:lnTo>
                  <a:lnTo>
                    <a:pt x="1234744" y="4967859"/>
                  </a:lnTo>
                  <a:lnTo>
                    <a:pt x="1251826" y="4990795"/>
                  </a:lnTo>
                  <a:lnTo>
                    <a:pt x="1262824" y="4981778"/>
                  </a:lnTo>
                  <a:close/>
                </a:path>
                <a:path w="6600825" h="6591300">
                  <a:moveTo>
                    <a:pt x="1270419" y="1595335"/>
                  </a:moveTo>
                  <a:lnTo>
                    <a:pt x="1267879" y="1593227"/>
                  </a:lnTo>
                  <a:lnTo>
                    <a:pt x="1257261" y="1607197"/>
                  </a:lnTo>
                  <a:lnTo>
                    <a:pt x="1248930" y="1614652"/>
                  </a:lnTo>
                  <a:lnTo>
                    <a:pt x="1252194" y="1617357"/>
                  </a:lnTo>
                  <a:lnTo>
                    <a:pt x="1270419" y="1595335"/>
                  </a:lnTo>
                  <a:close/>
                </a:path>
                <a:path w="6600825" h="6591300">
                  <a:moveTo>
                    <a:pt x="1272489" y="5882970"/>
                  </a:moveTo>
                  <a:lnTo>
                    <a:pt x="1250099" y="5865279"/>
                  </a:lnTo>
                  <a:lnTo>
                    <a:pt x="1243037" y="5874207"/>
                  </a:lnTo>
                  <a:lnTo>
                    <a:pt x="1251102" y="5880100"/>
                  </a:lnTo>
                  <a:lnTo>
                    <a:pt x="1263891" y="5893867"/>
                  </a:lnTo>
                  <a:lnTo>
                    <a:pt x="1272489" y="5882970"/>
                  </a:lnTo>
                  <a:close/>
                </a:path>
                <a:path w="6600825" h="6591300">
                  <a:moveTo>
                    <a:pt x="1287272" y="5010861"/>
                  </a:moveTo>
                  <a:lnTo>
                    <a:pt x="1268831" y="4989004"/>
                  </a:lnTo>
                  <a:lnTo>
                    <a:pt x="1257579" y="4998504"/>
                  </a:lnTo>
                  <a:lnTo>
                    <a:pt x="1274902" y="5021300"/>
                  </a:lnTo>
                  <a:lnTo>
                    <a:pt x="1287272" y="5010861"/>
                  </a:lnTo>
                  <a:close/>
                </a:path>
                <a:path w="6600825" h="6591300">
                  <a:moveTo>
                    <a:pt x="1288681" y="686193"/>
                  </a:moveTo>
                  <a:lnTo>
                    <a:pt x="1287767" y="685025"/>
                  </a:lnTo>
                  <a:lnTo>
                    <a:pt x="1264513" y="701624"/>
                  </a:lnTo>
                  <a:lnTo>
                    <a:pt x="1266177" y="703757"/>
                  </a:lnTo>
                  <a:lnTo>
                    <a:pt x="1288681" y="686193"/>
                  </a:lnTo>
                  <a:close/>
                </a:path>
                <a:path w="6600825" h="6591300">
                  <a:moveTo>
                    <a:pt x="1294993" y="1566367"/>
                  </a:moveTo>
                  <a:lnTo>
                    <a:pt x="1290980" y="1562950"/>
                  </a:lnTo>
                  <a:lnTo>
                    <a:pt x="1286217" y="1569097"/>
                  </a:lnTo>
                  <a:lnTo>
                    <a:pt x="1273606" y="1585696"/>
                  </a:lnTo>
                  <a:lnTo>
                    <a:pt x="1276464" y="1588135"/>
                  </a:lnTo>
                  <a:lnTo>
                    <a:pt x="1294993" y="1566367"/>
                  </a:lnTo>
                  <a:close/>
                </a:path>
                <a:path w="6600825" h="6591300">
                  <a:moveTo>
                    <a:pt x="1302512" y="5906211"/>
                  </a:moveTo>
                  <a:lnTo>
                    <a:pt x="1279906" y="5888761"/>
                  </a:lnTo>
                  <a:lnTo>
                    <a:pt x="1270482" y="5900966"/>
                  </a:lnTo>
                  <a:lnTo>
                    <a:pt x="1285468" y="5917108"/>
                  </a:lnTo>
                  <a:lnTo>
                    <a:pt x="1290878" y="5921286"/>
                  </a:lnTo>
                  <a:lnTo>
                    <a:pt x="1302512" y="5906211"/>
                  </a:lnTo>
                  <a:close/>
                </a:path>
                <a:path w="6600825" h="6591300">
                  <a:moveTo>
                    <a:pt x="1312138" y="5039576"/>
                  </a:moveTo>
                  <a:lnTo>
                    <a:pt x="1293380" y="5017998"/>
                  </a:lnTo>
                  <a:lnTo>
                    <a:pt x="1280744" y="5028971"/>
                  </a:lnTo>
                  <a:lnTo>
                    <a:pt x="1286217" y="5036197"/>
                  </a:lnTo>
                  <a:lnTo>
                    <a:pt x="1301203" y="5049075"/>
                  </a:lnTo>
                  <a:lnTo>
                    <a:pt x="1312138" y="5039576"/>
                  </a:lnTo>
                  <a:close/>
                </a:path>
                <a:path w="6600825" h="6591300">
                  <a:moveTo>
                    <a:pt x="1318844" y="663143"/>
                  </a:moveTo>
                  <a:lnTo>
                    <a:pt x="1318691" y="662940"/>
                  </a:lnTo>
                  <a:lnTo>
                    <a:pt x="1295438" y="679538"/>
                  </a:lnTo>
                  <a:lnTo>
                    <a:pt x="1296136" y="680453"/>
                  </a:lnTo>
                  <a:lnTo>
                    <a:pt x="1318844" y="663143"/>
                  </a:lnTo>
                  <a:close/>
                </a:path>
                <a:path w="6600825" h="6591300">
                  <a:moveTo>
                    <a:pt x="1319987" y="1537754"/>
                  </a:moveTo>
                  <a:lnTo>
                    <a:pt x="1314335" y="1532801"/>
                  </a:lnTo>
                  <a:lnTo>
                    <a:pt x="1296797" y="1555445"/>
                  </a:lnTo>
                  <a:lnTo>
                    <a:pt x="1301140" y="1559255"/>
                  </a:lnTo>
                  <a:lnTo>
                    <a:pt x="1319987" y="1537754"/>
                  </a:lnTo>
                  <a:close/>
                </a:path>
                <a:path w="6600825" h="6591300">
                  <a:moveTo>
                    <a:pt x="1332801" y="5929109"/>
                  </a:moveTo>
                  <a:lnTo>
                    <a:pt x="1309992" y="5911926"/>
                  </a:lnTo>
                  <a:lnTo>
                    <a:pt x="1298714" y="5926887"/>
                  </a:lnTo>
                  <a:lnTo>
                    <a:pt x="1322006" y="5943435"/>
                  </a:lnTo>
                  <a:lnTo>
                    <a:pt x="1332801" y="5929109"/>
                  </a:lnTo>
                  <a:close/>
                </a:path>
                <a:path w="6600825" h="6591300">
                  <a:moveTo>
                    <a:pt x="1337398" y="5067935"/>
                  </a:moveTo>
                  <a:lnTo>
                    <a:pt x="1318348" y="5046624"/>
                  </a:lnTo>
                  <a:lnTo>
                    <a:pt x="1308544" y="5055387"/>
                  </a:lnTo>
                  <a:lnTo>
                    <a:pt x="1315745" y="5061597"/>
                  </a:lnTo>
                  <a:lnTo>
                    <a:pt x="1327645" y="5076660"/>
                  </a:lnTo>
                  <a:lnTo>
                    <a:pt x="1337398" y="5067935"/>
                  </a:lnTo>
                  <a:close/>
                </a:path>
                <a:path w="6600825" h="6591300">
                  <a:moveTo>
                    <a:pt x="1345374" y="1509509"/>
                  </a:moveTo>
                  <a:lnTo>
                    <a:pt x="1343355" y="1507680"/>
                  </a:lnTo>
                  <a:lnTo>
                    <a:pt x="1321308" y="1526298"/>
                  </a:lnTo>
                  <a:lnTo>
                    <a:pt x="1326222" y="1530731"/>
                  </a:lnTo>
                  <a:lnTo>
                    <a:pt x="1345374" y="1509509"/>
                  </a:lnTo>
                  <a:close/>
                </a:path>
                <a:path w="6600825" h="6591300">
                  <a:moveTo>
                    <a:pt x="1349286" y="640422"/>
                  </a:moveTo>
                  <a:lnTo>
                    <a:pt x="1345730" y="635635"/>
                  </a:lnTo>
                  <a:lnTo>
                    <a:pt x="1325765" y="656678"/>
                  </a:lnTo>
                  <a:lnTo>
                    <a:pt x="1326362" y="657479"/>
                  </a:lnTo>
                  <a:lnTo>
                    <a:pt x="1349286" y="640422"/>
                  </a:lnTo>
                  <a:close/>
                </a:path>
                <a:path w="6600825" h="6591300">
                  <a:moveTo>
                    <a:pt x="1363065" y="5095926"/>
                  </a:moveTo>
                  <a:lnTo>
                    <a:pt x="1343710" y="5074894"/>
                  </a:lnTo>
                  <a:lnTo>
                    <a:pt x="1333588" y="5084203"/>
                  </a:lnTo>
                  <a:lnTo>
                    <a:pt x="1345831" y="5099697"/>
                  </a:lnTo>
                  <a:lnTo>
                    <a:pt x="1352740" y="5105425"/>
                  </a:lnTo>
                  <a:lnTo>
                    <a:pt x="1363065" y="5095926"/>
                  </a:lnTo>
                  <a:close/>
                </a:path>
                <a:path w="6600825" h="6591300">
                  <a:moveTo>
                    <a:pt x="1363357" y="5951664"/>
                  </a:moveTo>
                  <a:lnTo>
                    <a:pt x="1340345" y="5934735"/>
                  </a:lnTo>
                  <a:lnTo>
                    <a:pt x="1329893" y="5948946"/>
                  </a:lnTo>
                  <a:lnTo>
                    <a:pt x="1353312" y="5965329"/>
                  </a:lnTo>
                  <a:lnTo>
                    <a:pt x="1363357" y="5951664"/>
                  </a:lnTo>
                  <a:close/>
                </a:path>
                <a:path w="6600825" h="6591300">
                  <a:moveTo>
                    <a:pt x="1371155" y="1481632"/>
                  </a:moveTo>
                  <a:lnTo>
                    <a:pt x="1367688" y="1478407"/>
                  </a:lnTo>
                  <a:lnTo>
                    <a:pt x="1349730" y="1500733"/>
                  </a:lnTo>
                  <a:lnTo>
                    <a:pt x="1351711" y="1502575"/>
                  </a:lnTo>
                  <a:lnTo>
                    <a:pt x="1371155" y="1481632"/>
                  </a:lnTo>
                  <a:close/>
                </a:path>
                <a:path w="6600825" h="6591300">
                  <a:moveTo>
                    <a:pt x="1379994" y="618058"/>
                  </a:moveTo>
                  <a:lnTo>
                    <a:pt x="1374813" y="610920"/>
                  </a:lnTo>
                  <a:lnTo>
                    <a:pt x="1358379" y="622300"/>
                  </a:lnTo>
                  <a:lnTo>
                    <a:pt x="1352359" y="628637"/>
                  </a:lnTo>
                  <a:lnTo>
                    <a:pt x="1356868" y="634847"/>
                  </a:lnTo>
                  <a:lnTo>
                    <a:pt x="1379994" y="618058"/>
                  </a:lnTo>
                  <a:close/>
                </a:path>
                <a:path w="6600825" h="6591300">
                  <a:moveTo>
                    <a:pt x="1389113" y="5123548"/>
                  </a:moveTo>
                  <a:lnTo>
                    <a:pt x="1369466" y="5102796"/>
                  </a:lnTo>
                  <a:lnTo>
                    <a:pt x="1360170" y="5111597"/>
                  </a:lnTo>
                  <a:lnTo>
                    <a:pt x="1376451" y="5125097"/>
                  </a:lnTo>
                  <a:lnTo>
                    <a:pt x="1381277" y="5130978"/>
                  </a:lnTo>
                  <a:lnTo>
                    <a:pt x="1389113" y="5123548"/>
                  </a:lnTo>
                  <a:close/>
                </a:path>
                <a:path w="6600825" h="6591300">
                  <a:moveTo>
                    <a:pt x="1394193" y="5973877"/>
                  </a:moveTo>
                  <a:lnTo>
                    <a:pt x="1370977" y="5957201"/>
                  </a:lnTo>
                  <a:lnTo>
                    <a:pt x="1361186" y="5970829"/>
                  </a:lnTo>
                  <a:lnTo>
                    <a:pt x="1384617" y="5987212"/>
                  </a:lnTo>
                  <a:lnTo>
                    <a:pt x="1394193" y="5973877"/>
                  </a:lnTo>
                  <a:close/>
                </a:path>
                <a:path w="6600825" h="6591300">
                  <a:moveTo>
                    <a:pt x="1397342" y="1454124"/>
                  </a:moveTo>
                  <a:lnTo>
                    <a:pt x="1395272" y="1452156"/>
                  </a:lnTo>
                  <a:lnTo>
                    <a:pt x="1376451" y="1467497"/>
                  </a:lnTo>
                  <a:lnTo>
                    <a:pt x="1373632" y="1471002"/>
                  </a:lnTo>
                  <a:lnTo>
                    <a:pt x="1377594" y="1474800"/>
                  </a:lnTo>
                  <a:lnTo>
                    <a:pt x="1397342" y="1454124"/>
                  </a:lnTo>
                  <a:close/>
                </a:path>
                <a:path w="6600825" h="6591300">
                  <a:moveTo>
                    <a:pt x="1410970" y="596036"/>
                  </a:moveTo>
                  <a:lnTo>
                    <a:pt x="1406144" y="589241"/>
                  </a:lnTo>
                  <a:lnTo>
                    <a:pt x="1382636" y="605510"/>
                  </a:lnTo>
                  <a:lnTo>
                    <a:pt x="1387640" y="612571"/>
                  </a:lnTo>
                  <a:lnTo>
                    <a:pt x="1410970" y="596036"/>
                  </a:lnTo>
                  <a:close/>
                </a:path>
                <a:path w="6600825" h="6591300">
                  <a:moveTo>
                    <a:pt x="1415567" y="5150802"/>
                  </a:moveTo>
                  <a:lnTo>
                    <a:pt x="1395615" y="5130330"/>
                  </a:lnTo>
                  <a:lnTo>
                    <a:pt x="1387335" y="5138394"/>
                  </a:lnTo>
                  <a:lnTo>
                    <a:pt x="1405509" y="5160594"/>
                  </a:lnTo>
                  <a:lnTo>
                    <a:pt x="1415567" y="5150802"/>
                  </a:lnTo>
                  <a:close/>
                </a:path>
                <a:path w="6600825" h="6591300">
                  <a:moveTo>
                    <a:pt x="1423911" y="1426997"/>
                  </a:moveTo>
                  <a:lnTo>
                    <a:pt x="1421866" y="1424990"/>
                  </a:lnTo>
                  <a:lnTo>
                    <a:pt x="1407629" y="1442097"/>
                  </a:lnTo>
                  <a:lnTo>
                    <a:pt x="1402638" y="1446161"/>
                  </a:lnTo>
                  <a:lnTo>
                    <a:pt x="1403870" y="1447380"/>
                  </a:lnTo>
                  <a:lnTo>
                    <a:pt x="1423911" y="1426997"/>
                  </a:lnTo>
                  <a:close/>
                </a:path>
                <a:path w="6600825" h="6591300">
                  <a:moveTo>
                    <a:pt x="1425282" y="5995746"/>
                  </a:moveTo>
                  <a:lnTo>
                    <a:pt x="1401876" y="5979325"/>
                  </a:lnTo>
                  <a:lnTo>
                    <a:pt x="1392491" y="5992723"/>
                  </a:lnTo>
                  <a:lnTo>
                    <a:pt x="1394891" y="5994400"/>
                  </a:lnTo>
                  <a:lnTo>
                    <a:pt x="1416062" y="6008903"/>
                  </a:lnTo>
                  <a:lnTo>
                    <a:pt x="1425282" y="5995746"/>
                  </a:lnTo>
                  <a:close/>
                </a:path>
                <a:path w="6600825" h="6591300">
                  <a:moveTo>
                    <a:pt x="1442199" y="574357"/>
                  </a:moveTo>
                  <a:lnTo>
                    <a:pt x="1437525" y="567601"/>
                  </a:lnTo>
                  <a:lnTo>
                    <a:pt x="1431772" y="571500"/>
                  </a:lnTo>
                  <a:lnTo>
                    <a:pt x="1413967" y="583819"/>
                  </a:lnTo>
                  <a:lnTo>
                    <a:pt x="1418678" y="590626"/>
                  </a:lnTo>
                  <a:lnTo>
                    <a:pt x="1442199" y="574357"/>
                  </a:lnTo>
                  <a:close/>
                </a:path>
                <a:path w="6600825" h="6591300">
                  <a:moveTo>
                    <a:pt x="1442377" y="5177637"/>
                  </a:moveTo>
                  <a:lnTo>
                    <a:pt x="1433322" y="5168671"/>
                  </a:lnTo>
                  <a:lnTo>
                    <a:pt x="1422171" y="5157495"/>
                  </a:lnTo>
                  <a:lnTo>
                    <a:pt x="1412532" y="5167122"/>
                  </a:lnTo>
                  <a:lnTo>
                    <a:pt x="1434973" y="5185105"/>
                  </a:lnTo>
                  <a:lnTo>
                    <a:pt x="1442377" y="5177637"/>
                  </a:lnTo>
                  <a:close/>
                </a:path>
                <a:path w="6600825" h="6591300">
                  <a:moveTo>
                    <a:pt x="1450860" y="1400251"/>
                  </a:moveTo>
                  <a:lnTo>
                    <a:pt x="1447888" y="1397254"/>
                  </a:lnTo>
                  <a:lnTo>
                    <a:pt x="1439341" y="1403997"/>
                  </a:lnTo>
                  <a:lnTo>
                    <a:pt x="1427924" y="1417713"/>
                  </a:lnTo>
                  <a:lnTo>
                    <a:pt x="1430540" y="1420355"/>
                  </a:lnTo>
                  <a:lnTo>
                    <a:pt x="1450860" y="1400251"/>
                  </a:lnTo>
                  <a:close/>
                </a:path>
                <a:path w="6600825" h="6591300">
                  <a:moveTo>
                    <a:pt x="1456639" y="6017247"/>
                  </a:moveTo>
                  <a:lnTo>
                    <a:pt x="1433029" y="6001105"/>
                  </a:lnTo>
                  <a:lnTo>
                    <a:pt x="1423987" y="6014339"/>
                  </a:lnTo>
                  <a:lnTo>
                    <a:pt x="1447584" y="6030506"/>
                  </a:lnTo>
                  <a:lnTo>
                    <a:pt x="1456639" y="6017247"/>
                  </a:lnTo>
                  <a:close/>
                </a:path>
                <a:path w="6600825" h="6591300">
                  <a:moveTo>
                    <a:pt x="1469605" y="5204142"/>
                  </a:moveTo>
                  <a:lnTo>
                    <a:pt x="1449082" y="5184241"/>
                  </a:lnTo>
                  <a:lnTo>
                    <a:pt x="1441919" y="5191645"/>
                  </a:lnTo>
                  <a:lnTo>
                    <a:pt x="1460461" y="5213566"/>
                  </a:lnTo>
                  <a:lnTo>
                    <a:pt x="1469605" y="5204142"/>
                  </a:lnTo>
                  <a:close/>
                </a:path>
                <a:path w="6600825" h="6591300">
                  <a:moveTo>
                    <a:pt x="1473657" y="553072"/>
                  </a:moveTo>
                  <a:lnTo>
                    <a:pt x="1469021" y="546214"/>
                  </a:lnTo>
                  <a:lnTo>
                    <a:pt x="1445399" y="562254"/>
                  </a:lnTo>
                  <a:lnTo>
                    <a:pt x="1449984" y="569048"/>
                  </a:lnTo>
                  <a:lnTo>
                    <a:pt x="1473657" y="553072"/>
                  </a:lnTo>
                  <a:close/>
                </a:path>
                <a:path w="6600825" h="6591300">
                  <a:moveTo>
                    <a:pt x="1478178" y="1373898"/>
                  </a:moveTo>
                  <a:lnTo>
                    <a:pt x="1476832" y="1372489"/>
                  </a:lnTo>
                  <a:lnTo>
                    <a:pt x="1471574" y="1378597"/>
                  </a:lnTo>
                  <a:lnTo>
                    <a:pt x="1455343" y="1391373"/>
                  </a:lnTo>
                  <a:lnTo>
                    <a:pt x="1457579" y="1393698"/>
                  </a:lnTo>
                  <a:lnTo>
                    <a:pt x="1478178" y="1373898"/>
                  </a:lnTo>
                  <a:close/>
                </a:path>
                <a:path w="6600825" h="6591300">
                  <a:moveTo>
                    <a:pt x="1488160" y="6038342"/>
                  </a:moveTo>
                  <a:lnTo>
                    <a:pt x="1464437" y="6022518"/>
                  </a:lnTo>
                  <a:lnTo>
                    <a:pt x="1455496" y="6035929"/>
                  </a:lnTo>
                  <a:lnTo>
                    <a:pt x="1469021" y="6045200"/>
                  </a:lnTo>
                  <a:lnTo>
                    <a:pt x="1479092" y="6051931"/>
                  </a:lnTo>
                  <a:lnTo>
                    <a:pt x="1488160" y="6038342"/>
                  </a:lnTo>
                  <a:close/>
                </a:path>
                <a:path w="6600825" h="6591300">
                  <a:moveTo>
                    <a:pt x="1497190" y="5230241"/>
                  </a:moveTo>
                  <a:lnTo>
                    <a:pt x="1476387" y="5210632"/>
                  </a:lnTo>
                  <a:lnTo>
                    <a:pt x="1466697" y="5220919"/>
                  </a:lnTo>
                  <a:lnTo>
                    <a:pt x="1471574" y="5226697"/>
                  </a:lnTo>
                  <a:lnTo>
                    <a:pt x="1488300" y="5239664"/>
                  </a:lnTo>
                  <a:lnTo>
                    <a:pt x="1497190" y="5230241"/>
                  </a:lnTo>
                  <a:close/>
                </a:path>
                <a:path w="6600825" h="6591300">
                  <a:moveTo>
                    <a:pt x="1505292" y="532180"/>
                  </a:moveTo>
                  <a:lnTo>
                    <a:pt x="1500479" y="524865"/>
                  </a:lnTo>
                  <a:lnTo>
                    <a:pt x="1476883" y="540893"/>
                  </a:lnTo>
                  <a:lnTo>
                    <a:pt x="1481467" y="547865"/>
                  </a:lnTo>
                  <a:lnTo>
                    <a:pt x="1505292" y="532180"/>
                  </a:lnTo>
                  <a:close/>
                </a:path>
                <a:path w="6600825" h="6591300">
                  <a:moveTo>
                    <a:pt x="1505889" y="1347927"/>
                  </a:moveTo>
                  <a:lnTo>
                    <a:pt x="1501749" y="1343494"/>
                  </a:lnTo>
                  <a:lnTo>
                    <a:pt x="1483004" y="1365300"/>
                  </a:lnTo>
                  <a:lnTo>
                    <a:pt x="1484998" y="1367434"/>
                  </a:lnTo>
                  <a:lnTo>
                    <a:pt x="1505889" y="1347927"/>
                  </a:lnTo>
                  <a:close/>
                </a:path>
                <a:path w="6600825" h="6591300">
                  <a:moveTo>
                    <a:pt x="1519910" y="6059068"/>
                  </a:moveTo>
                  <a:lnTo>
                    <a:pt x="1496009" y="6043511"/>
                  </a:lnTo>
                  <a:lnTo>
                    <a:pt x="1487055" y="6057265"/>
                  </a:lnTo>
                  <a:lnTo>
                    <a:pt x="1510766" y="6073127"/>
                  </a:lnTo>
                  <a:lnTo>
                    <a:pt x="1519910" y="6059068"/>
                  </a:lnTo>
                  <a:close/>
                </a:path>
                <a:path w="6600825" h="6591300">
                  <a:moveTo>
                    <a:pt x="1525143" y="5255933"/>
                  </a:moveTo>
                  <a:lnTo>
                    <a:pt x="1504073" y="5236629"/>
                  </a:lnTo>
                  <a:lnTo>
                    <a:pt x="1495894" y="5245557"/>
                  </a:lnTo>
                  <a:lnTo>
                    <a:pt x="1504327" y="5252097"/>
                  </a:lnTo>
                  <a:lnTo>
                    <a:pt x="1516202" y="5265699"/>
                  </a:lnTo>
                  <a:lnTo>
                    <a:pt x="1525143" y="5255933"/>
                  </a:lnTo>
                  <a:close/>
                </a:path>
                <a:path w="6600825" h="6591300">
                  <a:moveTo>
                    <a:pt x="1533956" y="1322349"/>
                  </a:moveTo>
                  <a:lnTo>
                    <a:pt x="1531556" y="1319707"/>
                  </a:lnTo>
                  <a:lnTo>
                    <a:pt x="1508760" y="1337119"/>
                  </a:lnTo>
                  <a:lnTo>
                    <a:pt x="1512798" y="1341564"/>
                  </a:lnTo>
                  <a:lnTo>
                    <a:pt x="1533956" y="1322349"/>
                  </a:lnTo>
                  <a:close/>
                </a:path>
                <a:path w="6600825" h="6591300">
                  <a:moveTo>
                    <a:pt x="1537182" y="511644"/>
                  </a:moveTo>
                  <a:lnTo>
                    <a:pt x="1536560" y="510679"/>
                  </a:lnTo>
                  <a:lnTo>
                    <a:pt x="1508658" y="520026"/>
                  </a:lnTo>
                  <a:lnTo>
                    <a:pt x="1513166" y="527062"/>
                  </a:lnTo>
                  <a:lnTo>
                    <a:pt x="1537182" y="511644"/>
                  </a:lnTo>
                  <a:close/>
                </a:path>
                <a:path w="6600825" h="6591300">
                  <a:moveTo>
                    <a:pt x="1551927" y="6079439"/>
                  </a:moveTo>
                  <a:lnTo>
                    <a:pt x="1527822" y="6064148"/>
                  </a:lnTo>
                  <a:lnTo>
                    <a:pt x="1518742" y="6078474"/>
                  </a:lnTo>
                  <a:lnTo>
                    <a:pt x="1542465" y="6094349"/>
                  </a:lnTo>
                  <a:lnTo>
                    <a:pt x="1551927" y="6079439"/>
                  </a:lnTo>
                  <a:close/>
                </a:path>
                <a:path w="6600825" h="6591300">
                  <a:moveTo>
                    <a:pt x="1553476" y="5281231"/>
                  </a:moveTo>
                  <a:lnTo>
                    <a:pt x="1532115" y="5262232"/>
                  </a:lnTo>
                  <a:lnTo>
                    <a:pt x="1522564" y="5272964"/>
                  </a:lnTo>
                  <a:lnTo>
                    <a:pt x="1537601" y="5290197"/>
                  </a:lnTo>
                  <a:lnTo>
                    <a:pt x="1542338" y="5293753"/>
                  </a:lnTo>
                  <a:lnTo>
                    <a:pt x="1553476" y="5281231"/>
                  </a:lnTo>
                  <a:close/>
                </a:path>
                <a:path w="6600825" h="6591300">
                  <a:moveTo>
                    <a:pt x="1562404" y="1297178"/>
                  </a:moveTo>
                  <a:lnTo>
                    <a:pt x="1557959" y="1292136"/>
                  </a:lnTo>
                  <a:lnTo>
                    <a:pt x="1538846" y="1313688"/>
                  </a:lnTo>
                  <a:lnTo>
                    <a:pt x="1540967" y="1316088"/>
                  </a:lnTo>
                  <a:lnTo>
                    <a:pt x="1562404" y="1297178"/>
                  </a:lnTo>
                  <a:close/>
                </a:path>
                <a:path w="6600825" h="6591300">
                  <a:moveTo>
                    <a:pt x="1582166" y="5306136"/>
                  </a:moveTo>
                  <a:lnTo>
                    <a:pt x="1560537" y="5287429"/>
                  </a:lnTo>
                  <a:lnTo>
                    <a:pt x="1550047" y="5299557"/>
                  </a:lnTo>
                  <a:lnTo>
                    <a:pt x="1571371" y="5315597"/>
                  </a:lnTo>
                  <a:lnTo>
                    <a:pt x="1572958" y="5316766"/>
                  </a:lnTo>
                  <a:lnTo>
                    <a:pt x="1582166" y="5306136"/>
                  </a:lnTo>
                  <a:close/>
                </a:path>
                <a:path w="6600825" h="6591300">
                  <a:moveTo>
                    <a:pt x="1584185" y="6099454"/>
                  </a:moveTo>
                  <a:lnTo>
                    <a:pt x="1559902" y="6084430"/>
                  </a:lnTo>
                  <a:lnTo>
                    <a:pt x="1550466" y="6099695"/>
                  </a:lnTo>
                  <a:lnTo>
                    <a:pt x="1574203" y="6115583"/>
                  </a:lnTo>
                  <a:lnTo>
                    <a:pt x="1584185" y="6099454"/>
                  </a:lnTo>
                  <a:close/>
                </a:path>
                <a:path w="6600825" h="6591300">
                  <a:moveTo>
                    <a:pt x="1591208" y="1272400"/>
                  </a:moveTo>
                  <a:lnTo>
                    <a:pt x="1585912" y="1266228"/>
                  </a:lnTo>
                  <a:lnTo>
                    <a:pt x="1571371" y="1276997"/>
                  </a:lnTo>
                  <a:lnTo>
                    <a:pt x="1564309" y="1284960"/>
                  </a:lnTo>
                  <a:lnTo>
                    <a:pt x="1569491" y="1291018"/>
                  </a:lnTo>
                  <a:lnTo>
                    <a:pt x="1591208" y="1272400"/>
                  </a:lnTo>
                  <a:close/>
                </a:path>
                <a:path w="6600825" h="6591300">
                  <a:moveTo>
                    <a:pt x="1601724" y="471665"/>
                  </a:moveTo>
                  <a:lnTo>
                    <a:pt x="1601203" y="470801"/>
                  </a:lnTo>
                  <a:lnTo>
                    <a:pt x="1577314" y="486498"/>
                  </a:lnTo>
                  <a:lnTo>
                    <a:pt x="1601724" y="471665"/>
                  </a:lnTo>
                  <a:close/>
                </a:path>
                <a:path w="6600825" h="6591300">
                  <a:moveTo>
                    <a:pt x="1611210" y="5330622"/>
                  </a:moveTo>
                  <a:lnTo>
                    <a:pt x="1589316" y="5312232"/>
                  </a:lnTo>
                  <a:lnTo>
                    <a:pt x="1580692" y="5322494"/>
                  </a:lnTo>
                  <a:lnTo>
                    <a:pt x="1603705" y="5339550"/>
                  </a:lnTo>
                  <a:lnTo>
                    <a:pt x="1611210" y="5330622"/>
                  </a:lnTo>
                  <a:close/>
                </a:path>
                <a:path w="6600825" h="6591300">
                  <a:moveTo>
                    <a:pt x="1616684" y="6119101"/>
                  </a:moveTo>
                  <a:lnTo>
                    <a:pt x="1592211" y="6104356"/>
                  </a:lnTo>
                  <a:lnTo>
                    <a:pt x="1582394" y="6120663"/>
                  </a:lnTo>
                  <a:lnTo>
                    <a:pt x="1584477" y="6121920"/>
                  </a:lnTo>
                  <a:lnTo>
                    <a:pt x="1609953" y="6130290"/>
                  </a:lnTo>
                  <a:lnTo>
                    <a:pt x="1616684" y="6119101"/>
                  </a:lnTo>
                  <a:close/>
                </a:path>
                <a:path w="6600825" h="6591300">
                  <a:moveTo>
                    <a:pt x="1620354" y="1248041"/>
                  </a:moveTo>
                  <a:lnTo>
                    <a:pt x="1616633" y="1243571"/>
                  </a:lnTo>
                  <a:lnTo>
                    <a:pt x="1605648" y="1251597"/>
                  </a:lnTo>
                  <a:lnTo>
                    <a:pt x="1593557" y="1260551"/>
                  </a:lnTo>
                  <a:lnTo>
                    <a:pt x="1598383" y="1266342"/>
                  </a:lnTo>
                  <a:lnTo>
                    <a:pt x="1620354" y="1248041"/>
                  </a:lnTo>
                  <a:close/>
                </a:path>
                <a:path w="6600825" h="6591300">
                  <a:moveTo>
                    <a:pt x="1634363" y="452208"/>
                  </a:moveTo>
                  <a:lnTo>
                    <a:pt x="1632991" y="449910"/>
                  </a:lnTo>
                  <a:lnTo>
                    <a:pt x="1609077" y="465620"/>
                  </a:lnTo>
                  <a:lnTo>
                    <a:pt x="1609788" y="466801"/>
                  </a:lnTo>
                  <a:lnTo>
                    <a:pt x="1634363" y="452208"/>
                  </a:lnTo>
                  <a:close/>
                </a:path>
                <a:path w="6600825" h="6591300">
                  <a:moveTo>
                    <a:pt x="1640573" y="5354675"/>
                  </a:moveTo>
                  <a:lnTo>
                    <a:pt x="1618449" y="5336616"/>
                  </a:lnTo>
                  <a:lnTo>
                    <a:pt x="1610525" y="5346331"/>
                  </a:lnTo>
                  <a:lnTo>
                    <a:pt x="1629981" y="5367655"/>
                  </a:lnTo>
                  <a:lnTo>
                    <a:pt x="1640573" y="5354675"/>
                  </a:lnTo>
                  <a:close/>
                </a:path>
                <a:path w="6600825" h="6591300">
                  <a:moveTo>
                    <a:pt x="1649437" y="6138380"/>
                  </a:moveTo>
                  <a:lnTo>
                    <a:pt x="1624787" y="6123914"/>
                  </a:lnTo>
                  <a:lnTo>
                    <a:pt x="1619250" y="6133338"/>
                  </a:lnTo>
                  <a:lnTo>
                    <a:pt x="1621561" y="6134100"/>
                  </a:lnTo>
                  <a:lnTo>
                    <a:pt x="1643595" y="6148324"/>
                  </a:lnTo>
                  <a:lnTo>
                    <a:pt x="1649437" y="6138380"/>
                  </a:lnTo>
                  <a:close/>
                </a:path>
                <a:path w="6600825" h="6591300">
                  <a:moveTo>
                    <a:pt x="1649818" y="1224140"/>
                  </a:moveTo>
                  <a:lnTo>
                    <a:pt x="1647431" y="1221181"/>
                  </a:lnTo>
                  <a:lnTo>
                    <a:pt x="1640420" y="1226197"/>
                  </a:lnTo>
                  <a:lnTo>
                    <a:pt x="1624279" y="1237983"/>
                  </a:lnTo>
                  <a:lnTo>
                    <a:pt x="1627606" y="1242098"/>
                  </a:lnTo>
                  <a:lnTo>
                    <a:pt x="1649818" y="1224140"/>
                  </a:lnTo>
                  <a:close/>
                </a:path>
                <a:path w="6600825" h="6591300">
                  <a:moveTo>
                    <a:pt x="1667230" y="433133"/>
                  </a:moveTo>
                  <a:lnTo>
                    <a:pt x="1664855" y="429018"/>
                  </a:lnTo>
                  <a:lnTo>
                    <a:pt x="1660563" y="431800"/>
                  </a:lnTo>
                  <a:lnTo>
                    <a:pt x="1640903" y="444715"/>
                  </a:lnTo>
                  <a:lnTo>
                    <a:pt x="1642478" y="447446"/>
                  </a:lnTo>
                  <a:lnTo>
                    <a:pt x="1667230" y="433133"/>
                  </a:lnTo>
                  <a:close/>
                </a:path>
                <a:path w="6600825" h="6591300">
                  <a:moveTo>
                    <a:pt x="1670265" y="5378297"/>
                  </a:moveTo>
                  <a:lnTo>
                    <a:pt x="1647888" y="5360555"/>
                  </a:lnTo>
                  <a:lnTo>
                    <a:pt x="1636547" y="5374856"/>
                  </a:lnTo>
                  <a:lnTo>
                    <a:pt x="1639925" y="5378551"/>
                  </a:lnTo>
                  <a:lnTo>
                    <a:pt x="1642478" y="5380571"/>
                  </a:lnTo>
                  <a:lnTo>
                    <a:pt x="1659013" y="5392496"/>
                  </a:lnTo>
                  <a:lnTo>
                    <a:pt x="1670265" y="5378297"/>
                  </a:lnTo>
                  <a:close/>
                </a:path>
                <a:path w="6600825" h="6591300">
                  <a:moveTo>
                    <a:pt x="1679625" y="1200645"/>
                  </a:moveTo>
                  <a:lnTo>
                    <a:pt x="1678368" y="1199032"/>
                  </a:lnTo>
                  <a:lnTo>
                    <a:pt x="1655114" y="1215682"/>
                  </a:lnTo>
                  <a:lnTo>
                    <a:pt x="1657159" y="1218285"/>
                  </a:lnTo>
                  <a:lnTo>
                    <a:pt x="1679625" y="1200645"/>
                  </a:lnTo>
                  <a:close/>
                </a:path>
                <a:path w="6600825" h="6591300">
                  <a:moveTo>
                    <a:pt x="1682419" y="6157290"/>
                  </a:moveTo>
                  <a:lnTo>
                    <a:pt x="1657591" y="6143104"/>
                  </a:lnTo>
                  <a:lnTo>
                    <a:pt x="1651635" y="6153518"/>
                  </a:lnTo>
                  <a:lnTo>
                    <a:pt x="1675701" y="6169063"/>
                  </a:lnTo>
                  <a:lnTo>
                    <a:pt x="1682419" y="6157290"/>
                  </a:lnTo>
                  <a:close/>
                </a:path>
                <a:path w="6600825" h="6591300">
                  <a:moveTo>
                    <a:pt x="1700314" y="5401500"/>
                  </a:moveTo>
                  <a:lnTo>
                    <a:pt x="1677670" y="5384076"/>
                  </a:lnTo>
                  <a:lnTo>
                    <a:pt x="1666849" y="5398135"/>
                  </a:lnTo>
                  <a:lnTo>
                    <a:pt x="1675676" y="5404497"/>
                  </a:lnTo>
                  <a:lnTo>
                    <a:pt x="1690141" y="5414708"/>
                  </a:lnTo>
                  <a:lnTo>
                    <a:pt x="1700314" y="5401500"/>
                  </a:lnTo>
                  <a:close/>
                </a:path>
                <a:path w="6600825" h="6591300">
                  <a:moveTo>
                    <a:pt x="1700352" y="414413"/>
                  </a:moveTo>
                  <a:lnTo>
                    <a:pt x="1696923" y="408317"/>
                  </a:lnTo>
                  <a:lnTo>
                    <a:pt x="1672831" y="423875"/>
                  </a:lnTo>
                  <a:lnTo>
                    <a:pt x="1675422" y="428459"/>
                  </a:lnTo>
                  <a:lnTo>
                    <a:pt x="1700352" y="414413"/>
                  </a:lnTo>
                  <a:close/>
                </a:path>
                <a:path w="6600825" h="6591300">
                  <a:moveTo>
                    <a:pt x="1709775" y="1177569"/>
                  </a:moveTo>
                  <a:lnTo>
                    <a:pt x="1709280" y="1176909"/>
                  </a:lnTo>
                  <a:lnTo>
                    <a:pt x="1686026" y="1193558"/>
                  </a:lnTo>
                  <a:lnTo>
                    <a:pt x="1687055" y="1194892"/>
                  </a:lnTo>
                  <a:lnTo>
                    <a:pt x="1709775" y="1177569"/>
                  </a:lnTo>
                  <a:close/>
                </a:path>
                <a:path w="6600825" h="6591300">
                  <a:moveTo>
                    <a:pt x="1715655" y="6175832"/>
                  </a:moveTo>
                  <a:lnTo>
                    <a:pt x="1690636" y="6161925"/>
                  </a:lnTo>
                  <a:lnTo>
                    <a:pt x="1683766" y="6174270"/>
                  </a:lnTo>
                  <a:lnTo>
                    <a:pt x="1707870" y="6189827"/>
                  </a:lnTo>
                  <a:lnTo>
                    <a:pt x="1715655" y="6175832"/>
                  </a:lnTo>
                  <a:close/>
                </a:path>
                <a:path w="6600825" h="6591300">
                  <a:moveTo>
                    <a:pt x="1730692" y="5424284"/>
                  </a:moveTo>
                  <a:lnTo>
                    <a:pt x="1707794" y="5407177"/>
                  </a:lnTo>
                  <a:lnTo>
                    <a:pt x="1698015" y="5420271"/>
                  </a:lnTo>
                  <a:lnTo>
                    <a:pt x="1721370" y="5436768"/>
                  </a:lnTo>
                  <a:lnTo>
                    <a:pt x="1730692" y="5424284"/>
                  </a:lnTo>
                  <a:close/>
                </a:path>
                <a:path w="6600825" h="6591300">
                  <a:moveTo>
                    <a:pt x="1733689" y="396087"/>
                  </a:moveTo>
                  <a:lnTo>
                    <a:pt x="1733461" y="395655"/>
                  </a:lnTo>
                  <a:lnTo>
                    <a:pt x="1705698" y="404545"/>
                  </a:lnTo>
                  <a:lnTo>
                    <a:pt x="1708594" y="409841"/>
                  </a:lnTo>
                  <a:lnTo>
                    <a:pt x="1733689" y="396087"/>
                  </a:lnTo>
                  <a:close/>
                </a:path>
                <a:path w="6600825" h="6591300">
                  <a:moveTo>
                    <a:pt x="1734413" y="1159243"/>
                  </a:moveTo>
                  <a:lnTo>
                    <a:pt x="1716963" y="1171486"/>
                  </a:lnTo>
                  <a:lnTo>
                    <a:pt x="1717281" y="1171930"/>
                  </a:lnTo>
                  <a:lnTo>
                    <a:pt x="1734413" y="1159243"/>
                  </a:lnTo>
                  <a:close/>
                </a:path>
                <a:path w="6600825" h="6591300">
                  <a:moveTo>
                    <a:pt x="1749005" y="6193942"/>
                  </a:moveTo>
                  <a:lnTo>
                    <a:pt x="1723923" y="6180366"/>
                  </a:lnTo>
                  <a:lnTo>
                    <a:pt x="1715973" y="6195060"/>
                  </a:lnTo>
                  <a:lnTo>
                    <a:pt x="1739557" y="6210300"/>
                  </a:lnTo>
                  <a:lnTo>
                    <a:pt x="1740077" y="6210465"/>
                  </a:lnTo>
                  <a:lnTo>
                    <a:pt x="1749005" y="6193942"/>
                  </a:lnTo>
                  <a:close/>
                </a:path>
                <a:path w="6600825" h="6591300">
                  <a:moveTo>
                    <a:pt x="1761413" y="5446636"/>
                  </a:moveTo>
                  <a:lnTo>
                    <a:pt x="1738261" y="5429859"/>
                  </a:lnTo>
                  <a:lnTo>
                    <a:pt x="1729219" y="5442318"/>
                  </a:lnTo>
                  <a:lnTo>
                    <a:pt x="1747596" y="5455297"/>
                  </a:lnTo>
                  <a:lnTo>
                    <a:pt x="1752625" y="5458752"/>
                  </a:lnTo>
                  <a:lnTo>
                    <a:pt x="1761413" y="5446636"/>
                  </a:lnTo>
                  <a:close/>
                </a:path>
                <a:path w="6600825" h="6591300">
                  <a:moveTo>
                    <a:pt x="1767090" y="378218"/>
                  </a:moveTo>
                  <a:lnTo>
                    <a:pt x="1766316" y="376770"/>
                  </a:lnTo>
                  <a:lnTo>
                    <a:pt x="1747647" y="388581"/>
                  </a:lnTo>
                  <a:lnTo>
                    <a:pt x="1767090" y="378218"/>
                  </a:lnTo>
                  <a:close/>
                </a:path>
                <a:path w="6600825" h="6591300">
                  <a:moveTo>
                    <a:pt x="1771078" y="1132700"/>
                  </a:moveTo>
                  <a:lnTo>
                    <a:pt x="1768157" y="1128623"/>
                  </a:lnTo>
                  <a:lnTo>
                    <a:pt x="1748942" y="1148600"/>
                  </a:lnTo>
                  <a:lnTo>
                    <a:pt x="1771078" y="1132700"/>
                  </a:lnTo>
                  <a:close/>
                </a:path>
                <a:path w="6600825" h="6591300">
                  <a:moveTo>
                    <a:pt x="1782508" y="6211633"/>
                  </a:moveTo>
                  <a:lnTo>
                    <a:pt x="1757286" y="6198362"/>
                  </a:lnTo>
                  <a:lnTo>
                    <a:pt x="1749374" y="6213411"/>
                  </a:lnTo>
                  <a:lnTo>
                    <a:pt x="1776958" y="6222174"/>
                  </a:lnTo>
                  <a:lnTo>
                    <a:pt x="1782508" y="6211633"/>
                  </a:lnTo>
                  <a:close/>
                </a:path>
                <a:path w="6600825" h="6591300">
                  <a:moveTo>
                    <a:pt x="1792465" y="5468569"/>
                  </a:moveTo>
                  <a:lnTo>
                    <a:pt x="1769059" y="5452097"/>
                  </a:lnTo>
                  <a:lnTo>
                    <a:pt x="1760550" y="5464200"/>
                  </a:lnTo>
                  <a:lnTo>
                    <a:pt x="1784108" y="5480431"/>
                  </a:lnTo>
                  <a:lnTo>
                    <a:pt x="1792465" y="5468569"/>
                  </a:lnTo>
                  <a:close/>
                </a:path>
                <a:path w="6600825" h="6591300">
                  <a:moveTo>
                    <a:pt x="1800707" y="360730"/>
                  </a:moveTo>
                  <a:lnTo>
                    <a:pt x="1798485" y="356425"/>
                  </a:lnTo>
                  <a:lnTo>
                    <a:pt x="1774291" y="371729"/>
                  </a:lnTo>
                  <a:lnTo>
                    <a:pt x="1775396" y="373849"/>
                  </a:lnTo>
                  <a:lnTo>
                    <a:pt x="1800707" y="360730"/>
                  </a:lnTo>
                  <a:close/>
                </a:path>
                <a:path w="6600825" h="6591300">
                  <a:moveTo>
                    <a:pt x="1802231" y="1110907"/>
                  </a:moveTo>
                  <a:lnTo>
                    <a:pt x="1796897" y="1103249"/>
                  </a:lnTo>
                  <a:lnTo>
                    <a:pt x="1784261" y="1111897"/>
                  </a:lnTo>
                  <a:lnTo>
                    <a:pt x="1774850" y="1121676"/>
                  </a:lnTo>
                  <a:lnTo>
                    <a:pt x="1778749" y="1127264"/>
                  </a:lnTo>
                  <a:lnTo>
                    <a:pt x="1802231" y="1110907"/>
                  </a:lnTo>
                  <a:close/>
                </a:path>
                <a:path w="6600825" h="6591300">
                  <a:moveTo>
                    <a:pt x="1816239" y="6228943"/>
                  </a:moveTo>
                  <a:lnTo>
                    <a:pt x="1790852" y="6215964"/>
                  </a:lnTo>
                  <a:lnTo>
                    <a:pt x="1785378" y="6226657"/>
                  </a:lnTo>
                  <a:lnTo>
                    <a:pt x="1809623" y="6241872"/>
                  </a:lnTo>
                  <a:lnTo>
                    <a:pt x="1816239" y="6228943"/>
                  </a:lnTo>
                  <a:close/>
                </a:path>
                <a:path w="6600825" h="6591300">
                  <a:moveTo>
                    <a:pt x="1823821" y="5490045"/>
                  </a:moveTo>
                  <a:lnTo>
                    <a:pt x="1800186" y="5473916"/>
                  </a:lnTo>
                  <a:lnTo>
                    <a:pt x="1792020" y="5485879"/>
                  </a:lnTo>
                  <a:lnTo>
                    <a:pt x="1815592" y="5502110"/>
                  </a:lnTo>
                  <a:lnTo>
                    <a:pt x="1823821" y="5490045"/>
                  </a:lnTo>
                  <a:close/>
                </a:path>
                <a:path w="6600825" h="6591300">
                  <a:moveTo>
                    <a:pt x="1833664" y="1089583"/>
                  </a:moveTo>
                  <a:lnTo>
                    <a:pt x="1829676" y="1083691"/>
                  </a:lnTo>
                  <a:lnTo>
                    <a:pt x="1821383" y="1086497"/>
                  </a:lnTo>
                  <a:lnTo>
                    <a:pt x="1804758" y="1097864"/>
                  </a:lnTo>
                  <a:lnTo>
                    <a:pt x="1809978" y="1105585"/>
                  </a:lnTo>
                  <a:lnTo>
                    <a:pt x="1833664" y="1089583"/>
                  </a:lnTo>
                  <a:close/>
                </a:path>
                <a:path w="6600825" h="6591300">
                  <a:moveTo>
                    <a:pt x="1834553" y="343623"/>
                  </a:moveTo>
                  <a:lnTo>
                    <a:pt x="1832241" y="339026"/>
                  </a:lnTo>
                  <a:lnTo>
                    <a:pt x="1819871" y="342900"/>
                  </a:lnTo>
                  <a:lnTo>
                    <a:pt x="1806511" y="351358"/>
                  </a:lnTo>
                  <a:lnTo>
                    <a:pt x="1809076" y="356463"/>
                  </a:lnTo>
                  <a:lnTo>
                    <a:pt x="1834553" y="343623"/>
                  </a:lnTo>
                  <a:close/>
                </a:path>
                <a:path w="6600825" h="6591300">
                  <a:moveTo>
                    <a:pt x="1850186" y="6245885"/>
                  </a:moveTo>
                  <a:lnTo>
                    <a:pt x="1824634" y="6233185"/>
                  </a:lnTo>
                  <a:lnTo>
                    <a:pt x="1817776" y="6246977"/>
                  </a:lnTo>
                  <a:lnTo>
                    <a:pt x="1842058" y="6262230"/>
                  </a:lnTo>
                  <a:lnTo>
                    <a:pt x="1850186" y="6245885"/>
                  </a:lnTo>
                  <a:close/>
                </a:path>
                <a:path w="6600825" h="6591300">
                  <a:moveTo>
                    <a:pt x="1855406" y="5511012"/>
                  </a:moveTo>
                  <a:lnTo>
                    <a:pt x="1831606" y="5495277"/>
                  </a:lnTo>
                  <a:lnTo>
                    <a:pt x="1823504" y="5507520"/>
                  </a:lnTo>
                  <a:lnTo>
                    <a:pt x="1847189" y="5523446"/>
                  </a:lnTo>
                  <a:lnTo>
                    <a:pt x="1855406" y="5511012"/>
                  </a:lnTo>
                  <a:close/>
                </a:path>
                <a:path w="6600825" h="6591300">
                  <a:moveTo>
                    <a:pt x="1856270" y="1074699"/>
                  </a:moveTo>
                  <a:lnTo>
                    <a:pt x="1838947" y="1080554"/>
                  </a:lnTo>
                  <a:lnTo>
                    <a:pt x="1841461" y="1084389"/>
                  </a:lnTo>
                  <a:lnTo>
                    <a:pt x="1856270" y="1074699"/>
                  </a:lnTo>
                  <a:close/>
                </a:path>
                <a:path w="6600825" h="6591300">
                  <a:moveTo>
                    <a:pt x="1868627" y="326898"/>
                  </a:moveTo>
                  <a:lnTo>
                    <a:pt x="1867979" y="325564"/>
                  </a:lnTo>
                  <a:lnTo>
                    <a:pt x="1860511" y="330200"/>
                  </a:lnTo>
                  <a:lnTo>
                    <a:pt x="1841385" y="336181"/>
                  </a:lnTo>
                  <a:lnTo>
                    <a:pt x="1842985" y="339445"/>
                  </a:lnTo>
                  <a:lnTo>
                    <a:pt x="1868627" y="326898"/>
                  </a:lnTo>
                  <a:close/>
                </a:path>
                <a:path w="6600825" h="6591300">
                  <a:moveTo>
                    <a:pt x="1884362" y="6262446"/>
                  </a:moveTo>
                  <a:lnTo>
                    <a:pt x="1858632" y="6250025"/>
                  </a:lnTo>
                  <a:lnTo>
                    <a:pt x="1850351" y="6267170"/>
                  </a:lnTo>
                  <a:lnTo>
                    <a:pt x="1870532" y="6276911"/>
                  </a:lnTo>
                  <a:lnTo>
                    <a:pt x="1876475" y="6278753"/>
                  </a:lnTo>
                  <a:lnTo>
                    <a:pt x="1884362" y="6262446"/>
                  </a:lnTo>
                  <a:close/>
                </a:path>
                <a:path w="6600825" h="6591300">
                  <a:moveTo>
                    <a:pt x="1887308" y="5531548"/>
                  </a:moveTo>
                  <a:lnTo>
                    <a:pt x="1863267" y="5516130"/>
                  </a:lnTo>
                  <a:lnTo>
                    <a:pt x="1855152" y="5528792"/>
                  </a:lnTo>
                  <a:lnTo>
                    <a:pt x="1878850" y="5544731"/>
                  </a:lnTo>
                  <a:lnTo>
                    <a:pt x="1887308" y="5531548"/>
                  </a:lnTo>
                  <a:close/>
                </a:path>
                <a:path w="6600825" h="6591300">
                  <a:moveTo>
                    <a:pt x="1897341" y="1048359"/>
                  </a:moveTo>
                  <a:lnTo>
                    <a:pt x="1894586" y="1050112"/>
                  </a:lnTo>
                  <a:lnTo>
                    <a:pt x="1897341" y="1048359"/>
                  </a:lnTo>
                  <a:close/>
                </a:path>
                <a:path w="6600825" h="6591300">
                  <a:moveTo>
                    <a:pt x="1902917" y="310540"/>
                  </a:moveTo>
                  <a:lnTo>
                    <a:pt x="1900478" y="305409"/>
                  </a:lnTo>
                  <a:lnTo>
                    <a:pt x="1876044" y="320560"/>
                  </a:lnTo>
                  <a:lnTo>
                    <a:pt x="1877098" y="322808"/>
                  </a:lnTo>
                  <a:lnTo>
                    <a:pt x="1902917" y="310540"/>
                  </a:lnTo>
                  <a:close/>
                </a:path>
                <a:path w="6600825" h="6591300">
                  <a:moveTo>
                    <a:pt x="1918741" y="6278613"/>
                  </a:moveTo>
                  <a:lnTo>
                    <a:pt x="1892858" y="6266485"/>
                  </a:lnTo>
                  <a:lnTo>
                    <a:pt x="1885759" y="6281636"/>
                  </a:lnTo>
                  <a:lnTo>
                    <a:pt x="1901456" y="6286500"/>
                  </a:lnTo>
                  <a:lnTo>
                    <a:pt x="1912010" y="6292989"/>
                  </a:lnTo>
                  <a:lnTo>
                    <a:pt x="1918741" y="6278613"/>
                  </a:lnTo>
                  <a:close/>
                </a:path>
                <a:path w="6600825" h="6591300">
                  <a:moveTo>
                    <a:pt x="1919503" y="5551627"/>
                  </a:moveTo>
                  <a:lnTo>
                    <a:pt x="1895233" y="5536552"/>
                  </a:lnTo>
                  <a:lnTo>
                    <a:pt x="1886826" y="5550090"/>
                  </a:lnTo>
                  <a:lnTo>
                    <a:pt x="1896948" y="5556897"/>
                  </a:lnTo>
                  <a:lnTo>
                    <a:pt x="1910651" y="5565889"/>
                  </a:lnTo>
                  <a:lnTo>
                    <a:pt x="1919503" y="5551627"/>
                  </a:lnTo>
                  <a:close/>
                </a:path>
                <a:path w="6600825" h="6591300">
                  <a:moveTo>
                    <a:pt x="1929638" y="1028420"/>
                  </a:moveTo>
                  <a:lnTo>
                    <a:pt x="1928939" y="1027277"/>
                  </a:lnTo>
                  <a:lnTo>
                    <a:pt x="1905127" y="1043101"/>
                  </a:lnTo>
                  <a:lnTo>
                    <a:pt x="1905292" y="1043393"/>
                  </a:lnTo>
                  <a:lnTo>
                    <a:pt x="1929638" y="1028420"/>
                  </a:lnTo>
                  <a:close/>
                </a:path>
                <a:path w="6600825" h="6591300">
                  <a:moveTo>
                    <a:pt x="1937423" y="294576"/>
                  </a:moveTo>
                  <a:lnTo>
                    <a:pt x="1937080" y="293827"/>
                  </a:lnTo>
                  <a:lnTo>
                    <a:pt x="1909495" y="302323"/>
                  </a:lnTo>
                  <a:lnTo>
                    <a:pt x="1911451" y="306552"/>
                  </a:lnTo>
                  <a:lnTo>
                    <a:pt x="1937423" y="294576"/>
                  </a:lnTo>
                  <a:close/>
                </a:path>
                <a:path w="6600825" h="6591300">
                  <a:moveTo>
                    <a:pt x="1952028" y="5571261"/>
                  </a:moveTo>
                  <a:lnTo>
                    <a:pt x="1927517" y="5556529"/>
                  </a:lnTo>
                  <a:lnTo>
                    <a:pt x="1918703" y="5571185"/>
                  </a:lnTo>
                  <a:lnTo>
                    <a:pt x="1942617" y="5586895"/>
                  </a:lnTo>
                  <a:lnTo>
                    <a:pt x="1952028" y="5571261"/>
                  </a:lnTo>
                  <a:close/>
                </a:path>
                <a:path w="6600825" h="6591300">
                  <a:moveTo>
                    <a:pt x="1953348" y="6294399"/>
                  </a:moveTo>
                  <a:lnTo>
                    <a:pt x="1927301" y="6282563"/>
                  </a:lnTo>
                  <a:lnTo>
                    <a:pt x="1920252" y="6298069"/>
                  </a:lnTo>
                  <a:lnTo>
                    <a:pt x="1933867" y="6306451"/>
                  </a:lnTo>
                  <a:lnTo>
                    <a:pt x="1945474" y="6311735"/>
                  </a:lnTo>
                  <a:lnTo>
                    <a:pt x="1953348" y="6294399"/>
                  </a:lnTo>
                  <a:close/>
                </a:path>
                <a:path w="6600825" h="6591300">
                  <a:moveTo>
                    <a:pt x="1962251" y="1008926"/>
                  </a:moveTo>
                  <a:lnTo>
                    <a:pt x="1960791" y="1006487"/>
                  </a:lnTo>
                  <a:lnTo>
                    <a:pt x="1936800" y="1022083"/>
                  </a:lnTo>
                  <a:lnTo>
                    <a:pt x="1937677" y="1023556"/>
                  </a:lnTo>
                  <a:lnTo>
                    <a:pt x="1962251" y="1008926"/>
                  </a:lnTo>
                  <a:close/>
                </a:path>
                <a:path w="6600825" h="6591300">
                  <a:moveTo>
                    <a:pt x="1972144" y="279006"/>
                  </a:moveTo>
                  <a:lnTo>
                    <a:pt x="1970417" y="275158"/>
                  </a:lnTo>
                  <a:lnTo>
                    <a:pt x="1945792" y="290207"/>
                  </a:lnTo>
                  <a:lnTo>
                    <a:pt x="1946008" y="290690"/>
                  </a:lnTo>
                  <a:lnTo>
                    <a:pt x="1972144" y="279006"/>
                  </a:lnTo>
                  <a:close/>
                </a:path>
                <a:path w="6600825" h="6591300">
                  <a:moveTo>
                    <a:pt x="1984832" y="5590438"/>
                  </a:moveTo>
                  <a:lnTo>
                    <a:pt x="1960105" y="5576049"/>
                  </a:lnTo>
                  <a:lnTo>
                    <a:pt x="1950707" y="5592216"/>
                  </a:lnTo>
                  <a:lnTo>
                    <a:pt x="1956054" y="5595734"/>
                  </a:lnTo>
                  <a:lnTo>
                    <a:pt x="1975256" y="5606910"/>
                  </a:lnTo>
                  <a:lnTo>
                    <a:pt x="1984832" y="5590438"/>
                  </a:lnTo>
                  <a:close/>
                </a:path>
                <a:path w="6600825" h="6591300">
                  <a:moveTo>
                    <a:pt x="1988172" y="6309792"/>
                  </a:moveTo>
                  <a:lnTo>
                    <a:pt x="1961959" y="6298247"/>
                  </a:lnTo>
                  <a:lnTo>
                    <a:pt x="1954377" y="6315456"/>
                  </a:lnTo>
                  <a:lnTo>
                    <a:pt x="1981974" y="6323851"/>
                  </a:lnTo>
                  <a:lnTo>
                    <a:pt x="1988172" y="6309792"/>
                  </a:lnTo>
                  <a:close/>
                </a:path>
                <a:path w="6600825" h="6591300">
                  <a:moveTo>
                    <a:pt x="1995157" y="989901"/>
                  </a:moveTo>
                  <a:lnTo>
                    <a:pt x="1992744" y="985710"/>
                  </a:lnTo>
                  <a:lnTo>
                    <a:pt x="1968715" y="1001331"/>
                  </a:lnTo>
                  <a:lnTo>
                    <a:pt x="1970354" y="1004176"/>
                  </a:lnTo>
                  <a:lnTo>
                    <a:pt x="1995157" y="989901"/>
                  </a:lnTo>
                  <a:close/>
                </a:path>
                <a:path w="6600825" h="6591300">
                  <a:moveTo>
                    <a:pt x="2007069" y="263817"/>
                  </a:moveTo>
                  <a:lnTo>
                    <a:pt x="2005520" y="260248"/>
                  </a:lnTo>
                  <a:lnTo>
                    <a:pt x="1984273" y="266700"/>
                  </a:lnTo>
                  <a:lnTo>
                    <a:pt x="1978596" y="270167"/>
                  </a:lnTo>
                  <a:lnTo>
                    <a:pt x="1980780" y="275209"/>
                  </a:lnTo>
                  <a:lnTo>
                    <a:pt x="2007069" y="263817"/>
                  </a:lnTo>
                  <a:close/>
                </a:path>
                <a:path w="6600825" h="6591300">
                  <a:moveTo>
                    <a:pt x="2017953" y="5609158"/>
                  </a:moveTo>
                  <a:lnTo>
                    <a:pt x="1992998" y="5595112"/>
                  </a:lnTo>
                  <a:lnTo>
                    <a:pt x="1984121" y="5610885"/>
                  </a:lnTo>
                  <a:lnTo>
                    <a:pt x="2011921" y="5619864"/>
                  </a:lnTo>
                  <a:lnTo>
                    <a:pt x="2017953" y="5609158"/>
                  </a:lnTo>
                  <a:close/>
                </a:path>
                <a:path w="6600825" h="6591300">
                  <a:moveTo>
                    <a:pt x="2023173" y="6324790"/>
                  </a:moveTo>
                  <a:lnTo>
                    <a:pt x="1996833" y="6313551"/>
                  </a:lnTo>
                  <a:lnTo>
                    <a:pt x="1991233" y="6326670"/>
                  </a:lnTo>
                  <a:lnTo>
                    <a:pt x="2018792" y="6335065"/>
                  </a:lnTo>
                  <a:lnTo>
                    <a:pt x="2023173" y="6324790"/>
                  </a:lnTo>
                  <a:close/>
                </a:path>
                <a:path w="6600825" h="6591300">
                  <a:moveTo>
                    <a:pt x="2028355" y="971321"/>
                  </a:moveTo>
                  <a:lnTo>
                    <a:pt x="2026526" y="968044"/>
                  </a:lnTo>
                  <a:lnTo>
                    <a:pt x="2013546" y="972197"/>
                  </a:lnTo>
                  <a:lnTo>
                    <a:pt x="2000707" y="980541"/>
                  </a:lnTo>
                  <a:lnTo>
                    <a:pt x="2003336" y="985253"/>
                  </a:lnTo>
                  <a:lnTo>
                    <a:pt x="2028355" y="971321"/>
                  </a:lnTo>
                  <a:close/>
                </a:path>
                <a:path w="6600825" h="6591300">
                  <a:moveTo>
                    <a:pt x="2042071" y="249085"/>
                  </a:moveTo>
                  <a:lnTo>
                    <a:pt x="2040496" y="245338"/>
                  </a:lnTo>
                  <a:lnTo>
                    <a:pt x="2026119" y="254000"/>
                  </a:lnTo>
                  <a:lnTo>
                    <a:pt x="2014651" y="257479"/>
                  </a:lnTo>
                  <a:lnTo>
                    <a:pt x="2015756" y="260121"/>
                  </a:lnTo>
                  <a:lnTo>
                    <a:pt x="2042071" y="249085"/>
                  </a:lnTo>
                  <a:close/>
                </a:path>
                <a:path w="6600825" h="6591300">
                  <a:moveTo>
                    <a:pt x="2045716" y="961898"/>
                  </a:moveTo>
                  <a:lnTo>
                    <a:pt x="2035708" y="965098"/>
                  </a:lnTo>
                  <a:lnTo>
                    <a:pt x="2036610" y="966800"/>
                  </a:lnTo>
                  <a:lnTo>
                    <a:pt x="2045716" y="961898"/>
                  </a:lnTo>
                  <a:close/>
                </a:path>
                <a:path w="6600825" h="6591300">
                  <a:moveTo>
                    <a:pt x="2051291" y="5627382"/>
                  </a:moveTo>
                  <a:lnTo>
                    <a:pt x="2026183" y="5613717"/>
                  </a:lnTo>
                  <a:lnTo>
                    <a:pt x="2020239" y="5624652"/>
                  </a:lnTo>
                  <a:lnTo>
                    <a:pt x="2044407" y="5640032"/>
                  </a:lnTo>
                  <a:lnTo>
                    <a:pt x="2051291" y="5627382"/>
                  </a:lnTo>
                  <a:close/>
                </a:path>
                <a:path w="6600825" h="6591300">
                  <a:moveTo>
                    <a:pt x="2058187" y="6339306"/>
                  </a:moveTo>
                  <a:lnTo>
                    <a:pt x="2031834" y="6328423"/>
                  </a:lnTo>
                  <a:lnTo>
                    <a:pt x="2027758" y="6338278"/>
                  </a:lnTo>
                  <a:lnTo>
                    <a:pt x="2052459" y="6353175"/>
                  </a:lnTo>
                  <a:lnTo>
                    <a:pt x="2058187" y="6339306"/>
                  </a:lnTo>
                  <a:close/>
                </a:path>
                <a:path w="6600825" h="6591300">
                  <a:moveTo>
                    <a:pt x="2077199" y="234784"/>
                  </a:moveTo>
                  <a:lnTo>
                    <a:pt x="2073998" y="226898"/>
                  </a:lnTo>
                  <a:lnTo>
                    <a:pt x="2068271" y="228600"/>
                  </a:lnTo>
                  <a:lnTo>
                    <a:pt x="2048687" y="240398"/>
                  </a:lnTo>
                  <a:lnTo>
                    <a:pt x="2050757" y="245503"/>
                  </a:lnTo>
                  <a:lnTo>
                    <a:pt x="2077199" y="234784"/>
                  </a:lnTo>
                  <a:close/>
                </a:path>
                <a:path w="6600825" h="6591300">
                  <a:moveTo>
                    <a:pt x="2084793" y="5645061"/>
                  </a:moveTo>
                  <a:lnTo>
                    <a:pt x="2059546" y="5631802"/>
                  </a:lnTo>
                  <a:lnTo>
                    <a:pt x="2052510" y="5645201"/>
                  </a:lnTo>
                  <a:lnTo>
                    <a:pt x="2076640" y="5660568"/>
                  </a:lnTo>
                  <a:lnTo>
                    <a:pt x="2084793" y="5645061"/>
                  </a:lnTo>
                  <a:close/>
                </a:path>
                <a:path w="6600825" h="6591300">
                  <a:moveTo>
                    <a:pt x="2093404" y="6353429"/>
                  </a:moveTo>
                  <a:lnTo>
                    <a:pt x="2066899" y="6342850"/>
                  </a:lnTo>
                  <a:lnTo>
                    <a:pt x="2060778" y="6358179"/>
                  </a:lnTo>
                  <a:lnTo>
                    <a:pt x="2068271" y="6362700"/>
                  </a:lnTo>
                  <a:lnTo>
                    <a:pt x="2087422" y="6368415"/>
                  </a:lnTo>
                  <a:lnTo>
                    <a:pt x="2093404" y="6353429"/>
                  </a:lnTo>
                  <a:close/>
                </a:path>
                <a:path w="6600825" h="6591300">
                  <a:moveTo>
                    <a:pt x="2095322" y="935736"/>
                  </a:moveTo>
                  <a:lnTo>
                    <a:pt x="2094242" y="933653"/>
                  </a:lnTo>
                  <a:lnTo>
                    <a:pt x="2070252" y="948766"/>
                  </a:lnTo>
                  <a:lnTo>
                    <a:pt x="2095322" y="935736"/>
                  </a:lnTo>
                  <a:close/>
                </a:path>
                <a:path w="6600825" h="6591300">
                  <a:moveTo>
                    <a:pt x="2112530" y="220865"/>
                  </a:moveTo>
                  <a:lnTo>
                    <a:pt x="2110625" y="216014"/>
                  </a:lnTo>
                  <a:lnTo>
                    <a:pt x="2083142" y="224180"/>
                  </a:lnTo>
                  <a:lnTo>
                    <a:pt x="2085936" y="231292"/>
                  </a:lnTo>
                  <a:lnTo>
                    <a:pt x="2112530" y="220865"/>
                  </a:lnTo>
                  <a:close/>
                </a:path>
                <a:path w="6600825" h="6591300">
                  <a:moveTo>
                    <a:pt x="2118576" y="5662282"/>
                  </a:moveTo>
                  <a:lnTo>
                    <a:pt x="2093125" y="5649366"/>
                  </a:lnTo>
                  <a:lnTo>
                    <a:pt x="2084806" y="5665749"/>
                  </a:lnTo>
                  <a:lnTo>
                    <a:pt x="2090648" y="5669483"/>
                  </a:lnTo>
                  <a:lnTo>
                    <a:pt x="2095131" y="5671756"/>
                  </a:lnTo>
                  <a:lnTo>
                    <a:pt x="2111210" y="5676798"/>
                  </a:lnTo>
                  <a:lnTo>
                    <a:pt x="2118576" y="5662282"/>
                  </a:lnTo>
                  <a:close/>
                </a:path>
                <a:path w="6600825" h="6591300">
                  <a:moveTo>
                    <a:pt x="2128824" y="6367170"/>
                  </a:moveTo>
                  <a:lnTo>
                    <a:pt x="2102167" y="6356871"/>
                  </a:lnTo>
                  <a:lnTo>
                    <a:pt x="2096655" y="6371158"/>
                  </a:lnTo>
                  <a:lnTo>
                    <a:pt x="2124125" y="6379350"/>
                  </a:lnTo>
                  <a:lnTo>
                    <a:pt x="2128824" y="6367170"/>
                  </a:lnTo>
                  <a:close/>
                </a:path>
                <a:path w="6600825" h="6591300">
                  <a:moveTo>
                    <a:pt x="2129193" y="918667"/>
                  </a:moveTo>
                  <a:lnTo>
                    <a:pt x="2126500" y="913320"/>
                  </a:lnTo>
                  <a:lnTo>
                    <a:pt x="2102231" y="928611"/>
                  </a:lnTo>
                  <a:lnTo>
                    <a:pt x="2103666" y="931468"/>
                  </a:lnTo>
                  <a:lnTo>
                    <a:pt x="2129193" y="918667"/>
                  </a:lnTo>
                  <a:close/>
                </a:path>
                <a:path w="6600825" h="6591300">
                  <a:moveTo>
                    <a:pt x="2148052" y="207352"/>
                  </a:moveTo>
                  <a:lnTo>
                    <a:pt x="2147214" y="205130"/>
                  </a:lnTo>
                  <a:lnTo>
                    <a:pt x="2119731" y="213309"/>
                  </a:lnTo>
                  <a:lnTo>
                    <a:pt x="2121306" y="217487"/>
                  </a:lnTo>
                  <a:lnTo>
                    <a:pt x="2148052" y="207352"/>
                  </a:lnTo>
                  <a:close/>
                </a:path>
                <a:path w="6600825" h="6591300">
                  <a:moveTo>
                    <a:pt x="2152637" y="5679033"/>
                  </a:moveTo>
                  <a:lnTo>
                    <a:pt x="2126970" y="5666473"/>
                  </a:lnTo>
                  <a:lnTo>
                    <a:pt x="2120493" y="5679706"/>
                  </a:lnTo>
                  <a:lnTo>
                    <a:pt x="2133841" y="5683897"/>
                  </a:lnTo>
                  <a:lnTo>
                    <a:pt x="2146427" y="5691708"/>
                  </a:lnTo>
                  <a:lnTo>
                    <a:pt x="2152637" y="5679033"/>
                  </a:lnTo>
                  <a:close/>
                </a:path>
                <a:path w="6600825" h="6591300">
                  <a:moveTo>
                    <a:pt x="2163330" y="902068"/>
                  </a:moveTo>
                  <a:lnTo>
                    <a:pt x="2162264" y="899871"/>
                  </a:lnTo>
                  <a:lnTo>
                    <a:pt x="2134666" y="908443"/>
                  </a:lnTo>
                  <a:lnTo>
                    <a:pt x="2137600" y="914514"/>
                  </a:lnTo>
                  <a:lnTo>
                    <a:pt x="2163330" y="902068"/>
                  </a:lnTo>
                  <a:close/>
                </a:path>
                <a:path w="6600825" h="6591300">
                  <a:moveTo>
                    <a:pt x="2164435" y="6380505"/>
                  </a:moveTo>
                  <a:lnTo>
                    <a:pt x="2137638" y="6370510"/>
                  </a:lnTo>
                  <a:lnTo>
                    <a:pt x="2133308" y="6382093"/>
                  </a:lnTo>
                  <a:lnTo>
                    <a:pt x="2153437" y="6388100"/>
                  </a:lnTo>
                  <a:lnTo>
                    <a:pt x="2160130" y="6392050"/>
                  </a:lnTo>
                  <a:lnTo>
                    <a:pt x="2164435" y="6380505"/>
                  </a:lnTo>
                  <a:close/>
                </a:path>
                <a:path w="6600825" h="6591300">
                  <a:moveTo>
                    <a:pt x="2183282" y="194411"/>
                  </a:moveTo>
                  <a:lnTo>
                    <a:pt x="2156295" y="202438"/>
                  </a:lnTo>
                  <a:lnTo>
                    <a:pt x="2156879" y="204063"/>
                  </a:lnTo>
                  <a:lnTo>
                    <a:pt x="2183282" y="194411"/>
                  </a:lnTo>
                  <a:close/>
                </a:path>
                <a:path w="6600825" h="6591300">
                  <a:moveTo>
                    <a:pt x="2186965" y="5695302"/>
                  </a:moveTo>
                  <a:lnTo>
                    <a:pt x="2161095" y="5683097"/>
                  </a:lnTo>
                  <a:lnTo>
                    <a:pt x="2154631" y="5696801"/>
                  </a:lnTo>
                  <a:lnTo>
                    <a:pt x="2174735" y="5709297"/>
                  </a:lnTo>
                  <a:lnTo>
                    <a:pt x="2179650" y="5710809"/>
                  </a:lnTo>
                  <a:lnTo>
                    <a:pt x="2186965" y="5695302"/>
                  </a:lnTo>
                  <a:close/>
                </a:path>
                <a:path w="6600825" h="6591300">
                  <a:moveTo>
                    <a:pt x="2197747" y="885939"/>
                  </a:moveTo>
                  <a:lnTo>
                    <a:pt x="2196261" y="882751"/>
                  </a:lnTo>
                  <a:lnTo>
                    <a:pt x="2174735" y="895997"/>
                  </a:lnTo>
                  <a:lnTo>
                    <a:pt x="2171357" y="897039"/>
                  </a:lnTo>
                  <a:lnTo>
                    <a:pt x="2171814" y="898029"/>
                  </a:lnTo>
                  <a:lnTo>
                    <a:pt x="2197747" y="885939"/>
                  </a:lnTo>
                  <a:close/>
                </a:path>
                <a:path w="6600825" h="6591300">
                  <a:moveTo>
                    <a:pt x="2200097" y="6393370"/>
                  </a:moveTo>
                  <a:lnTo>
                    <a:pt x="2173274" y="6383731"/>
                  </a:lnTo>
                  <a:lnTo>
                    <a:pt x="2168499" y="6396990"/>
                  </a:lnTo>
                  <a:lnTo>
                    <a:pt x="2191245" y="6410426"/>
                  </a:lnTo>
                  <a:lnTo>
                    <a:pt x="2193658" y="6411290"/>
                  </a:lnTo>
                  <a:lnTo>
                    <a:pt x="2200097" y="6393370"/>
                  </a:lnTo>
                  <a:close/>
                </a:path>
                <a:path w="6600825" h="6591300">
                  <a:moveTo>
                    <a:pt x="2219439" y="181610"/>
                  </a:moveTo>
                  <a:lnTo>
                    <a:pt x="2218093" y="177800"/>
                  </a:lnTo>
                  <a:lnTo>
                    <a:pt x="2199817" y="188518"/>
                  </a:lnTo>
                  <a:lnTo>
                    <a:pt x="2219439" y="181610"/>
                  </a:lnTo>
                  <a:close/>
                </a:path>
                <a:path w="6600825" h="6591300">
                  <a:moveTo>
                    <a:pt x="2221560" y="5711101"/>
                  </a:moveTo>
                  <a:lnTo>
                    <a:pt x="2195499" y="5699252"/>
                  </a:lnTo>
                  <a:lnTo>
                    <a:pt x="2188946" y="5713666"/>
                  </a:lnTo>
                  <a:lnTo>
                    <a:pt x="2216010" y="5721997"/>
                  </a:lnTo>
                  <a:lnTo>
                    <a:pt x="2216480" y="5722277"/>
                  </a:lnTo>
                  <a:lnTo>
                    <a:pt x="2221560" y="5711101"/>
                  </a:lnTo>
                  <a:close/>
                </a:path>
                <a:path w="6600825" h="6591300">
                  <a:moveTo>
                    <a:pt x="2232431" y="870305"/>
                  </a:moveTo>
                  <a:lnTo>
                    <a:pt x="2230564" y="866152"/>
                  </a:lnTo>
                  <a:lnTo>
                    <a:pt x="2216010" y="870597"/>
                  </a:lnTo>
                  <a:lnTo>
                    <a:pt x="2204377" y="877747"/>
                  </a:lnTo>
                  <a:lnTo>
                    <a:pt x="2206294" y="882027"/>
                  </a:lnTo>
                  <a:lnTo>
                    <a:pt x="2232431" y="870305"/>
                  </a:lnTo>
                  <a:close/>
                </a:path>
                <a:path w="6600825" h="6591300">
                  <a:moveTo>
                    <a:pt x="2235924" y="6405842"/>
                  </a:moveTo>
                  <a:lnTo>
                    <a:pt x="2208961" y="6396507"/>
                  </a:lnTo>
                  <a:lnTo>
                    <a:pt x="2202726" y="6414490"/>
                  </a:lnTo>
                  <a:lnTo>
                    <a:pt x="2216137" y="6419139"/>
                  </a:lnTo>
                  <a:lnTo>
                    <a:pt x="2229942" y="6423101"/>
                  </a:lnTo>
                  <a:lnTo>
                    <a:pt x="2235924" y="6405842"/>
                  </a:lnTo>
                  <a:close/>
                </a:path>
                <a:path w="6600825" h="6591300">
                  <a:moveTo>
                    <a:pt x="2255355" y="169354"/>
                  </a:moveTo>
                  <a:lnTo>
                    <a:pt x="2252662" y="161391"/>
                  </a:lnTo>
                  <a:lnTo>
                    <a:pt x="2239734" y="165100"/>
                  </a:lnTo>
                  <a:lnTo>
                    <a:pt x="2226411" y="172910"/>
                  </a:lnTo>
                  <a:lnTo>
                    <a:pt x="2228316" y="178536"/>
                  </a:lnTo>
                  <a:lnTo>
                    <a:pt x="2255355" y="169354"/>
                  </a:lnTo>
                  <a:close/>
                </a:path>
                <a:path w="6600825" h="6591300">
                  <a:moveTo>
                    <a:pt x="2256421" y="5726404"/>
                  </a:moveTo>
                  <a:lnTo>
                    <a:pt x="2230158" y="5714924"/>
                  </a:lnTo>
                  <a:lnTo>
                    <a:pt x="2224748" y="5727319"/>
                  </a:lnTo>
                  <a:lnTo>
                    <a:pt x="2249436" y="5742381"/>
                  </a:lnTo>
                  <a:lnTo>
                    <a:pt x="2256421" y="5726404"/>
                  </a:lnTo>
                  <a:close/>
                </a:path>
                <a:path w="6600825" h="6591300">
                  <a:moveTo>
                    <a:pt x="2267369" y="855141"/>
                  </a:moveTo>
                  <a:lnTo>
                    <a:pt x="2266302" y="852665"/>
                  </a:lnTo>
                  <a:lnTo>
                    <a:pt x="2257653" y="857897"/>
                  </a:lnTo>
                  <a:lnTo>
                    <a:pt x="2239695" y="863371"/>
                  </a:lnTo>
                  <a:lnTo>
                    <a:pt x="2241042" y="866508"/>
                  </a:lnTo>
                  <a:lnTo>
                    <a:pt x="2267369" y="855141"/>
                  </a:lnTo>
                  <a:close/>
                </a:path>
                <a:path w="6600825" h="6591300">
                  <a:moveTo>
                    <a:pt x="2271928" y="6417919"/>
                  </a:moveTo>
                  <a:lnTo>
                    <a:pt x="2244826" y="6408877"/>
                  </a:lnTo>
                  <a:lnTo>
                    <a:pt x="2239200" y="6425755"/>
                  </a:lnTo>
                  <a:lnTo>
                    <a:pt x="2266683" y="6433629"/>
                  </a:lnTo>
                  <a:lnTo>
                    <a:pt x="2271928" y="6417919"/>
                  </a:lnTo>
                  <a:close/>
                </a:path>
                <a:path w="6600825" h="6591300">
                  <a:moveTo>
                    <a:pt x="2291384" y="5741162"/>
                  </a:moveTo>
                  <a:lnTo>
                    <a:pt x="2265083" y="5730113"/>
                  </a:lnTo>
                  <a:lnTo>
                    <a:pt x="2257818" y="5747436"/>
                  </a:lnTo>
                  <a:lnTo>
                    <a:pt x="2285276" y="5755703"/>
                  </a:lnTo>
                  <a:lnTo>
                    <a:pt x="2291384" y="5741162"/>
                  </a:lnTo>
                  <a:close/>
                </a:path>
                <a:path w="6600825" h="6591300">
                  <a:moveTo>
                    <a:pt x="2291473" y="157505"/>
                  </a:moveTo>
                  <a:lnTo>
                    <a:pt x="2289314" y="150888"/>
                  </a:lnTo>
                  <a:lnTo>
                    <a:pt x="2261806" y="158775"/>
                  </a:lnTo>
                  <a:lnTo>
                    <a:pt x="2264295" y="166382"/>
                  </a:lnTo>
                  <a:lnTo>
                    <a:pt x="2291473" y="157505"/>
                  </a:lnTo>
                  <a:close/>
                </a:path>
                <a:path w="6600825" h="6591300">
                  <a:moveTo>
                    <a:pt x="2302319" y="840587"/>
                  </a:moveTo>
                  <a:lnTo>
                    <a:pt x="2299106" y="832827"/>
                  </a:lnTo>
                  <a:lnTo>
                    <a:pt x="2274468" y="847737"/>
                  </a:lnTo>
                  <a:lnTo>
                    <a:pt x="2276017" y="851484"/>
                  </a:lnTo>
                  <a:lnTo>
                    <a:pt x="2302319" y="840587"/>
                  </a:lnTo>
                  <a:close/>
                </a:path>
                <a:path w="6600825" h="6591300">
                  <a:moveTo>
                    <a:pt x="2308123" y="6429578"/>
                  </a:moveTo>
                  <a:lnTo>
                    <a:pt x="2280882" y="6420840"/>
                  </a:lnTo>
                  <a:lnTo>
                    <a:pt x="2275929" y="6436271"/>
                  </a:lnTo>
                  <a:lnTo>
                    <a:pt x="2303449" y="6444158"/>
                  </a:lnTo>
                  <a:lnTo>
                    <a:pt x="2308123" y="6429578"/>
                  </a:lnTo>
                  <a:close/>
                </a:path>
                <a:path w="6600825" h="6591300">
                  <a:moveTo>
                    <a:pt x="2326475" y="5755373"/>
                  </a:moveTo>
                  <a:lnTo>
                    <a:pt x="2300033" y="5744718"/>
                  </a:lnTo>
                  <a:lnTo>
                    <a:pt x="2294496" y="5758485"/>
                  </a:lnTo>
                  <a:lnTo>
                    <a:pt x="2321890" y="5766727"/>
                  </a:lnTo>
                  <a:lnTo>
                    <a:pt x="2326475" y="5755373"/>
                  </a:lnTo>
                  <a:close/>
                </a:path>
                <a:path w="6600825" h="6591300">
                  <a:moveTo>
                    <a:pt x="2327732" y="146075"/>
                  </a:moveTo>
                  <a:lnTo>
                    <a:pt x="2325941" y="140398"/>
                  </a:lnTo>
                  <a:lnTo>
                    <a:pt x="2298446" y="148272"/>
                  </a:lnTo>
                  <a:lnTo>
                    <a:pt x="2300440" y="154635"/>
                  </a:lnTo>
                  <a:lnTo>
                    <a:pt x="2327732" y="146075"/>
                  </a:lnTo>
                  <a:close/>
                </a:path>
                <a:path w="6600825" h="6591300">
                  <a:moveTo>
                    <a:pt x="2337485" y="826528"/>
                  </a:moveTo>
                  <a:lnTo>
                    <a:pt x="2335606" y="821817"/>
                  </a:lnTo>
                  <a:lnTo>
                    <a:pt x="2308174" y="829970"/>
                  </a:lnTo>
                  <a:lnTo>
                    <a:pt x="2310993" y="837057"/>
                  </a:lnTo>
                  <a:lnTo>
                    <a:pt x="2337485" y="826528"/>
                  </a:lnTo>
                  <a:close/>
                </a:path>
                <a:path w="6600825" h="6591300">
                  <a:moveTo>
                    <a:pt x="2344369" y="6440792"/>
                  </a:moveTo>
                  <a:lnTo>
                    <a:pt x="2317127" y="6432410"/>
                  </a:lnTo>
                  <a:lnTo>
                    <a:pt x="2312682" y="6446812"/>
                  </a:lnTo>
                  <a:lnTo>
                    <a:pt x="2340102" y="6454661"/>
                  </a:lnTo>
                  <a:lnTo>
                    <a:pt x="2344369" y="6440792"/>
                  </a:lnTo>
                  <a:close/>
                </a:path>
                <a:path w="6600825" h="6591300">
                  <a:moveTo>
                    <a:pt x="2361806" y="5769089"/>
                  </a:moveTo>
                  <a:lnTo>
                    <a:pt x="2335187" y="5758815"/>
                  </a:lnTo>
                  <a:lnTo>
                    <a:pt x="2331059" y="5769483"/>
                  </a:lnTo>
                  <a:lnTo>
                    <a:pt x="2342045" y="5772797"/>
                  </a:lnTo>
                  <a:lnTo>
                    <a:pt x="2356955" y="5781649"/>
                  </a:lnTo>
                  <a:lnTo>
                    <a:pt x="2361806" y="5769089"/>
                  </a:lnTo>
                  <a:close/>
                </a:path>
                <a:path w="6600825" h="6591300">
                  <a:moveTo>
                    <a:pt x="2363990" y="135102"/>
                  </a:moveTo>
                  <a:lnTo>
                    <a:pt x="2362441" y="129933"/>
                  </a:lnTo>
                  <a:lnTo>
                    <a:pt x="2335034" y="137795"/>
                  </a:lnTo>
                  <a:lnTo>
                    <a:pt x="2336698" y="143319"/>
                  </a:lnTo>
                  <a:lnTo>
                    <a:pt x="2363990" y="135102"/>
                  </a:lnTo>
                  <a:close/>
                </a:path>
                <a:path w="6600825" h="6591300">
                  <a:moveTo>
                    <a:pt x="2372893" y="812952"/>
                  </a:moveTo>
                  <a:lnTo>
                    <a:pt x="2372131" y="810958"/>
                  </a:lnTo>
                  <a:lnTo>
                    <a:pt x="2344686" y="819111"/>
                  </a:lnTo>
                  <a:lnTo>
                    <a:pt x="2346223" y="823125"/>
                  </a:lnTo>
                  <a:lnTo>
                    <a:pt x="2372893" y="812952"/>
                  </a:lnTo>
                  <a:close/>
                </a:path>
                <a:path w="6600825" h="6591300">
                  <a:moveTo>
                    <a:pt x="2380716" y="6451574"/>
                  </a:moveTo>
                  <a:lnTo>
                    <a:pt x="2353360" y="6443510"/>
                  </a:lnTo>
                  <a:lnTo>
                    <a:pt x="2349296" y="6457302"/>
                  </a:lnTo>
                  <a:lnTo>
                    <a:pt x="2376716" y="6465151"/>
                  </a:lnTo>
                  <a:lnTo>
                    <a:pt x="2380716" y="6451574"/>
                  </a:lnTo>
                  <a:close/>
                </a:path>
                <a:path w="6600825" h="6591300">
                  <a:moveTo>
                    <a:pt x="2397379" y="5782322"/>
                  </a:moveTo>
                  <a:lnTo>
                    <a:pt x="2370569" y="5772416"/>
                  </a:lnTo>
                  <a:lnTo>
                    <a:pt x="2365324" y="5786628"/>
                  </a:lnTo>
                  <a:lnTo>
                    <a:pt x="2383828" y="5797626"/>
                  </a:lnTo>
                  <a:lnTo>
                    <a:pt x="2387333" y="5798921"/>
                  </a:lnTo>
                  <a:lnTo>
                    <a:pt x="2390864" y="5799937"/>
                  </a:lnTo>
                  <a:lnTo>
                    <a:pt x="2397379" y="5782322"/>
                  </a:lnTo>
                  <a:close/>
                </a:path>
                <a:path w="6600825" h="6591300">
                  <a:moveTo>
                    <a:pt x="2400439" y="124536"/>
                  </a:moveTo>
                  <a:lnTo>
                    <a:pt x="2398979" y="119468"/>
                  </a:lnTo>
                  <a:lnTo>
                    <a:pt x="2371534" y="127330"/>
                  </a:lnTo>
                  <a:lnTo>
                    <a:pt x="2373007" y="132448"/>
                  </a:lnTo>
                  <a:lnTo>
                    <a:pt x="2400439" y="124536"/>
                  </a:lnTo>
                  <a:close/>
                </a:path>
                <a:path w="6600825" h="6591300">
                  <a:moveTo>
                    <a:pt x="2404732" y="801268"/>
                  </a:moveTo>
                  <a:lnTo>
                    <a:pt x="2381173" y="808266"/>
                  </a:lnTo>
                  <a:lnTo>
                    <a:pt x="2381681" y="809675"/>
                  </a:lnTo>
                  <a:lnTo>
                    <a:pt x="2404732" y="801268"/>
                  </a:lnTo>
                  <a:close/>
                </a:path>
                <a:path w="6600825" h="6591300">
                  <a:moveTo>
                    <a:pt x="2417241" y="6461963"/>
                  </a:moveTo>
                  <a:lnTo>
                    <a:pt x="2389746" y="6454191"/>
                  </a:lnTo>
                  <a:lnTo>
                    <a:pt x="2385911" y="6467792"/>
                  </a:lnTo>
                  <a:lnTo>
                    <a:pt x="2413368" y="6475654"/>
                  </a:lnTo>
                  <a:lnTo>
                    <a:pt x="2417241" y="6461963"/>
                  </a:lnTo>
                  <a:close/>
                </a:path>
                <a:path w="6600825" h="6591300">
                  <a:moveTo>
                    <a:pt x="2433193" y="5795061"/>
                  </a:moveTo>
                  <a:lnTo>
                    <a:pt x="2406205" y="5785523"/>
                  </a:lnTo>
                  <a:lnTo>
                    <a:pt x="2400173" y="5802592"/>
                  </a:lnTo>
                  <a:lnTo>
                    <a:pt x="2427732" y="5810491"/>
                  </a:lnTo>
                  <a:lnTo>
                    <a:pt x="2433193" y="5795061"/>
                  </a:lnTo>
                  <a:close/>
                </a:path>
                <a:path w="6600825" h="6591300">
                  <a:moveTo>
                    <a:pt x="2437041" y="114376"/>
                  </a:moveTo>
                  <a:lnTo>
                    <a:pt x="2435555" y="108991"/>
                  </a:lnTo>
                  <a:lnTo>
                    <a:pt x="2408085" y="116865"/>
                  </a:lnTo>
                  <a:lnTo>
                    <a:pt x="2409494" y="121983"/>
                  </a:lnTo>
                  <a:lnTo>
                    <a:pt x="2437041" y="114376"/>
                  </a:lnTo>
                  <a:close/>
                </a:path>
                <a:path w="6600825" h="6591300">
                  <a:moveTo>
                    <a:pt x="2444432" y="787298"/>
                  </a:moveTo>
                  <a:lnTo>
                    <a:pt x="2443670" y="785139"/>
                  </a:lnTo>
                  <a:lnTo>
                    <a:pt x="2433434" y="791133"/>
                  </a:lnTo>
                  <a:lnTo>
                    <a:pt x="2444432" y="787298"/>
                  </a:lnTo>
                  <a:close/>
                </a:path>
                <a:path w="6600825" h="6591300">
                  <a:moveTo>
                    <a:pt x="2453932" y="6471920"/>
                  </a:moveTo>
                  <a:lnTo>
                    <a:pt x="2426309" y="6464465"/>
                  </a:lnTo>
                  <a:lnTo>
                    <a:pt x="2422575" y="6478295"/>
                  </a:lnTo>
                  <a:lnTo>
                    <a:pt x="2450084" y="6486182"/>
                  </a:lnTo>
                  <a:lnTo>
                    <a:pt x="2453932" y="6471920"/>
                  </a:lnTo>
                  <a:close/>
                </a:path>
                <a:path w="6600825" h="6591300">
                  <a:moveTo>
                    <a:pt x="2469235" y="5807291"/>
                  </a:moveTo>
                  <a:lnTo>
                    <a:pt x="2442083" y="5798134"/>
                  </a:lnTo>
                  <a:lnTo>
                    <a:pt x="2437015" y="5813145"/>
                  </a:lnTo>
                  <a:lnTo>
                    <a:pt x="2464600" y="5821045"/>
                  </a:lnTo>
                  <a:lnTo>
                    <a:pt x="2469235" y="5807291"/>
                  </a:lnTo>
                  <a:close/>
                </a:path>
                <a:path w="6600825" h="6591300">
                  <a:moveTo>
                    <a:pt x="2473833" y="104635"/>
                  </a:moveTo>
                  <a:lnTo>
                    <a:pt x="2472207" y="98488"/>
                  </a:lnTo>
                  <a:lnTo>
                    <a:pt x="2444686" y="106375"/>
                  </a:lnTo>
                  <a:lnTo>
                    <a:pt x="2446147" y="111925"/>
                  </a:lnTo>
                  <a:lnTo>
                    <a:pt x="2473833" y="104635"/>
                  </a:lnTo>
                  <a:close/>
                </a:path>
                <a:path w="6600825" h="6591300">
                  <a:moveTo>
                    <a:pt x="2480551" y="775220"/>
                  </a:moveTo>
                  <a:lnTo>
                    <a:pt x="2477846" y="767105"/>
                  </a:lnTo>
                  <a:lnTo>
                    <a:pt x="2471280" y="768997"/>
                  </a:lnTo>
                  <a:lnTo>
                    <a:pt x="2452014" y="780262"/>
                  </a:lnTo>
                  <a:lnTo>
                    <a:pt x="2453335" y="784263"/>
                  </a:lnTo>
                  <a:lnTo>
                    <a:pt x="2480551" y="775220"/>
                  </a:lnTo>
                  <a:close/>
                </a:path>
                <a:path w="6600825" h="6591300">
                  <a:moveTo>
                    <a:pt x="2490711" y="6481458"/>
                  </a:moveTo>
                  <a:lnTo>
                    <a:pt x="2463050" y="6474333"/>
                  </a:lnTo>
                  <a:lnTo>
                    <a:pt x="2459317" y="6488824"/>
                  </a:lnTo>
                  <a:lnTo>
                    <a:pt x="2486774" y="6496698"/>
                  </a:lnTo>
                  <a:lnTo>
                    <a:pt x="2490711" y="6481458"/>
                  </a:lnTo>
                  <a:close/>
                </a:path>
                <a:path w="6600825" h="6591300">
                  <a:moveTo>
                    <a:pt x="2505506" y="5819013"/>
                  </a:moveTo>
                  <a:lnTo>
                    <a:pt x="2478189" y="5810237"/>
                  </a:lnTo>
                  <a:lnTo>
                    <a:pt x="2473858" y="5823686"/>
                  </a:lnTo>
                  <a:lnTo>
                    <a:pt x="2501468" y="5831598"/>
                  </a:lnTo>
                  <a:lnTo>
                    <a:pt x="2505506" y="5819013"/>
                  </a:lnTo>
                  <a:close/>
                </a:path>
                <a:path w="6600825" h="6591300">
                  <a:moveTo>
                    <a:pt x="2510561" y="95364"/>
                  </a:moveTo>
                  <a:lnTo>
                    <a:pt x="2508720" y="88023"/>
                  </a:lnTo>
                  <a:lnTo>
                    <a:pt x="2481326" y="95872"/>
                  </a:lnTo>
                  <a:lnTo>
                    <a:pt x="2482939" y="102298"/>
                  </a:lnTo>
                  <a:lnTo>
                    <a:pt x="2510561" y="95364"/>
                  </a:lnTo>
                  <a:close/>
                </a:path>
                <a:path w="6600825" h="6591300">
                  <a:moveTo>
                    <a:pt x="2516873" y="763663"/>
                  </a:moveTo>
                  <a:lnTo>
                    <a:pt x="2514625" y="756551"/>
                  </a:lnTo>
                  <a:lnTo>
                    <a:pt x="2487028" y="764463"/>
                  </a:lnTo>
                  <a:lnTo>
                    <a:pt x="2489517" y="772312"/>
                  </a:lnTo>
                  <a:lnTo>
                    <a:pt x="2516873" y="763663"/>
                  </a:lnTo>
                  <a:close/>
                </a:path>
                <a:path w="6600825" h="6591300">
                  <a:moveTo>
                    <a:pt x="2527490" y="6490538"/>
                  </a:moveTo>
                  <a:lnTo>
                    <a:pt x="2499804" y="6483744"/>
                  </a:lnTo>
                  <a:lnTo>
                    <a:pt x="2495981" y="6499339"/>
                  </a:lnTo>
                  <a:lnTo>
                    <a:pt x="2523401" y="6507188"/>
                  </a:lnTo>
                  <a:lnTo>
                    <a:pt x="2527490" y="6490538"/>
                  </a:lnTo>
                  <a:close/>
                </a:path>
                <a:path w="6600825" h="6591300">
                  <a:moveTo>
                    <a:pt x="2541714" y="5830138"/>
                  </a:moveTo>
                  <a:lnTo>
                    <a:pt x="2514523" y="5821832"/>
                  </a:lnTo>
                  <a:lnTo>
                    <a:pt x="2510726" y="5834240"/>
                  </a:lnTo>
                  <a:lnTo>
                    <a:pt x="2538069" y="5842076"/>
                  </a:lnTo>
                  <a:lnTo>
                    <a:pt x="2541714" y="5830138"/>
                  </a:lnTo>
                  <a:close/>
                </a:path>
                <a:path w="6600825" h="6591300">
                  <a:moveTo>
                    <a:pt x="2547442" y="86499"/>
                  </a:moveTo>
                  <a:lnTo>
                    <a:pt x="2545296" y="77546"/>
                  </a:lnTo>
                  <a:lnTo>
                    <a:pt x="2517851" y="85407"/>
                  </a:lnTo>
                  <a:lnTo>
                    <a:pt x="2519692" y="93129"/>
                  </a:lnTo>
                  <a:lnTo>
                    <a:pt x="2547442" y="86499"/>
                  </a:lnTo>
                  <a:close/>
                </a:path>
                <a:path w="6600825" h="6591300">
                  <a:moveTo>
                    <a:pt x="2553043" y="752729"/>
                  </a:moveTo>
                  <a:lnTo>
                    <a:pt x="2551049" y="746086"/>
                  </a:lnTo>
                  <a:lnTo>
                    <a:pt x="2523706" y="753935"/>
                  </a:lnTo>
                  <a:lnTo>
                    <a:pt x="2525801" y="760907"/>
                  </a:lnTo>
                  <a:lnTo>
                    <a:pt x="2553043" y="752729"/>
                  </a:lnTo>
                  <a:close/>
                </a:path>
                <a:path w="6600825" h="6591300">
                  <a:moveTo>
                    <a:pt x="2564434" y="6499199"/>
                  </a:moveTo>
                  <a:lnTo>
                    <a:pt x="2536634" y="6492722"/>
                  </a:lnTo>
                  <a:lnTo>
                    <a:pt x="2532646" y="6509842"/>
                  </a:lnTo>
                  <a:lnTo>
                    <a:pt x="2560116" y="6517716"/>
                  </a:lnTo>
                  <a:lnTo>
                    <a:pt x="2564434" y="6499199"/>
                  </a:lnTo>
                  <a:close/>
                </a:path>
                <a:path w="6600825" h="6591300">
                  <a:moveTo>
                    <a:pt x="2578023" y="5840730"/>
                  </a:moveTo>
                  <a:lnTo>
                    <a:pt x="2550668" y="5832805"/>
                  </a:lnTo>
                  <a:lnTo>
                    <a:pt x="2547226" y="5844692"/>
                  </a:lnTo>
                  <a:lnTo>
                    <a:pt x="2574607" y="5852528"/>
                  </a:lnTo>
                  <a:lnTo>
                    <a:pt x="2578023" y="5840730"/>
                  </a:lnTo>
                  <a:close/>
                </a:path>
                <a:path w="6600825" h="6591300">
                  <a:moveTo>
                    <a:pt x="2584475" y="78066"/>
                  </a:moveTo>
                  <a:lnTo>
                    <a:pt x="2584043" y="76200"/>
                  </a:lnTo>
                  <a:lnTo>
                    <a:pt x="2554744" y="76200"/>
                  </a:lnTo>
                  <a:lnTo>
                    <a:pt x="2556599" y="84378"/>
                  </a:lnTo>
                  <a:lnTo>
                    <a:pt x="2584475" y="78066"/>
                  </a:lnTo>
                  <a:close/>
                </a:path>
                <a:path w="6600825" h="6591300">
                  <a:moveTo>
                    <a:pt x="2589415" y="742302"/>
                  </a:moveTo>
                  <a:lnTo>
                    <a:pt x="2587510" y="735622"/>
                  </a:lnTo>
                  <a:lnTo>
                    <a:pt x="2560129" y="743483"/>
                  </a:lnTo>
                  <a:lnTo>
                    <a:pt x="2562009" y="750100"/>
                  </a:lnTo>
                  <a:lnTo>
                    <a:pt x="2589415" y="742302"/>
                  </a:lnTo>
                  <a:close/>
                </a:path>
                <a:path w="6600825" h="6591300">
                  <a:moveTo>
                    <a:pt x="2601544" y="6507442"/>
                  </a:moveTo>
                  <a:lnTo>
                    <a:pt x="2573617" y="6501282"/>
                  </a:lnTo>
                  <a:lnTo>
                    <a:pt x="2569514" y="6519875"/>
                  </a:lnTo>
                  <a:lnTo>
                    <a:pt x="2597429" y="6526035"/>
                  </a:lnTo>
                  <a:lnTo>
                    <a:pt x="2601544" y="6507442"/>
                  </a:lnTo>
                  <a:close/>
                </a:path>
                <a:path w="6600825" h="6591300">
                  <a:moveTo>
                    <a:pt x="2614549" y="5850814"/>
                  </a:moveTo>
                  <a:lnTo>
                    <a:pt x="2587028" y="5843270"/>
                  </a:lnTo>
                  <a:lnTo>
                    <a:pt x="2583777" y="5855157"/>
                  </a:lnTo>
                  <a:lnTo>
                    <a:pt x="2611196" y="5863006"/>
                  </a:lnTo>
                  <a:lnTo>
                    <a:pt x="2614549" y="5850814"/>
                  </a:lnTo>
                  <a:close/>
                </a:path>
                <a:path w="6600825" h="6591300">
                  <a:moveTo>
                    <a:pt x="2621661" y="70040"/>
                  </a:moveTo>
                  <a:lnTo>
                    <a:pt x="2621419" y="68935"/>
                  </a:lnTo>
                  <a:lnTo>
                    <a:pt x="2603335" y="73964"/>
                  </a:lnTo>
                  <a:lnTo>
                    <a:pt x="2621661" y="70040"/>
                  </a:lnTo>
                  <a:close/>
                </a:path>
                <a:path w="6600825" h="6591300">
                  <a:moveTo>
                    <a:pt x="2626004" y="732370"/>
                  </a:moveTo>
                  <a:lnTo>
                    <a:pt x="2624048" y="725131"/>
                  </a:lnTo>
                  <a:lnTo>
                    <a:pt x="2596616" y="733005"/>
                  </a:lnTo>
                  <a:lnTo>
                    <a:pt x="2598445" y="739800"/>
                  </a:lnTo>
                  <a:lnTo>
                    <a:pt x="2626004" y="732370"/>
                  </a:lnTo>
                  <a:close/>
                </a:path>
                <a:path w="6600825" h="6591300">
                  <a:moveTo>
                    <a:pt x="2638793" y="6515278"/>
                  </a:moveTo>
                  <a:lnTo>
                    <a:pt x="2610764" y="6509423"/>
                  </a:lnTo>
                  <a:lnTo>
                    <a:pt x="2606929" y="6527800"/>
                  </a:lnTo>
                  <a:lnTo>
                    <a:pt x="2636177" y="6527800"/>
                  </a:lnTo>
                  <a:lnTo>
                    <a:pt x="2638793" y="6515278"/>
                  </a:lnTo>
                  <a:close/>
                </a:path>
                <a:path w="6600825" h="6591300">
                  <a:moveTo>
                    <a:pt x="2651277" y="5860389"/>
                  </a:moveTo>
                  <a:lnTo>
                    <a:pt x="2623604" y="5853227"/>
                  </a:lnTo>
                  <a:lnTo>
                    <a:pt x="2620403" y="5865634"/>
                  </a:lnTo>
                  <a:lnTo>
                    <a:pt x="2647886" y="5873508"/>
                  </a:lnTo>
                  <a:lnTo>
                    <a:pt x="2651277" y="5860389"/>
                  </a:lnTo>
                  <a:close/>
                </a:path>
                <a:path w="6600825" h="6591300">
                  <a:moveTo>
                    <a:pt x="2658834" y="62471"/>
                  </a:moveTo>
                  <a:lnTo>
                    <a:pt x="2658084" y="58737"/>
                  </a:lnTo>
                  <a:lnTo>
                    <a:pt x="2630551" y="66395"/>
                  </a:lnTo>
                  <a:lnTo>
                    <a:pt x="2630894" y="68122"/>
                  </a:lnTo>
                  <a:lnTo>
                    <a:pt x="2658834" y="62471"/>
                  </a:lnTo>
                  <a:close/>
                </a:path>
                <a:path w="6600825" h="6591300">
                  <a:moveTo>
                    <a:pt x="2662796" y="722960"/>
                  </a:moveTo>
                  <a:lnTo>
                    <a:pt x="2661589" y="718197"/>
                  </a:lnTo>
                  <a:lnTo>
                    <a:pt x="2648191" y="718197"/>
                  </a:lnTo>
                  <a:lnTo>
                    <a:pt x="2633180" y="722503"/>
                  </a:lnTo>
                  <a:lnTo>
                    <a:pt x="2635085" y="729996"/>
                  </a:lnTo>
                  <a:lnTo>
                    <a:pt x="2662796" y="722960"/>
                  </a:lnTo>
                  <a:close/>
                </a:path>
                <a:path w="6600825" h="6591300">
                  <a:moveTo>
                    <a:pt x="2675928" y="6522631"/>
                  </a:moveTo>
                  <a:lnTo>
                    <a:pt x="2647975" y="6517132"/>
                  </a:lnTo>
                  <a:lnTo>
                    <a:pt x="2645626" y="6529121"/>
                  </a:lnTo>
                  <a:lnTo>
                    <a:pt x="2673146" y="6536741"/>
                  </a:lnTo>
                  <a:lnTo>
                    <a:pt x="2675928" y="6522631"/>
                  </a:lnTo>
                  <a:close/>
                </a:path>
                <a:path w="6600825" h="6591300">
                  <a:moveTo>
                    <a:pt x="2682506" y="718197"/>
                  </a:moveTo>
                  <a:lnTo>
                    <a:pt x="2671330" y="718197"/>
                  </a:lnTo>
                  <a:lnTo>
                    <a:pt x="2671927" y="720712"/>
                  </a:lnTo>
                  <a:lnTo>
                    <a:pt x="2682506" y="718197"/>
                  </a:lnTo>
                  <a:close/>
                </a:path>
                <a:path w="6600825" h="6591300">
                  <a:moveTo>
                    <a:pt x="2688209" y="5869444"/>
                  </a:moveTo>
                  <a:lnTo>
                    <a:pt x="2660383" y="5862675"/>
                  </a:lnTo>
                  <a:lnTo>
                    <a:pt x="2657106" y="5876150"/>
                  </a:lnTo>
                  <a:lnTo>
                    <a:pt x="2684665" y="5884037"/>
                  </a:lnTo>
                  <a:lnTo>
                    <a:pt x="2688209" y="5869444"/>
                  </a:lnTo>
                  <a:close/>
                </a:path>
                <a:path w="6600825" h="6591300">
                  <a:moveTo>
                    <a:pt x="2696057" y="55346"/>
                  </a:moveTo>
                  <a:lnTo>
                    <a:pt x="2695194" y="50800"/>
                  </a:lnTo>
                  <a:lnTo>
                    <a:pt x="2686634" y="50800"/>
                  </a:lnTo>
                  <a:lnTo>
                    <a:pt x="2667203" y="56210"/>
                  </a:lnTo>
                  <a:lnTo>
                    <a:pt x="2668054" y="60667"/>
                  </a:lnTo>
                  <a:lnTo>
                    <a:pt x="2696057" y="55346"/>
                  </a:lnTo>
                  <a:close/>
                </a:path>
                <a:path w="6600825" h="6591300">
                  <a:moveTo>
                    <a:pt x="2713202" y="6529565"/>
                  </a:moveTo>
                  <a:lnTo>
                    <a:pt x="2685148" y="6524384"/>
                  </a:lnTo>
                  <a:lnTo>
                    <a:pt x="2682392" y="6539293"/>
                  </a:lnTo>
                  <a:lnTo>
                    <a:pt x="2710002" y="6546939"/>
                  </a:lnTo>
                  <a:lnTo>
                    <a:pt x="2713202" y="6529565"/>
                  </a:lnTo>
                  <a:close/>
                </a:path>
                <a:path w="6600825" h="6591300">
                  <a:moveTo>
                    <a:pt x="2721267" y="50800"/>
                  </a:moveTo>
                  <a:lnTo>
                    <a:pt x="2704795" y="50800"/>
                  </a:lnTo>
                  <a:lnTo>
                    <a:pt x="2705303" y="53644"/>
                  </a:lnTo>
                  <a:lnTo>
                    <a:pt x="2721267" y="50800"/>
                  </a:lnTo>
                  <a:close/>
                </a:path>
                <a:path w="6600825" h="6591300">
                  <a:moveTo>
                    <a:pt x="2725343" y="5877979"/>
                  </a:moveTo>
                  <a:lnTo>
                    <a:pt x="2697378" y="5871603"/>
                  </a:lnTo>
                  <a:lnTo>
                    <a:pt x="2693936" y="5886691"/>
                  </a:lnTo>
                  <a:lnTo>
                    <a:pt x="2721559" y="5894590"/>
                  </a:lnTo>
                  <a:lnTo>
                    <a:pt x="2725343" y="5877979"/>
                  </a:lnTo>
                  <a:close/>
                </a:path>
                <a:path w="6600825" h="6591300">
                  <a:moveTo>
                    <a:pt x="2750642" y="6536080"/>
                  </a:moveTo>
                  <a:lnTo>
                    <a:pt x="2722473" y="6531216"/>
                  </a:lnTo>
                  <a:lnTo>
                    <a:pt x="2719311" y="6549517"/>
                  </a:lnTo>
                  <a:lnTo>
                    <a:pt x="2723921" y="6550787"/>
                  </a:lnTo>
                  <a:lnTo>
                    <a:pt x="2737878" y="6553200"/>
                  </a:lnTo>
                  <a:lnTo>
                    <a:pt x="2747683" y="6553200"/>
                  </a:lnTo>
                  <a:lnTo>
                    <a:pt x="2750642" y="6536080"/>
                  </a:lnTo>
                  <a:close/>
                </a:path>
                <a:path w="6600825" h="6591300">
                  <a:moveTo>
                    <a:pt x="2762681" y="5885993"/>
                  </a:moveTo>
                  <a:lnTo>
                    <a:pt x="2734564" y="5880011"/>
                  </a:lnTo>
                  <a:lnTo>
                    <a:pt x="2730893" y="5897270"/>
                  </a:lnTo>
                  <a:lnTo>
                    <a:pt x="2750540" y="5902884"/>
                  </a:lnTo>
                  <a:lnTo>
                    <a:pt x="2758719" y="5904623"/>
                  </a:lnTo>
                  <a:lnTo>
                    <a:pt x="2762681" y="5885993"/>
                  </a:lnTo>
                  <a:close/>
                </a:path>
                <a:path w="6600825" h="6591300">
                  <a:moveTo>
                    <a:pt x="2770924" y="42341"/>
                  </a:moveTo>
                  <a:lnTo>
                    <a:pt x="2770606" y="40386"/>
                  </a:lnTo>
                  <a:lnTo>
                    <a:pt x="2751988" y="45491"/>
                  </a:lnTo>
                  <a:lnTo>
                    <a:pt x="2770924" y="42341"/>
                  </a:lnTo>
                  <a:close/>
                </a:path>
                <a:path w="6600825" h="6591300">
                  <a:moveTo>
                    <a:pt x="2774315" y="697852"/>
                  </a:moveTo>
                  <a:lnTo>
                    <a:pt x="2773870" y="695718"/>
                  </a:lnTo>
                  <a:lnTo>
                    <a:pt x="2746171" y="703440"/>
                  </a:lnTo>
                  <a:lnTo>
                    <a:pt x="2746222" y="703707"/>
                  </a:lnTo>
                  <a:lnTo>
                    <a:pt x="2774315" y="697852"/>
                  </a:lnTo>
                  <a:close/>
                </a:path>
                <a:path w="6600825" h="6591300">
                  <a:moveTo>
                    <a:pt x="2788208" y="6542176"/>
                  </a:moveTo>
                  <a:lnTo>
                    <a:pt x="2759938" y="6537630"/>
                  </a:lnTo>
                  <a:lnTo>
                    <a:pt x="2757436" y="6553200"/>
                  </a:lnTo>
                  <a:lnTo>
                    <a:pt x="2778849" y="6553200"/>
                  </a:lnTo>
                  <a:lnTo>
                    <a:pt x="2786126" y="6555194"/>
                  </a:lnTo>
                  <a:lnTo>
                    <a:pt x="2788208" y="6542176"/>
                  </a:lnTo>
                  <a:close/>
                </a:path>
                <a:path w="6600825" h="6591300">
                  <a:moveTo>
                    <a:pt x="2799740" y="5893397"/>
                  </a:moveTo>
                  <a:lnTo>
                    <a:pt x="2771902" y="5887885"/>
                  </a:lnTo>
                  <a:lnTo>
                    <a:pt x="2768206" y="5906579"/>
                  </a:lnTo>
                  <a:lnTo>
                    <a:pt x="2796044" y="5912091"/>
                  </a:lnTo>
                  <a:lnTo>
                    <a:pt x="2799740" y="5893397"/>
                  </a:lnTo>
                  <a:close/>
                </a:path>
                <a:path w="6600825" h="6591300">
                  <a:moveTo>
                    <a:pt x="2808503" y="36487"/>
                  </a:moveTo>
                  <a:lnTo>
                    <a:pt x="2807538" y="30264"/>
                  </a:lnTo>
                  <a:lnTo>
                    <a:pt x="2779788" y="37871"/>
                  </a:lnTo>
                  <a:lnTo>
                    <a:pt x="2780246" y="40855"/>
                  </a:lnTo>
                  <a:lnTo>
                    <a:pt x="2808503" y="36487"/>
                  </a:lnTo>
                  <a:close/>
                </a:path>
                <a:path w="6600825" h="6591300">
                  <a:moveTo>
                    <a:pt x="2811335" y="690638"/>
                  </a:moveTo>
                  <a:lnTo>
                    <a:pt x="2810357" y="685558"/>
                  </a:lnTo>
                  <a:lnTo>
                    <a:pt x="2782900" y="693204"/>
                  </a:lnTo>
                  <a:lnTo>
                    <a:pt x="2783446" y="696023"/>
                  </a:lnTo>
                  <a:lnTo>
                    <a:pt x="2811335" y="690638"/>
                  </a:lnTo>
                  <a:close/>
                </a:path>
                <a:path w="6600825" h="6591300">
                  <a:moveTo>
                    <a:pt x="2825699" y="6547815"/>
                  </a:moveTo>
                  <a:lnTo>
                    <a:pt x="2797543" y="6543624"/>
                  </a:lnTo>
                  <a:lnTo>
                    <a:pt x="2795447" y="6557734"/>
                  </a:lnTo>
                  <a:lnTo>
                    <a:pt x="2823095" y="6565303"/>
                  </a:lnTo>
                  <a:lnTo>
                    <a:pt x="2825699" y="6547815"/>
                  </a:lnTo>
                  <a:close/>
                </a:path>
                <a:path w="6600825" h="6591300">
                  <a:moveTo>
                    <a:pt x="2836900" y="5900267"/>
                  </a:moveTo>
                  <a:lnTo>
                    <a:pt x="2808909" y="5895137"/>
                  </a:lnTo>
                  <a:lnTo>
                    <a:pt x="2805734" y="5912497"/>
                  </a:lnTo>
                  <a:lnTo>
                    <a:pt x="2829966" y="5912497"/>
                  </a:lnTo>
                  <a:lnTo>
                    <a:pt x="2834436" y="5913729"/>
                  </a:lnTo>
                  <a:lnTo>
                    <a:pt x="2836900" y="5900267"/>
                  </a:lnTo>
                  <a:close/>
                </a:path>
                <a:path w="6600825" h="6591300">
                  <a:moveTo>
                    <a:pt x="2845968" y="31102"/>
                  </a:moveTo>
                  <a:lnTo>
                    <a:pt x="2845155" y="25400"/>
                  </a:lnTo>
                  <a:lnTo>
                    <a:pt x="2825280" y="25400"/>
                  </a:lnTo>
                  <a:lnTo>
                    <a:pt x="2816720" y="27749"/>
                  </a:lnTo>
                  <a:lnTo>
                    <a:pt x="2817774" y="35115"/>
                  </a:lnTo>
                  <a:lnTo>
                    <a:pt x="2845968" y="31102"/>
                  </a:lnTo>
                  <a:close/>
                </a:path>
                <a:path w="6600825" h="6591300">
                  <a:moveTo>
                    <a:pt x="2848546" y="683933"/>
                  </a:moveTo>
                  <a:lnTo>
                    <a:pt x="2847860" y="680097"/>
                  </a:lnTo>
                  <a:lnTo>
                    <a:pt x="2829966" y="680097"/>
                  </a:lnTo>
                  <a:lnTo>
                    <a:pt x="2819463" y="683018"/>
                  </a:lnTo>
                  <a:lnTo>
                    <a:pt x="2820517" y="688936"/>
                  </a:lnTo>
                  <a:lnTo>
                    <a:pt x="2848546" y="683933"/>
                  </a:lnTo>
                  <a:close/>
                </a:path>
                <a:path w="6600825" h="6591300">
                  <a:moveTo>
                    <a:pt x="2863240" y="6553009"/>
                  </a:moveTo>
                  <a:lnTo>
                    <a:pt x="2834995" y="6549136"/>
                  </a:lnTo>
                  <a:lnTo>
                    <a:pt x="2832697" y="6565900"/>
                  </a:lnTo>
                  <a:lnTo>
                    <a:pt x="2861462" y="6565900"/>
                  </a:lnTo>
                  <a:lnTo>
                    <a:pt x="2863240" y="6553009"/>
                  </a:lnTo>
                  <a:close/>
                </a:path>
                <a:path w="6600825" h="6591300">
                  <a:moveTo>
                    <a:pt x="2871622" y="680097"/>
                  </a:moveTo>
                  <a:lnTo>
                    <a:pt x="2857411" y="680097"/>
                  </a:lnTo>
                  <a:lnTo>
                    <a:pt x="2857779" y="682358"/>
                  </a:lnTo>
                  <a:lnTo>
                    <a:pt x="2871622" y="680097"/>
                  </a:lnTo>
                  <a:close/>
                </a:path>
                <a:path w="6600825" h="6591300">
                  <a:moveTo>
                    <a:pt x="2874226" y="5906605"/>
                  </a:moveTo>
                  <a:lnTo>
                    <a:pt x="2846108" y="5901880"/>
                  </a:lnTo>
                  <a:lnTo>
                    <a:pt x="2843695" y="5916269"/>
                  </a:lnTo>
                  <a:lnTo>
                    <a:pt x="2871330" y="5923877"/>
                  </a:lnTo>
                  <a:lnTo>
                    <a:pt x="2874226" y="5906605"/>
                  </a:lnTo>
                  <a:close/>
                </a:path>
                <a:path w="6600825" h="6591300">
                  <a:moveTo>
                    <a:pt x="2883573" y="26123"/>
                  </a:moveTo>
                  <a:lnTo>
                    <a:pt x="2883090" y="22364"/>
                  </a:lnTo>
                  <a:lnTo>
                    <a:pt x="2871914" y="25400"/>
                  </a:lnTo>
                  <a:lnTo>
                    <a:pt x="2854693" y="25400"/>
                  </a:lnTo>
                  <a:lnTo>
                    <a:pt x="2855277" y="29832"/>
                  </a:lnTo>
                  <a:lnTo>
                    <a:pt x="2883573" y="26123"/>
                  </a:lnTo>
                  <a:close/>
                </a:path>
                <a:path w="6600825" h="6591300">
                  <a:moveTo>
                    <a:pt x="2885935" y="677748"/>
                  </a:moveTo>
                  <a:lnTo>
                    <a:pt x="2885884" y="677418"/>
                  </a:lnTo>
                  <a:lnTo>
                    <a:pt x="2882773" y="678268"/>
                  </a:lnTo>
                  <a:lnTo>
                    <a:pt x="2885935" y="677748"/>
                  </a:lnTo>
                  <a:close/>
                </a:path>
                <a:path w="6600825" h="6591300">
                  <a:moveTo>
                    <a:pt x="2900908" y="6557785"/>
                  </a:moveTo>
                  <a:lnTo>
                    <a:pt x="2872562" y="6554241"/>
                  </a:lnTo>
                  <a:lnTo>
                    <a:pt x="2871101" y="6565900"/>
                  </a:lnTo>
                  <a:lnTo>
                    <a:pt x="2871914" y="6565900"/>
                  </a:lnTo>
                  <a:lnTo>
                    <a:pt x="2898965" y="6573228"/>
                  </a:lnTo>
                  <a:lnTo>
                    <a:pt x="2900908" y="6557785"/>
                  </a:lnTo>
                  <a:close/>
                </a:path>
                <a:path w="6600825" h="6591300">
                  <a:moveTo>
                    <a:pt x="2911741" y="5912434"/>
                  </a:moveTo>
                  <a:lnTo>
                    <a:pt x="2883484" y="5908103"/>
                  </a:lnTo>
                  <a:lnTo>
                    <a:pt x="2880868" y="5925197"/>
                  </a:lnTo>
                  <a:lnTo>
                    <a:pt x="2909773" y="5925197"/>
                  </a:lnTo>
                  <a:lnTo>
                    <a:pt x="2911741" y="5912434"/>
                  </a:lnTo>
                  <a:close/>
                </a:path>
                <a:path w="6600825" h="6591300">
                  <a:moveTo>
                    <a:pt x="2921317" y="21577"/>
                  </a:moveTo>
                  <a:lnTo>
                    <a:pt x="2920263" y="12700"/>
                  </a:lnTo>
                  <a:lnTo>
                    <a:pt x="2918752" y="12700"/>
                  </a:lnTo>
                  <a:lnTo>
                    <a:pt x="2892310" y="19862"/>
                  </a:lnTo>
                  <a:lnTo>
                    <a:pt x="2892920" y="24955"/>
                  </a:lnTo>
                  <a:lnTo>
                    <a:pt x="2921317" y="21577"/>
                  </a:lnTo>
                  <a:close/>
                </a:path>
                <a:path w="6600825" h="6591300">
                  <a:moveTo>
                    <a:pt x="2923502" y="672096"/>
                  </a:moveTo>
                  <a:lnTo>
                    <a:pt x="2922790" y="667397"/>
                  </a:lnTo>
                  <a:lnTo>
                    <a:pt x="2922511" y="667397"/>
                  </a:lnTo>
                  <a:lnTo>
                    <a:pt x="2895003" y="674916"/>
                  </a:lnTo>
                  <a:lnTo>
                    <a:pt x="2895206" y="676300"/>
                  </a:lnTo>
                  <a:lnTo>
                    <a:pt x="2923502" y="672096"/>
                  </a:lnTo>
                  <a:close/>
                </a:path>
                <a:path w="6600825" h="6591300">
                  <a:moveTo>
                    <a:pt x="2938703" y="6562141"/>
                  </a:moveTo>
                  <a:lnTo>
                    <a:pt x="2910255" y="6558902"/>
                  </a:lnTo>
                  <a:lnTo>
                    <a:pt x="2908338" y="6575780"/>
                  </a:lnTo>
                  <a:lnTo>
                    <a:pt x="2918752" y="6578600"/>
                  </a:lnTo>
                  <a:lnTo>
                    <a:pt x="2936837" y="6578600"/>
                  </a:lnTo>
                  <a:lnTo>
                    <a:pt x="2938703" y="6562141"/>
                  </a:lnTo>
                  <a:close/>
                </a:path>
                <a:path w="6600825" h="6591300">
                  <a:moveTo>
                    <a:pt x="2949422" y="5917730"/>
                  </a:moveTo>
                  <a:lnTo>
                    <a:pt x="2921038" y="5913793"/>
                  </a:lnTo>
                  <a:lnTo>
                    <a:pt x="2919463" y="5925197"/>
                  </a:lnTo>
                  <a:lnTo>
                    <a:pt x="2922511" y="5925197"/>
                  </a:lnTo>
                  <a:lnTo>
                    <a:pt x="2947441" y="5931979"/>
                  </a:lnTo>
                  <a:lnTo>
                    <a:pt x="2949422" y="5917730"/>
                  </a:lnTo>
                  <a:close/>
                </a:path>
                <a:path w="6600825" h="6591300">
                  <a:moveTo>
                    <a:pt x="2958007" y="667397"/>
                  </a:moveTo>
                  <a:lnTo>
                    <a:pt x="2932353" y="667397"/>
                  </a:lnTo>
                  <a:lnTo>
                    <a:pt x="2932811" y="670775"/>
                  </a:lnTo>
                  <a:lnTo>
                    <a:pt x="2958007" y="667397"/>
                  </a:lnTo>
                  <a:close/>
                </a:path>
                <a:path w="6600825" h="6591300">
                  <a:moveTo>
                    <a:pt x="2959189" y="17462"/>
                  </a:moveTo>
                  <a:lnTo>
                    <a:pt x="2958668" y="12700"/>
                  </a:lnTo>
                  <a:lnTo>
                    <a:pt x="2929852" y="12700"/>
                  </a:lnTo>
                  <a:lnTo>
                    <a:pt x="2930690" y="20523"/>
                  </a:lnTo>
                  <a:lnTo>
                    <a:pt x="2959189" y="17462"/>
                  </a:lnTo>
                  <a:close/>
                </a:path>
                <a:path w="6600825" h="6591300">
                  <a:moveTo>
                    <a:pt x="2976511" y="6566052"/>
                  </a:moveTo>
                  <a:lnTo>
                    <a:pt x="2948089" y="6563157"/>
                  </a:lnTo>
                  <a:lnTo>
                    <a:pt x="2946514" y="6578600"/>
                  </a:lnTo>
                  <a:lnTo>
                    <a:pt x="2965805" y="6578600"/>
                  </a:lnTo>
                  <a:lnTo>
                    <a:pt x="2974975" y="6581064"/>
                  </a:lnTo>
                  <a:lnTo>
                    <a:pt x="2976511" y="6566052"/>
                  </a:lnTo>
                  <a:close/>
                </a:path>
                <a:path w="6600825" h="6591300">
                  <a:moveTo>
                    <a:pt x="2987268" y="5922492"/>
                  </a:moveTo>
                  <a:lnTo>
                    <a:pt x="2958757" y="5918962"/>
                  </a:lnTo>
                  <a:lnTo>
                    <a:pt x="2956826" y="5934532"/>
                  </a:lnTo>
                  <a:lnTo>
                    <a:pt x="2969183" y="5937897"/>
                  </a:lnTo>
                  <a:lnTo>
                    <a:pt x="2985351" y="5937897"/>
                  </a:lnTo>
                  <a:lnTo>
                    <a:pt x="2987268" y="5922492"/>
                  </a:lnTo>
                  <a:close/>
                </a:path>
                <a:path w="6600825" h="6591300">
                  <a:moveTo>
                    <a:pt x="2996869" y="13792"/>
                  </a:moveTo>
                  <a:lnTo>
                    <a:pt x="2996755" y="12700"/>
                  </a:lnTo>
                  <a:lnTo>
                    <a:pt x="2968180" y="12700"/>
                  </a:lnTo>
                  <a:lnTo>
                    <a:pt x="2968548" y="16510"/>
                  </a:lnTo>
                  <a:lnTo>
                    <a:pt x="2996869" y="13792"/>
                  </a:lnTo>
                  <a:close/>
                </a:path>
                <a:path w="6600825" h="6591300">
                  <a:moveTo>
                    <a:pt x="2999130" y="662355"/>
                  </a:moveTo>
                  <a:lnTo>
                    <a:pt x="2998774" y="659384"/>
                  </a:lnTo>
                  <a:lnTo>
                    <a:pt x="2978797" y="664794"/>
                  </a:lnTo>
                  <a:lnTo>
                    <a:pt x="2999130" y="662355"/>
                  </a:lnTo>
                  <a:close/>
                </a:path>
                <a:path w="6600825" h="6591300">
                  <a:moveTo>
                    <a:pt x="3009239" y="12700"/>
                  </a:moveTo>
                  <a:lnTo>
                    <a:pt x="3006191" y="12700"/>
                  </a:lnTo>
                  <a:lnTo>
                    <a:pt x="3006217" y="12954"/>
                  </a:lnTo>
                  <a:lnTo>
                    <a:pt x="3009239" y="12700"/>
                  </a:lnTo>
                  <a:close/>
                </a:path>
                <a:path w="6600825" h="6591300">
                  <a:moveTo>
                    <a:pt x="3014205" y="6569519"/>
                  </a:moveTo>
                  <a:lnTo>
                    <a:pt x="2985833" y="6566954"/>
                  </a:lnTo>
                  <a:lnTo>
                    <a:pt x="2984335" y="6583578"/>
                  </a:lnTo>
                  <a:lnTo>
                    <a:pt x="2997504" y="6587122"/>
                  </a:lnTo>
                  <a:lnTo>
                    <a:pt x="3012490" y="6588480"/>
                  </a:lnTo>
                  <a:lnTo>
                    <a:pt x="3014205" y="6569519"/>
                  </a:lnTo>
                  <a:close/>
                </a:path>
                <a:path w="6600825" h="6591300">
                  <a:moveTo>
                    <a:pt x="3025279" y="5926721"/>
                  </a:moveTo>
                  <a:lnTo>
                    <a:pt x="2996654" y="5923597"/>
                  </a:lnTo>
                  <a:lnTo>
                    <a:pt x="2995079" y="5937897"/>
                  </a:lnTo>
                  <a:lnTo>
                    <a:pt x="3016110" y="5937897"/>
                  </a:lnTo>
                  <a:lnTo>
                    <a:pt x="3023832" y="5939968"/>
                  </a:lnTo>
                  <a:lnTo>
                    <a:pt x="3025279" y="5926721"/>
                  </a:lnTo>
                  <a:close/>
                </a:path>
                <a:path w="6600825" h="6591300">
                  <a:moveTo>
                    <a:pt x="3034627" y="10566"/>
                  </a:moveTo>
                  <a:lnTo>
                    <a:pt x="3034322" y="6997"/>
                  </a:lnTo>
                  <a:lnTo>
                    <a:pt x="3014776" y="12230"/>
                  </a:lnTo>
                  <a:lnTo>
                    <a:pt x="3034627" y="10566"/>
                  </a:lnTo>
                  <a:close/>
                </a:path>
                <a:path w="6600825" h="6591300">
                  <a:moveTo>
                    <a:pt x="3037090" y="658304"/>
                  </a:moveTo>
                  <a:lnTo>
                    <a:pt x="3036709" y="654697"/>
                  </a:lnTo>
                  <a:lnTo>
                    <a:pt x="3016110" y="654697"/>
                  </a:lnTo>
                  <a:lnTo>
                    <a:pt x="3008058" y="656869"/>
                  </a:lnTo>
                  <a:lnTo>
                    <a:pt x="3008528" y="661301"/>
                  </a:lnTo>
                  <a:lnTo>
                    <a:pt x="3037090" y="658304"/>
                  </a:lnTo>
                  <a:close/>
                </a:path>
                <a:path w="6600825" h="6591300">
                  <a:moveTo>
                    <a:pt x="3052013" y="6572555"/>
                  </a:moveTo>
                  <a:lnTo>
                    <a:pt x="3023565" y="6570307"/>
                  </a:lnTo>
                  <a:lnTo>
                    <a:pt x="3022066" y="6589293"/>
                  </a:lnTo>
                  <a:lnTo>
                    <a:pt x="3047542" y="6591300"/>
                  </a:lnTo>
                  <a:lnTo>
                    <a:pt x="3050540" y="6591300"/>
                  </a:lnTo>
                  <a:lnTo>
                    <a:pt x="3052013" y="6572555"/>
                  </a:lnTo>
                  <a:close/>
                </a:path>
                <a:path w="6600825" h="6591300">
                  <a:moveTo>
                    <a:pt x="3062846" y="5930366"/>
                  </a:moveTo>
                  <a:lnTo>
                    <a:pt x="3034652" y="5927687"/>
                  </a:lnTo>
                  <a:lnTo>
                    <a:pt x="3033242" y="5942508"/>
                  </a:lnTo>
                  <a:lnTo>
                    <a:pt x="3057258" y="5948972"/>
                  </a:lnTo>
                  <a:lnTo>
                    <a:pt x="3061043" y="5949327"/>
                  </a:lnTo>
                  <a:lnTo>
                    <a:pt x="3062846" y="5930366"/>
                  </a:lnTo>
                  <a:close/>
                </a:path>
                <a:path w="6600825" h="6591300">
                  <a:moveTo>
                    <a:pt x="3072498" y="7759"/>
                  </a:moveTo>
                  <a:lnTo>
                    <a:pt x="3071939" y="0"/>
                  </a:lnTo>
                  <a:lnTo>
                    <a:pt x="3060471" y="0"/>
                  </a:lnTo>
                  <a:lnTo>
                    <a:pt x="3043618" y="4508"/>
                  </a:lnTo>
                  <a:lnTo>
                    <a:pt x="3043999" y="9829"/>
                  </a:lnTo>
                  <a:lnTo>
                    <a:pt x="3072498" y="7759"/>
                  </a:lnTo>
                  <a:close/>
                </a:path>
                <a:path w="6600825" h="6591300">
                  <a:moveTo>
                    <a:pt x="3074581" y="654837"/>
                  </a:moveTo>
                  <a:lnTo>
                    <a:pt x="3074568" y="654697"/>
                  </a:lnTo>
                  <a:lnTo>
                    <a:pt x="3046107" y="654697"/>
                  </a:lnTo>
                  <a:lnTo>
                    <a:pt x="3046349" y="657402"/>
                  </a:lnTo>
                  <a:lnTo>
                    <a:pt x="3074581" y="654837"/>
                  </a:lnTo>
                  <a:close/>
                </a:path>
                <a:path w="6600825" h="6591300">
                  <a:moveTo>
                    <a:pt x="3089948" y="6575171"/>
                  </a:moveTo>
                  <a:lnTo>
                    <a:pt x="3061411" y="6573240"/>
                  </a:lnTo>
                  <a:lnTo>
                    <a:pt x="3060192" y="6591300"/>
                  </a:lnTo>
                  <a:lnTo>
                    <a:pt x="3088856" y="6591300"/>
                  </a:lnTo>
                  <a:lnTo>
                    <a:pt x="3089948" y="6575171"/>
                  </a:lnTo>
                  <a:close/>
                </a:path>
                <a:path w="6600825" h="6591300">
                  <a:moveTo>
                    <a:pt x="3100451" y="5933478"/>
                  </a:moveTo>
                  <a:lnTo>
                    <a:pt x="3072130" y="5931179"/>
                  </a:lnTo>
                  <a:lnTo>
                    <a:pt x="3070606" y="5950178"/>
                  </a:lnTo>
                  <a:lnTo>
                    <a:pt x="3075800" y="5950597"/>
                  </a:lnTo>
                  <a:lnTo>
                    <a:pt x="3099066" y="5950597"/>
                  </a:lnTo>
                  <a:lnTo>
                    <a:pt x="3100451" y="5933478"/>
                  </a:lnTo>
                  <a:close/>
                </a:path>
                <a:path w="6600825" h="6591300">
                  <a:moveTo>
                    <a:pt x="3110496" y="5372"/>
                  </a:moveTo>
                  <a:lnTo>
                    <a:pt x="3110166" y="0"/>
                  </a:lnTo>
                  <a:lnTo>
                    <a:pt x="3081477" y="0"/>
                  </a:lnTo>
                  <a:lnTo>
                    <a:pt x="3081909" y="7124"/>
                  </a:lnTo>
                  <a:lnTo>
                    <a:pt x="3110496" y="5372"/>
                  </a:lnTo>
                  <a:close/>
                </a:path>
                <a:path w="6600825" h="6591300">
                  <a:moveTo>
                    <a:pt x="3127997" y="6577343"/>
                  </a:moveTo>
                  <a:lnTo>
                    <a:pt x="3099371" y="6575742"/>
                  </a:lnTo>
                  <a:lnTo>
                    <a:pt x="3098495" y="6591300"/>
                  </a:lnTo>
                  <a:lnTo>
                    <a:pt x="3127222" y="6591300"/>
                  </a:lnTo>
                  <a:lnTo>
                    <a:pt x="3127997" y="6577343"/>
                  </a:lnTo>
                  <a:close/>
                </a:path>
                <a:path w="6600825" h="6591300">
                  <a:moveTo>
                    <a:pt x="3138195" y="5936056"/>
                  </a:moveTo>
                  <a:lnTo>
                    <a:pt x="3109772" y="5934164"/>
                  </a:lnTo>
                  <a:lnTo>
                    <a:pt x="3108680" y="5950597"/>
                  </a:lnTo>
                  <a:lnTo>
                    <a:pt x="3137230" y="5950597"/>
                  </a:lnTo>
                  <a:lnTo>
                    <a:pt x="3138195" y="5936056"/>
                  </a:lnTo>
                  <a:close/>
                </a:path>
                <a:path w="6600825" h="6591300">
                  <a:moveTo>
                    <a:pt x="3148419" y="3429"/>
                  </a:moveTo>
                  <a:lnTo>
                    <a:pt x="3148253" y="0"/>
                  </a:lnTo>
                  <a:lnTo>
                    <a:pt x="3119691" y="0"/>
                  </a:lnTo>
                  <a:lnTo>
                    <a:pt x="3119932" y="4851"/>
                  </a:lnTo>
                  <a:lnTo>
                    <a:pt x="3148419" y="3429"/>
                  </a:lnTo>
                  <a:close/>
                </a:path>
                <a:path w="6600825" h="6591300">
                  <a:moveTo>
                    <a:pt x="3150031" y="649490"/>
                  </a:moveTo>
                  <a:lnTo>
                    <a:pt x="3149701" y="644283"/>
                  </a:lnTo>
                  <a:lnTo>
                    <a:pt x="3124187" y="651090"/>
                  </a:lnTo>
                  <a:lnTo>
                    <a:pt x="3150031" y="649490"/>
                  </a:lnTo>
                  <a:close/>
                </a:path>
                <a:path w="6600825" h="6591300">
                  <a:moveTo>
                    <a:pt x="3165792" y="6579082"/>
                  </a:moveTo>
                  <a:lnTo>
                    <a:pt x="3137382" y="6577812"/>
                  </a:lnTo>
                  <a:lnTo>
                    <a:pt x="3136773" y="6591300"/>
                  </a:lnTo>
                  <a:lnTo>
                    <a:pt x="3165246" y="6591300"/>
                  </a:lnTo>
                  <a:lnTo>
                    <a:pt x="3165792" y="6579082"/>
                  </a:lnTo>
                  <a:close/>
                </a:path>
                <a:path w="6600825" h="6591300">
                  <a:moveTo>
                    <a:pt x="3176092" y="5938101"/>
                  </a:moveTo>
                  <a:lnTo>
                    <a:pt x="3147555" y="5936615"/>
                  </a:lnTo>
                  <a:lnTo>
                    <a:pt x="3146831" y="5950597"/>
                  </a:lnTo>
                  <a:lnTo>
                    <a:pt x="3175431" y="5950597"/>
                  </a:lnTo>
                  <a:lnTo>
                    <a:pt x="3176092" y="5938101"/>
                  </a:lnTo>
                  <a:close/>
                </a:path>
                <a:path w="6600825" h="6591300">
                  <a:moveTo>
                    <a:pt x="3186239" y="1930"/>
                  </a:moveTo>
                  <a:lnTo>
                    <a:pt x="3186163" y="0"/>
                  </a:lnTo>
                  <a:lnTo>
                    <a:pt x="3157677" y="0"/>
                  </a:lnTo>
                  <a:lnTo>
                    <a:pt x="3157791" y="3022"/>
                  </a:lnTo>
                  <a:lnTo>
                    <a:pt x="3186239" y="1930"/>
                  </a:lnTo>
                  <a:close/>
                </a:path>
                <a:path w="6600825" h="6591300">
                  <a:moveTo>
                    <a:pt x="3187966" y="647598"/>
                  </a:moveTo>
                  <a:lnTo>
                    <a:pt x="3187700" y="641997"/>
                  </a:lnTo>
                  <a:lnTo>
                    <a:pt x="3159061" y="641997"/>
                  </a:lnTo>
                  <a:lnTo>
                    <a:pt x="3159391" y="648970"/>
                  </a:lnTo>
                  <a:lnTo>
                    <a:pt x="3187966" y="647598"/>
                  </a:lnTo>
                  <a:close/>
                </a:path>
                <a:path w="6600825" h="6591300">
                  <a:moveTo>
                    <a:pt x="3203664" y="6580391"/>
                  </a:moveTo>
                  <a:lnTo>
                    <a:pt x="3175165" y="6579451"/>
                  </a:lnTo>
                  <a:lnTo>
                    <a:pt x="3174771" y="6591300"/>
                  </a:lnTo>
                  <a:lnTo>
                    <a:pt x="3203295" y="6591300"/>
                  </a:lnTo>
                  <a:lnTo>
                    <a:pt x="3203664" y="6580391"/>
                  </a:lnTo>
                  <a:close/>
                </a:path>
                <a:path w="6600825" h="6591300">
                  <a:moveTo>
                    <a:pt x="3214116" y="5939625"/>
                  </a:moveTo>
                  <a:lnTo>
                    <a:pt x="3185477" y="5938532"/>
                  </a:lnTo>
                  <a:lnTo>
                    <a:pt x="3185020" y="5950597"/>
                  </a:lnTo>
                  <a:lnTo>
                    <a:pt x="3213697" y="5950597"/>
                  </a:lnTo>
                  <a:lnTo>
                    <a:pt x="3214116" y="5939625"/>
                  </a:lnTo>
                  <a:close/>
                </a:path>
                <a:path w="6600825" h="6591300">
                  <a:moveTo>
                    <a:pt x="3224174" y="850"/>
                  </a:moveTo>
                  <a:lnTo>
                    <a:pt x="3224149" y="0"/>
                  </a:lnTo>
                  <a:lnTo>
                    <a:pt x="3195586" y="0"/>
                  </a:lnTo>
                  <a:lnTo>
                    <a:pt x="3195637" y="1625"/>
                  </a:lnTo>
                  <a:lnTo>
                    <a:pt x="3224174" y="850"/>
                  </a:lnTo>
                  <a:close/>
                </a:path>
                <a:path w="6600825" h="6591300">
                  <a:moveTo>
                    <a:pt x="3226041" y="646252"/>
                  </a:moveTo>
                  <a:lnTo>
                    <a:pt x="3225889" y="641997"/>
                  </a:lnTo>
                  <a:lnTo>
                    <a:pt x="3197187" y="641997"/>
                  </a:lnTo>
                  <a:lnTo>
                    <a:pt x="3197364" y="647217"/>
                  </a:lnTo>
                  <a:lnTo>
                    <a:pt x="3226041" y="646252"/>
                  </a:lnTo>
                  <a:close/>
                </a:path>
                <a:path w="6600825" h="6591300">
                  <a:moveTo>
                    <a:pt x="3241637" y="6581267"/>
                  </a:moveTo>
                  <a:lnTo>
                    <a:pt x="3213062" y="6580645"/>
                  </a:lnTo>
                  <a:lnTo>
                    <a:pt x="3212833" y="6591300"/>
                  </a:lnTo>
                  <a:lnTo>
                    <a:pt x="3241421" y="6591300"/>
                  </a:lnTo>
                  <a:lnTo>
                    <a:pt x="3241637" y="6581267"/>
                  </a:lnTo>
                  <a:close/>
                </a:path>
                <a:path w="6600825" h="6591300">
                  <a:moveTo>
                    <a:pt x="3252292" y="5940603"/>
                  </a:moveTo>
                  <a:lnTo>
                    <a:pt x="3223552" y="5939917"/>
                  </a:lnTo>
                  <a:lnTo>
                    <a:pt x="3223298" y="5950597"/>
                  </a:lnTo>
                  <a:lnTo>
                    <a:pt x="3252051" y="5950597"/>
                  </a:lnTo>
                  <a:lnTo>
                    <a:pt x="3252292" y="5940603"/>
                  </a:lnTo>
                  <a:close/>
                </a:path>
                <a:path w="6600825" h="6591300">
                  <a:moveTo>
                    <a:pt x="3262211" y="203"/>
                  </a:moveTo>
                  <a:lnTo>
                    <a:pt x="3262198" y="0"/>
                  </a:lnTo>
                  <a:lnTo>
                    <a:pt x="3233572" y="0"/>
                  </a:lnTo>
                  <a:lnTo>
                    <a:pt x="3233585" y="660"/>
                  </a:lnTo>
                  <a:lnTo>
                    <a:pt x="3262211" y="203"/>
                  </a:lnTo>
                  <a:close/>
                </a:path>
                <a:path w="6600825" h="6591300">
                  <a:moveTo>
                    <a:pt x="3264243" y="645439"/>
                  </a:moveTo>
                  <a:lnTo>
                    <a:pt x="3264179" y="641997"/>
                  </a:lnTo>
                  <a:lnTo>
                    <a:pt x="3235401" y="641997"/>
                  </a:lnTo>
                  <a:lnTo>
                    <a:pt x="3235477" y="645998"/>
                  </a:lnTo>
                  <a:lnTo>
                    <a:pt x="3264243" y="645439"/>
                  </a:lnTo>
                  <a:close/>
                </a:path>
                <a:path w="6600825" h="6591300">
                  <a:moveTo>
                    <a:pt x="3279724" y="6581711"/>
                  </a:moveTo>
                  <a:lnTo>
                    <a:pt x="3251060" y="6581419"/>
                  </a:lnTo>
                  <a:lnTo>
                    <a:pt x="3250958" y="6591300"/>
                  </a:lnTo>
                  <a:lnTo>
                    <a:pt x="3279622" y="6591300"/>
                  </a:lnTo>
                  <a:lnTo>
                    <a:pt x="3279724" y="6581711"/>
                  </a:lnTo>
                  <a:close/>
                </a:path>
                <a:path w="6600825" h="6591300">
                  <a:moveTo>
                    <a:pt x="3290582" y="5941047"/>
                  </a:moveTo>
                  <a:lnTo>
                    <a:pt x="3261753" y="5940755"/>
                  </a:lnTo>
                  <a:lnTo>
                    <a:pt x="3261652" y="5950597"/>
                  </a:lnTo>
                  <a:lnTo>
                    <a:pt x="3290493" y="5950597"/>
                  </a:lnTo>
                  <a:lnTo>
                    <a:pt x="3290582" y="5941047"/>
                  </a:lnTo>
                  <a:close/>
                </a:path>
                <a:path w="6600825" h="6591300">
                  <a:moveTo>
                    <a:pt x="3298939" y="0"/>
                  </a:moveTo>
                  <a:lnTo>
                    <a:pt x="3271647" y="0"/>
                  </a:lnTo>
                  <a:lnTo>
                    <a:pt x="3298939" y="0"/>
                  </a:lnTo>
                  <a:close/>
                </a:path>
                <a:path w="6600825" h="6591300">
                  <a:moveTo>
                    <a:pt x="3307346" y="641997"/>
                  </a:moveTo>
                  <a:lnTo>
                    <a:pt x="3302571" y="641997"/>
                  </a:lnTo>
                  <a:lnTo>
                    <a:pt x="3273704" y="641997"/>
                  </a:lnTo>
                  <a:lnTo>
                    <a:pt x="3273717" y="645325"/>
                  </a:lnTo>
                  <a:lnTo>
                    <a:pt x="3302558" y="645172"/>
                  </a:lnTo>
                  <a:lnTo>
                    <a:pt x="3307346" y="645172"/>
                  </a:lnTo>
                  <a:lnTo>
                    <a:pt x="3307346" y="641997"/>
                  </a:lnTo>
                  <a:close/>
                </a:path>
                <a:path w="6600825" h="6591300">
                  <a:moveTo>
                    <a:pt x="3317887" y="6591300"/>
                  </a:moveTo>
                  <a:lnTo>
                    <a:pt x="3317862" y="6581775"/>
                  </a:lnTo>
                  <a:lnTo>
                    <a:pt x="3303282" y="6581775"/>
                  </a:lnTo>
                  <a:lnTo>
                    <a:pt x="3300323" y="6581775"/>
                  </a:lnTo>
                  <a:lnTo>
                    <a:pt x="3289198" y="6581762"/>
                  </a:lnTo>
                  <a:lnTo>
                    <a:pt x="3289185" y="6591300"/>
                  </a:lnTo>
                  <a:lnTo>
                    <a:pt x="3317887" y="6591300"/>
                  </a:lnTo>
                  <a:close/>
                </a:path>
                <a:path w="6600825" h="6591300">
                  <a:moveTo>
                    <a:pt x="3322497" y="0"/>
                  </a:moveTo>
                  <a:lnTo>
                    <a:pt x="3302076" y="0"/>
                  </a:lnTo>
                  <a:lnTo>
                    <a:pt x="3322497" y="63"/>
                  </a:lnTo>
                  <a:close/>
                </a:path>
                <a:path w="6600825" h="6591300">
                  <a:moveTo>
                    <a:pt x="3329000" y="5950597"/>
                  </a:moveTo>
                  <a:lnTo>
                    <a:pt x="3328949" y="5941072"/>
                  </a:lnTo>
                  <a:lnTo>
                    <a:pt x="3328949" y="5940933"/>
                  </a:lnTo>
                  <a:lnTo>
                    <a:pt x="3302533" y="5941072"/>
                  </a:lnTo>
                  <a:lnTo>
                    <a:pt x="3300133" y="5941072"/>
                  </a:lnTo>
                  <a:lnTo>
                    <a:pt x="3300120" y="5950597"/>
                  </a:lnTo>
                  <a:lnTo>
                    <a:pt x="3329000" y="5950597"/>
                  </a:lnTo>
                  <a:close/>
                </a:path>
                <a:path w="6600825" h="6591300">
                  <a:moveTo>
                    <a:pt x="3345751" y="641997"/>
                  </a:moveTo>
                  <a:lnTo>
                    <a:pt x="3316922" y="641997"/>
                  </a:lnTo>
                  <a:lnTo>
                    <a:pt x="3316884" y="645210"/>
                  </a:lnTo>
                  <a:lnTo>
                    <a:pt x="3345713" y="645515"/>
                  </a:lnTo>
                  <a:lnTo>
                    <a:pt x="3345751" y="641997"/>
                  </a:lnTo>
                  <a:close/>
                </a:path>
                <a:path w="6600825" h="6591300">
                  <a:moveTo>
                    <a:pt x="3356102" y="6591300"/>
                  </a:moveTo>
                  <a:lnTo>
                    <a:pt x="3355975" y="6581318"/>
                  </a:lnTo>
                  <a:lnTo>
                    <a:pt x="3327336" y="6581673"/>
                  </a:lnTo>
                  <a:lnTo>
                    <a:pt x="3327450" y="6591300"/>
                  </a:lnTo>
                  <a:lnTo>
                    <a:pt x="3356102" y="6591300"/>
                  </a:lnTo>
                  <a:close/>
                </a:path>
                <a:path w="6600825" h="6591300">
                  <a:moveTo>
                    <a:pt x="3360597" y="0"/>
                  </a:moveTo>
                  <a:lnTo>
                    <a:pt x="3331959" y="0"/>
                  </a:lnTo>
                  <a:lnTo>
                    <a:pt x="3331959" y="139"/>
                  </a:lnTo>
                  <a:lnTo>
                    <a:pt x="3360585" y="533"/>
                  </a:lnTo>
                  <a:lnTo>
                    <a:pt x="3360597" y="0"/>
                  </a:lnTo>
                  <a:close/>
                </a:path>
                <a:path w="6600825" h="6591300">
                  <a:moveTo>
                    <a:pt x="3367392" y="5950597"/>
                  </a:moveTo>
                  <a:lnTo>
                    <a:pt x="3367201" y="5940298"/>
                  </a:lnTo>
                  <a:lnTo>
                    <a:pt x="3338423" y="5940831"/>
                  </a:lnTo>
                  <a:lnTo>
                    <a:pt x="3338614" y="5950597"/>
                  </a:lnTo>
                  <a:lnTo>
                    <a:pt x="3367392" y="5950597"/>
                  </a:lnTo>
                  <a:close/>
                </a:path>
                <a:path w="6600825" h="6591300">
                  <a:moveTo>
                    <a:pt x="3384016" y="641997"/>
                  </a:moveTo>
                  <a:lnTo>
                    <a:pt x="3355263" y="641997"/>
                  </a:lnTo>
                  <a:lnTo>
                    <a:pt x="3355175" y="645680"/>
                  </a:lnTo>
                  <a:lnTo>
                    <a:pt x="3383902" y="646391"/>
                  </a:lnTo>
                  <a:lnTo>
                    <a:pt x="3384016" y="641997"/>
                  </a:lnTo>
                  <a:close/>
                </a:path>
                <a:path w="6600825" h="6591300">
                  <a:moveTo>
                    <a:pt x="3394214" y="6591300"/>
                  </a:moveTo>
                  <a:lnTo>
                    <a:pt x="3393960" y="6580479"/>
                  </a:lnTo>
                  <a:lnTo>
                    <a:pt x="3365398" y="6581153"/>
                  </a:lnTo>
                  <a:lnTo>
                    <a:pt x="3365639" y="6591300"/>
                  </a:lnTo>
                  <a:lnTo>
                    <a:pt x="3394214" y="6591300"/>
                  </a:lnTo>
                  <a:close/>
                </a:path>
                <a:path w="6600825" h="6591300">
                  <a:moveTo>
                    <a:pt x="3398596" y="0"/>
                  </a:moveTo>
                  <a:lnTo>
                    <a:pt x="3370021" y="0"/>
                  </a:lnTo>
                  <a:lnTo>
                    <a:pt x="3370008" y="711"/>
                  </a:lnTo>
                  <a:lnTo>
                    <a:pt x="3398558" y="1435"/>
                  </a:lnTo>
                  <a:lnTo>
                    <a:pt x="3398596" y="0"/>
                  </a:lnTo>
                  <a:close/>
                </a:path>
                <a:path w="6600825" h="6591300">
                  <a:moveTo>
                    <a:pt x="3405695" y="5950597"/>
                  </a:moveTo>
                  <a:lnTo>
                    <a:pt x="3405327" y="5939104"/>
                  </a:lnTo>
                  <a:lnTo>
                    <a:pt x="3376650" y="5940056"/>
                  </a:lnTo>
                  <a:lnTo>
                    <a:pt x="3376993" y="5950597"/>
                  </a:lnTo>
                  <a:lnTo>
                    <a:pt x="3405695" y="5950597"/>
                  </a:lnTo>
                  <a:close/>
                </a:path>
                <a:path w="6600825" h="6591300">
                  <a:moveTo>
                    <a:pt x="3422192" y="641997"/>
                  </a:moveTo>
                  <a:lnTo>
                    <a:pt x="3393516" y="641997"/>
                  </a:lnTo>
                  <a:lnTo>
                    <a:pt x="3393338" y="646696"/>
                  </a:lnTo>
                  <a:lnTo>
                    <a:pt x="3421964" y="647814"/>
                  </a:lnTo>
                  <a:lnTo>
                    <a:pt x="3422192" y="641997"/>
                  </a:lnTo>
                  <a:close/>
                </a:path>
                <a:path w="6600825" h="6591300">
                  <a:moveTo>
                    <a:pt x="3432264" y="6591300"/>
                  </a:moveTo>
                  <a:lnTo>
                    <a:pt x="3431832" y="6579197"/>
                  </a:lnTo>
                  <a:lnTo>
                    <a:pt x="3403358" y="6580200"/>
                  </a:lnTo>
                  <a:lnTo>
                    <a:pt x="3403739" y="6591300"/>
                  </a:lnTo>
                  <a:lnTo>
                    <a:pt x="3432264" y="6591300"/>
                  </a:lnTo>
                  <a:close/>
                </a:path>
                <a:path w="6600825" h="6591300">
                  <a:moveTo>
                    <a:pt x="3436518" y="0"/>
                  </a:moveTo>
                  <a:lnTo>
                    <a:pt x="3408019" y="0"/>
                  </a:lnTo>
                  <a:lnTo>
                    <a:pt x="3407956" y="1714"/>
                  </a:lnTo>
                  <a:lnTo>
                    <a:pt x="3436416" y="2755"/>
                  </a:lnTo>
                  <a:lnTo>
                    <a:pt x="3436518" y="0"/>
                  </a:lnTo>
                  <a:close/>
                </a:path>
                <a:path w="6600825" h="6591300">
                  <a:moveTo>
                    <a:pt x="3443922" y="5950597"/>
                  </a:moveTo>
                  <a:lnTo>
                    <a:pt x="3443300" y="5937389"/>
                  </a:lnTo>
                  <a:lnTo>
                    <a:pt x="3414725" y="5938736"/>
                  </a:lnTo>
                  <a:lnTo>
                    <a:pt x="3415284" y="5950597"/>
                  </a:lnTo>
                  <a:lnTo>
                    <a:pt x="3443922" y="5950597"/>
                  </a:lnTo>
                  <a:close/>
                </a:path>
                <a:path w="6600825" h="6591300">
                  <a:moveTo>
                    <a:pt x="3460102" y="645553"/>
                  </a:moveTo>
                  <a:lnTo>
                    <a:pt x="3446754" y="641997"/>
                  </a:lnTo>
                  <a:lnTo>
                    <a:pt x="3431692" y="641997"/>
                  </a:lnTo>
                  <a:lnTo>
                    <a:pt x="3431362" y="648246"/>
                  </a:lnTo>
                  <a:lnTo>
                    <a:pt x="3459886" y="649770"/>
                  </a:lnTo>
                  <a:lnTo>
                    <a:pt x="3460102" y="645553"/>
                  </a:lnTo>
                  <a:close/>
                </a:path>
                <a:path w="6600825" h="6591300">
                  <a:moveTo>
                    <a:pt x="3470249" y="6591300"/>
                  </a:moveTo>
                  <a:lnTo>
                    <a:pt x="3469602" y="6577495"/>
                  </a:lnTo>
                  <a:lnTo>
                    <a:pt x="3441204" y="6578816"/>
                  </a:lnTo>
                  <a:lnTo>
                    <a:pt x="3441789" y="6591300"/>
                  </a:lnTo>
                  <a:lnTo>
                    <a:pt x="3470249" y="6591300"/>
                  </a:lnTo>
                  <a:close/>
                </a:path>
                <a:path w="6600825" h="6591300">
                  <a:moveTo>
                    <a:pt x="3474440" y="0"/>
                  </a:moveTo>
                  <a:lnTo>
                    <a:pt x="3445941" y="0"/>
                  </a:lnTo>
                  <a:lnTo>
                    <a:pt x="3445789" y="3149"/>
                  </a:lnTo>
                  <a:lnTo>
                    <a:pt x="3474224" y="4508"/>
                  </a:lnTo>
                  <a:lnTo>
                    <a:pt x="3474440" y="0"/>
                  </a:lnTo>
                  <a:close/>
                </a:path>
                <a:path w="6600825" h="6591300">
                  <a:moveTo>
                    <a:pt x="3481006" y="651129"/>
                  </a:moveTo>
                  <a:lnTo>
                    <a:pt x="3469398" y="648030"/>
                  </a:lnTo>
                  <a:lnTo>
                    <a:pt x="3469233" y="650328"/>
                  </a:lnTo>
                  <a:lnTo>
                    <a:pt x="3481006" y="651129"/>
                  </a:lnTo>
                  <a:close/>
                </a:path>
                <a:path w="6600825" h="6591300">
                  <a:moveTo>
                    <a:pt x="3482086" y="5950597"/>
                  </a:moveTo>
                  <a:lnTo>
                    <a:pt x="3481133" y="5935142"/>
                  </a:lnTo>
                  <a:lnTo>
                    <a:pt x="3452672" y="5936881"/>
                  </a:lnTo>
                  <a:lnTo>
                    <a:pt x="3453511" y="5950597"/>
                  </a:lnTo>
                  <a:lnTo>
                    <a:pt x="3482086" y="5950597"/>
                  </a:lnTo>
                  <a:close/>
                </a:path>
                <a:path w="6600825" h="6591300">
                  <a:moveTo>
                    <a:pt x="3508591" y="6591300"/>
                  </a:moveTo>
                  <a:lnTo>
                    <a:pt x="3507663" y="6575349"/>
                  </a:lnTo>
                  <a:lnTo>
                    <a:pt x="3479050" y="6577012"/>
                  </a:lnTo>
                  <a:lnTo>
                    <a:pt x="3479876" y="6591300"/>
                  </a:lnTo>
                  <a:lnTo>
                    <a:pt x="3508591" y="6591300"/>
                  </a:lnTo>
                  <a:close/>
                </a:path>
                <a:path w="6600825" h="6591300">
                  <a:moveTo>
                    <a:pt x="3512667" y="0"/>
                  </a:moveTo>
                  <a:lnTo>
                    <a:pt x="3483965" y="0"/>
                  </a:lnTo>
                  <a:lnTo>
                    <a:pt x="3483673" y="5016"/>
                  </a:lnTo>
                  <a:lnTo>
                    <a:pt x="3512274" y="6705"/>
                  </a:lnTo>
                  <a:lnTo>
                    <a:pt x="3512667" y="0"/>
                  </a:lnTo>
                  <a:close/>
                </a:path>
                <a:path w="6600825" h="6591300">
                  <a:moveTo>
                    <a:pt x="3520211" y="5950597"/>
                  </a:moveTo>
                  <a:lnTo>
                    <a:pt x="3518827" y="5932360"/>
                  </a:lnTo>
                  <a:lnTo>
                    <a:pt x="3490480" y="5934507"/>
                  </a:lnTo>
                  <a:lnTo>
                    <a:pt x="3491687" y="5950597"/>
                  </a:lnTo>
                  <a:lnTo>
                    <a:pt x="3520211" y="5950597"/>
                  </a:lnTo>
                  <a:close/>
                </a:path>
                <a:path w="6600825" h="6591300">
                  <a:moveTo>
                    <a:pt x="3535337" y="654697"/>
                  </a:moveTo>
                  <a:lnTo>
                    <a:pt x="3528390" y="654697"/>
                  </a:lnTo>
                  <a:lnTo>
                    <a:pt x="3535286" y="655256"/>
                  </a:lnTo>
                  <a:lnTo>
                    <a:pt x="3535337" y="654697"/>
                  </a:lnTo>
                  <a:close/>
                </a:path>
                <a:path w="6600825" h="6591300">
                  <a:moveTo>
                    <a:pt x="3546894" y="6591300"/>
                  </a:moveTo>
                  <a:lnTo>
                    <a:pt x="3545611" y="6572771"/>
                  </a:lnTo>
                  <a:lnTo>
                    <a:pt x="3517074" y="6574752"/>
                  </a:lnTo>
                  <a:lnTo>
                    <a:pt x="3518230" y="6591300"/>
                  </a:lnTo>
                  <a:lnTo>
                    <a:pt x="3546894" y="6591300"/>
                  </a:lnTo>
                  <a:close/>
                </a:path>
                <a:path w="6600825" h="6591300">
                  <a:moveTo>
                    <a:pt x="3550666" y="2819"/>
                  </a:moveTo>
                  <a:lnTo>
                    <a:pt x="3540137" y="0"/>
                  </a:lnTo>
                  <a:lnTo>
                    <a:pt x="3522205" y="0"/>
                  </a:lnTo>
                  <a:lnTo>
                    <a:pt x="3521684" y="7315"/>
                  </a:lnTo>
                  <a:lnTo>
                    <a:pt x="3550196" y="9334"/>
                  </a:lnTo>
                  <a:lnTo>
                    <a:pt x="3550666" y="2819"/>
                  </a:lnTo>
                  <a:close/>
                </a:path>
                <a:path w="6600825" h="6591300">
                  <a:moveTo>
                    <a:pt x="3557917" y="5946254"/>
                  </a:moveTo>
                  <a:lnTo>
                    <a:pt x="3556381" y="5929058"/>
                  </a:lnTo>
                  <a:lnTo>
                    <a:pt x="3528136" y="5931598"/>
                  </a:lnTo>
                  <a:lnTo>
                    <a:pt x="3529838" y="5950572"/>
                  </a:lnTo>
                  <a:lnTo>
                    <a:pt x="3547910" y="5948946"/>
                  </a:lnTo>
                  <a:lnTo>
                    <a:pt x="3557917" y="5946254"/>
                  </a:lnTo>
                  <a:close/>
                </a:path>
                <a:path w="6600825" h="6591300">
                  <a:moveTo>
                    <a:pt x="3573157" y="654697"/>
                  </a:moveTo>
                  <a:lnTo>
                    <a:pt x="3544697" y="654697"/>
                  </a:lnTo>
                  <a:lnTo>
                    <a:pt x="3544570" y="656082"/>
                  </a:lnTo>
                  <a:lnTo>
                    <a:pt x="3572764" y="658787"/>
                  </a:lnTo>
                  <a:lnTo>
                    <a:pt x="3573157" y="654697"/>
                  </a:lnTo>
                  <a:close/>
                </a:path>
                <a:path w="6600825" h="6591300">
                  <a:moveTo>
                    <a:pt x="3584968" y="6588747"/>
                  </a:moveTo>
                  <a:lnTo>
                    <a:pt x="3583432" y="6569773"/>
                  </a:lnTo>
                  <a:lnTo>
                    <a:pt x="3554996" y="6572072"/>
                  </a:lnTo>
                  <a:lnTo>
                    <a:pt x="3556533" y="6591046"/>
                  </a:lnTo>
                  <a:lnTo>
                    <a:pt x="3584968" y="6588747"/>
                  </a:lnTo>
                  <a:close/>
                </a:path>
                <a:path w="6600825" h="6591300">
                  <a:moveTo>
                    <a:pt x="3585730" y="12204"/>
                  </a:moveTo>
                  <a:lnTo>
                    <a:pt x="3559975" y="5308"/>
                  </a:lnTo>
                  <a:lnTo>
                    <a:pt x="3559581" y="10058"/>
                  </a:lnTo>
                  <a:lnTo>
                    <a:pt x="3585730" y="12204"/>
                  </a:lnTo>
                  <a:close/>
                </a:path>
                <a:path w="6600825" h="6591300">
                  <a:moveTo>
                    <a:pt x="3595484" y="5937897"/>
                  </a:moveTo>
                  <a:lnTo>
                    <a:pt x="3594150" y="5925197"/>
                  </a:lnTo>
                  <a:lnTo>
                    <a:pt x="3565639" y="5928157"/>
                  </a:lnTo>
                  <a:lnTo>
                    <a:pt x="3567265" y="5943739"/>
                  </a:lnTo>
                  <a:lnTo>
                    <a:pt x="3588956" y="5937897"/>
                  </a:lnTo>
                  <a:lnTo>
                    <a:pt x="3595484" y="5937897"/>
                  </a:lnTo>
                  <a:close/>
                </a:path>
                <a:path w="6600825" h="6591300">
                  <a:moveTo>
                    <a:pt x="3611041" y="660666"/>
                  </a:moveTo>
                  <a:lnTo>
                    <a:pt x="3588956" y="654697"/>
                  </a:lnTo>
                  <a:lnTo>
                    <a:pt x="3582733" y="654697"/>
                  </a:lnTo>
                  <a:lnTo>
                    <a:pt x="3582174" y="659752"/>
                  </a:lnTo>
                  <a:lnTo>
                    <a:pt x="3610800" y="662914"/>
                  </a:lnTo>
                  <a:lnTo>
                    <a:pt x="3611041" y="660666"/>
                  </a:lnTo>
                  <a:close/>
                </a:path>
                <a:path w="6600825" h="6591300">
                  <a:moveTo>
                    <a:pt x="3622573" y="6581889"/>
                  </a:moveTo>
                  <a:lnTo>
                    <a:pt x="3621138" y="6566344"/>
                  </a:lnTo>
                  <a:lnTo>
                    <a:pt x="3592792" y="6568961"/>
                  </a:lnTo>
                  <a:lnTo>
                    <a:pt x="3594544" y="6587922"/>
                  </a:lnTo>
                  <a:lnTo>
                    <a:pt x="3603079" y="6587134"/>
                  </a:lnTo>
                  <a:lnTo>
                    <a:pt x="3622573" y="6581889"/>
                  </a:lnTo>
                  <a:close/>
                </a:path>
                <a:path w="6600825" h="6591300">
                  <a:moveTo>
                    <a:pt x="3625989" y="12700"/>
                  </a:moveTo>
                  <a:lnTo>
                    <a:pt x="3597414" y="12700"/>
                  </a:lnTo>
                  <a:lnTo>
                    <a:pt x="3597364" y="13220"/>
                  </a:lnTo>
                  <a:lnTo>
                    <a:pt x="3625697" y="15875"/>
                  </a:lnTo>
                  <a:lnTo>
                    <a:pt x="3625989" y="12700"/>
                  </a:lnTo>
                  <a:close/>
                </a:path>
                <a:path w="6600825" h="6591300">
                  <a:moveTo>
                    <a:pt x="3626231" y="664781"/>
                  </a:moveTo>
                  <a:lnTo>
                    <a:pt x="3620287" y="663168"/>
                  </a:lnTo>
                  <a:lnTo>
                    <a:pt x="3620185" y="664019"/>
                  </a:lnTo>
                  <a:lnTo>
                    <a:pt x="3626231" y="664781"/>
                  </a:lnTo>
                  <a:close/>
                </a:path>
                <a:path w="6600825" h="6591300">
                  <a:moveTo>
                    <a:pt x="3634143" y="5937897"/>
                  </a:moveTo>
                  <a:lnTo>
                    <a:pt x="3632111" y="5920752"/>
                  </a:lnTo>
                  <a:lnTo>
                    <a:pt x="3603561" y="5924143"/>
                  </a:lnTo>
                  <a:lnTo>
                    <a:pt x="3605199" y="5937897"/>
                  </a:lnTo>
                  <a:lnTo>
                    <a:pt x="3634143" y="5937897"/>
                  </a:lnTo>
                  <a:close/>
                </a:path>
                <a:path w="6600825" h="6591300">
                  <a:moveTo>
                    <a:pt x="3648697" y="667397"/>
                  </a:moveTo>
                  <a:lnTo>
                    <a:pt x="3647122" y="667397"/>
                  </a:lnTo>
                  <a:lnTo>
                    <a:pt x="3648672" y="667588"/>
                  </a:lnTo>
                  <a:lnTo>
                    <a:pt x="3648697" y="667397"/>
                  </a:lnTo>
                  <a:close/>
                </a:path>
                <a:path w="6600825" h="6591300">
                  <a:moveTo>
                    <a:pt x="3660597" y="6578600"/>
                  </a:moveTo>
                  <a:lnTo>
                    <a:pt x="3658920" y="6562471"/>
                  </a:lnTo>
                  <a:lnTo>
                    <a:pt x="3630460" y="6565430"/>
                  </a:lnTo>
                  <a:lnTo>
                    <a:pt x="3631908" y="6579375"/>
                  </a:lnTo>
                  <a:lnTo>
                    <a:pt x="3634803" y="6578600"/>
                  </a:lnTo>
                  <a:lnTo>
                    <a:pt x="3660597" y="6578600"/>
                  </a:lnTo>
                  <a:close/>
                </a:path>
                <a:path w="6600825" h="6591300">
                  <a:moveTo>
                    <a:pt x="3664267" y="12700"/>
                  </a:moveTo>
                  <a:lnTo>
                    <a:pt x="3635451" y="12700"/>
                  </a:lnTo>
                  <a:lnTo>
                    <a:pt x="3635019" y="16802"/>
                  </a:lnTo>
                  <a:lnTo>
                    <a:pt x="3663518" y="19812"/>
                  </a:lnTo>
                  <a:lnTo>
                    <a:pt x="3664267" y="12700"/>
                  </a:lnTo>
                  <a:close/>
                </a:path>
                <a:path w="6600825" h="6591300">
                  <a:moveTo>
                    <a:pt x="3671557" y="5928182"/>
                  </a:moveTo>
                  <a:lnTo>
                    <a:pt x="3669906" y="5915787"/>
                  </a:lnTo>
                  <a:lnTo>
                    <a:pt x="3641471" y="5919584"/>
                  </a:lnTo>
                  <a:lnTo>
                    <a:pt x="3643630" y="5935789"/>
                  </a:lnTo>
                  <a:lnTo>
                    <a:pt x="3671557" y="5928182"/>
                  </a:lnTo>
                  <a:close/>
                </a:path>
                <a:path w="6600825" h="6591300">
                  <a:moveTo>
                    <a:pt x="3686975" y="668604"/>
                  </a:moveTo>
                  <a:lnTo>
                    <a:pt x="3682555" y="667397"/>
                  </a:lnTo>
                  <a:lnTo>
                    <a:pt x="3658222" y="667397"/>
                  </a:lnTo>
                  <a:lnTo>
                    <a:pt x="3658019" y="668820"/>
                  </a:lnTo>
                  <a:lnTo>
                    <a:pt x="3686391" y="672782"/>
                  </a:lnTo>
                  <a:lnTo>
                    <a:pt x="3686975" y="668604"/>
                  </a:lnTo>
                  <a:close/>
                </a:path>
                <a:path w="6600825" h="6591300">
                  <a:moveTo>
                    <a:pt x="3698570" y="6574066"/>
                  </a:moveTo>
                  <a:lnTo>
                    <a:pt x="3696728" y="6558153"/>
                  </a:lnTo>
                  <a:lnTo>
                    <a:pt x="3668306" y="6561429"/>
                  </a:lnTo>
                  <a:lnTo>
                    <a:pt x="3670287" y="6578600"/>
                  </a:lnTo>
                  <a:lnTo>
                    <a:pt x="3681844" y="6578600"/>
                  </a:lnTo>
                  <a:lnTo>
                    <a:pt x="3698570" y="6574066"/>
                  </a:lnTo>
                  <a:close/>
                </a:path>
                <a:path w="6600825" h="6591300">
                  <a:moveTo>
                    <a:pt x="3702012" y="18161"/>
                  </a:moveTo>
                  <a:lnTo>
                    <a:pt x="3681844" y="12700"/>
                  </a:lnTo>
                  <a:lnTo>
                    <a:pt x="3673843" y="12700"/>
                  </a:lnTo>
                  <a:lnTo>
                    <a:pt x="3672890" y="20853"/>
                  </a:lnTo>
                  <a:lnTo>
                    <a:pt x="3701300" y="24180"/>
                  </a:lnTo>
                  <a:lnTo>
                    <a:pt x="3702012" y="18161"/>
                  </a:lnTo>
                  <a:close/>
                </a:path>
                <a:path w="6600825" h="6591300">
                  <a:moveTo>
                    <a:pt x="3709720" y="5925197"/>
                  </a:moveTo>
                  <a:lnTo>
                    <a:pt x="3707511" y="5910300"/>
                  </a:lnTo>
                  <a:lnTo>
                    <a:pt x="3679215" y="5914479"/>
                  </a:lnTo>
                  <a:lnTo>
                    <a:pt x="3680866" y="5925655"/>
                  </a:lnTo>
                  <a:lnTo>
                    <a:pt x="3682555" y="5925197"/>
                  </a:lnTo>
                  <a:lnTo>
                    <a:pt x="3709720" y="5925197"/>
                  </a:lnTo>
                  <a:close/>
                </a:path>
                <a:path w="6600825" h="6591300">
                  <a:moveTo>
                    <a:pt x="3722230" y="678256"/>
                  </a:moveTo>
                  <a:lnTo>
                    <a:pt x="3696157" y="671118"/>
                  </a:lnTo>
                  <a:lnTo>
                    <a:pt x="3695687" y="674154"/>
                  </a:lnTo>
                  <a:lnTo>
                    <a:pt x="3722230" y="678256"/>
                  </a:lnTo>
                  <a:close/>
                </a:path>
                <a:path w="6600825" h="6591300">
                  <a:moveTo>
                    <a:pt x="3735997" y="6565900"/>
                  </a:moveTo>
                  <a:lnTo>
                    <a:pt x="3734409" y="6553403"/>
                  </a:lnTo>
                  <a:lnTo>
                    <a:pt x="3706076" y="6557010"/>
                  </a:lnTo>
                  <a:lnTo>
                    <a:pt x="3707930" y="6571526"/>
                  </a:lnTo>
                  <a:lnTo>
                    <a:pt x="3728694" y="6565900"/>
                  </a:lnTo>
                  <a:lnTo>
                    <a:pt x="3735997" y="6565900"/>
                  </a:lnTo>
                  <a:close/>
                </a:path>
                <a:path w="6600825" h="6591300">
                  <a:moveTo>
                    <a:pt x="3739426" y="25400"/>
                  </a:moveTo>
                  <a:lnTo>
                    <a:pt x="3728694" y="25400"/>
                  </a:lnTo>
                  <a:lnTo>
                    <a:pt x="3711257" y="20675"/>
                  </a:lnTo>
                  <a:lnTo>
                    <a:pt x="3710648" y="25323"/>
                  </a:lnTo>
                  <a:lnTo>
                    <a:pt x="3738969" y="28968"/>
                  </a:lnTo>
                  <a:lnTo>
                    <a:pt x="3739426" y="25400"/>
                  </a:lnTo>
                  <a:close/>
                </a:path>
                <a:path w="6600825" h="6591300">
                  <a:moveTo>
                    <a:pt x="3747528" y="5920079"/>
                  </a:moveTo>
                  <a:lnTo>
                    <a:pt x="3744963" y="5904268"/>
                  </a:lnTo>
                  <a:lnTo>
                    <a:pt x="3716794" y="5908853"/>
                  </a:lnTo>
                  <a:lnTo>
                    <a:pt x="3719449" y="5925197"/>
                  </a:lnTo>
                  <a:lnTo>
                    <a:pt x="3728961" y="5925197"/>
                  </a:lnTo>
                  <a:lnTo>
                    <a:pt x="3747528" y="5920079"/>
                  </a:lnTo>
                  <a:close/>
                </a:path>
                <a:path w="6600825" h="6591300">
                  <a:moveTo>
                    <a:pt x="3762083" y="680097"/>
                  </a:moveTo>
                  <a:lnTo>
                    <a:pt x="3733673" y="680097"/>
                  </a:lnTo>
                  <a:lnTo>
                    <a:pt x="3761295" y="684758"/>
                  </a:lnTo>
                  <a:lnTo>
                    <a:pt x="3762083" y="680097"/>
                  </a:lnTo>
                  <a:close/>
                </a:path>
                <a:path w="6600825" h="6591300">
                  <a:moveTo>
                    <a:pt x="3774414" y="6565900"/>
                  </a:moveTo>
                  <a:lnTo>
                    <a:pt x="3771950" y="6548234"/>
                  </a:lnTo>
                  <a:lnTo>
                    <a:pt x="3743731" y="6552158"/>
                  </a:lnTo>
                  <a:lnTo>
                    <a:pt x="3745636" y="6565900"/>
                  </a:lnTo>
                  <a:lnTo>
                    <a:pt x="3774414" y="6565900"/>
                  </a:lnTo>
                  <a:close/>
                </a:path>
                <a:path w="6600825" h="6591300">
                  <a:moveTo>
                    <a:pt x="3777640" y="26035"/>
                  </a:moveTo>
                  <a:lnTo>
                    <a:pt x="3775329" y="25400"/>
                  </a:lnTo>
                  <a:lnTo>
                    <a:pt x="3748963" y="25400"/>
                  </a:lnTo>
                  <a:lnTo>
                    <a:pt x="3748278" y="30226"/>
                  </a:lnTo>
                  <a:lnTo>
                    <a:pt x="3776497" y="34188"/>
                  </a:lnTo>
                  <a:lnTo>
                    <a:pt x="3777640" y="26035"/>
                  </a:lnTo>
                  <a:close/>
                </a:path>
                <a:path w="6600825" h="6591300">
                  <a:moveTo>
                    <a:pt x="3784841" y="5912497"/>
                  </a:moveTo>
                  <a:lnTo>
                    <a:pt x="3782225" y="5897727"/>
                  </a:lnTo>
                  <a:lnTo>
                    <a:pt x="3754196" y="5902706"/>
                  </a:lnTo>
                  <a:lnTo>
                    <a:pt x="3756825" y="5917527"/>
                  </a:lnTo>
                  <a:lnTo>
                    <a:pt x="3775113" y="5912497"/>
                  </a:lnTo>
                  <a:lnTo>
                    <a:pt x="3784841" y="5912497"/>
                  </a:lnTo>
                  <a:close/>
                </a:path>
                <a:path w="6600825" h="6591300">
                  <a:moveTo>
                    <a:pt x="3799344" y="686841"/>
                  </a:moveTo>
                  <a:lnTo>
                    <a:pt x="3775113" y="680097"/>
                  </a:lnTo>
                  <a:lnTo>
                    <a:pt x="3771658" y="680097"/>
                  </a:lnTo>
                  <a:lnTo>
                    <a:pt x="3770503" y="686384"/>
                  </a:lnTo>
                  <a:lnTo>
                    <a:pt x="3798481" y="691527"/>
                  </a:lnTo>
                  <a:lnTo>
                    <a:pt x="3799344" y="686841"/>
                  </a:lnTo>
                  <a:close/>
                </a:path>
                <a:path w="6600825" h="6591300">
                  <a:moveTo>
                    <a:pt x="3811447" y="6556019"/>
                  </a:moveTo>
                  <a:lnTo>
                    <a:pt x="3809428" y="6542633"/>
                  </a:lnTo>
                  <a:lnTo>
                    <a:pt x="3781234" y="6546888"/>
                  </a:lnTo>
                  <a:lnTo>
                    <a:pt x="3783761" y="6563588"/>
                  </a:lnTo>
                  <a:lnTo>
                    <a:pt x="3811447" y="6556019"/>
                  </a:lnTo>
                  <a:close/>
                </a:path>
                <a:path w="6600825" h="6591300">
                  <a:moveTo>
                    <a:pt x="3814559" y="36156"/>
                  </a:moveTo>
                  <a:lnTo>
                    <a:pt x="3786848" y="28549"/>
                  </a:lnTo>
                  <a:lnTo>
                    <a:pt x="3785781" y="35547"/>
                  </a:lnTo>
                  <a:lnTo>
                    <a:pt x="3813987" y="39852"/>
                  </a:lnTo>
                  <a:lnTo>
                    <a:pt x="3814559" y="36156"/>
                  </a:lnTo>
                  <a:close/>
                </a:path>
                <a:path w="6600825" h="6591300">
                  <a:moveTo>
                    <a:pt x="3822903" y="5909373"/>
                  </a:moveTo>
                  <a:lnTo>
                    <a:pt x="3819309" y="5890666"/>
                  </a:lnTo>
                  <a:lnTo>
                    <a:pt x="3791407" y="5896038"/>
                  </a:lnTo>
                  <a:lnTo>
                    <a:pt x="3794569" y="5912497"/>
                  </a:lnTo>
                  <a:lnTo>
                    <a:pt x="3806698" y="5912497"/>
                  </a:lnTo>
                  <a:lnTo>
                    <a:pt x="3822903" y="5909373"/>
                  </a:lnTo>
                  <a:close/>
                </a:path>
                <a:path w="6600825" h="6591300">
                  <a:moveTo>
                    <a:pt x="3835844" y="697014"/>
                  </a:moveTo>
                  <a:lnTo>
                    <a:pt x="3808425" y="689368"/>
                  </a:lnTo>
                  <a:lnTo>
                    <a:pt x="3807650" y="693293"/>
                  </a:lnTo>
                  <a:lnTo>
                    <a:pt x="3835489" y="698817"/>
                  </a:lnTo>
                  <a:lnTo>
                    <a:pt x="3835844" y="697014"/>
                  </a:lnTo>
                  <a:close/>
                </a:path>
                <a:path w="6600825" h="6591300">
                  <a:moveTo>
                    <a:pt x="3848481" y="45453"/>
                  </a:moveTo>
                  <a:lnTo>
                    <a:pt x="3823754" y="38671"/>
                  </a:lnTo>
                  <a:lnTo>
                    <a:pt x="3823322" y="41325"/>
                  </a:lnTo>
                  <a:lnTo>
                    <a:pt x="3848481" y="45453"/>
                  </a:lnTo>
                  <a:close/>
                </a:path>
                <a:path w="6600825" h="6591300">
                  <a:moveTo>
                    <a:pt x="3849713" y="6553200"/>
                  </a:moveTo>
                  <a:lnTo>
                    <a:pt x="3847007" y="6536576"/>
                  </a:lnTo>
                  <a:lnTo>
                    <a:pt x="3818750" y="6541173"/>
                  </a:lnTo>
                  <a:lnTo>
                    <a:pt x="3820757" y="6553467"/>
                  </a:lnTo>
                  <a:lnTo>
                    <a:pt x="3821760" y="6553200"/>
                  </a:lnTo>
                  <a:lnTo>
                    <a:pt x="3849713" y="6553200"/>
                  </a:lnTo>
                  <a:close/>
                </a:path>
                <a:path w="6600825" h="6591300">
                  <a:moveTo>
                    <a:pt x="3860279" y="5901245"/>
                  </a:moveTo>
                  <a:lnTo>
                    <a:pt x="3856507" y="5883033"/>
                  </a:lnTo>
                  <a:lnTo>
                    <a:pt x="3828453" y="5888850"/>
                  </a:lnTo>
                  <a:lnTo>
                    <a:pt x="3832314" y="5907494"/>
                  </a:lnTo>
                  <a:lnTo>
                    <a:pt x="3854437" y="5902922"/>
                  </a:lnTo>
                  <a:lnTo>
                    <a:pt x="3860279" y="5901245"/>
                  </a:lnTo>
                  <a:close/>
                </a:path>
                <a:path w="6600825" h="6591300">
                  <a:moveTo>
                    <a:pt x="3863822" y="704811"/>
                  </a:moveTo>
                  <a:lnTo>
                    <a:pt x="3844975" y="699554"/>
                  </a:lnTo>
                  <a:lnTo>
                    <a:pt x="3844734" y="700722"/>
                  </a:lnTo>
                  <a:lnTo>
                    <a:pt x="3863822" y="704811"/>
                  </a:lnTo>
                  <a:close/>
                </a:path>
                <a:path w="6600825" h="6591300">
                  <a:moveTo>
                    <a:pt x="3887546" y="6547777"/>
                  </a:moveTo>
                  <a:lnTo>
                    <a:pt x="3884460" y="6530099"/>
                  </a:lnTo>
                  <a:lnTo>
                    <a:pt x="3856304" y="6535013"/>
                  </a:lnTo>
                  <a:lnTo>
                    <a:pt x="3859479" y="6553200"/>
                  </a:lnTo>
                  <a:lnTo>
                    <a:pt x="3862819" y="6553200"/>
                  </a:lnTo>
                  <a:lnTo>
                    <a:pt x="3876802" y="6550761"/>
                  </a:lnTo>
                  <a:lnTo>
                    <a:pt x="3887546" y="6547777"/>
                  </a:lnTo>
                  <a:close/>
                </a:path>
                <a:path w="6600825" h="6591300">
                  <a:moveTo>
                    <a:pt x="3889286" y="50800"/>
                  </a:moveTo>
                  <a:lnTo>
                    <a:pt x="3879354" y="50800"/>
                  </a:lnTo>
                  <a:lnTo>
                    <a:pt x="3888981" y="52489"/>
                  </a:lnTo>
                  <a:lnTo>
                    <a:pt x="3889286" y="50800"/>
                  </a:lnTo>
                  <a:close/>
                </a:path>
                <a:path w="6600825" h="6591300">
                  <a:moveTo>
                    <a:pt x="3897287" y="5890653"/>
                  </a:moveTo>
                  <a:lnTo>
                    <a:pt x="3893769" y="5874817"/>
                  </a:lnTo>
                  <a:lnTo>
                    <a:pt x="3865740" y="5881052"/>
                  </a:lnTo>
                  <a:lnTo>
                    <a:pt x="3869639" y="5898566"/>
                  </a:lnTo>
                  <a:lnTo>
                    <a:pt x="3897287" y="5890653"/>
                  </a:lnTo>
                  <a:close/>
                </a:path>
                <a:path w="6600825" h="6591300">
                  <a:moveTo>
                    <a:pt x="3924439" y="6537566"/>
                  </a:moveTo>
                  <a:lnTo>
                    <a:pt x="3921747" y="6523190"/>
                  </a:lnTo>
                  <a:lnTo>
                    <a:pt x="3893718" y="6528422"/>
                  </a:lnTo>
                  <a:lnTo>
                    <a:pt x="3896842" y="6545212"/>
                  </a:lnTo>
                  <a:lnTo>
                    <a:pt x="3924439" y="6537566"/>
                  </a:lnTo>
                  <a:close/>
                </a:path>
                <a:path w="6600825" h="6591300">
                  <a:moveTo>
                    <a:pt x="3927195" y="54483"/>
                  </a:moveTo>
                  <a:lnTo>
                    <a:pt x="3913975" y="50800"/>
                  </a:lnTo>
                  <a:lnTo>
                    <a:pt x="3898874" y="50800"/>
                  </a:lnTo>
                  <a:lnTo>
                    <a:pt x="3898239" y="54178"/>
                  </a:lnTo>
                  <a:lnTo>
                    <a:pt x="3926268" y="59448"/>
                  </a:lnTo>
                  <a:lnTo>
                    <a:pt x="3927195" y="54483"/>
                  </a:lnTo>
                  <a:close/>
                </a:path>
                <a:path w="6600825" h="6591300">
                  <a:moveTo>
                    <a:pt x="3934155" y="5880100"/>
                  </a:moveTo>
                  <a:lnTo>
                    <a:pt x="3930827" y="5866079"/>
                  </a:lnTo>
                  <a:lnTo>
                    <a:pt x="3902951" y="5872708"/>
                  </a:lnTo>
                  <a:lnTo>
                    <a:pt x="3906583" y="5887986"/>
                  </a:lnTo>
                  <a:lnTo>
                    <a:pt x="3934155" y="5880100"/>
                  </a:lnTo>
                  <a:close/>
                </a:path>
                <a:path w="6600825" h="6591300">
                  <a:moveTo>
                    <a:pt x="3948442" y="718197"/>
                  </a:moveTo>
                  <a:lnTo>
                    <a:pt x="3922649" y="718197"/>
                  </a:lnTo>
                  <a:lnTo>
                    <a:pt x="3946995" y="724141"/>
                  </a:lnTo>
                  <a:lnTo>
                    <a:pt x="3948442" y="718197"/>
                  </a:lnTo>
                  <a:close/>
                </a:path>
                <a:path w="6600825" h="6591300">
                  <a:moveTo>
                    <a:pt x="3961269" y="6527800"/>
                  </a:moveTo>
                  <a:lnTo>
                    <a:pt x="3958894" y="6515862"/>
                  </a:lnTo>
                  <a:lnTo>
                    <a:pt x="3930967" y="6521412"/>
                  </a:lnTo>
                  <a:lnTo>
                    <a:pt x="3933672" y="6535013"/>
                  </a:lnTo>
                  <a:lnTo>
                    <a:pt x="3959745" y="6527800"/>
                  </a:lnTo>
                  <a:lnTo>
                    <a:pt x="3961269" y="6527800"/>
                  </a:lnTo>
                  <a:close/>
                </a:path>
                <a:path w="6600825" h="6591300">
                  <a:moveTo>
                    <a:pt x="3963822" y="64668"/>
                  </a:moveTo>
                  <a:lnTo>
                    <a:pt x="3936327" y="57010"/>
                  </a:lnTo>
                  <a:lnTo>
                    <a:pt x="3935476" y="61239"/>
                  </a:lnTo>
                  <a:lnTo>
                    <a:pt x="3963390" y="66827"/>
                  </a:lnTo>
                  <a:lnTo>
                    <a:pt x="3963822" y="64668"/>
                  </a:lnTo>
                  <a:close/>
                </a:path>
                <a:path w="6600825" h="6591300">
                  <a:moveTo>
                    <a:pt x="3970909" y="5869571"/>
                  </a:moveTo>
                  <a:lnTo>
                    <a:pt x="3967683" y="5856833"/>
                  </a:lnTo>
                  <a:lnTo>
                    <a:pt x="3939959" y="5863844"/>
                  </a:lnTo>
                  <a:lnTo>
                    <a:pt x="3943400" y="5877445"/>
                  </a:lnTo>
                  <a:lnTo>
                    <a:pt x="3970909" y="5869571"/>
                  </a:lnTo>
                  <a:close/>
                </a:path>
                <a:path w="6600825" h="6591300">
                  <a:moveTo>
                    <a:pt x="3985615" y="726452"/>
                  </a:moveTo>
                  <a:lnTo>
                    <a:pt x="3958145" y="718553"/>
                  </a:lnTo>
                  <a:lnTo>
                    <a:pt x="3956100" y="726440"/>
                  </a:lnTo>
                  <a:lnTo>
                    <a:pt x="3983761" y="733615"/>
                  </a:lnTo>
                  <a:lnTo>
                    <a:pt x="3985615" y="726452"/>
                  </a:lnTo>
                  <a:close/>
                </a:path>
                <a:path w="6600825" h="6591300">
                  <a:moveTo>
                    <a:pt x="3997045" y="73901"/>
                  </a:moveTo>
                  <a:lnTo>
                    <a:pt x="3972966" y="67208"/>
                  </a:lnTo>
                  <a:lnTo>
                    <a:pt x="3972636" y="68732"/>
                  </a:lnTo>
                  <a:lnTo>
                    <a:pt x="3997045" y="73901"/>
                  </a:lnTo>
                  <a:close/>
                </a:path>
                <a:path w="6600825" h="6591300">
                  <a:moveTo>
                    <a:pt x="4000068" y="6526708"/>
                  </a:moveTo>
                  <a:lnTo>
                    <a:pt x="3996131" y="6508077"/>
                  </a:lnTo>
                  <a:lnTo>
                    <a:pt x="3968115" y="6513982"/>
                  </a:lnTo>
                  <a:lnTo>
                    <a:pt x="3971023" y="6527800"/>
                  </a:lnTo>
                  <a:lnTo>
                    <a:pt x="3994874" y="6527800"/>
                  </a:lnTo>
                  <a:lnTo>
                    <a:pt x="4000068" y="6526708"/>
                  </a:lnTo>
                  <a:close/>
                </a:path>
                <a:path w="6600825" h="6591300">
                  <a:moveTo>
                    <a:pt x="4007561" y="5859081"/>
                  </a:moveTo>
                  <a:lnTo>
                    <a:pt x="4004348" y="5847067"/>
                  </a:lnTo>
                  <a:lnTo>
                    <a:pt x="3976776" y="5854458"/>
                  </a:lnTo>
                  <a:lnTo>
                    <a:pt x="3980116" y="5866943"/>
                  </a:lnTo>
                  <a:lnTo>
                    <a:pt x="4007561" y="5859081"/>
                  </a:lnTo>
                  <a:close/>
                </a:path>
                <a:path w="6600825" h="6591300">
                  <a:moveTo>
                    <a:pt x="4022153" y="736942"/>
                  </a:moveTo>
                  <a:lnTo>
                    <a:pt x="3994734" y="729068"/>
                  </a:lnTo>
                  <a:lnTo>
                    <a:pt x="3992816" y="736041"/>
                  </a:lnTo>
                  <a:lnTo>
                    <a:pt x="4020324" y="743610"/>
                  </a:lnTo>
                  <a:lnTo>
                    <a:pt x="4022153" y="736942"/>
                  </a:lnTo>
                  <a:close/>
                </a:path>
                <a:path w="6600825" h="6591300">
                  <a:moveTo>
                    <a:pt x="4037393" y="6518440"/>
                  </a:moveTo>
                  <a:lnTo>
                    <a:pt x="4033253" y="6499860"/>
                  </a:lnTo>
                  <a:lnTo>
                    <a:pt x="4005351" y="6506083"/>
                  </a:lnTo>
                  <a:lnTo>
                    <a:pt x="4009491" y="6524663"/>
                  </a:lnTo>
                  <a:lnTo>
                    <a:pt x="4037393" y="6518440"/>
                  </a:lnTo>
                  <a:close/>
                </a:path>
                <a:path w="6600825" h="6591300">
                  <a:moveTo>
                    <a:pt x="4039260" y="76200"/>
                  </a:moveTo>
                  <a:lnTo>
                    <a:pt x="4009961" y="76200"/>
                  </a:lnTo>
                  <a:lnTo>
                    <a:pt x="4009860" y="76682"/>
                  </a:lnTo>
                  <a:lnTo>
                    <a:pt x="4037749" y="82931"/>
                  </a:lnTo>
                  <a:lnTo>
                    <a:pt x="4039260" y="76200"/>
                  </a:lnTo>
                  <a:close/>
                </a:path>
                <a:path w="6600825" h="6591300">
                  <a:moveTo>
                    <a:pt x="4044137" y="5848616"/>
                  </a:moveTo>
                  <a:lnTo>
                    <a:pt x="4040784" y="5836793"/>
                  </a:lnTo>
                  <a:lnTo>
                    <a:pt x="4013377" y="5844578"/>
                  </a:lnTo>
                  <a:lnTo>
                    <a:pt x="4016743" y="5856452"/>
                  </a:lnTo>
                  <a:lnTo>
                    <a:pt x="4044137" y="5848616"/>
                  </a:lnTo>
                  <a:close/>
                </a:path>
                <a:path w="6600825" h="6591300">
                  <a:moveTo>
                    <a:pt x="4058615" y="747407"/>
                  </a:moveTo>
                  <a:lnTo>
                    <a:pt x="4031246" y="739546"/>
                  </a:lnTo>
                  <a:lnTo>
                    <a:pt x="4029329" y="746150"/>
                  </a:lnTo>
                  <a:lnTo>
                    <a:pt x="4056672" y="754100"/>
                  </a:lnTo>
                  <a:lnTo>
                    <a:pt x="4058615" y="747407"/>
                  </a:lnTo>
                  <a:close/>
                </a:path>
                <a:path w="6600825" h="6591300">
                  <a:moveTo>
                    <a:pt x="4074172" y="6508064"/>
                  </a:moveTo>
                  <a:lnTo>
                    <a:pt x="4070210" y="6491224"/>
                  </a:lnTo>
                  <a:lnTo>
                    <a:pt x="4042422" y="6497764"/>
                  </a:lnTo>
                  <a:lnTo>
                    <a:pt x="4046702" y="6515938"/>
                  </a:lnTo>
                  <a:lnTo>
                    <a:pt x="4074172" y="6508064"/>
                  </a:lnTo>
                  <a:close/>
                </a:path>
                <a:path w="6600825" h="6591300">
                  <a:moveTo>
                    <a:pt x="4076573" y="83642"/>
                  </a:moveTo>
                  <a:lnTo>
                    <a:pt x="4050601" y="76200"/>
                  </a:lnTo>
                  <a:lnTo>
                    <a:pt x="4049014" y="76200"/>
                  </a:lnTo>
                  <a:lnTo>
                    <a:pt x="4046918" y="85051"/>
                  </a:lnTo>
                  <a:lnTo>
                    <a:pt x="4074680" y="91617"/>
                  </a:lnTo>
                  <a:lnTo>
                    <a:pt x="4076573" y="83642"/>
                  </a:lnTo>
                  <a:close/>
                </a:path>
                <a:path w="6600825" h="6591300">
                  <a:moveTo>
                    <a:pt x="4080649" y="5838164"/>
                  </a:moveTo>
                  <a:lnTo>
                    <a:pt x="4077017" y="5826010"/>
                  </a:lnTo>
                  <a:lnTo>
                    <a:pt x="4049763" y="5834177"/>
                  </a:lnTo>
                  <a:lnTo>
                    <a:pt x="4053306" y="5845988"/>
                  </a:lnTo>
                  <a:lnTo>
                    <a:pt x="4080649" y="5838164"/>
                  </a:lnTo>
                  <a:close/>
                </a:path>
                <a:path w="6600825" h="6591300">
                  <a:moveTo>
                    <a:pt x="4095051" y="757872"/>
                  </a:moveTo>
                  <a:lnTo>
                    <a:pt x="4067695" y="750011"/>
                  </a:lnTo>
                  <a:lnTo>
                    <a:pt x="4065625" y="756767"/>
                  </a:lnTo>
                  <a:lnTo>
                    <a:pt x="4092829" y="765111"/>
                  </a:lnTo>
                  <a:lnTo>
                    <a:pt x="4095051" y="757872"/>
                  </a:lnTo>
                  <a:close/>
                </a:path>
                <a:path w="6600825" h="6591300">
                  <a:moveTo>
                    <a:pt x="4110812" y="6497561"/>
                  </a:moveTo>
                  <a:lnTo>
                    <a:pt x="4107015" y="6482181"/>
                  </a:lnTo>
                  <a:lnTo>
                    <a:pt x="4079341" y="6489027"/>
                  </a:lnTo>
                  <a:lnTo>
                    <a:pt x="4083405" y="6505410"/>
                  </a:lnTo>
                  <a:lnTo>
                    <a:pt x="4110812" y="6497561"/>
                  </a:lnTo>
                  <a:close/>
                </a:path>
                <a:path w="6600825" h="6591300">
                  <a:moveTo>
                    <a:pt x="4113111" y="94107"/>
                  </a:moveTo>
                  <a:lnTo>
                    <a:pt x="4085704" y="86258"/>
                  </a:lnTo>
                  <a:lnTo>
                    <a:pt x="4083812" y="93827"/>
                  </a:lnTo>
                  <a:lnTo>
                    <a:pt x="4111460" y="100711"/>
                  </a:lnTo>
                  <a:lnTo>
                    <a:pt x="4113111" y="94107"/>
                  </a:lnTo>
                  <a:close/>
                </a:path>
                <a:path w="6600825" h="6591300">
                  <a:moveTo>
                    <a:pt x="4117378" y="5827649"/>
                  </a:moveTo>
                  <a:lnTo>
                    <a:pt x="4113288" y="5814644"/>
                  </a:lnTo>
                  <a:lnTo>
                    <a:pt x="4085933" y="5823267"/>
                  </a:lnTo>
                  <a:lnTo>
                    <a:pt x="4089806" y="5835548"/>
                  </a:lnTo>
                  <a:lnTo>
                    <a:pt x="4117378" y="5827649"/>
                  </a:lnTo>
                  <a:close/>
                </a:path>
                <a:path w="6600825" h="6591300">
                  <a:moveTo>
                    <a:pt x="4131830" y="768426"/>
                  </a:moveTo>
                  <a:lnTo>
                    <a:pt x="4104233" y="760501"/>
                  </a:lnTo>
                  <a:lnTo>
                    <a:pt x="4101833" y="767943"/>
                  </a:lnTo>
                  <a:lnTo>
                    <a:pt x="4129151" y="776744"/>
                  </a:lnTo>
                  <a:lnTo>
                    <a:pt x="4131830" y="768426"/>
                  </a:lnTo>
                  <a:close/>
                </a:path>
                <a:path w="6600825" h="6591300">
                  <a:moveTo>
                    <a:pt x="4147502" y="6487046"/>
                  </a:moveTo>
                  <a:lnTo>
                    <a:pt x="4143781" y="6472695"/>
                  </a:lnTo>
                  <a:lnTo>
                    <a:pt x="4116108" y="6479883"/>
                  </a:lnTo>
                  <a:lnTo>
                    <a:pt x="4120007" y="6494920"/>
                  </a:lnTo>
                  <a:lnTo>
                    <a:pt x="4147502" y="6487046"/>
                  </a:lnTo>
                  <a:close/>
                </a:path>
                <a:path w="6600825" h="6591300">
                  <a:moveTo>
                    <a:pt x="4149725" y="104597"/>
                  </a:moveTo>
                  <a:lnTo>
                    <a:pt x="4122204" y="96710"/>
                  </a:lnTo>
                  <a:lnTo>
                    <a:pt x="4120553" y="103035"/>
                  </a:lnTo>
                  <a:lnTo>
                    <a:pt x="4148239" y="110261"/>
                  </a:lnTo>
                  <a:lnTo>
                    <a:pt x="4149725" y="104597"/>
                  </a:lnTo>
                  <a:close/>
                </a:path>
                <a:path w="6600825" h="6591300">
                  <a:moveTo>
                    <a:pt x="4154233" y="5817095"/>
                  </a:moveTo>
                  <a:lnTo>
                    <a:pt x="4149471" y="5802731"/>
                  </a:lnTo>
                  <a:lnTo>
                    <a:pt x="4122255" y="5811748"/>
                  </a:lnTo>
                  <a:lnTo>
                    <a:pt x="4126649" y="5824994"/>
                  </a:lnTo>
                  <a:lnTo>
                    <a:pt x="4154233" y="5817095"/>
                  </a:lnTo>
                  <a:close/>
                </a:path>
                <a:path w="6600825" h="6591300">
                  <a:moveTo>
                    <a:pt x="4165663" y="787641"/>
                  </a:moveTo>
                  <a:lnTo>
                    <a:pt x="4140416" y="772858"/>
                  </a:lnTo>
                  <a:lnTo>
                    <a:pt x="4138104" y="779691"/>
                  </a:lnTo>
                  <a:lnTo>
                    <a:pt x="4165244" y="788885"/>
                  </a:lnTo>
                  <a:lnTo>
                    <a:pt x="4165663" y="787641"/>
                  </a:lnTo>
                  <a:close/>
                </a:path>
                <a:path w="6600825" h="6591300">
                  <a:moveTo>
                    <a:pt x="4184231" y="6476517"/>
                  </a:moveTo>
                  <a:lnTo>
                    <a:pt x="4180484" y="6462763"/>
                  </a:lnTo>
                  <a:lnTo>
                    <a:pt x="4152887" y="6470269"/>
                  </a:lnTo>
                  <a:lnTo>
                    <a:pt x="4156735" y="6484404"/>
                  </a:lnTo>
                  <a:lnTo>
                    <a:pt x="4184231" y="6476517"/>
                  </a:lnTo>
                  <a:close/>
                </a:path>
                <a:path w="6600825" h="6591300">
                  <a:moveTo>
                    <a:pt x="4186339" y="115087"/>
                  </a:moveTo>
                  <a:lnTo>
                    <a:pt x="4158856" y="107213"/>
                  </a:lnTo>
                  <a:lnTo>
                    <a:pt x="4157345" y="112699"/>
                  </a:lnTo>
                  <a:lnTo>
                    <a:pt x="4184929" y="120243"/>
                  </a:lnTo>
                  <a:lnTo>
                    <a:pt x="4186339" y="115087"/>
                  </a:lnTo>
                  <a:close/>
                </a:path>
                <a:path w="6600825" h="6591300">
                  <a:moveTo>
                    <a:pt x="4191076" y="5806554"/>
                  </a:moveTo>
                  <a:lnTo>
                    <a:pt x="4185437" y="5790311"/>
                  </a:lnTo>
                  <a:lnTo>
                    <a:pt x="4158386" y="5799709"/>
                  </a:lnTo>
                  <a:lnTo>
                    <a:pt x="4163504" y="5814441"/>
                  </a:lnTo>
                  <a:lnTo>
                    <a:pt x="4191076" y="5806554"/>
                  </a:lnTo>
                  <a:close/>
                </a:path>
                <a:path w="6600825" h="6591300">
                  <a:moveTo>
                    <a:pt x="4201109" y="801497"/>
                  </a:moveTo>
                  <a:lnTo>
                    <a:pt x="4200614" y="801344"/>
                  </a:lnTo>
                  <a:lnTo>
                    <a:pt x="4201096" y="801522"/>
                  </a:lnTo>
                  <a:close/>
                </a:path>
                <a:path w="6600825" h="6591300">
                  <a:moveTo>
                    <a:pt x="4220896" y="6466014"/>
                  </a:moveTo>
                  <a:lnTo>
                    <a:pt x="4217022" y="6452413"/>
                  </a:lnTo>
                  <a:lnTo>
                    <a:pt x="4189552" y="6460236"/>
                  </a:lnTo>
                  <a:lnTo>
                    <a:pt x="4193438" y="6473888"/>
                  </a:lnTo>
                  <a:lnTo>
                    <a:pt x="4220896" y="6466014"/>
                  </a:lnTo>
                  <a:close/>
                </a:path>
                <a:path w="6600825" h="6591300">
                  <a:moveTo>
                    <a:pt x="4222889" y="125564"/>
                  </a:moveTo>
                  <a:lnTo>
                    <a:pt x="4195445" y="117703"/>
                  </a:lnTo>
                  <a:lnTo>
                    <a:pt x="4193997" y="122783"/>
                  </a:lnTo>
                  <a:lnTo>
                    <a:pt x="4221442" y="130644"/>
                  </a:lnTo>
                  <a:lnTo>
                    <a:pt x="4222889" y="125564"/>
                  </a:lnTo>
                  <a:close/>
                </a:path>
                <a:path w="6600825" h="6591300">
                  <a:moveTo>
                    <a:pt x="4227220" y="5794070"/>
                  </a:moveTo>
                  <a:lnTo>
                    <a:pt x="4221162" y="5777382"/>
                  </a:lnTo>
                  <a:lnTo>
                    <a:pt x="4194289" y="5787161"/>
                  </a:lnTo>
                  <a:lnTo>
                    <a:pt x="4200372" y="5803887"/>
                  </a:lnTo>
                  <a:lnTo>
                    <a:pt x="4217479" y="5798998"/>
                  </a:lnTo>
                  <a:lnTo>
                    <a:pt x="4221226" y="5797626"/>
                  </a:lnTo>
                  <a:lnTo>
                    <a:pt x="4227220" y="5794070"/>
                  </a:lnTo>
                  <a:close/>
                </a:path>
                <a:path w="6600825" h="6591300">
                  <a:moveTo>
                    <a:pt x="4237583" y="812330"/>
                  </a:moveTo>
                  <a:lnTo>
                    <a:pt x="4210139" y="804176"/>
                  </a:lnTo>
                  <a:lnTo>
                    <a:pt x="4209935" y="804722"/>
                  </a:lnTo>
                  <a:lnTo>
                    <a:pt x="4236720" y="814666"/>
                  </a:lnTo>
                  <a:lnTo>
                    <a:pt x="4237583" y="812330"/>
                  </a:lnTo>
                  <a:close/>
                </a:path>
                <a:path w="6600825" h="6591300">
                  <a:moveTo>
                    <a:pt x="4257497" y="6455524"/>
                  </a:moveTo>
                  <a:lnTo>
                    <a:pt x="4253382" y="6441656"/>
                  </a:lnTo>
                  <a:lnTo>
                    <a:pt x="4226052" y="6449784"/>
                  </a:lnTo>
                  <a:lnTo>
                    <a:pt x="4230090" y="6463385"/>
                  </a:lnTo>
                  <a:lnTo>
                    <a:pt x="4257497" y="6455524"/>
                  </a:lnTo>
                  <a:close/>
                </a:path>
                <a:path w="6600825" h="6591300">
                  <a:moveTo>
                    <a:pt x="4259402" y="136029"/>
                  </a:moveTo>
                  <a:lnTo>
                    <a:pt x="4231995" y="128168"/>
                  </a:lnTo>
                  <a:lnTo>
                    <a:pt x="4230459" y="133286"/>
                  </a:lnTo>
                  <a:lnTo>
                    <a:pt x="4257776" y="141452"/>
                  </a:lnTo>
                  <a:lnTo>
                    <a:pt x="4259402" y="136029"/>
                  </a:lnTo>
                  <a:close/>
                </a:path>
                <a:path w="6600825" h="6591300">
                  <a:moveTo>
                    <a:pt x="4260558" y="5774258"/>
                  </a:moveTo>
                  <a:lnTo>
                    <a:pt x="4256633" y="5763971"/>
                  </a:lnTo>
                  <a:lnTo>
                    <a:pt x="4229951" y="5774118"/>
                  </a:lnTo>
                  <a:lnTo>
                    <a:pt x="4235640" y="5789066"/>
                  </a:lnTo>
                  <a:lnTo>
                    <a:pt x="4260558" y="5774258"/>
                  </a:lnTo>
                  <a:close/>
                </a:path>
                <a:path w="6600825" h="6591300">
                  <a:moveTo>
                    <a:pt x="4274070" y="823188"/>
                  </a:moveTo>
                  <a:lnTo>
                    <a:pt x="4246638" y="815022"/>
                  </a:lnTo>
                  <a:lnTo>
                    <a:pt x="4245483" y="817981"/>
                  </a:lnTo>
                  <a:lnTo>
                    <a:pt x="4272089" y="828294"/>
                  </a:lnTo>
                  <a:lnTo>
                    <a:pt x="4274070" y="823188"/>
                  </a:lnTo>
                  <a:close/>
                </a:path>
                <a:path w="6600825" h="6591300">
                  <a:moveTo>
                    <a:pt x="4294136" y="6445021"/>
                  </a:moveTo>
                  <a:lnTo>
                    <a:pt x="4289628" y="6430480"/>
                  </a:lnTo>
                  <a:lnTo>
                    <a:pt x="4262361" y="6438925"/>
                  </a:lnTo>
                  <a:lnTo>
                    <a:pt x="4266692" y="6452895"/>
                  </a:lnTo>
                  <a:lnTo>
                    <a:pt x="4294136" y="6445021"/>
                  </a:lnTo>
                  <a:close/>
                </a:path>
                <a:path w="6600825" h="6591300">
                  <a:moveTo>
                    <a:pt x="4295953" y="146494"/>
                  </a:moveTo>
                  <a:lnTo>
                    <a:pt x="4268495" y="138633"/>
                  </a:lnTo>
                  <a:lnTo>
                    <a:pt x="4266755" y="144183"/>
                  </a:lnTo>
                  <a:lnTo>
                    <a:pt x="4294022" y="152679"/>
                  </a:lnTo>
                  <a:lnTo>
                    <a:pt x="4295953" y="146494"/>
                  </a:lnTo>
                  <a:close/>
                </a:path>
                <a:path w="6600825" h="6591300">
                  <a:moveTo>
                    <a:pt x="4296854" y="5762612"/>
                  </a:moveTo>
                  <a:lnTo>
                    <a:pt x="4291876" y="5750064"/>
                  </a:lnTo>
                  <a:lnTo>
                    <a:pt x="4265371" y="5760580"/>
                  </a:lnTo>
                  <a:lnTo>
                    <a:pt x="4269460" y="5770854"/>
                  </a:lnTo>
                  <a:lnTo>
                    <a:pt x="4296854" y="5762612"/>
                  </a:lnTo>
                  <a:close/>
                </a:path>
                <a:path w="6600825" h="6591300">
                  <a:moveTo>
                    <a:pt x="4310088" y="835329"/>
                  </a:moveTo>
                  <a:lnTo>
                    <a:pt x="4305401" y="832497"/>
                  </a:lnTo>
                  <a:lnTo>
                    <a:pt x="4283176" y="825881"/>
                  </a:lnTo>
                  <a:lnTo>
                    <a:pt x="4280801" y="831735"/>
                  </a:lnTo>
                  <a:lnTo>
                    <a:pt x="4307230" y="842416"/>
                  </a:lnTo>
                  <a:lnTo>
                    <a:pt x="4310088" y="835329"/>
                  </a:lnTo>
                  <a:close/>
                </a:path>
                <a:path w="6600825" h="6591300">
                  <a:moveTo>
                    <a:pt x="4330878" y="6434493"/>
                  </a:moveTo>
                  <a:lnTo>
                    <a:pt x="4325836" y="6418847"/>
                  </a:lnTo>
                  <a:lnTo>
                    <a:pt x="4298620" y="6427635"/>
                  </a:lnTo>
                  <a:lnTo>
                    <a:pt x="4303369" y="6442380"/>
                  </a:lnTo>
                  <a:lnTo>
                    <a:pt x="4330878" y="6434493"/>
                  </a:lnTo>
                  <a:close/>
                </a:path>
                <a:path w="6600825" h="6591300">
                  <a:moveTo>
                    <a:pt x="4332605" y="156997"/>
                  </a:moveTo>
                  <a:lnTo>
                    <a:pt x="4305097" y="149110"/>
                  </a:lnTo>
                  <a:lnTo>
                    <a:pt x="4303014" y="155536"/>
                  </a:lnTo>
                  <a:lnTo>
                    <a:pt x="4330217" y="164363"/>
                  </a:lnTo>
                  <a:lnTo>
                    <a:pt x="4332605" y="156997"/>
                  </a:lnTo>
                  <a:close/>
                </a:path>
                <a:path w="6600825" h="6591300">
                  <a:moveTo>
                    <a:pt x="4333456" y="5751588"/>
                  </a:moveTo>
                  <a:lnTo>
                    <a:pt x="4326864" y="5735663"/>
                  </a:lnTo>
                  <a:lnTo>
                    <a:pt x="4300550" y="5746547"/>
                  </a:lnTo>
                  <a:lnTo>
                    <a:pt x="4306049" y="5759843"/>
                  </a:lnTo>
                  <a:lnTo>
                    <a:pt x="4333456" y="5751588"/>
                  </a:lnTo>
                  <a:close/>
                </a:path>
                <a:path w="6600825" h="6591300">
                  <a:moveTo>
                    <a:pt x="4342955" y="855205"/>
                  </a:moveTo>
                  <a:lnTo>
                    <a:pt x="4318279" y="840282"/>
                  </a:lnTo>
                  <a:lnTo>
                    <a:pt x="4315879" y="845985"/>
                  </a:lnTo>
                  <a:lnTo>
                    <a:pt x="4342181" y="857059"/>
                  </a:lnTo>
                  <a:lnTo>
                    <a:pt x="4342955" y="855205"/>
                  </a:lnTo>
                  <a:close/>
                </a:path>
                <a:path w="6600825" h="6591300">
                  <a:moveTo>
                    <a:pt x="4367619" y="6423965"/>
                  </a:moveTo>
                  <a:lnTo>
                    <a:pt x="4361853" y="6406807"/>
                  </a:lnTo>
                  <a:lnTo>
                    <a:pt x="4334776" y="6415900"/>
                  </a:lnTo>
                  <a:lnTo>
                    <a:pt x="4340123" y="6431851"/>
                  </a:lnTo>
                  <a:lnTo>
                    <a:pt x="4367619" y="6423965"/>
                  </a:lnTo>
                  <a:close/>
                </a:path>
                <a:path w="6600825" h="6591300">
                  <a:moveTo>
                    <a:pt x="4367949" y="5734875"/>
                  </a:moveTo>
                  <a:lnTo>
                    <a:pt x="4361840" y="5720677"/>
                  </a:lnTo>
                  <a:lnTo>
                    <a:pt x="4335500" y="5732018"/>
                  </a:lnTo>
                  <a:lnTo>
                    <a:pt x="4342727" y="5748807"/>
                  </a:lnTo>
                  <a:lnTo>
                    <a:pt x="4347413" y="5747397"/>
                  </a:lnTo>
                  <a:lnTo>
                    <a:pt x="4367949" y="5734875"/>
                  </a:lnTo>
                  <a:close/>
                </a:path>
                <a:path w="6600825" h="6591300">
                  <a:moveTo>
                    <a:pt x="4368533" y="169595"/>
                  </a:moveTo>
                  <a:lnTo>
                    <a:pt x="4360875" y="165100"/>
                  </a:lnTo>
                  <a:lnTo>
                    <a:pt x="4341749" y="159613"/>
                  </a:lnTo>
                  <a:lnTo>
                    <a:pt x="4339158" y="167322"/>
                  </a:lnTo>
                  <a:lnTo>
                    <a:pt x="4366222" y="176453"/>
                  </a:lnTo>
                  <a:lnTo>
                    <a:pt x="4368533" y="169595"/>
                  </a:lnTo>
                  <a:close/>
                </a:path>
                <a:path w="6600825" h="6591300">
                  <a:moveTo>
                    <a:pt x="4379150" y="867575"/>
                  </a:moveTo>
                  <a:lnTo>
                    <a:pt x="4351540" y="859155"/>
                  </a:lnTo>
                  <a:lnTo>
                    <a:pt x="4350842" y="860767"/>
                  </a:lnTo>
                  <a:lnTo>
                    <a:pt x="4377093" y="872274"/>
                  </a:lnTo>
                  <a:lnTo>
                    <a:pt x="4379150" y="867575"/>
                  </a:lnTo>
                  <a:close/>
                </a:path>
                <a:path w="6600825" h="6591300">
                  <a:moveTo>
                    <a:pt x="4400702" y="188468"/>
                  </a:moveTo>
                  <a:lnTo>
                    <a:pt x="4376864" y="174485"/>
                  </a:lnTo>
                  <a:lnTo>
                    <a:pt x="4375112" y="179501"/>
                  </a:lnTo>
                  <a:lnTo>
                    <a:pt x="4400702" y="188468"/>
                  </a:lnTo>
                  <a:close/>
                </a:path>
                <a:path w="6600825" h="6591300">
                  <a:moveTo>
                    <a:pt x="4402302" y="5717921"/>
                  </a:moveTo>
                  <a:lnTo>
                    <a:pt x="4396600" y="5705195"/>
                  </a:lnTo>
                  <a:lnTo>
                    <a:pt x="4370463" y="5716892"/>
                  </a:lnTo>
                  <a:lnTo>
                    <a:pt x="4376242" y="5729808"/>
                  </a:lnTo>
                  <a:lnTo>
                    <a:pt x="4389056" y="5721997"/>
                  </a:lnTo>
                  <a:lnTo>
                    <a:pt x="4402302" y="5717921"/>
                  </a:lnTo>
                  <a:close/>
                </a:path>
                <a:path w="6600825" h="6591300">
                  <a:moveTo>
                    <a:pt x="4403966" y="6412344"/>
                  </a:moveTo>
                  <a:lnTo>
                    <a:pt x="4397692" y="6394374"/>
                  </a:lnTo>
                  <a:lnTo>
                    <a:pt x="4370756" y="6403772"/>
                  </a:lnTo>
                  <a:lnTo>
                    <a:pt x="4376877" y="6421310"/>
                  </a:lnTo>
                  <a:lnTo>
                    <a:pt x="4384573" y="6419113"/>
                  </a:lnTo>
                  <a:lnTo>
                    <a:pt x="4403966" y="6412344"/>
                  </a:lnTo>
                  <a:close/>
                </a:path>
                <a:path w="6600825" h="6591300">
                  <a:moveTo>
                    <a:pt x="4412958" y="885304"/>
                  </a:moveTo>
                  <a:lnTo>
                    <a:pt x="4389056" y="870597"/>
                  </a:lnTo>
                  <a:lnTo>
                    <a:pt x="4388307" y="870356"/>
                  </a:lnTo>
                  <a:lnTo>
                    <a:pt x="4385678" y="876109"/>
                  </a:lnTo>
                  <a:lnTo>
                    <a:pt x="4411738" y="887971"/>
                  </a:lnTo>
                  <a:lnTo>
                    <a:pt x="4412958" y="885304"/>
                  </a:lnTo>
                  <a:close/>
                </a:path>
                <a:path w="6600825" h="6591300">
                  <a:moveTo>
                    <a:pt x="4437735" y="6393662"/>
                  </a:moveTo>
                  <a:lnTo>
                    <a:pt x="4433354" y="6381534"/>
                  </a:lnTo>
                  <a:lnTo>
                    <a:pt x="4406544" y="6391224"/>
                  </a:lnTo>
                  <a:lnTo>
                    <a:pt x="4412767" y="6408420"/>
                  </a:lnTo>
                  <a:lnTo>
                    <a:pt x="4437735" y="6393662"/>
                  </a:lnTo>
                  <a:close/>
                </a:path>
                <a:path w="6600825" h="6591300">
                  <a:moveTo>
                    <a:pt x="4438142" y="200596"/>
                  </a:moveTo>
                  <a:lnTo>
                    <a:pt x="4416984" y="194310"/>
                  </a:lnTo>
                  <a:lnTo>
                    <a:pt x="4437685" y="201828"/>
                  </a:lnTo>
                  <a:lnTo>
                    <a:pt x="4438142" y="200596"/>
                  </a:lnTo>
                  <a:close/>
                </a:path>
                <a:path w="6600825" h="6591300">
                  <a:moveTo>
                    <a:pt x="4438180" y="5704421"/>
                  </a:moveTo>
                  <a:lnTo>
                    <a:pt x="4431106" y="5689219"/>
                  </a:lnTo>
                  <a:lnTo>
                    <a:pt x="4405160" y="5701284"/>
                  </a:lnTo>
                  <a:lnTo>
                    <a:pt x="4411573" y="5715063"/>
                  </a:lnTo>
                  <a:lnTo>
                    <a:pt x="4430331" y="5709297"/>
                  </a:lnTo>
                  <a:lnTo>
                    <a:pt x="4438180" y="5704421"/>
                  </a:lnTo>
                  <a:close/>
                </a:path>
                <a:path w="6600825" h="6591300">
                  <a:moveTo>
                    <a:pt x="4447464" y="901319"/>
                  </a:moveTo>
                  <a:lnTo>
                    <a:pt x="4430331" y="895997"/>
                  </a:lnTo>
                  <a:lnTo>
                    <a:pt x="4421048" y="890282"/>
                  </a:lnTo>
                  <a:lnTo>
                    <a:pt x="4420260" y="891933"/>
                  </a:lnTo>
                  <a:lnTo>
                    <a:pt x="4446117" y="904163"/>
                  </a:lnTo>
                  <a:lnTo>
                    <a:pt x="4447464" y="901319"/>
                  </a:lnTo>
                  <a:close/>
                </a:path>
                <a:path w="6600825" h="6591300">
                  <a:moveTo>
                    <a:pt x="4470819" y="5684139"/>
                  </a:moveTo>
                  <a:lnTo>
                    <a:pt x="4465332" y="5672760"/>
                  </a:lnTo>
                  <a:lnTo>
                    <a:pt x="4439590" y="5685193"/>
                  </a:lnTo>
                  <a:lnTo>
                    <a:pt x="4446409" y="5699315"/>
                  </a:lnTo>
                  <a:lnTo>
                    <a:pt x="4470819" y="5684139"/>
                  </a:lnTo>
                  <a:close/>
                </a:path>
                <a:path w="6600825" h="6591300">
                  <a:moveTo>
                    <a:pt x="4473486" y="6380251"/>
                  </a:moveTo>
                  <a:lnTo>
                    <a:pt x="4468977" y="6368224"/>
                  </a:lnTo>
                  <a:lnTo>
                    <a:pt x="4442206" y="6378270"/>
                  </a:lnTo>
                  <a:lnTo>
                    <a:pt x="4446117" y="6388722"/>
                  </a:lnTo>
                  <a:lnTo>
                    <a:pt x="4447159" y="6388100"/>
                  </a:lnTo>
                  <a:lnTo>
                    <a:pt x="4473486" y="6380251"/>
                  </a:lnTo>
                  <a:close/>
                </a:path>
                <a:path w="6600825" h="6591300">
                  <a:moveTo>
                    <a:pt x="4474692" y="211467"/>
                  </a:moveTo>
                  <a:lnTo>
                    <a:pt x="4447210" y="203301"/>
                  </a:lnTo>
                  <a:lnTo>
                    <a:pt x="4446524" y="205105"/>
                  </a:lnTo>
                  <a:lnTo>
                    <a:pt x="4473295" y="215188"/>
                  </a:lnTo>
                  <a:lnTo>
                    <a:pt x="4474692" y="211467"/>
                  </a:lnTo>
                  <a:close/>
                </a:path>
                <a:path w="6600825" h="6591300">
                  <a:moveTo>
                    <a:pt x="4482643" y="915885"/>
                  </a:moveTo>
                  <a:lnTo>
                    <a:pt x="4471225" y="908697"/>
                  </a:lnTo>
                  <a:lnTo>
                    <a:pt x="4456582" y="904151"/>
                  </a:lnTo>
                  <a:lnTo>
                    <a:pt x="4454576" y="908240"/>
                  </a:lnTo>
                  <a:lnTo>
                    <a:pt x="4480230" y="920826"/>
                  </a:lnTo>
                  <a:lnTo>
                    <a:pt x="4482643" y="915885"/>
                  </a:lnTo>
                  <a:close/>
                </a:path>
                <a:path w="6600825" h="6591300">
                  <a:moveTo>
                    <a:pt x="4507623" y="5672480"/>
                  </a:moveTo>
                  <a:lnTo>
                    <a:pt x="4499280" y="5655843"/>
                  </a:lnTo>
                  <a:lnTo>
                    <a:pt x="4473753" y="5668619"/>
                  </a:lnTo>
                  <a:lnTo>
                    <a:pt x="4480014" y="5681142"/>
                  </a:lnTo>
                  <a:lnTo>
                    <a:pt x="4507623" y="5672480"/>
                  </a:lnTo>
                  <a:close/>
                </a:path>
                <a:path w="6600825" h="6591300">
                  <a:moveTo>
                    <a:pt x="4510163" y="6369317"/>
                  </a:moveTo>
                  <a:lnTo>
                    <a:pt x="4504423" y="6354534"/>
                  </a:lnTo>
                  <a:lnTo>
                    <a:pt x="4477778" y="6364872"/>
                  </a:lnTo>
                  <a:lnTo>
                    <a:pt x="4482693" y="6377508"/>
                  </a:lnTo>
                  <a:lnTo>
                    <a:pt x="4510163" y="6369317"/>
                  </a:lnTo>
                  <a:close/>
                </a:path>
                <a:path w="6600825" h="6591300">
                  <a:moveTo>
                    <a:pt x="4511268" y="222338"/>
                  </a:moveTo>
                  <a:lnTo>
                    <a:pt x="4483798" y="214172"/>
                  </a:lnTo>
                  <a:lnTo>
                    <a:pt x="4482084" y="218554"/>
                  </a:lnTo>
                  <a:lnTo>
                    <a:pt x="4508703" y="228930"/>
                  </a:lnTo>
                  <a:lnTo>
                    <a:pt x="4511268" y="222338"/>
                  </a:lnTo>
                  <a:close/>
                </a:path>
                <a:path w="6600825" h="6591300">
                  <a:moveTo>
                    <a:pt x="4514939" y="936244"/>
                  </a:moveTo>
                  <a:lnTo>
                    <a:pt x="4490682" y="920953"/>
                  </a:lnTo>
                  <a:lnTo>
                    <a:pt x="4488624" y="925017"/>
                  </a:lnTo>
                  <a:lnTo>
                    <a:pt x="4514062" y="937958"/>
                  </a:lnTo>
                  <a:lnTo>
                    <a:pt x="4514939" y="936244"/>
                  </a:lnTo>
                  <a:close/>
                </a:path>
                <a:path w="6600825" h="6591300">
                  <a:moveTo>
                    <a:pt x="4535221" y="949032"/>
                  </a:moveTo>
                  <a:lnTo>
                    <a:pt x="4522914" y="941273"/>
                  </a:lnTo>
                  <a:lnTo>
                    <a:pt x="4522381" y="942263"/>
                  </a:lnTo>
                  <a:lnTo>
                    <a:pt x="4535221" y="949032"/>
                  </a:lnTo>
                  <a:close/>
                </a:path>
                <a:path w="6600825" h="6591300">
                  <a:moveTo>
                    <a:pt x="4540466" y="5652897"/>
                  </a:moveTo>
                  <a:lnTo>
                    <a:pt x="4532960" y="5638444"/>
                  </a:lnTo>
                  <a:lnTo>
                    <a:pt x="4507636" y="5651576"/>
                  </a:lnTo>
                  <a:lnTo>
                    <a:pt x="4516298" y="5668276"/>
                  </a:lnTo>
                  <a:lnTo>
                    <a:pt x="4540466" y="5652897"/>
                  </a:lnTo>
                  <a:close/>
                </a:path>
                <a:path w="6600825" h="6591300">
                  <a:moveTo>
                    <a:pt x="4545431" y="6354800"/>
                  </a:moveTo>
                  <a:lnTo>
                    <a:pt x="4539653" y="6340437"/>
                  </a:lnTo>
                  <a:lnTo>
                    <a:pt x="4513173" y="6351067"/>
                  </a:lnTo>
                  <a:lnTo>
                    <a:pt x="4519384" y="6366561"/>
                  </a:lnTo>
                  <a:lnTo>
                    <a:pt x="4532325" y="6362700"/>
                  </a:lnTo>
                  <a:lnTo>
                    <a:pt x="4545431" y="6354800"/>
                  </a:lnTo>
                  <a:close/>
                </a:path>
                <a:path w="6600825" h="6591300">
                  <a:moveTo>
                    <a:pt x="4546346" y="237045"/>
                  </a:moveTo>
                  <a:lnTo>
                    <a:pt x="4532325" y="228600"/>
                  </a:lnTo>
                  <a:lnTo>
                    <a:pt x="4520412" y="225056"/>
                  </a:lnTo>
                  <a:lnTo>
                    <a:pt x="4517453" y="232397"/>
                  </a:lnTo>
                  <a:lnTo>
                    <a:pt x="4543907" y="243078"/>
                  </a:lnTo>
                  <a:lnTo>
                    <a:pt x="4546346" y="237045"/>
                  </a:lnTo>
                  <a:close/>
                </a:path>
                <a:path w="6600825" h="6591300">
                  <a:moveTo>
                    <a:pt x="4572698" y="5632374"/>
                  </a:moveTo>
                  <a:lnTo>
                    <a:pt x="4566361" y="5620575"/>
                  </a:lnTo>
                  <a:lnTo>
                    <a:pt x="4541240" y="5634063"/>
                  </a:lnTo>
                  <a:lnTo>
                    <a:pt x="4548581" y="5647728"/>
                  </a:lnTo>
                  <a:lnTo>
                    <a:pt x="4572698" y="5632374"/>
                  </a:lnTo>
                  <a:close/>
                </a:path>
                <a:path w="6600825" h="6591300">
                  <a:moveTo>
                    <a:pt x="4578845" y="6335966"/>
                  </a:moveTo>
                  <a:lnTo>
                    <a:pt x="4574679" y="6325946"/>
                  </a:lnTo>
                  <a:lnTo>
                    <a:pt x="4548352" y="6336881"/>
                  </a:lnTo>
                  <a:lnTo>
                    <a:pt x="4553724" y="6349809"/>
                  </a:lnTo>
                  <a:lnTo>
                    <a:pt x="4574476" y="6337300"/>
                  </a:lnTo>
                  <a:lnTo>
                    <a:pt x="4578845" y="6335966"/>
                  </a:lnTo>
                  <a:close/>
                </a:path>
                <a:path w="6600825" h="6591300">
                  <a:moveTo>
                    <a:pt x="4579759" y="255600"/>
                  </a:moveTo>
                  <a:lnTo>
                    <a:pt x="4574476" y="254000"/>
                  </a:lnTo>
                  <a:lnTo>
                    <a:pt x="4554550" y="241985"/>
                  </a:lnTo>
                  <a:lnTo>
                    <a:pt x="4552607" y="246646"/>
                  </a:lnTo>
                  <a:lnTo>
                    <a:pt x="4578921" y="257619"/>
                  </a:lnTo>
                  <a:lnTo>
                    <a:pt x="4579759" y="255600"/>
                  </a:lnTo>
                  <a:close/>
                </a:path>
                <a:path w="6600825" h="6591300">
                  <a:moveTo>
                    <a:pt x="4583227" y="969543"/>
                  </a:moveTo>
                  <a:lnTo>
                    <a:pt x="4559439" y="961923"/>
                  </a:lnTo>
                  <a:lnTo>
                    <a:pt x="4580979" y="973670"/>
                  </a:lnTo>
                  <a:lnTo>
                    <a:pt x="4583227" y="969543"/>
                  </a:lnTo>
                  <a:close/>
                </a:path>
                <a:path w="6600825" h="6591300">
                  <a:moveTo>
                    <a:pt x="4607014" y="5615381"/>
                  </a:moveTo>
                  <a:lnTo>
                    <a:pt x="4599660" y="5602148"/>
                  </a:lnTo>
                  <a:lnTo>
                    <a:pt x="4574629" y="5616054"/>
                  </a:lnTo>
                  <a:lnTo>
                    <a:pt x="4580814" y="5627205"/>
                  </a:lnTo>
                  <a:lnTo>
                    <a:pt x="4591520" y="5620397"/>
                  </a:lnTo>
                  <a:lnTo>
                    <a:pt x="4607014" y="5615381"/>
                  </a:lnTo>
                  <a:close/>
                </a:path>
                <a:path w="6600825" h="6591300">
                  <a:moveTo>
                    <a:pt x="4615599" y="6324778"/>
                  </a:moveTo>
                  <a:lnTo>
                    <a:pt x="4609693" y="6310985"/>
                  </a:lnTo>
                  <a:lnTo>
                    <a:pt x="4583354" y="6322288"/>
                  </a:lnTo>
                  <a:lnTo>
                    <a:pt x="4588014" y="6333172"/>
                  </a:lnTo>
                  <a:lnTo>
                    <a:pt x="4615599" y="6324778"/>
                  </a:lnTo>
                  <a:close/>
                </a:path>
                <a:path w="6600825" h="6591300">
                  <a:moveTo>
                    <a:pt x="4616374" y="988339"/>
                  </a:moveTo>
                  <a:lnTo>
                    <a:pt x="4592320" y="972705"/>
                  </a:lnTo>
                  <a:lnTo>
                    <a:pt x="4589208" y="978230"/>
                  </a:lnTo>
                  <a:lnTo>
                    <a:pt x="4614138" y="992301"/>
                  </a:lnTo>
                  <a:lnTo>
                    <a:pt x="4616374" y="988339"/>
                  </a:lnTo>
                  <a:close/>
                </a:path>
                <a:path w="6600825" h="6591300">
                  <a:moveTo>
                    <a:pt x="4616450" y="266763"/>
                  </a:moveTo>
                  <a:lnTo>
                    <a:pt x="4588865" y="258368"/>
                  </a:lnTo>
                  <a:lnTo>
                    <a:pt x="4587608" y="261289"/>
                  </a:lnTo>
                  <a:lnTo>
                    <a:pt x="4613922" y="272630"/>
                  </a:lnTo>
                  <a:lnTo>
                    <a:pt x="4616450" y="266763"/>
                  </a:lnTo>
                  <a:close/>
                </a:path>
                <a:path w="6600825" h="6591300">
                  <a:moveTo>
                    <a:pt x="4642155" y="5599773"/>
                  </a:moveTo>
                  <a:lnTo>
                    <a:pt x="4632655" y="5583250"/>
                  </a:lnTo>
                  <a:lnTo>
                    <a:pt x="4607852" y="5597512"/>
                  </a:lnTo>
                  <a:lnTo>
                    <a:pt x="4616374" y="5612358"/>
                  </a:lnTo>
                  <a:lnTo>
                    <a:pt x="4625225" y="5609501"/>
                  </a:lnTo>
                  <a:lnTo>
                    <a:pt x="4642155" y="5599773"/>
                  </a:lnTo>
                  <a:close/>
                </a:path>
                <a:path w="6600825" h="6591300">
                  <a:moveTo>
                    <a:pt x="4648339" y="1009116"/>
                  </a:moveTo>
                  <a:lnTo>
                    <a:pt x="4624324" y="993508"/>
                  </a:lnTo>
                  <a:lnTo>
                    <a:pt x="4622292" y="996988"/>
                  </a:lnTo>
                  <a:lnTo>
                    <a:pt x="4647006" y="1011402"/>
                  </a:lnTo>
                  <a:lnTo>
                    <a:pt x="4648339" y="1009116"/>
                  </a:lnTo>
                  <a:close/>
                </a:path>
                <a:path w="6600825" h="6591300">
                  <a:moveTo>
                    <a:pt x="4649267" y="286829"/>
                  </a:moveTo>
                  <a:lnTo>
                    <a:pt x="4624629" y="271767"/>
                  </a:lnTo>
                  <a:lnTo>
                    <a:pt x="4622571" y="276415"/>
                  </a:lnTo>
                  <a:lnTo>
                    <a:pt x="4648733" y="288036"/>
                  </a:lnTo>
                  <a:lnTo>
                    <a:pt x="4649267" y="286829"/>
                  </a:lnTo>
                  <a:close/>
                </a:path>
                <a:path w="6600825" h="6591300">
                  <a:moveTo>
                    <a:pt x="4652226" y="6313030"/>
                  </a:moveTo>
                  <a:lnTo>
                    <a:pt x="4644517" y="6295618"/>
                  </a:lnTo>
                  <a:lnTo>
                    <a:pt x="4618342" y="6307213"/>
                  </a:lnTo>
                  <a:lnTo>
                    <a:pt x="4624870" y="6321958"/>
                  </a:lnTo>
                  <a:lnTo>
                    <a:pt x="4647946" y="6314935"/>
                  </a:lnTo>
                  <a:lnTo>
                    <a:pt x="4652226" y="6313030"/>
                  </a:lnTo>
                  <a:close/>
                </a:path>
                <a:path w="6600825" h="6591300">
                  <a:moveTo>
                    <a:pt x="4674374" y="5579072"/>
                  </a:moveTo>
                  <a:lnTo>
                    <a:pt x="4665357" y="5563908"/>
                  </a:lnTo>
                  <a:lnTo>
                    <a:pt x="4640770" y="5578513"/>
                  </a:lnTo>
                  <a:lnTo>
                    <a:pt x="4650448" y="5594794"/>
                  </a:lnTo>
                  <a:lnTo>
                    <a:pt x="4674374" y="5579072"/>
                  </a:lnTo>
                  <a:close/>
                </a:path>
                <a:path w="6600825" h="6591300">
                  <a:moveTo>
                    <a:pt x="4680166" y="1029970"/>
                  </a:moveTo>
                  <a:lnTo>
                    <a:pt x="4669675" y="1022997"/>
                  </a:lnTo>
                  <a:lnTo>
                    <a:pt x="4656252" y="1014260"/>
                  </a:lnTo>
                  <a:lnTo>
                    <a:pt x="4655096" y="1016190"/>
                  </a:lnTo>
                  <a:lnTo>
                    <a:pt x="4679581" y="1030947"/>
                  </a:lnTo>
                  <a:lnTo>
                    <a:pt x="4680166" y="1029970"/>
                  </a:lnTo>
                  <a:close/>
                </a:path>
                <a:path w="6600825" h="6591300">
                  <a:moveTo>
                    <a:pt x="4684903" y="300405"/>
                  </a:moveTo>
                  <a:lnTo>
                    <a:pt x="4657890" y="292100"/>
                  </a:lnTo>
                  <a:lnTo>
                    <a:pt x="4657382" y="291782"/>
                  </a:lnTo>
                  <a:lnTo>
                    <a:pt x="4657331" y="291922"/>
                  </a:lnTo>
                  <a:lnTo>
                    <a:pt x="4683328" y="303847"/>
                  </a:lnTo>
                  <a:lnTo>
                    <a:pt x="4684903" y="300405"/>
                  </a:lnTo>
                  <a:close/>
                </a:path>
                <a:path w="6600825" h="6591300">
                  <a:moveTo>
                    <a:pt x="4685893" y="6294653"/>
                  </a:moveTo>
                  <a:lnTo>
                    <a:pt x="4679150" y="6279870"/>
                  </a:lnTo>
                  <a:lnTo>
                    <a:pt x="4653127" y="6291758"/>
                  </a:lnTo>
                  <a:lnTo>
                    <a:pt x="4661027" y="6309068"/>
                  </a:lnTo>
                  <a:lnTo>
                    <a:pt x="4666666" y="6306502"/>
                  </a:lnTo>
                  <a:lnTo>
                    <a:pt x="4685893" y="6294653"/>
                  </a:lnTo>
                  <a:close/>
                </a:path>
                <a:path w="6600825" h="6591300">
                  <a:moveTo>
                    <a:pt x="4706328" y="5558066"/>
                  </a:moveTo>
                  <a:lnTo>
                    <a:pt x="4697755" y="5544096"/>
                  </a:lnTo>
                  <a:lnTo>
                    <a:pt x="4673397" y="5559044"/>
                  </a:lnTo>
                  <a:lnTo>
                    <a:pt x="4682439" y="5573776"/>
                  </a:lnTo>
                  <a:lnTo>
                    <a:pt x="4706328" y="5558066"/>
                  </a:lnTo>
                  <a:close/>
                </a:path>
                <a:path w="6600825" h="6591300">
                  <a:moveTo>
                    <a:pt x="4710290" y="1049972"/>
                  </a:moveTo>
                  <a:lnTo>
                    <a:pt x="4688002" y="1035177"/>
                  </a:lnTo>
                  <a:lnTo>
                    <a:pt x="4687582" y="1035850"/>
                  </a:lnTo>
                  <a:lnTo>
                    <a:pt x="4710290" y="1049972"/>
                  </a:lnTo>
                  <a:close/>
                </a:path>
                <a:path w="6600825" h="6591300">
                  <a:moveTo>
                    <a:pt x="4719066" y="317157"/>
                  </a:moveTo>
                  <a:lnTo>
                    <a:pt x="4699152" y="304800"/>
                  </a:lnTo>
                  <a:lnTo>
                    <a:pt x="4694034" y="303225"/>
                  </a:lnTo>
                  <a:lnTo>
                    <a:pt x="4691875" y="307822"/>
                  </a:lnTo>
                  <a:lnTo>
                    <a:pt x="4717707" y="320027"/>
                  </a:lnTo>
                  <a:lnTo>
                    <a:pt x="4719066" y="317157"/>
                  </a:lnTo>
                  <a:close/>
                </a:path>
                <a:path w="6600825" h="6591300">
                  <a:moveTo>
                    <a:pt x="4721072" y="6279705"/>
                  </a:moveTo>
                  <a:lnTo>
                    <a:pt x="4713554" y="6263729"/>
                  </a:lnTo>
                  <a:lnTo>
                    <a:pt x="4687697" y="6275908"/>
                  </a:lnTo>
                  <a:lnTo>
                    <a:pt x="4694136" y="6289586"/>
                  </a:lnTo>
                  <a:lnTo>
                    <a:pt x="4699152" y="6286500"/>
                  </a:lnTo>
                  <a:lnTo>
                    <a:pt x="4721072" y="6279705"/>
                  </a:lnTo>
                  <a:close/>
                </a:path>
                <a:path w="6600825" h="6591300">
                  <a:moveTo>
                    <a:pt x="4738040" y="5536781"/>
                  </a:moveTo>
                  <a:lnTo>
                    <a:pt x="4729848" y="5523852"/>
                  </a:lnTo>
                  <a:lnTo>
                    <a:pt x="4705718" y="5539130"/>
                  </a:lnTo>
                  <a:lnTo>
                    <a:pt x="4714329" y="5552719"/>
                  </a:lnTo>
                  <a:lnTo>
                    <a:pt x="4738040" y="5536781"/>
                  </a:lnTo>
                  <a:close/>
                </a:path>
                <a:path w="6600825" h="6591300">
                  <a:moveTo>
                    <a:pt x="4753026" y="334238"/>
                  </a:moveTo>
                  <a:lnTo>
                    <a:pt x="4740097" y="330200"/>
                  </a:lnTo>
                  <a:lnTo>
                    <a:pt x="4727143" y="322160"/>
                  </a:lnTo>
                  <a:lnTo>
                    <a:pt x="4726190" y="324104"/>
                  </a:lnTo>
                  <a:lnTo>
                    <a:pt x="4751870" y="336600"/>
                  </a:lnTo>
                  <a:lnTo>
                    <a:pt x="4753026" y="334238"/>
                  </a:lnTo>
                  <a:close/>
                </a:path>
                <a:path w="6600825" h="6591300">
                  <a:moveTo>
                    <a:pt x="4755845" y="6263919"/>
                  </a:moveTo>
                  <a:lnTo>
                    <a:pt x="4747742" y="6247206"/>
                  </a:lnTo>
                  <a:lnTo>
                    <a:pt x="4722038" y="6259665"/>
                  </a:lnTo>
                  <a:lnTo>
                    <a:pt x="4730356" y="6276797"/>
                  </a:lnTo>
                  <a:lnTo>
                    <a:pt x="4752251" y="6266180"/>
                  </a:lnTo>
                  <a:lnTo>
                    <a:pt x="4755845" y="6263919"/>
                  </a:lnTo>
                  <a:close/>
                </a:path>
                <a:path w="6600825" h="6591300">
                  <a:moveTo>
                    <a:pt x="4769701" y="5515495"/>
                  </a:moveTo>
                  <a:lnTo>
                    <a:pt x="4761623" y="5503151"/>
                  </a:lnTo>
                  <a:lnTo>
                    <a:pt x="4737735" y="5518772"/>
                  </a:lnTo>
                  <a:lnTo>
                    <a:pt x="4746002" y="5531421"/>
                  </a:lnTo>
                  <a:lnTo>
                    <a:pt x="4769701" y="5515495"/>
                  </a:lnTo>
                  <a:close/>
                </a:path>
                <a:path w="6600825" h="6591300">
                  <a:moveTo>
                    <a:pt x="4780077" y="1085278"/>
                  </a:moveTo>
                  <a:lnTo>
                    <a:pt x="4752111" y="1075817"/>
                  </a:lnTo>
                  <a:lnTo>
                    <a:pt x="4751654" y="1076515"/>
                  </a:lnTo>
                  <a:lnTo>
                    <a:pt x="4775441" y="1092288"/>
                  </a:lnTo>
                  <a:lnTo>
                    <a:pt x="4780077" y="1085278"/>
                  </a:lnTo>
                  <a:close/>
                </a:path>
                <a:path w="6600825" h="6591300">
                  <a:moveTo>
                    <a:pt x="4788319" y="6243536"/>
                  </a:moveTo>
                  <a:lnTo>
                    <a:pt x="4781702" y="6230290"/>
                  </a:lnTo>
                  <a:lnTo>
                    <a:pt x="4756175" y="6243053"/>
                  </a:lnTo>
                  <a:lnTo>
                    <a:pt x="4764036" y="6258776"/>
                  </a:lnTo>
                  <a:lnTo>
                    <a:pt x="4788319" y="6243536"/>
                  </a:lnTo>
                  <a:close/>
                </a:path>
                <a:path w="6600825" h="6591300">
                  <a:moveTo>
                    <a:pt x="4788649" y="347903"/>
                  </a:moveTo>
                  <a:lnTo>
                    <a:pt x="4780737" y="342900"/>
                  </a:lnTo>
                  <a:lnTo>
                    <a:pt x="4762144" y="337083"/>
                  </a:lnTo>
                  <a:lnTo>
                    <a:pt x="4760303" y="340766"/>
                  </a:lnTo>
                  <a:lnTo>
                    <a:pt x="4785804" y="353555"/>
                  </a:lnTo>
                  <a:lnTo>
                    <a:pt x="4788649" y="347903"/>
                  </a:lnTo>
                  <a:close/>
                </a:path>
                <a:path w="6600825" h="6591300">
                  <a:moveTo>
                    <a:pt x="4801235" y="5494020"/>
                  </a:moveTo>
                  <a:lnTo>
                    <a:pt x="4793119" y="5481993"/>
                  </a:lnTo>
                  <a:lnTo>
                    <a:pt x="4769434" y="5497969"/>
                  </a:lnTo>
                  <a:lnTo>
                    <a:pt x="4777651" y="5510149"/>
                  </a:lnTo>
                  <a:lnTo>
                    <a:pt x="4783696" y="5506097"/>
                  </a:lnTo>
                  <a:lnTo>
                    <a:pt x="4801235" y="5494020"/>
                  </a:lnTo>
                  <a:close/>
                </a:path>
                <a:path w="6600825" h="6591300">
                  <a:moveTo>
                    <a:pt x="4812119" y="1105954"/>
                  </a:moveTo>
                  <a:lnTo>
                    <a:pt x="4788497" y="1089787"/>
                  </a:lnTo>
                  <a:lnTo>
                    <a:pt x="4783213" y="1097521"/>
                  </a:lnTo>
                  <a:lnTo>
                    <a:pt x="4806835" y="1113675"/>
                  </a:lnTo>
                  <a:lnTo>
                    <a:pt x="4812119" y="1105954"/>
                  </a:lnTo>
                  <a:close/>
                </a:path>
                <a:path w="6600825" h="6591300">
                  <a:moveTo>
                    <a:pt x="4820691" y="6223216"/>
                  </a:moveTo>
                  <a:lnTo>
                    <a:pt x="4815446" y="6213005"/>
                  </a:lnTo>
                  <a:lnTo>
                    <a:pt x="4790084" y="6226048"/>
                  </a:lnTo>
                  <a:lnTo>
                    <a:pt x="4796460" y="6238430"/>
                  </a:lnTo>
                  <a:lnTo>
                    <a:pt x="4820691" y="6223216"/>
                  </a:lnTo>
                  <a:close/>
                </a:path>
                <a:path w="6600825" h="6591300">
                  <a:moveTo>
                    <a:pt x="4820869" y="368287"/>
                  </a:moveTo>
                  <a:lnTo>
                    <a:pt x="4796675" y="352983"/>
                  </a:lnTo>
                  <a:lnTo>
                    <a:pt x="4794186" y="357809"/>
                  </a:lnTo>
                  <a:lnTo>
                    <a:pt x="4819523" y="370890"/>
                  </a:lnTo>
                  <a:lnTo>
                    <a:pt x="4820869" y="368287"/>
                  </a:lnTo>
                  <a:close/>
                </a:path>
                <a:path w="6600825" h="6591300">
                  <a:moveTo>
                    <a:pt x="4832718" y="5472341"/>
                  </a:moveTo>
                  <a:lnTo>
                    <a:pt x="4824374" y="5460339"/>
                  </a:lnTo>
                  <a:lnTo>
                    <a:pt x="4800879" y="5476672"/>
                  </a:lnTo>
                  <a:lnTo>
                    <a:pt x="4809147" y="5488559"/>
                  </a:lnTo>
                  <a:lnTo>
                    <a:pt x="4832718" y="5472341"/>
                  </a:lnTo>
                  <a:close/>
                </a:path>
                <a:path w="6600825" h="6591300">
                  <a:moveTo>
                    <a:pt x="4840313" y="1132166"/>
                  </a:moveTo>
                  <a:lnTo>
                    <a:pt x="4820805" y="1111897"/>
                  </a:lnTo>
                  <a:lnTo>
                    <a:pt x="4819993" y="1111338"/>
                  </a:lnTo>
                  <a:lnTo>
                    <a:pt x="4814570" y="1119035"/>
                  </a:lnTo>
                  <a:lnTo>
                    <a:pt x="4837950" y="1135519"/>
                  </a:lnTo>
                  <a:lnTo>
                    <a:pt x="4840313" y="1132166"/>
                  </a:lnTo>
                  <a:close/>
                </a:path>
                <a:path w="6600825" h="6591300">
                  <a:moveTo>
                    <a:pt x="4852721" y="388442"/>
                  </a:moveTo>
                  <a:lnTo>
                    <a:pt x="4828857" y="373341"/>
                  </a:lnTo>
                  <a:lnTo>
                    <a:pt x="4827841" y="375234"/>
                  </a:lnTo>
                  <a:lnTo>
                    <a:pt x="4852721" y="388442"/>
                  </a:lnTo>
                  <a:close/>
                </a:path>
                <a:path w="6600825" h="6591300">
                  <a:moveTo>
                    <a:pt x="4856251" y="1148727"/>
                  </a:moveTo>
                  <a:lnTo>
                    <a:pt x="4846967" y="1139088"/>
                  </a:lnTo>
                  <a:lnTo>
                    <a:pt x="4845596" y="1140980"/>
                  </a:lnTo>
                  <a:lnTo>
                    <a:pt x="4856251" y="1148727"/>
                  </a:lnTo>
                  <a:close/>
                </a:path>
                <a:path w="6600825" h="6591300">
                  <a:moveTo>
                    <a:pt x="4857470" y="6211430"/>
                  </a:moveTo>
                  <a:lnTo>
                    <a:pt x="4848961" y="6195352"/>
                  </a:lnTo>
                  <a:lnTo>
                    <a:pt x="4823777" y="6208674"/>
                  </a:lnTo>
                  <a:lnTo>
                    <a:pt x="4829873" y="6220193"/>
                  </a:lnTo>
                  <a:lnTo>
                    <a:pt x="4857470" y="6211430"/>
                  </a:lnTo>
                  <a:close/>
                </a:path>
                <a:path w="6600825" h="6591300">
                  <a:moveTo>
                    <a:pt x="4864138" y="5450586"/>
                  </a:moveTo>
                  <a:lnTo>
                    <a:pt x="4855299" y="5438254"/>
                  </a:lnTo>
                  <a:lnTo>
                    <a:pt x="4832045" y="5454916"/>
                  </a:lnTo>
                  <a:lnTo>
                    <a:pt x="4840630" y="5466880"/>
                  </a:lnTo>
                  <a:lnTo>
                    <a:pt x="4857470" y="5455297"/>
                  </a:lnTo>
                  <a:lnTo>
                    <a:pt x="4864138" y="5450586"/>
                  </a:lnTo>
                  <a:close/>
                </a:path>
                <a:path w="6600825" h="6591300">
                  <a:moveTo>
                    <a:pt x="4888662" y="402539"/>
                  </a:moveTo>
                  <a:lnTo>
                    <a:pt x="4864557" y="394817"/>
                  </a:lnTo>
                  <a:lnTo>
                    <a:pt x="4886376" y="406730"/>
                  </a:lnTo>
                  <a:lnTo>
                    <a:pt x="4888662" y="402539"/>
                  </a:lnTo>
                  <a:close/>
                </a:path>
                <a:path w="6600825" h="6591300">
                  <a:moveTo>
                    <a:pt x="4890084" y="6191542"/>
                  </a:moveTo>
                  <a:lnTo>
                    <a:pt x="4882324" y="6177280"/>
                  </a:lnTo>
                  <a:lnTo>
                    <a:pt x="4857242" y="6190920"/>
                  </a:lnTo>
                  <a:lnTo>
                    <a:pt x="4866030" y="6207087"/>
                  </a:lnTo>
                  <a:lnTo>
                    <a:pt x="4890084" y="6191542"/>
                  </a:lnTo>
                  <a:close/>
                </a:path>
                <a:path w="6600825" h="6591300">
                  <a:moveTo>
                    <a:pt x="4895354" y="5428539"/>
                  </a:moveTo>
                  <a:lnTo>
                    <a:pt x="4885880" y="5415737"/>
                  </a:lnTo>
                  <a:lnTo>
                    <a:pt x="4862893" y="5432717"/>
                  </a:lnTo>
                  <a:lnTo>
                    <a:pt x="4871986" y="5445036"/>
                  </a:lnTo>
                  <a:lnTo>
                    <a:pt x="4895354" y="5428539"/>
                  </a:lnTo>
                  <a:close/>
                </a:path>
                <a:path w="6600825" h="6591300">
                  <a:moveTo>
                    <a:pt x="4899736" y="1179741"/>
                  </a:moveTo>
                  <a:lnTo>
                    <a:pt x="4893665" y="1175397"/>
                  </a:lnTo>
                  <a:lnTo>
                    <a:pt x="4876368" y="1163256"/>
                  </a:lnTo>
                  <a:lnTo>
                    <a:pt x="4899164" y="1180490"/>
                  </a:lnTo>
                  <a:lnTo>
                    <a:pt x="4899736" y="1179741"/>
                  </a:lnTo>
                  <a:close/>
                </a:path>
                <a:path w="6600825" h="6591300">
                  <a:moveTo>
                    <a:pt x="4922278" y="6170752"/>
                  </a:moveTo>
                  <a:lnTo>
                    <a:pt x="4915573" y="6158763"/>
                  </a:lnTo>
                  <a:lnTo>
                    <a:pt x="4890592" y="6172720"/>
                  </a:lnTo>
                  <a:lnTo>
                    <a:pt x="4898187" y="6186309"/>
                  </a:lnTo>
                  <a:lnTo>
                    <a:pt x="4922278" y="6170752"/>
                  </a:lnTo>
                  <a:close/>
                </a:path>
                <a:path w="6600825" h="6591300">
                  <a:moveTo>
                    <a:pt x="4922342" y="420370"/>
                  </a:moveTo>
                  <a:lnTo>
                    <a:pt x="4900714" y="406400"/>
                  </a:lnTo>
                  <a:lnTo>
                    <a:pt x="4897882" y="405485"/>
                  </a:lnTo>
                  <a:lnTo>
                    <a:pt x="4894631" y="411289"/>
                  </a:lnTo>
                  <a:lnTo>
                    <a:pt x="4919586" y="425284"/>
                  </a:lnTo>
                  <a:lnTo>
                    <a:pt x="4922342" y="420370"/>
                  </a:lnTo>
                  <a:close/>
                </a:path>
                <a:path w="6600825" h="6591300">
                  <a:moveTo>
                    <a:pt x="4926571" y="5406491"/>
                  </a:moveTo>
                  <a:lnTo>
                    <a:pt x="4916144" y="5392788"/>
                  </a:lnTo>
                  <a:lnTo>
                    <a:pt x="4893399" y="5410098"/>
                  </a:lnTo>
                  <a:lnTo>
                    <a:pt x="4903216" y="5422989"/>
                  </a:lnTo>
                  <a:lnTo>
                    <a:pt x="4926571" y="5406491"/>
                  </a:lnTo>
                  <a:close/>
                </a:path>
                <a:path w="6600825" h="6591300">
                  <a:moveTo>
                    <a:pt x="4930635" y="1201851"/>
                  </a:moveTo>
                  <a:lnTo>
                    <a:pt x="4907394" y="1185214"/>
                  </a:lnTo>
                  <a:lnTo>
                    <a:pt x="4906645" y="1186180"/>
                  </a:lnTo>
                  <a:lnTo>
                    <a:pt x="4929276" y="1203617"/>
                  </a:lnTo>
                  <a:lnTo>
                    <a:pt x="4930635" y="1201851"/>
                  </a:lnTo>
                  <a:close/>
                </a:path>
                <a:path w="6600825" h="6591300">
                  <a:moveTo>
                    <a:pt x="4954321" y="441172"/>
                  </a:moveTo>
                  <a:lnTo>
                    <a:pt x="4940046" y="431800"/>
                  </a:lnTo>
                  <a:lnTo>
                    <a:pt x="4930330" y="425526"/>
                  </a:lnTo>
                  <a:lnTo>
                    <a:pt x="4927790" y="429933"/>
                  </a:lnTo>
                  <a:lnTo>
                    <a:pt x="4952568" y="444207"/>
                  </a:lnTo>
                  <a:lnTo>
                    <a:pt x="4954321" y="441172"/>
                  </a:lnTo>
                  <a:close/>
                </a:path>
                <a:path w="6600825" h="6591300">
                  <a:moveTo>
                    <a:pt x="4954397" y="6150013"/>
                  </a:moveTo>
                  <a:lnTo>
                    <a:pt x="4948580" y="6139878"/>
                  </a:lnTo>
                  <a:lnTo>
                    <a:pt x="4923777" y="6154115"/>
                  </a:lnTo>
                  <a:lnTo>
                    <a:pt x="4930343" y="6165545"/>
                  </a:lnTo>
                  <a:lnTo>
                    <a:pt x="4954397" y="6150013"/>
                  </a:lnTo>
                  <a:close/>
                </a:path>
                <a:path w="6600825" h="6591300">
                  <a:moveTo>
                    <a:pt x="4957610" y="5384165"/>
                  </a:moveTo>
                  <a:lnTo>
                    <a:pt x="4946053" y="5369420"/>
                  </a:lnTo>
                  <a:lnTo>
                    <a:pt x="4923574" y="5387048"/>
                  </a:lnTo>
                  <a:lnTo>
                    <a:pt x="4934407" y="5400878"/>
                  </a:lnTo>
                  <a:lnTo>
                    <a:pt x="4957610" y="5384165"/>
                  </a:lnTo>
                  <a:close/>
                </a:path>
                <a:path w="6600825" h="6591300">
                  <a:moveTo>
                    <a:pt x="4961572" y="1223987"/>
                  </a:moveTo>
                  <a:lnTo>
                    <a:pt x="4938306" y="1207338"/>
                  </a:lnTo>
                  <a:lnTo>
                    <a:pt x="4936668" y="1209408"/>
                  </a:lnTo>
                  <a:lnTo>
                    <a:pt x="4959032" y="1227175"/>
                  </a:lnTo>
                  <a:lnTo>
                    <a:pt x="4961572" y="1223987"/>
                  </a:lnTo>
                  <a:close/>
                </a:path>
                <a:path w="6600825" h="6591300">
                  <a:moveTo>
                    <a:pt x="4984801" y="5357012"/>
                  </a:moveTo>
                  <a:lnTo>
                    <a:pt x="4975618" y="5345646"/>
                  </a:lnTo>
                  <a:lnTo>
                    <a:pt x="4953393" y="5363578"/>
                  </a:lnTo>
                  <a:lnTo>
                    <a:pt x="4965319" y="5378361"/>
                  </a:lnTo>
                  <a:lnTo>
                    <a:pt x="4984801" y="5357012"/>
                  </a:lnTo>
                  <a:close/>
                </a:path>
                <a:path w="6600825" h="6591300">
                  <a:moveTo>
                    <a:pt x="4986147" y="462089"/>
                  </a:moveTo>
                  <a:lnTo>
                    <a:pt x="4962233" y="446379"/>
                  </a:lnTo>
                  <a:lnTo>
                    <a:pt x="4960709" y="448957"/>
                  </a:lnTo>
                  <a:lnTo>
                    <a:pt x="4985309" y="463511"/>
                  </a:lnTo>
                  <a:lnTo>
                    <a:pt x="4986147" y="462089"/>
                  </a:lnTo>
                  <a:close/>
                </a:path>
                <a:path w="6600825" h="6591300">
                  <a:moveTo>
                    <a:pt x="4987633" y="6131280"/>
                  </a:moveTo>
                  <a:lnTo>
                    <a:pt x="4981346" y="6120625"/>
                  </a:lnTo>
                  <a:lnTo>
                    <a:pt x="4956721" y="6135141"/>
                  </a:lnTo>
                  <a:lnTo>
                    <a:pt x="4962436" y="6144831"/>
                  </a:lnTo>
                  <a:lnTo>
                    <a:pt x="4979047" y="6134100"/>
                  </a:lnTo>
                  <a:lnTo>
                    <a:pt x="4987633" y="6131280"/>
                  </a:lnTo>
                  <a:close/>
                </a:path>
                <a:path w="6600825" h="6591300">
                  <a:moveTo>
                    <a:pt x="4992319" y="1246403"/>
                  </a:moveTo>
                  <a:lnTo>
                    <a:pt x="4969230" y="1229537"/>
                  </a:lnTo>
                  <a:lnTo>
                    <a:pt x="4966347" y="1233055"/>
                  </a:lnTo>
                  <a:lnTo>
                    <a:pt x="4988458" y="1251140"/>
                  </a:lnTo>
                  <a:lnTo>
                    <a:pt x="4992319" y="1246403"/>
                  </a:lnTo>
                  <a:close/>
                </a:path>
                <a:path w="6600825" h="6591300">
                  <a:moveTo>
                    <a:pt x="5012855" y="5331041"/>
                  </a:moveTo>
                  <a:lnTo>
                    <a:pt x="5004867" y="5321427"/>
                  </a:lnTo>
                  <a:lnTo>
                    <a:pt x="4982883" y="5339702"/>
                  </a:lnTo>
                  <a:lnTo>
                    <a:pt x="4991328" y="5349862"/>
                  </a:lnTo>
                  <a:lnTo>
                    <a:pt x="4999418" y="5340997"/>
                  </a:lnTo>
                  <a:lnTo>
                    <a:pt x="5012855" y="5331041"/>
                  </a:lnTo>
                  <a:close/>
                </a:path>
                <a:path w="6600825" h="6591300">
                  <a:moveTo>
                    <a:pt x="5017922" y="482968"/>
                  </a:moveTo>
                  <a:lnTo>
                    <a:pt x="4994033" y="467271"/>
                  </a:lnTo>
                  <a:lnTo>
                    <a:pt x="4993386" y="468350"/>
                  </a:lnTo>
                  <a:lnTo>
                    <a:pt x="5017795" y="483171"/>
                  </a:lnTo>
                  <a:lnTo>
                    <a:pt x="5017922" y="482968"/>
                  </a:lnTo>
                  <a:close/>
                </a:path>
                <a:path w="6600825" h="6591300">
                  <a:moveTo>
                    <a:pt x="5023015" y="1269085"/>
                  </a:moveTo>
                  <a:lnTo>
                    <a:pt x="4999990" y="1252016"/>
                  </a:lnTo>
                  <a:lnTo>
                    <a:pt x="4995684" y="1257134"/>
                  </a:lnTo>
                  <a:lnTo>
                    <a:pt x="5017567" y="1275549"/>
                  </a:lnTo>
                  <a:lnTo>
                    <a:pt x="5023015" y="1269085"/>
                  </a:lnTo>
                  <a:close/>
                </a:path>
                <a:path w="6600825" h="6591300">
                  <a:moveTo>
                    <a:pt x="5023726" y="6117298"/>
                  </a:moveTo>
                  <a:lnTo>
                    <a:pt x="5013871" y="6101004"/>
                  </a:lnTo>
                  <a:lnTo>
                    <a:pt x="4989436" y="6115799"/>
                  </a:lnTo>
                  <a:lnTo>
                    <a:pt x="4996942" y="6128220"/>
                  </a:lnTo>
                  <a:lnTo>
                    <a:pt x="5016055" y="6121946"/>
                  </a:lnTo>
                  <a:lnTo>
                    <a:pt x="5023726" y="6117298"/>
                  </a:lnTo>
                  <a:close/>
                </a:path>
                <a:path w="6600825" h="6591300">
                  <a:moveTo>
                    <a:pt x="5043538" y="5308193"/>
                  </a:moveTo>
                  <a:lnTo>
                    <a:pt x="5033784" y="5296776"/>
                  </a:lnTo>
                  <a:lnTo>
                    <a:pt x="5012055" y="5315369"/>
                  </a:lnTo>
                  <a:lnTo>
                    <a:pt x="5020564" y="5325326"/>
                  </a:lnTo>
                  <a:lnTo>
                    <a:pt x="5033696" y="5315597"/>
                  </a:lnTo>
                  <a:lnTo>
                    <a:pt x="5043538" y="5308193"/>
                  </a:lnTo>
                  <a:close/>
                </a:path>
                <a:path w="6600825" h="6591300">
                  <a:moveTo>
                    <a:pt x="5050320" y="1295755"/>
                  </a:moveTo>
                  <a:lnTo>
                    <a:pt x="5033696" y="1276997"/>
                  </a:lnTo>
                  <a:lnTo>
                    <a:pt x="5030686" y="1274762"/>
                  </a:lnTo>
                  <a:lnTo>
                    <a:pt x="5024717" y="1281645"/>
                  </a:lnTo>
                  <a:lnTo>
                    <a:pt x="5046319" y="1300378"/>
                  </a:lnTo>
                  <a:lnTo>
                    <a:pt x="5050320" y="1295755"/>
                  </a:lnTo>
                  <a:close/>
                </a:path>
                <a:path w="6600825" h="6591300">
                  <a:moveTo>
                    <a:pt x="5055514" y="6096101"/>
                  </a:moveTo>
                  <a:lnTo>
                    <a:pt x="5046154" y="6081026"/>
                  </a:lnTo>
                  <a:lnTo>
                    <a:pt x="5021897" y="6096089"/>
                  </a:lnTo>
                  <a:lnTo>
                    <a:pt x="5031765" y="6111989"/>
                  </a:lnTo>
                  <a:lnTo>
                    <a:pt x="5055514" y="6096101"/>
                  </a:lnTo>
                  <a:close/>
                </a:path>
                <a:path w="6600825" h="6591300">
                  <a:moveTo>
                    <a:pt x="5073002" y="5283847"/>
                  </a:moveTo>
                  <a:lnTo>
                    <a:pt x="5062334" y="5271732"/>
                  </a:lnTo>
                  <a:lnTo>
                    <a:pt x="5040871" y="5290617"/>
                  </a:lnTo>
                  <a:lnTo>
                    <a:pt x="5051247" y="5302389"/>
                  </a:lnTo>
                  <a:lnTo>
                    <a:pt x="5067465" y="5290197"/>
                  </a:lnTo>
                  <a:lnTo>
                    <a:pt x="5073002" y="5283847"/>
                  </a:lnTo>
                  <a:close/>
                </a:path>
                <a:path w="6600825" h="6591300">
                  <a:moveTo>
                    <a:pt x="5077358" y="1322641"/>
                  </a:moveTo>
                  <a:lnTo>
                    <a:pt x="5067465" y="1315097"/>
                  </a:lnTo>
                  <a:lnTo>
                    <a:pt x="5056657" y="1302893"/>
                  </a:lnTo>
                  <a:lnTo>
                    <a:pt x="5053381" y="1306576"/>
                  </a:lnTo>
                  <a:lnTo>
                    <a:pt x="5074717" y="1325600"/>
                  </a:lnTo>
                  <a:lnTo>
                    <a:pt x="5077358" y="1322641"/>
                  </a:lnTo>
                  <a:close/>
                </a:path>
                <a:path w="6600825" h="6591300">
                  <a:moveTo>
                    <a:pt x="5085664" y="517918"/>
                  </a:moveTo>
                  <a:lnTo>
                    <a:pt x="5059477" y="509155"/>
                  </a:lnTo>
                  <a:lnTo>
                    <a:pt x="5082044" y="523582"/>
                  </a:lnTo>
                  <a:lnTo>
                    <a:pt x="5085664" y="517918"/>
                  </a:lnTo>
                  <a:close/>
                </a:path>
                <a:path w="6600825" h="6591300">
                  <a:moveTo>
                    <a:pt x="5087226" y="6074880"/>
                  </a:moveTo>
                  <a:lnTo>
                    <a:pt x="5078184" y="6060681"/>
                  </a:lnTo>
                  <a:lnTo>
                    <a:pt x="5054104" y="6076023"/>
                  </a:lnTo>
                  <a:lnTo>
                    <a:pt x="5063502" y="6090755"/>
                  </a:lnTo>
                  <a:lnTo>
                    <a:pt x="5087226" y="6074880"/>
                  </a:lnTo>
                  <a:close/>
                </a:path>
                <a:path w="6600825" h="6591300">
                  <a:moveTo>
                    <a:pt x="5098313" y="5254879"/>
                  </a:moveTo>
                  <a:lnTo>
                    <a:pt x="5090515" y="5246281"/>
                  </a:lnTo>
                  <a:lnTo>
                    <a:pt x="5069332" y="5265471"/>
                  </a:lnTo>
                  <a:lnTo>
                    <a:pt x="5079377" y="5276558"/>
                  </a:lnTo>
                  <a:lnTo>
                    <a:pt x="5098313" y="5254879"/>
                  </a:lnTo>
                  <a:close/>
                </a:path>
                <a:path w="6600825" h="6591300">
                  <a:moveTo>
                    <a:pt x="5106467" y="1347165"/>
                  </a:moveTo>
                  <a:lnTo>
                    <a:pt x="5100739" y="1340497"/>
                  </a:lnTo>
                  <a:lnTo>
                    <a:pt x="5084902" y="1328394"/>
                  </a:lnTo>
                  <a:lnTo>
                    <a:pt x="5081676" y="1331899"/>
                  </a:lnTo>
                  <a:lnTo>
                    <a:pt x="5102745" y="1351229"/>
                  </a:lnTo>
                  <a:lnTo>
                    <a:pt x="5106467" y="1347165"/>
                  </a:lnTo>
                  <a:close/>
                </a:path>
                <a:path w="6600825" h="6591300">
                  <a:moveTo>
                    <a:pt x="5118405" y="537273"/>
                  </a:moveTo>
                  <a:lnTo>
                    <a:pt x="5094808" y="521258"/>
                  </a:lnTo>
                  <a:lnTo>
                    <a:pt x="5089944" y="528688"/>
                  </a:lnTo>
                  <a:lnTo>
                    <a:pt x="5113794" y="544322"/>
                  </a:lnTo>
                  <a:lnTo>
                    <a:pt x="5118405" y="537273"/>
                  </a:lnTo>
                  <a:close/>
                </a:path>
                <a:path w="6600825" h="6591300">
                  <a:moveTo>
                    <a:pt x="5118900" y="6053683"/>
                  </a:moveTo>
                  <a:lnTo>
                    <a:pt x="5109959" y="6039993"/>
                  </a:lnTo>
                  <a:lnTo>
                    <a:pt x="5086083" y="6055588"/>
                  </a:lnTo>
                  <a:lnTo>
                    <a:pt x="5095202" y="6069546"/>
                  </a:lnTo>
                  <a:lnTo>
                    <a:pt x="5118900" y="6053683"/>
                  </a:lnTo>
                  <a:close/>
                </a:path>
                <a:path w="6600825" h="6591300">
                  <a:moveTo>
                    <a:pt x="5128095" y="5230888"/>
                  </a:moveTo>
                  <a:lnTo>
                    <a:pt x="5118341" y="5220436"/>
                  </a:lnTo>
                  <a:lnTo>
                    <a:pt x="5097437" y="5239918"/>
                  </a:lnTo>
                  <a:lnTo>
                    <a:pt x="5105412" y="5248478"/>
                  </a:lnTo>
                  <a:lnTo>
                    <a:pt x="5128095" y="5230888"/>
                  </a:lnTo>
                  <a:close/>
                </a:path>
                <a:path w="6600825" h="6591300">
                  <a:moveTo>
                    <a:pt x="5131409" y="1376172"/>
                  </a:moveTo>
                  <a:lnTo>
                    <a:pt x="5112677" y="1354378"/>
                  </a:lnTo>
                  <a:lnTo>
                    <a:pt x="5109616" y="1357617"/>
                  </a:lnTo>
                  <a:lnTo>
                    <a:pt x="5130393" y="1377238"/>
                  </a:lnTo>
                  <a:lnTo>
                    <a:pt x="5131409" y="1376172"/>
                  </a:lnTo>
                  <a:close/>
                </a:path>
                <a:path w="6600825" h="6591300">
                  <a:moveTo>
                    <a:pt x="5149875" y="558634"/>
                  </a:moveTo>
                  <a:lnTo>
                    <a:pt x="5126266" y="542607"/>
                  </a:lnTo>
                  <a:lnTo>
                    <a:pt x="5121618" y="549516"/>
                  </a:lnTo>
                  <a:lnTo>
                    <a:pt x="5145303" y="565429"/>
                  </a:lnTo>
                  <a:lnTo>
                    <a:pt x="5149875" y="558634"/>
                  </a:lnTo>
                  <a:close/>
                </a:path>
                <a:path w="6600825" h="6591300">
                  <a:moveTo>
                    <a:pt x="5150434" y="6032284"/>
                  </a:moveTo>
                  <a:lnTo>
                    <a:pt x="5141480" y="6018936"/>
                  </a:lnTo>
                  <a:lnTo>
                    <a:pt x="5117795" y="6034798"/>
                  </a:lnTo>
                  <a:lnTo>
                    <a:pt x="5126875" y="6048349"/>
                  </a:lnTo>
                  <a:lnTo>
                    <a:pt x="5131587" y="6045200"/>
                  </a:lnTo>
                  <a:lnTo>
                    <a:pt x="5150434" y="6032284"/>
                  </a:lnTo>
                  <a:close/>
                </a:path>
                <a:path w="6600825" h="6591300">
                  <a:moveTo>
                    <a:pt x="5153863" y="5202618"/>
                  </a:moveTo>
                  <a:lnTo>
                    <a:pt x="5145786" y="5194185"/>
                  </a:lnTo>
                  <a:lnTo>
                    <a:pt x="5125161" y="5213972"/>
                  </a:lnTo>
                  <a:lnTo>
                    <a:pt x="5135308" y="5224551"/>
                  </a:lnTo>
                  <a:lnTo>
                    <a:pt x="5153863" y="5202618"/>
                  </a:lnTo>
                  <a:close/>
                </a:path>
                <a:path w="6600825" h="6591300">
                  <a:moveTo>
                    <a:pt x="5160988" y="1400251"/>
                  </a:moveTo>
                  <a:lnTo>
                    <a:pt x="5138420" y="1382471"/>
                  </a:lnTo>
                  <a:lnTo>
                    <a:pt x="5137188" y="1383741"/>
                  </a:lnTo>
                  <a:lnTo>
                    <a:pt x="5157686" y="1403654"/>
                  </a:lnTo>
                  <a:lnTo>
                    <a:pt x="5160988" y="1400251"/>
                  </a:lnTo>
                  <a:close/>
                </a:path>
                <a:path w="6600825" h="6591300">
                  <a:moveTo>
                    <a:pt x="5181308" y="5176126"/>
                  </a:moveTo>
                  <a:lnTo>
                    <a:pt x="5172849" y="5167566"/>
                  </a:lnTo>
                  <a:lnTo>
                    <a:pt x="5156149" y="5184089"/>
                  </a:lnTo>
                  <a:lnTo>
                    <a:pt x="5152542" y="5187607"/>
                  </a:lnTo>
                  <a:lnTo>
                    <a:pt x="5160061" y="5195290"/>
                  </a:lnTo>
                  <a:lnTo>
                    <a:pt x="5165737" y="5188597"/>
                  </a:lnTo>
                  <a:lnTo>
                    <a:pt x="5181308" y="5176126"/>
                  </a:lnTo>
                  <a:close/>
                </a:path>
                <a:path w="6600825" h="6591300">
                  <a:moveTo>
                    <a:pt x="5181333" y="580148"/>
                  </a:moveTo>
                  <a:lnTo>
                    <a:pt x="5168836" y="571500"/>
                  </a:lnTo>
                  <a:lnTo>
                    <a:pt x="5157749" y="563981"/>
                  </a:lnTo>
                  <a:lnTo>
                    <a:pt x="5153101" y="570725"/>
                  </a:lnTo>
                  <a:lnTo>
                    <a:pt x="5176647" y="586955"/>
                  </a:lnTo>
                  <a:lnTo>
                    <a:pt x="5181333" y="580148"/>
                  </a:lnTo>
                  <a:close/>
                </a:path>
                <a:path w="6600825" h="6591300">
                  <a:moveTo>
                    <a:pt x="5181955" y="6010681"/>
                  </a:moveTo>
                  <a:lnTo>
                    <a:pt x="5172862" y="5997448"/>
                  </a:lnTo>
                  <a:lnTo>
                    <a:pt x="5149278" y="6013640"/>
                  </a:lnTo>
                  <a:lnTo>
                    <a:pt x="5158359" y="6026848"/>
                  </a:lnTo>
                  <a:lnTo>
                    <a:pt x="5181955" y="6010681"/>
                  </a:lnTo>
                  <a:close/>
                </a:path>
                <a:path w="6600825" h="6591300">
                  <a:moveTo>
                    <a:pt x="5186299" y="1428711"/>
                  </a:moveTo>
                  <a:lnTo>
                    <a:pt x="5167960" y="1406677"/>
                  </a:lnTo>
                  <a:lnTo>
                    <a:pt x="5164391" y="1410271"/>
                  </a:lnTo>
                  <a:lnTo>
                    <a:pt x="5170817" y="1416646"/>
                  </a:lnTo>
                  <a:lnTo>
                    <a:pt x="5184572" y="1430439"/>
                  </a:lnTo>
                  <a:lnTo>
                    <a:pt x="5186299" y="1428711"/>
                  </a:lnTo>
                  <a:close/>
                </a:path>
                <a:path w="6600825" h="6591300">
                  <a:moveTo>
                    <a:pt x="5208638" y="5149507"/>
                  </a:moveTo>
                  <a:lnTo>
                    <a:pt x="5199519" y="5140579"/>
                  </a:lnTo>
                  <a:lnTo>
                    <a:pt x="5191963" y="5148300"/>
                  </a:lnTo>
                  <a:lnTo>
                    <a:pt x="5179504" y="5160911"/>
                  </a:lnTo>
                  <a:lnTo>
                    <a:pt x="5188813" y="5170106"/>
                  </a:lnTo>
                  <a:lnTo>
                    <a:pt x="5197437" y="5163197"/>
                  </a:lnTo>
                  <a:lnTo>
                    <a:pt x="5208638" y="5149507"/>
                  </a:lnTo>
                  <a:close/>
                </a:path>
                <a:path w="6600825" h="6591300">
                  <a:moveTo>
                    <a:pt x="5212664" y="601840"/>
                  </a:moveTo>
                  <a:lnTo>
                    <a:pt x="5189156" y="585571"/>
                  </a:lnTo>
                  <a:lnTo>
                    <a:pt x="5184381" y="592340"/>
                  </a:lnTo>
                  <a:lnTo>
                    <a:pt x="5207736" y="608838"/>
                  </a:lnTo>
                  <a:lnTo>
                    <a:pt x="5212664" y="601840"/>
                  </a:lnTo>
                  <a:close/>
                </a:path>
                <a:path w="6600825" h="6591300">
                  <a:moveTo>
                    <a:pt x="5213413" y="5989015"/>
                  </a:moveTo>
                  <a:lnTo>
                    <a:pt x="5203977" y="5975616"/>
                  </a:lnTo>
                  <a:lnTo>
                    <a:pt x="5180596" y="5992063"/>
                  </a:lnTo>
                  <a:lnTo>
                    <a:pt x="5189880" y="6005258"/>
                  </a:lnTo>
                  <a:lnTo>
                    <a:pt x="5205717" y="5994400"/>
                  </a:lnTo>
                  <a:lnTo>
                    <a:pt x="5213413" y="5989015"/>
                  </a:lnTo>
                  <a:close/>
                </a:path>
                <a:path w="6600825" h="6591300">
                  <a:moveTo>
                    <a:pt x="5213566" y="1455229"/>
                  </a:moveTo>
                  <a:lnTo>
                    <a:pt x="5197437" y="1442097"/>
                  </a:lnTo>
                  <a:lnTo>
                    <a:pt x="5192357" y="1435989"/>
                  </a:lnTo>
                  <a:lnTo>
                    <a:pt x="5191176" y="1437132"/>
                  </a:lnTo>
                  <a:lnTo>
                    <a:pt x="5211102" y="1457629"/>
                  </a:lnTo>
                  <a:lnTo>
                    <a:pt x="5213566" y="1455229"/>
                  </a:lnTo>
                  <a:close/>
                </a:path>
                <a:path w="6600825" h="6591300">
                  <a:moveTo>
                    <a:pt x="5233809" y="5120792"/>
                  </a:moveTo>
                  <a:lnTo>
                    <a:pt x="5225834" y="5113172"/>
                  </a:lnTo>
                  <a:lnTo>
                    <a:pt x="5206073" y="5133822"/>
                  </a:lnTo>
                  <a:lnTo>
                    <a:pt x="5214721" y="5142077"/>
                  </a:lnTo>
                  <a:lnTo>
                    <a:pt x="5228615" y="5125097"/>
                  </a:lnTo>
                  <a:lnTo>
                    <a:pt x="5233809" y="5120792"/>
                  </a:lnTo>
                  <a:close/>
                </a:path>
                <a:path w="6600825" h="6591300">
                  <a:moveTo>
                    <a:pt x="5240413" y="1482166"/>
                  </a:moveTo>
                  <a:lnTo>
                    <a:pt x="5228615" y="1467497"/>
                  </a:lnTo>
                  <a:lnTo>
                    <a:pt x="5220944" y="1461236"/>
                  </a:lnTo>
                  <a:lnTo>
                    <a:pt x="5217592" y="1464398"/>
                  </a:lnTo>
                  <a:lnTo>
                    <a:pt x="5237226" y="1485176"/>
                  </a:lnTo>
                  <a:lnTo>
                    <a:pt x="5240413" y="1482166"/>
                  </a:lnTo>
                  <a:close/>
                </a:path>
                <a:path w="6600825" h="6591300">
                  <a:moveTo>
                    <a:pt x="5243728" y="623887"/>
                  </a:moveTo>
                  <a:lnTo>
                    <a:pt x="5242230" y="622300"/>
                  </a:lnTo>
                  <a:lnTo>
                    <a:pt x="5220500" y="607263"/>
                  </a:lnTo>
                  <a:lnTo>
                    <a:pt x="5215394" y="614311"/>
                  </a:lnTo>
                  <a:lnTo>
                    <a:pt x="5238547" y="631063"/>
                  </a:lnTo>
                  <a:lnTo>
                    <a:pt x="5243728" y="623887"/>
                  </a:lnTo>
                  <a:close/>
                </a:path>
                <a:path w="6600825" h="6591300">
                  <a:moveTo>
                    <a:pt x="5244706" y="5967133"/>
                  </a:moveTo>
                  <a:lnTo>
                    <a:pt x="5234825" y="5953430"/>
                  </a:lnTo>
                  <a:lnTo>
                    <a:pt x="5211648" y="5970143"/>
                  </a:lnTo>
                  <a:lnTo>
                    <a:pt x="5221287" y="5983516"/>
                  </a:lnTo>
                  <a:lnTo>
                    <a:pt x="5244706" y="5967133"/>
                  </a:lnTo>
                  <a:close/>
                </a:path>
                <a:path w="6600825" h="6591300">
                  <a:moveTo>
                    <a:pt x="5262575" y="5095481"/>
                  </a:moveTo>
                  <a:lnTo>
                    <a:pt x="5251742" y="5085410"/>
                  </a:lnTo>
                  <a:lnTo>
                    <a:pt x="5232285" y="5106340"/>
                  </a:lnTo>
                  <a:lnTo>
                    <a:pt x="5241214" y="5114645"/>
                  </a:lnTo>
                  <a:lnTo>
                    <a:pt x="5259248" y="5099697"/>
                  </a:lnTo>
                  <a:lnTo>
                    <a:pt x="5262575" y="5095481"/>
                  </a:lnTo>
                  <a:close/>
                </a:path>
                <a:path w="6600825" h="6591300">
                  <a:moveTo>
                    <a:pt x="5265445" y="1510830"/>
                  </a:moveTo>
                  <a:lnTo>
                    <a:pt x="5259248" y="1505597"/>
                  </a:lnTo>
                  <a:lnTo>
                    <a:pt x="5246344" y="1489544"/>
                  </a:lnTo>
                  <a:lnTo>
                    <a:pt x="5243627" y="1492046"/>
                  </a:lnTo>
                  <a:lnTo>
                    <a:pt x="5262956" y="1513103"/>
                  </a:lnTo>
                  <a:lnTo>
                    <a:pt x="5265445" y="1510830"/>
                  </a:lnTo>
                  <a:close/>
                </a:path>
                <a:path w="6600825" h="6591300">
                  <a:moveTo>
                    <a:pt x="5270347" y="651941"/>
                  </a:moveTo>
                  <a:lnTo>
                    <a:pt x="5250383" y="630897"/>
                  </a:lnTo>
                  <a:lnTo>
                    <a:pt x="5246141" y="636625"/>
                  </a:lnTo>
                  <a:lnTo>
                    <a:pt x="5269103" y="653630"/>
                  </a:lnTo>
                  <a:lnTo>
                    <a:pt x="5270347" y="651941"/>
                  </a:lnTo>
                  <a:close/>
                </a:path>
                <a:path w="6600825" h="6591300">
                  <a:moveTo>
                    <a:pt x="5276012" y="5945251"/>
                  </a:moveTo>
                  <a:lnTo>
                    <a:pt x="5265407" y="5930900"/>
                  </a:lnTo>
                  <a:lnTo>
                    <a:pt x="5242433" y="5947880"/>
                  </a:lnTo>
                  <a:lnTo>
                    <a:pt x="5252580" y="5961621"/>
                  </a:lnTo>
                  <a:lnTo>
                    <a:pt x="5276012" y="5945251"/>
                  </a:lnTo>
                  <a:close/>
                </a:path>
                <a:path w="6600825" h="6591300">
                  <a:moveTo>
                    <a:pt x="5286286" y="5065433"/>
                  </a:moveTo>
                  <a:lnTo>
                    <a:pt x="5277256" y="5057279"/>
                  </a:lnTo>
                  <a:lnTo>
                    <a:pt x="5258092" y="5078476"/>
                  </a:lnTo>
                  <a:lnTo>
                    <a:pt x="5268544" y="5087925"/>
                  </a:lnTo>
                  <a:lnTo>
                    <a:pt x="5286286" y="5065433"/>
                  </a:lnTo>
                  <a:close/>
                </a:path>
                <a:path w="6600825" h="6591300">
                  <a:moveTo>
                    <a:pt x="5293665" y="1536598"/>
                  </a:moveTo>
                  <a:lnTo>
                    <a:pt x="5289321" y="1530997"/>
                  </a:lnTo>
                  <a:lnTo>
                    <a:pt x="5272722" y="1516976"/>
                  </a:lnTo>
                  <a:lnTo>
                    <a:pt x="5269268" y="1520063"/>
                  </a:lnTo>
                  <a:lnTo>
                    <a:pt x="5288305" y="1541386"/>
                  </a:lnTo>
                  <a:lnTo>
                    <a:pt x="5293665" y="1536598"/>
                  </a:lnTo>
                  <a:close/>
                </a:path>
                <a:path w="6600825" h="6591300">
                  <a:moveTo>
                    <a:pt x="5299938" y="675805"/>
                  </a:moveTo>
                  <a:lnTo>
                    <a:pt x="5278361" y="660400"/>
                  </a:lnTo>
                  <a:lnTo>
                    <a:pt x="5276926" y="658888"/>
                  </a:lnTo>
                  <a:lnTo>
                    <a:pt x="5276634" y="659269"/>
                  </a:lnTo>
                  <a:lnTo>
                    <a:pt x="5299380" y="676541"/>
                  </a:lnTo>
                  <a:lnTo>
                    <a:pt x="5299938" y="675805"/>
                  </a:lnTo>
                  <a:close/>
                </a:path>
                <a:path w="6600825" h="6591300">
                  <a:moveTo>
                    <a:pt x="5307165" y="5923140"/>
                  </a:moveTo>
                  <a:lnTo>
                    <a:pt x="5295709" y="5908040"/>
                  </a:lnTo>
                  <a:lnTo>
                    <a:pt x="5272976" y="5925248"/>
                  </a:lnTo>
                  <a:lnTo>
                    <a:pt x="5283835" y="5939714"/>
                  </a:lnTo>
                  <a:lnTo>
                    <a:pt x="5307165" y="5923140"/>
                  </a:lnTo>
                  <a:close/>
                </a:path>
                <a:path w="6600825" h="6591300">
                  <a:moveTo>
                    <a:pt x="5314785" y="5039677"/>
                  </a:moveTo>
                  <a:lnTo>
                    <a:pt x="5302364" y="5028781"/>
                  </a:lnTo>
                  <a:lnTo>
                    <a:pt x="5283505" y="5050256"/>
                  </a:lnTo>
                  <a:lnTo>
                    <a:pt x="5292903" y="5058511"/>
                  </a:lnTo>
                  <a:lnTo>
                    <a:pt x="5314785" y="5039677"/>
                  </a:lnTo>
                  <a:close/>
                </a:path>
                <a:path w="6600825" h="6591300">
                  <a:moveTo>
                    <a:pt x="5317033" y="1566748"/>
                  </a:moveTo>
                  <a:lnTo>
                    <a:pt x="5299494" y="1544116"/>
                  </a:lnTo>
                  <a:lnTo>
                    <a:pt x="5294503" y="1548447"/>
                  </a:lnTo>
                  <a:lnTo>
                    <a:pt x="5313235" y="1570050"/>
                  </a:lnTo>
                  <a:lnTo>
                    <a:pt x="5317033" y="1566748"/>
                  </a:lnTo>
                  <a:close/>
                </a:path>
                <a:path w="6600825" h="6591300">
                  <a:moveTo>
                    <a:pt x="5330863" y="697890"/>
                  </a:moveTo>
                  <a:lnTo>
                    <a:pt x="5307609" y="681278"/>
                  </a:lnTo>
                  <a:lnTo>
                    <a:pt x="5306834" y="682269"/>
                  </a:lnTo>
                  <a:lnTo>
                    <a:pt x="5329377" y="699795"/>
                  </a:lnTo>
                  <a:lnTo>
                    <a:pt x="5330863" y="697890"/>
                  </a:lnTo>
                  <a:close/>
                </a:path>
                <a:path w="6600825" h="6591300">
                  <a:moveTo>
                    <a:pt x="5334571" y="5896178"/>
                  </a:moveTo>
                  <a:lnTo>
                    <a:pt x="5325757" y="5884824"/>
                  </a:lnTo>
                  <a:lnTo>
                    <a:pt x="5303190" y="5902312"/>
                  </a:lnTo>
                  <a:lnTo>
                    <a:pt x="5314848" y="5917362"/>
                  </a:lnTo>
                  <a:lnTo>
                    <a:pt x="5315051" y="5917196"/>
                  </a:lnTo>
                  <a:lnTo>
                    <a:pt x="5334571" y="5896178"/>
                  </a:lnTo>
                  <a:close/>
                </a:path>
                <a:path w="6600825" h="6591300">
                  <a:moveTo>
                    <a:pt x="5338813" y="5009934"/>
                  </a:moveTo>
                  <a:lnTo>
                    <a:pt x="5327078" y="4999914"/>
                  </a:lnTo>
                  <a:lnTo>
                    <a:pt x="5308524" y="5021669"/>
                  </a:lnTo>
                  <a:lnTo>
                    <a:pt x="5321478" y="5032730"/>
                  </a:lnTo>
                  <a:lnTo>
                    <a:pt x="5338813" y="5009934"/>
                  </a:lnTo>
                  <a:close/>
                </a:path>
                <a:path w="6600825" h="6591300">
                  <a:moveTo>
                    <a:pt x="5340121" y="1597075"/>
                  </a:moveTo>
                  <a:lnTo>
                    <a:pt x="5322786" y="1574279"/>
                  </a:lnTo>
                  <a:lnTo>
                    <a:pt x="5319344" y="1577187"/>
                  </a:lnTo>
                  <a:lnTo>
                    <a:pt x="5337759" y="1599057"/>
                  </a:lnTo>
                  <a:lnTo>
                    <a:pt x="5340121" y="1597075"/>
                  </a:lnTo>
                  <a:close/>
                </a:path>
                <a:path w="6600825" h="6591300">
                  <a:moveTo>
                    <a:pt x="5361711" y="720115"/>
                  </a:moveTo>
                  <a:lnTo>
                    <a:pt x="5349494" y="711200"/>
                  </a:lnTo>
                  <a:lnTo>
                    <a:pt x="5338546" y="703376"/>
                  </a:lnTo>
                  <a:lnTo>
                    <a:pt x="5336781" y="705612"/>
                  </a:lnTo>
                  <a:lnTo>
                    <a:pt x="5359108" y="723379"/>
                  </a:lnTo>
                  <a:lnTo>
                    <a:pt x="5361711" y="720115"/>
                  </a:lnTo>
                  <a:close/>
                </a:path>
                <a:path w="6600825" h="6591300">
                  <a:moveTo>
                    <a:pt x="5361775" y="4979340"/>
                  </a:moveTo>
                  <a:lnTo>
                    <a:pt x="5351373" y="4970716"/>
                  </a:lnTo>
                  <a:lnTo>
                    <a:pt x="5333123" y="4992725"/>
                  </a:lnTo>
                  <a:lnTo>
                    <a:pt x="5344630" y="5002263"/>
                  </a:lnTo>
                  <a:lnTo>
                    <a:pt x="5347805" y="4998097"/>
                  </a:lnTo>
                  <a:lnTo>
                    <a:pt x="5361775" y="4979340"/>
                  </a:lnTo>
                  <a:close/>
                </a:path>
                <a:path w="6600825" h="6591300">
                  <a:moveTo>
                    <a:pt x="5362778" y="5870410"/>
                  </a:moveTo>
                  <a:lnTo>
                    <a:pt x="5355514" y="5861266"/>
                  </a:lnTo>
                  <a:lnTo>
                    <a:pt x="5333162" y="5879008"/>
                  </a:lnTo>
                  <a:lnTo>
                    <a:pt x="5341150" y="5889091"/>
                  </a:lnTo>
                  <a:lnTo>
                    <a:pt x="5349494" y="5880100"/>
                  </a:lnTo>
                  <a:lnTo>
                    <a:pt x="5362778" y="5870410"/>
                  </a:lnTo>
                  <a:close/>
                </a:path>
                <a:path w="6600825" h="6591300">
                  <a:moveTo>
                    <a:pt x="5366893" y="1624266"/>
                  </a:moveTo>
                  <a:lnTo>
                    <a:pt x="5347805" y="1607197"/>
                  </a:lnTo>
                  <a:lnTo>
                    <a:pt x="5345836" y="1604594"/>
                  </a:lnTo>
                  <a:lnTo>
                    <a:pt x="5343766" y="1606296"/>
                  </a:lnTo>
                  <a:lnTo>
                    <a:pt x="5361851" y="1628394"/>
                  </a:lnTo>
                  <a:lnTo>
                    <a:pt x="5366893" y="1624266"/>
                  </a:lnTo>
                  <a:close/>
                </a:path>
                <a:path w="6600825" h="6591300">
                  <a:moveTo>
                    <a:pt x="5384470" y="4948656"/>
                  </a:moveTo>
                  <a:lnTo>
                    <a:pt x="5375211" y="4941201"/>
                  </a:lnTo>
                  <a:lnTo>
                    <a:pt x="5357304" y="4963452"/>
                  </a:lnTo>
                  <a:lnTo>
                    <a:pt x="5367502" y="4971656"/>
                  </a:lnTo>
                  <a:lnTo>
                    <a:pt x="5376189" y="4959997"/>
                  </a:lnTo>
                  <a:lnTo>
                    <a:pt x="5384470" y="4948656"/>
                  </a:lnTo>
                  <a:close/>
                </a:path>
                <a:path w="6600825" h="6591300">
                  <a:moveTo>
                    <a:pt x="5391378" y="1653400"/>
                  </a:moveTo>
                  <a:lnTo>
                    <a:pt x="5376189" y="1632597"/>
                  </a:lnTo>
                  <a:lnTo>
                    <a:pt x="5374056" y="1630680"/>
                  </a:lnTo>
                  <a:lnTo>
                    <a:pt x="5367744" y="1635696"/>
                  </a:lnTo>
                  <a:lnTo>
                    <a:pt x="5385524" y="1658061"/>
                  </a:lnTo>
                  <a:lnTo>
                    <a:pt x="5391378" y="1653400"/>
                  </a:lnTo>
                  <a:close/>
                </a:path>
                <a:path w="6600825" h="6591300">
                  <a:moveTo>
                    <a:pt x="5392445" y="742543"/>
                  </a:moveTo>
                  <a:lnTo>
                    <a:pt x="5369357" y="725690"/>
                  </a:lnTo>
                  <a:lnTo>
                    <a:pt x="5366436" y="729284"/>
                  </a:lnTo>
                  <a:lnTo>
                    <a:pt x="5388559" y="747306"/>
                  </a:lnTo>
                  <a:lnTo>
                    <a:pt x="5392445" y="742543"/>
                  </a:lnTo>
                  <a:close/>
                </a:path>
                <a:path w="6600825" h="6591300">
                  <a:moveTo>
                    <a:pt x="5393563" y="5847931"/>
                  </a:moveTo>
                  <a:lnTo>
                    <a:pt x="5385003" y="5837390"/>
                  </a:lnTo>
                  <a:lnTo>
                    <a:pt x="5362854" y="5855386"/>
                  </a:lnTo>
                  <a:lnTo>
                    <a:pt x="5370487" y="5864771"/>
                  </a:lnTo>
                  <a:lnTo>
                    <a:pt x="5393563" y="5847931"/>
                  </a:lnTo>
                  <a:close/>
                </a:path>
                <a:path w="6600825" h="6591300">
                  <a:moveTo>
                    <a:pt x="5407711" y="4918430"/>
                  </a:moveTo>
                  <a:lnTo>
                    <a:pt x="5398643" y="4911344"/>
                  </a:lnTo>
                  <a:lnTo>
                    <a:pt x="5381041" y="4933848"/>
                  </a:lnTo>
                  <a:lnTo>
                    <a:pt x="5390108" y="4940935"/>
                  </a:lnTo>
                  <a:lnTo>
                    <a:pt x="5404002" y="4921897"/>
                  </a:lnTo>
                  <a:lnTo>
                    <a:pt x="5407711" y="4918430"/>
                  </a:lnTo>
                  <a:close/>
                </a:path>
                <a:path w="6600825" h="6591300">
                  <a:moveTo>
                    <a:pt x="5413692" y="1684261"/>
                  </a:moveTo>
                  <a:lnTo>
                    <a:pt x="5404002" y="1670697"/>
                  </a:lnTo>
                  <a:lnTo>
                    <a:pt x="5396979" y="1661071"/>
                  </a:lnTo>
                  <a:lnTo>
                    <a:pt x="5391302" y="1665452"/>
                  </a:lnTo>
                  <a:lnTo>
                    <a:pt x="5408765" y="1688071"/>
                  </a:lnTo>
                  <a:lnTo>
                    <a:pt x="5413692" y="1684261"/>
                  </a:lnTo>
                  <a:close/>
                </a:path>
                <a:path w="6600825" h="6591300">
                  <a:moveTo>
                    <a:pt x="5422557" y="765860"/>
                  </a:moveTo>
                  <a:lnTo>
                    <a:pt x="5419077" y="762000"/>
                  </a:lnTo>
                  <a:lnTo>
                    <a:pt x="5400116" y="748144"/>
                  </a:lnTo>
                  <a:lnTo>
                    <a:pt x="5395823" y="753287"/>
                  </a:lnTo>
                  <a:lnTo>
                    <a:pt x="5417769" y="771601"/>
                  </a:lnTo>
                  <a:lnTo>
                    <a:pt x="5422557" y="765860"/>
                  </a:lnTo>
                  <a:close/>
                </a:path>
                <a:path w="6600825" h="6591300">
                  <a:moveTo>
                    <a:pt x="5424398" y="5825350"/>
                  </a:moveTo>
                  <a:lnTo>
                    <a:pt x="5414238" y="5813145"/>
                  </a:lnTo>
                  <a:lnTo>
                    <a:pt x="5392267" y="5831421"/>
                  </a:lnTo>
                  <a:lnTo>
                    <a:pt x="5401297" y="5842279"/>
                  </a:lnTo>
                  <a:lnTo>
                    <a:pt x="5419077" y="5829300"/>
                  </a:lnTo>
                  <a:lnTo>
                    <a:pt x="5424398" y="5825350"/>
                  </a:lnTo>
                  <a:close/>
                </a:path>
                <a:path w="6600825" h="6591300">
                  <a:moveTo>
                    <a:pt x="5434914" y="4891214"/>
                  </a:moveTo>
                  <a:lnTo>
                    <a:pt x="5421655" y="4881143"/>
                  </a:lnTo>
                  <a:lnTo>
                    <a:pt x="5404370" y="4903902"/>
                  </a:lnTo>
                  <a:lnTo>
                    <a:pt x="5414797" y="4911814"/>
                  </a:lnTo>
                  <a:lnTo>
                    <a:pt x="5431218" y="4896497"/>
                  </a:lnTo>
                  <a:lnTo>
                    <a:pt x="5434914" y="4891214"/>
                  </a:lnTo>
                  <a:close/>
                </a:path>
                <a:path w="6600825" h="6591300">
                  <a:moveTo>
                    <a:pt x="5435765" y="1715287"/>
                  </a:moveTo>
                  <a:lnTo>
                    <a:pt x="5431218" y="1708797"/>
                  </a:lnTo>
                  <a:lnTo>
                    <a:pt x="5419204" y="1691982"/>
                  </a:lnTo>
                  <a:lnTo>
                    <a:pt x="5414454" y="1695551"/>
                  </a:lnTo>
                  <a:lnTo>
                    <a:pt x="5431587" y="1718424"/>
                  </a:lnTo>
                  <a:lnTo>
                    <a:pt x="5435765" y="1715287"/>
                  </a:lnTo>
                  <a:close/>
                </a:path>
                <a:path w="6600825" h="6591300">
                  <a:moveTo>
                    <a:pt x="5448211" y="794448"/>
                  </a:moveTo>
                  <a:lnTo>
                    <a:pt x="5428958" y="772998"/>
                  </a:lnTo>
                  <a:lnTo>
                    <a:pt x="5424970" y="777671"/>
                  </a:lnTo>
                  <a:lnTo>
                    <a:pt x="5446700" y="796226"/>
                  </a:lnTo>
                  <a:lnTo>
                    <a:pt x="5448211" y="794448"/>
                  </a:lnTo>
                  <a:close/>
                </a:path>
                <a:path w="6600825" h="6591300">
                  <a:moveTo>
                    <a:pt x="5454802" y="5802185"/>
                  </a:moveTo>
                  <a:lnTo>
                    <a:pt x="5443207" y="5788558"/>
                  </a:lnTo>
                  <a:lnTo>
                    <a:pt x="5421439" y="5807075"/>
                  </a:lnTo>
                  <a:lnTo>
                    <a:pt x="5432120" y="5819622"/>
                  </a:lnTo>
                  <a:lnTo>
                    <a:pt x="5453278" y="5803900"/>
                  </a:lnTo>
                  <a:lnTo>
                    <a:pt x="5454802" y="5802185"/>
                  </a:lnTo>
                  <a:close/>
                </a:path>
                <a:path w="6600825" h="6591300">
                  <a:moveTo>
                    <a:pt x="5456821" y="4859871"/>
                  </a:moveTo>
                  <a:lnTo>
                    <a:pt x="5444236" y="4850600"/>
                  </a:lnTo>
                  <a:lnTo>
                    <a:pt x="5427269" y="4873625"/>
                  </a:lnTo>
                  <a:lnTo>
                    <a:pt x="5440438" y="4883315"/>
                  </a:lnTo>
                  <a:lnTo>
                    <a:pt x="5456821" y="4859871"/>
                  </a:lnTo>
                  <a:close/>
                </a:path>
                <a:path w="6600825" h="6591300">
                  <a:moveTo>
                    <a:pt x="5457571" y="1746491"/>
                  </a:moveTo>
                  <a:lnTo>
                    <a:pt x="5441188" y="1723059"/>
                  </a:lnTo>
                  <a:lnTo>
                    <a:pt x="5437162" y="1725980"/>
                  </a:lnTo>
                  <a:lnTo>
                    <a:pt x="5453977" y="1749107"/>
                  </a:lnTo>
                  <a:lnTo>
                    <a:pt x="5457571" y="1746491"/>
                  </a:lnTo>
                  <a:close/>
                </a:path>
                <a:path w="6600825" h="6591300">
                  <a:moveTo>
                    <a:pt x="5477649" y="818527"/>
                  </a:moveTo>
                  <a:lnTo>
                    <a:pt x="5454802" y="801255"/>
                  </a:lnTo>
                  <a:lnTo>
                    <a:pt x="5453824" y="802373"/>
                  </a:lnTo>
                  <a:lnTo>
                    <a:pt x="5475338" y="821182"/>
                  </a:lnTo>
                  <a:lnTo>
                    <a:pt x="5477649" y="818527"/>
                  </a:lnTo>
                  <a:close/>
                </a:path>
                <a:path w="6600825" h="6591300">
                  <a:moveTo>
                    <a:pt x="5478399" y="4828324"/>
                  </a:moveTo>
                  <a:lnTo>
                    <a:pt x="5466385" y="4819726"/>
                  </a:lnTo>
                  <a:lnTo>
                    <a:pt x="5449748" y="4842992"/>
                  </a:lnTo>
                  <a:lnTo>
                    <a:pt x="5462257" y="4851946"/>
                  </a:lnTo>
                  <a:lnTo>
                    <a:pt x="5478399" y="4828324"/>
                  </a:lnTo>
                  <a:close/>
                </a:path>
                <a:path w="6600825" h="6591300">
                  <a:moveTo>
                    <a:pt x="5479059" y="1777936"/>
                  </a:moveTo>
                  <a:lnTo>
                    <a:pt x="5462917" y="1754301"/>
                  </a:lnTo>
                  <a:lnTo>
                    <a:pt x="5459450" y="1756752"/>
                  </a:lnTo>
                  <a:lnTo>
                    <a:pt x="5475948" y="1780120"/>
                  </a:lnTo>
                  <a:lnTo>
                    <a:pt x="5479059" y="1777936"/>
                  </a:lnTo>
                  <a:close/>
                </a:path>
                <a:path w="6600825" h="6591300">
                  <a:moveTo>
                    <a:pt x="5480355" y="5773369"/>
                  </a:moveTo>
                  <a:lnTo>
                    <a:pt x="5471884" y="5763641"/>
                  </a:lnTo>
                  <a:lnTo>
                    <a:pt x="5450332" y="5782411"/>
                  </a:lnTo>
                  <a:lnTo>
                    <a:pt x="5461241" y="5794921"/>
                  </a:lnTo>
                  <a:lnTo>
                    <a:pt x="5480355" y="5773369"/>
                  </a:lnTo>
                  <a:close/>
                </a:path>
                <a:path w="6600825" h="6591300">
                  <a:moveTo>
                    <a:pt x="5499709" y="4796574"/>
                  </a:moveTo>
                  <a:lnTo>
                    <a:pt x="5488102" y="4788535"/>
                  </a:lnTo>
                  <a:lnTo>
                    <a:pt x="5471795" y="4812042"/>
                  </a:lnTo>
                  <a:lnTo>
                    <a:pt x="5483822" y="4820386"/>
                  </a:lnTo>
                  <a:lnTo>
                    <a:pt x="5499709" y="4796574"/>
                  </a:lnTo>
                  <a:close/>
                </a:path>
                <a:path w="6600825" h="6591300">
                  <a:moveTo>
                    <a:pt x="5500268" y="1809559"/>
                  </a:moveTo>
                  <a:lnTo>
                    <a:pt x="5484380" y="1785747"/>
                  </a:lnTo>
                  <a:lnTo>
                    <a:pt x="5481307" y="1787842"/>
                  </a:lnTo>
                  <a:lnTo>
                    <a:pt x="5497474" y="1811464"/>
                  </a:lnTo>
                  <a:lnTo>
                    <a:pt x="5500268" y="1809559"/>
                  </a:lnTo>
                  <a:close/>
                </a:path>
                <a:path w="6600825" h="6591300">
                  <a:moveTo>
                    <a:pt x="5508079" y="841540"/>
                  </a:moveTo>
                  <a:lnTo>
                    <a:pt x="5485219" y="824255"/>
                  </a:lnTo>
                  <a:lnTo>
                    <a:pt x="5482387" y="827405"/>
                  </a:lnTo>
                  <a:lnTo>
                    <a:pt x="5503684" y="846455"/>
                  </a:lnTo>
                  <a:lnTo>
                    <a:pt x="5508079" y="841540"/>
                  </a:lnTo>
                  <a:close/>
                </a:path>
                <a:path w="6600825" h="6591300">
                  <a:moveTo>
                    <a:pt x="5509425" y="5748680"/>
                  </a:moveTo>
                  <a:lnTo>
                    <a:pt x="5500268" y="5738406"/>
                  </a:lnTo>
                  <a:lnTo>
                    <a:pt x="5478945" y="5757418"/>
                  </a:lnTo>
                  <a:lnTo>
                    <a:pt x="5486743" y="5766168"/>
                  </a:lnTo>
                  <a:lnTo>
                    <a:pt x="5487073" y="5765800"/>
                  </a:lnTo>
                  <a:lnTo>
                    <a:pt x="5509425" y="5748680"/>
                  </a:lnTo>
                  <a:close/>
                </a:path>
                <a:path w="6600825" h="6591300">
                  <a:moveTo>
                    <a:pt x="5520690" y="4764697"/>
                  </a:moveTo>
                  <a:lnTo>
                    <a:pt x="5509349" y="4757064"/>
                  </a:lnTo>
                  <a:lnTo>
                    <a:pt x="5493410" y="4780762"/>
                  </a:lnTo>
                  <a:lnTo>
                    <a:pt x="5505031" y="4788586"/>
                  </a:lnTo>
                  <a:lnTo>
                    <a:pt x="5509298" y="4782197"/>
                  </a:lnTo>
                  <a:lnTo>
                    <a:pt x="5520690" y="4764697"/>
                  </a:lnTo>
                  <a:close/>
                </a:path>
                <a:path w="6600825" h="6591300">
                  <a:moveTo>
                    <a:pt x="5521134" y="1841271"/>
                  </a:moveTo>
                  <a:lnTo>
                    <a:pt x="5509298" y="1823097"/>
                  </a:lnTo>
                  <a:lnTo>
                    <a:pt x="5505501" y="1817395"/>
                  </a:lnTo>
                  <a:lnTo>
                    <a:pt x="5502719" y="1819249"/>
                  </a:lnTo>
                  <a:lnTo>
                    <a:pt x="5518493" y="1843024"/>
                  </a:lnTo>
                  <a:lnTo>
                    <a:pt x="5521134" y="1841271"/>
                  </a:lnTo>
                  <a:close/>
                </a:path>
                <a:path w="6600825" h="6591300">
                  <a:moveTo>
                    <a:pt x="5535358" y="868108"/>
                  </a:moveTo>
                  <a:lnTo>
                    <a:pt x="5520461" y="850900"/>
                  </a:lnTo>
                  <a:lnTo>
                    <a:pt x="5515686" y="847280"/>
                  </a:lnTo>
                  <a:lnTo>
                    <a:pt x="5510669" y="852766"/>
                  </a:lnTo>
                  <a:lnTo>
                    <a:pt x="5531739" y="872045"/>
                  </a:lnTo>
                  <a:lnTo>
                    <a:pt x="5535358" y="868108"/>
                  </a:lnTo>
                  <a:close/>
                </a:path>
                <a:path w="6600825" h="6591300">
                  <a:moveTo>
                    <a:pt x="5539829" y="5725414"/>
                  </a:moveTo>
                  <a:lnTo>
                    <a:pt x="5528348" y="5712841"/>
                  </a:lnTo>
                  <a:lnTo>
                    <a:pt x="5507253" y="5732094"/>
                  </a:lnTo>
                  <a:lnTo>
                    <a:pt x="5517058" y="5742851"/>
                  </a:lnTo>
                  <a:lnTo>
                    <a:pt x="5539829" y="5725414"/>
                  </a:lnTo>
                  <a:close/>
                </a:path>
                <a:path w="6600825" h="6591300">
                  <a:moveTo>
                    <a:pt x="5541353" y="4732667"/>
                  </a:moveTo>
                  <a:lnTo>
                    <a:pt x="5530113" y="4725340"/>
                  </a:lnTo>
                  <a:lnTo>
                    <a:pt x="5514518" y="4749254"/>
                  </a:lnTo>
                  <a:lnTo>
                    <a:pt x="5525909" y="4756670"/>
                  </a:lnTo>
                  <a:lnTo>
                    <a:pt x="5534101" y="4744097"/>
                  </a:lnTo>
                  <a:lnTo>
                    <a:pt x="5541353" y="4732667"/>
                  </a:lnTo>
                  <a:close/>
                </a:path>
                <a:path w="6600825" h="6591300">
                  <a:moveTo>
                    <a:pt x="5541708" y="1873186"/>
                  </a:moveTo>
                  <a:lnTo>
                    <a:pt x="5534101" y="1861197"/>
                  </a:lnTo>
                  <a:lnTo>
                    <a:pt x="5526278" y="1849170"/>
                  </a:lnTo>
                  <a:lnTo>
                    <a:pt x="5523623" y="1850872"/>
                  </a:lnTo>
                  <a:lnTo>
                    <a:pt x="5539067" y="1874888"/>
                  </a:lnTo>
                  <a:lnTo>
                    <a:pt x="5541708" y="1873186"/>
                  </a:lnTo>
                  <a:close/>
                </a:path>
                <a:path w="6600825" h="6591300">
                  <a:moveTo>
                    <a:pt x="5561723" y="4700422"/>
                  </a:moveTo>
                  <a:lnTo>
                    <a:pt x="5550433" y="4693297"/>
                  </a:lnTo>
                  <a:lnTo>
                    <a:pt x="5535180" y="4717440"/>
                  </a:lnTo>
                  <a:lnTo>
                    <a:pt x="5546483" y="4724578"/>
                  </a:lnTo>
                  <a:lnTo>
                    <a:pt x="5558282" y="4705997"/>
                  </a:lnTo>
                  <a:lnTo>
                    <a:pt x="5561723" y="4700422"/>
                  </a:lnTo>
                  <a:close/>
                </a:path>
                <a:path w="6600825" h="6591300">
                  <a:moveTo>
                    <a:pt x="5561787" y="895515"/>
                  </a:moveTo>
                  <a:lnTo>
                    <a:pt x="5553443" y="889000"/>
                  </a:lnTo>
                  <a:lnTo>
                    <a:pt x="5541581" y="875309"/>
                  </a:lnTo>
                  <a:lnTo>
                    <a:pt x="5538648" y="878446"/>
                  </a:lnTo>
                  <a:lnTo>
                    <a:pt x="5559501" y="897966"/>
                  </a:lnTo>
                  <a:lnTo>
                    <a:pt x="5561787" y="895515"/>
                  </a:lnTo>
                  <a:close/>
                </a:path>
                <a:path w="6600825" h="6591300">
                  <a:moveTo>
                    <a:pt x="5562003" y="1905304"/>
                  </a:moveTo>
                  <a:lnTo>
                    <a:pt x="5558282" y="1899297"/>
                  </a:lnTo>
                  <a:lnTo>
                    <a:pt x="5546763" y="1881149"/>
                  </a:lnTo>
                  <a:lnTo>
                    <a:pt x="5544083" y="1882813"/>
                  </a:lnTo>
                  <a:lnTo>
                    <a:pt x="5559183" y="1907070"/>
                  </a:lnTo>
                  <a:lnTo>
                    <a:pt x="5562003" y="1905304"/>
                  </a:lnTo>
                  <a:close/>
                </a:path>
                <a:path w="6600825" h="6591300">
                  <a:moveTo>
                    <a:pt x="5567235" y="5698845"/>
                  </a:moveTo>
                  <a:lnTo>
                    <a:pt x="5556148" y="5686971"/>
                  </a:lnTo>
                  <a:lnTo>
                    <a:pt x="5535269" y="5706465"/>
                  </a:lnTo>
                  <a:lnTo>
                    <a:pt x="5547487" y="5719546"/>
                  </a:lnTo>
                  <a:lnTo>
                    <a:pt x="5553443" y="5715000"/>
                  </a:lnTo>
                  <a:lnTo>
                    <a:pt x="5567235" y="5698845"/>
                  </a:lnTo>
                  <a:close/>
                </a:path>
                <a:path w="6600825" h="6591300">
                  <a:moveTo>
                    <a:pt x="5581789" y="4667974"/>
                  </a:moveTo>
                  <a:lnTo>
                    <a:pt x="5570309" y="4660938"/>
                  </a:lnTo>
                  <a:lnTo>
                    <a:pt x="5555386" y="4685322"/>
                  </a:lnTo>
                  <a:lnTo>
                    <a:pt x="5566765" y="4692281"/>
                  </a:lnTo>
                  <a:lnTo>
                    <a:pt x="5581789" y="4667974"/>
                  </a:lnTo>
                  <a:close/>
                </a:path>
                <a:path w="6600825" h="6591300">
                  <a:moveTo>
                    <a:pt x="5581993" y="1937664"/>
                  </a:moveTo>
                  <a:lnTo>
                    <a:pt x="5566969" y="1913343"/>
                  </a:lnTo>
                  <a:lnTo>
                    <a:pt x="5564098" y="1915071"/>
                  </a:lnTo>
                  <a:lnTo>
                    <a:pt x="5578856" y="1939544"/>
                  </a:lnTo>
                  <a:lnTo>
                    <a:pt x="5581993" y="1937664"/>
                  </a:lnTo>
                  <a:close/>
                </a:path>
                <a:path w="6600825" h="6591300">
                  <a:moveTo>
                    <a:pt x="5590832" y="920127"/>
                  </a:moveTo>
                  <a:lnTo>
                    <a:pt x="5585993" y="914400"/>
                  </a:lnTo>
                  <a:lnTo>
                    <a:pt x="5569293" y="901357"/>
                  </a:lnTo>
                  <a:lnTo>
                    <a:pt x="5566334" y="904443"/>
                  </a:lnTo>
                  <a:lnTo>
                    <a:pt x="5586933" y="924179"/>
                  </a:lnTo>
                  <a:lnTo>
                    <a:pt x="5590832" y="920127"/>
                  </a:lnTo>
                  <a:close/>
                </a:path>
                <a:path w="6600825" h="6591300">
                  <a:moveTo>
                    <a:pt x="5593435" y="5671020"/>
                  </a:moveTo>
                  <a:lnTo>
                    <a:pt x="5583644" y="5660783"/>
                  </a:lnTo>
                  <a:lnTo>
                    <a:pt x="5562993" y="5680507"/>
                  </a:lnTo>
                  <a:lnTo>
                    <a:pt x="5573509" y="5691517"/>
                  </a:lnTo>
                  <a:lnTo>
                    <a:pt x="5585993" y="5676900"/>
                  </a:lnTo>
                  <a:lnTo>
                    <a:pt x="5593435" y="5671020"/>
                  </a:lnTo>
                  <a:close/>
                </a:path>
                <a:path w="6600825" h="6591300">
                  <a:moveTo>
                    <a:pt x="5601474" y="4635246"/>
                  </a:moveTo>
                  <a:lnTo>
                    <a:pt x="5589727" y="4628286"/>
                  </a:lnTo>
                  <a:lnTo>
                    <a:pt x="5575147" y="4652899"/>
                  </a:lnTo>
                  <a:lnTo>
                    <a:pt x="5586730" y="4659757"/>
                  </a:lnTo>
                  <a:lnTo>
                    <a:pt x="5601474" y="4635246"/>
                  </a:lnTo>
                  <a:close/>
                </a:path>
                <a:path w="6600825" h="6591300">
                  <a:moveTo>
                    <a:pt x="5601614" y="1970278"/>
                  </a:moveTo>
                  <a:lnTo>
                    <a:pt x="5586869" y="1945754"/>
                  </a:lnTo>
                  <a:lnTo>
                    <a:pt x="5583656" y="1947633"/>
                  </a:lnTo>
                  <a:lnTo>
                    <a:pt x="5598084" y="1972335"/>
                  </a:lnTo>
                  <a:lnTo>
                    <a:pt x="5601614" y="1970278"/>
                  </a:lnTo>
                  <a:close/>
                </a:path>
                <a:path w="6600825" h="6591300">
                  <a:moveTo>
                    <a:pt x="5615470" y="949337"/>
                  </a:moveTo>
                  <a:lnTo>
                    <a:pt x="5596991" y="927430"/>
                  </a:lnTo>
                  <a:lnTo>
                    <a:pt x="5593740" y="930770"/>
                  </a:lnTo>
                  <a:lnTo>
                    <a:pt x="5614098" y="950734"/>
                  </a:lnTo>
                  <a:lnTo>
                    <a:pt x="5615470" y="949337"/>
                  </a:lnTo>
                  <a:close/>
                </a:path>
                <a:path w="6600825" h="6591300">
                  <a:moveTo>
                    <a:pt x="5620829" y="4602289"/>
                  </a:moveTo>
                  <a:lnTo>
                    <a:pt x="5608688" y="4595330"/>
                  </a:lnTo>
                  <a:lnTo>
                    <a:pt x="5594451" y="4620171"/>
                  </a:lnTo>
                  <a:lnTo>
                    <a:pt x="5606389" y="4627003"/>
                  </a:lnTo>
                  <a:lnTo>
                    <a:pt x="5620829" y="4602289"/>
                  </a:lnTo>
                  <a:close/>
                </a:path>
                <a:path w="6600825" h="6591300">
                  <a:moveTo>
                    <a:pt x="5620905" y="2003132"/>
                  </a:moveTo>
                  <a:lnTo>
                    <a:pt x="5606453" y="1978406"/>
                  </a:lnTo>
                  <a:lnTo>
                    <a:pt x="5602770" y="1980488"/>
                  </a:lnTo>
                  <a:lnTo>
                    <a:pt x="5616841" y="2005418"/>
                  </a:lnTo>
                  <a:lnTo>
                    <a:pt x="5620905" y="2003132"/>
                  </a:lnTo>
                  <a:close/>
                </a:path>
                <a:path w="6600825" h="6591300">
                  <a:moveTo>
                    <a:pt x="5622518" y="5646229"/>
                  </a:moveTo>
                  <a:lnTo>
                    <a:pt x="5610822" y="5634279"/>
                  </a:lnTo>
                  <a:lnTo>
                    <a:pt x="5590400" y="5654243"/>
                  </a:lnTo>
                  <a:lnTo>
                    <a:pt x="5600979" y="5665051"/>
                  </a:lnTo>
                  <a:lnTo>
                    <a:pt x="5618137" y="5651500"/>
                  </a:lnTo>
                  <a:lnTo>
                    <a:pt x="5622518" y="5646229"/>
                  </a:lnTo>
                  <a:close/>
                </a:path>
                <a:path w="6600825" h="6591300">
                  <a:moveTo>
                    <a:pt x="5639841" y="4569091"/>
                  </a:moveTo>
                  <a:lnTo>
                    <a:pt x="5627192" y="4562081"/>
                  </a:lnTo>
                  <a:lnTo>
                    <a:pt x="5613311" y="4587138"/>
                  </a:lnTo>
                  <a:lnTo>
                    <a:pt x="5625681" y="4593996"/>
                  </a:lnTo>
                  <a:lnTo>
                    <a:pt x="5627027" y="4591697"/>
                  </a:lnTo>
                  <a:lnTo>
                    <a:pt x="5639841" y="4569091"/>
                  </a:lnTo>
                  <a:close/>
                </a:path>
                <a:path w="6600825" h="6591300">
                  <a:moveTo>
                    <a:pt x="5639841" y="2036178"/>
                  </a:moveTo>
                  <a:lnTo>
                    <a:pt x="5627052" y="2013648"/>
                  </a:lnTo>
                  <a:lnTo>
                    <a:pt x="5625693" y="2011311"/>
                  </a:lnTo>
                  <a:lnTo>
                    <a:pt x="5621413" y="2013648"/>
                  </a:lnTo>
                  <a:lnTo>
                    <a:pt x="5635117" y="2038756"/>
                  </a:lnTo>
                  <a:lnTo>
                    <a:pt x="5639841" y="2036178"/>
                  </a:lnTo>
                  <a:close/>
                </a:path>
                <a:path w="6600825" h="6591300">
                  <a:moveTo>
                    <a:pt x="5644731" y="973797"/>
                  </a:moveTo>
                  <a:lnTo>
                    <a:pt x="5622328" y="955852"/>
                  </a:lnTo>
                  <a:lnTo>
                    <a:pt x="5620804" y="957376"/>
                  </a:lnTo>
                  <a:lnTo>
                    <a:pt x="5640933" y="977569"/>
                  </a:lnTo>
                  <a:lnTo>
                    <a:pt x="5644731" y="973797"/>
                  </a:lnTo>
                  <a:close/>
                </a:path>
                <a:path w="6600825" h="6591300">
                  <a:moveTo>
                    <a:pt x="5647029" y="5616778"/>
                  </a:moveTo>
                  <a:lnTo>
                    <a:pt x="5637708" y="5607456"/>
                  </a:lnTo>
                  <a:lnTo>
                    <a:pt x="5617515" y="5627662"/>
                  </a:lnTo>
                  <a:lnTo>
                    <a:pt x="5628691" y="5638825"/>
                  </a:lnTo>
                  <a:lnTo>
                    <a:pt x="5647029" y="5616778"/>
                  </a:lnTo>
                  <a:close/>
                </a:path>
                <a:path w="6600825" h="6591300">
                  <a:moveTo>
                    <a:pt x="5656427" y="4534738"/>
                  </a:moveTo>
                  <a:lnTo>
                    <a:pt x="5645137" y="4528693"/>
                  </a:lnTo>
                  <a:lnTo>
                    <a:pt x="5631688" y="4553826"/>
                  </a:lnTo>
                  <a:lnTo>
                    <a:pt x="5644591" y="4560735"/>
                  </a:lnTo>
                  <a:lnTo>
                    <a:pt x="5648642" y="4553597"/>
                  </a:lnTo>
                  <a:lnTo>
                    <a:pt x="5656427" y="4534738"/>
                  </a:lnTo>
                  <a:close/>
                </a:path>
                <a:path w="6600825" h="6591300">
                  <a:moveTo>
                    <a:pt x="5658345" y="2069325"/>
                  </a:moveTo>
                  <a:lnTo>
                    <a:pt x="5648642" y="2051697"/>
                  </a:lnTo>
                  <a:lnTo>
                    <a:pt x="5644502" y="2044395"/>
                  </a:lnTo>
                  <a:lnTo>
                    <a:pt x="5639549" y="2047011"/>
                  </a:lnTo>
                  <a:lnTo>
                    <a:pt x="5652846" y="2072233"/>
                  </a:lnTo>
                  <a:lnTo>
                    <a:pt x="5658345" y="2069325"/>
                  </a:lnTo>
                  <a:close/>
                </a:path>
                <a:path w="6600825" h="6591300">
                  <a:moveTo>
                    <a:pt x="5669940" y="1002360"/>
                  </a:moveTo>
                  <a:lnTo>
                    <a:pt x="5651741" y="980211"/>
                  </a:lnTo>
                  <a:lnTo>
                    <a:pt x="5647563" y="984288"/>
                  </a:lnTo>
                  <a:lnTo>
                    <a:pt x="5667489" y="1004747"/>
                  </a:lnTo>
                  <a:lnTo>
                    <a:pt x="5669940" y="1002360"/>
                  </a:lnTo>
                  <a:close/>
                </a:path>
                <a:path w="6600825" h="6591300">
                  <a:moveTo>
                    <a:pt x="5671324" y="4499572"/>
                  </a:moveTo>
                  <a:lnTo>
                    <a:pt x="5662612" y="4495063"/>
                  </a:lnTo>
                  <a:lnTo>
                    <a:pt x="5649506" y="4520400"/>
                  </a:lnTo>
                  <a:lnTo>
                    <a:pt x="5660085" y="4525873"/>
                  </a:lnTo>
                  <a:lnTo>
                    <a:pt x="5669610" y="4502797"/>
                  </a:lnTo>
                  <a:lnTo>
                    <a:pt x="5671324" y="4499572"/>
                  </a:lnTo>
                  <a:close/>
                </a:path>
                <a:path w="6600825" h="6591300">
                  <a:moveTo>
                    <a:pt x="5676227" y="5591975"/>
                  </a:moveTo>
                  <a:lnTo>
                    <a:pt x="5664263" y="5580354"/>
                  </a:lnTo>
                  <a:lnTo>
                    <a:pt x="5644337" y="5600751"/>
                  </a:lnTo>
                  <a:lnTo>
                    <a:pt x="5653887" y="5610123"/>
                  </a:lnTo>
                  <a:lnTo>
                    <a:pt x="5676227" y="5591975"/>
                  </a:lnTo>
                  <a:close/>
                </a:path>
                <a:path w="6600825" h="6591300">
                  <a:moveTo>
                    <a:pt x="5676493" y="2102726"/>
                  </a:moveTo>
                  <a:lnTo>
                    <a:pt x="5669610" y="2089797"/>
                  </a:lnTo>
                  <a:lnTo>
                    <a:pt x="5662904" y="2077618"/>
                  </a:lnTo>
                  <a:lnTo>
                    <a:pt x="5657164" y="2080552"/>
                  </a:lnTo>
                  <a:lnTo>
                    <a:pt x="5670105" y="2105977"/>
                  </a:lnTo>
                  <a:lnTo>
                    <a:pt x="5676493" y="2102726"/>
                  </a:lnTo>
                  <a:close/>
                </a:path>
                <a:path w="6600825" h="6591300">
                  <a:moveTo>
                    <a:pt x="5689231" y="4465955"/>
                  </a:moveTo>
                  <a:lnTo>
                    <a:pt x="5679605" y="4461154"/>
                  </a:lnTo>
                  <a:lnTo>
                    <a:pt x="5666854" y="4486707"/>
                  </a:lnTo>
                  <a:lnTo>
                    <a:pt x="5675795" y="4491164"/>
                  </a:lnTo>
                  <a:lnTo>
                    <a:pt x="5689231" y="4465955"/>
                  </a:lnTo>
                  <a:close/>
                </a:path>
                <a:path w="6600825" h="6591300">
                  <a:moveTo>
                    <a:pt x="5694273" y="2136394"/>
                  </a:moveTo>
                  <a:lnTo>
                    <a:pt x="5689905" y="2127897"/>
                  </a:lnTo>
                  <a:lnTo>
                    <a:pt x="5680964" y="2111108"/>
                  </a:lnTo>
                  <a:lnTo>
                    <a:pt x="5674309" y="2114372"/>
                  </a:lnTo>
                  <a:lnTo>
                    <a:pt x="5686907" y="2140013"/>
                  </a:lnTo>
                  <a:lnTo>
                    <a:pt x="5694273" y="2136394"/>
                  </a:lnTo>
                  <a:close/>
                </a:path>
                <a:path w="6600825" h="6591300">
                  <a:moveTo>
                    <a:pt x="5697004" y="1029068"/>
                  </a:moveTo>
                  <a:lnTo>
                    <a:pt x="5681129" y="1016000"/>
                  </a:lnTo>
                  <a:lnTo>
                    <a:pt x="5675947" y="1009688"/>
                  </a:lnTo>
                  <a:lnTo>
                    <a:pt x="5674017" y="1011529"/>
                  </a:lnTo>
                  <a:lnTo>
                    <a:pt x="5693715" y="1032205"/>
                  </a:lnTo>
                  <a:lnTo>
                    <a:pt x="5697004" y="1029068"/>
                  </a:lnTo>
                  <a:close/>
                </a:path>
                <a:path w="6600825" h="6591300">
                  <a:moveTo>
                    <a:pt x="5701258" y="5563133"/>
                  </a:moveTo>
                  <a:lnTo>
                    <a:pt x="5690540" y="5552922"/>
                  </a:lnTo>
                  <a:lnTo>
                    <a:pt x="5670842" y="5573547"/>
                  </a:lnTo>
                  <a:lnTo>
                    <a:pt x="5683212" y="5585434"/>
                  </a:lnTo>
                  <a:lnTo>
                    <a:pt x="5701258" y="5563133"/>
                  </a:lnTo>
                  <a:close/>
                </a:path>
                <a:path w="6600825" h="6591300">
                  <a:moveTo>
                    <a:pt x="5706707" y="4432058"/>
                  </a:moveTo>
                  <a:lnTo>
                    <a:pt x="5696140" y="4426966"/>
                  </a:lnTo>
                  <a:lnTo>
                    <a:pt x="5683745" y="4452721"/>
                  </a:lnTo>
                  <a:lnTo>
                    <a:pt x="5693613" y="4457471"/>
                  </a:lnTo>
                  <a:lnTo>
                    <a:pt x="5706707" y="4432058"/>
                  </a:lnTo>
                  <a:close/>
                </a:path>
                <a:path w="6600825" h="6591300">
                  <a:moveTo>
                    <a:pt x="5711215" y="2170531"/>
                  </a:moveTo>
                  <a:lnTo>
                    <a:pt x="5709526" y="2165997"/>
                  </a:lnTo>
                  <a:lnTo>
                    <a:pt x="5698629" y="2144852"/>
                  </a:lnTo>
                  <a:lnTo>
                    <a:pt x="5690984" y="2148471"/>
                  </a:lnTo>
                  <a:lnTo>
                    <a:pt x="5703214" y="2174316"/>
                  </a:lnTo>
                  <a:lnTo>
                    <a:pt x="5711215" y="2170531"/>
                  </a:lnTo>
                  <a:close/>
                </a:path>
                <a:path w="6600825" h="6591300">
                  <a:moveTo>
                    <a:pt x="5723737" y="1056132"/>
                  </a:moveTo>
                  <a:lnTo>
                    <a:pt x="5711977" y="1041400"/>
                  </a:lnTo>
                  <a:lnTo>
                    <a:pt x="5704370" y="1035138"/>
                  </a:lnTo>
                  <a:lnTo>
                    <a:pt x="5700166" y="1039063"/>
                  </a:lnTo>
                  <a:lnTo>
                    <a:pt x="5719623" y="1059967"/>
                  </a:lnTo>
                  <a:lnTo>
                    <a:pt x="5723737" y="1056132"/>
                  </a:lnTo>
                  <a:close/>
                </a:path>
                <a:path w="6600825" h="6591300">
                  <a:moveTo>
                    <a:pt x="5723788" y="4397883"/>
                  </a:moveTo>
                  <a:lnTo>
                    <a:pt x="5712180" y="4392511"/>
                  </a:lnTo>
                  <a:lnTo>
                    <a:pt x="5700153" y="4418469"/>
                  </a:lnTo>
                  <a:lnTo>
                    <a:pt x="5711050" y="4423524"/>
                  </a:lnTo>
                  <a:lnTo>
                    <a:pt x="5723788" y="4397883"/>
                  </a:lnTo>
                  <a:close/>
                </a:path>
                <a:path w="6600825" h="6591300">
                  <a:moveTo>
                    <a:pt x="5724576" y="2206383"/>
                  </a:moveTo>
                  <a:lnTo>
                    <a:pt x="5714555" y="2179485"/>
                  </a:lnTo>
                  <a:lnTo>
                    <a:pt x="5707177" y="2182850"/>
                  </a:lnTo>
                  <a:lnTo>
                    <a:pt x="5719064" y="2208898"/>
                  </a:lnTo>
                  <a:lnTo>
                    <a:pt x="5724576" y="2206383"/>
                  </a:lnTo>
                  <a:close/>
                </a:path>
                <a:path w="6600825" h="6591300">
                  <a:moveTo>
                    <a:pt x="5725211" y="5533314"/>
                  </a:moveTo>
                  <a:lnTo>
                    <a:pt x="5716486" y="5525198"/>
                  </a:lnTo>
                  <a:lnTo>
                    <a:pt x="5697029" y="5546052"/>
                  </a:lnTo>
                  <a:lnTo>
                    <a:pt x="5707291" y="5555691"/>
                  </a:lnTo>
                  <a:lnTo>
                    <a:pt x="5711977" y="5549900"/>
                  </a:lnTo>
                  <a:lnTo>
                    <a:pt x="5725211" y="5533314"/>
                  </a:lnTo>
                  <a:close/>
                </a:path>
                <a:path w="6600825" h="6591300">
                  <a:moveTo>
                    <a:pt x="5740158" y="2241207"/>
                  </a:moveTo>
                  <a:lnTo>
                    <a:pt x="5728462" y="2216797"/>
                  </a:lnTo>
                  <a:lnTo>
                    <a:pt x="5727903" y="2215286"/>
                  </a:lnTo>
                  <a:lnTo>
                    <a:pt x="5722899" y="2217483"/>
                  </a:lnTo>
                  <a:lnTo>
                    <a:pt x="5734418" y="2243734"/>
                  </a:lnTo>
                  <a:lnTo>
                    <a:pt x="5740158" y="2241207"/>
                  </a:lnTo>
                  <a:close/>
                </a:path>
                <a:path w="6600825" h="6591300">
                  <a:moveTo>
                    <a:pt x="5740463" y="4363453"/>
                  </a:moveTo>
                  <a:lnTo>
                    <a:pt x="5727751" y="4357789"/>
                  </a:lnTo>
                  <a:lnTo>
                    <a:pt x="5716079" y="4383951"/>
                  </a:lnTo>
                  <a:lnTo>
                    <a:pt x="5728068" y="4389298"/>
                  </a:lnTo>
                  <a:lnTo>
                    <a:pt x="5740463" y="4363453"/>
                  </a:lnTo>
                  <a:close/>
                </a:path>
                <a:path w="6600825" h="6591300">
                  <a:moveTo>
                    <a:pt x="5748706" y="1084859"/>
                  </a:moveTo>
                  <a:lnTo>
                    <a:pt x="5742381" y="1079500"/>
                  </a:lnTo>
                  <a:lnTo>
                    <a:pt x="5729668" y="1063561"/>
                  </a:lnTo>
                  <a:lnTo>
                    <a:pt x="5725998" y="1066901"/>
                  </a:lnTo>
                  <a:lnTo>
                    <a:pt x="5745213" y="1088034"/>
                  </a:lnTo>
                  <a:lnTo>
                    <a:pt x="5748706" y="1084859"/>
                  </a:lnTo>
                  <a:close/>
                </a:path>
                <a:path w="6600825" h="6591300">
                  <a:moveTo>
                    <a:pt x="5750560" y="5504866"/>
                  </a:moveTo>
                  <a:lnTo>
                    <a:pt x="5742127" y="5497169"/>
                  </a:lnTo>
                  <a:lnTo>
                    <a:pt x="5722874" y="5518277"/>
                  </a:lnTo>
                  <a:lnTo>
                    <a:pt x="5731180" y="5525846"/>
                  </a:lnTo>
                  <a:lnTo>
                    <a:pt x="5742381" y="5511800"/>
                  </a:lnTo>
                  <a:lnTo>
                    <a:pt x="5750560" y="5504866"/>
                  </a:lnTo>
                  <a:close/>
                </a:path>
                <a:path w="6600825" h="6591300">
                  <a:moveTo>
                    <a:pt x="5754522" y="4327817"/>
                  </a:moveTo>
                  <a:lnTo>
                    <a:pt x="5742825" y="4322800"/>
                  </a:lnTo>
                  <a:lnTo>
                    <a:pt x="5731522" y="4349153"/>
                  </a:lnTo>
                  <a:lnTo>
                    <a:pt x="5744616" y="4354779"/>
                  </a:lnTo>
                  <a:lnTo>
                    <a:pt x="5746712" y="4350397"/>
                  </a:lnTo>
                  <a:lnTo>
                    <a:pt x="5754522" y="4327817"/>
                  </a:lnTo>
                  <a:close/>
                </a:path>
                <a:path w="6600825" h="6591300">
                  <a:moveTo>
                    <a:pt x="5756313" y="2275713"/>
                  </a:moveTo>
                  <a:lnTo>
                    <a:pt x="5746712" y="2254897"/>
                  </a:lnTo>
                  <a:lnTo>
                    <a:pt x="5744273" y="2249805"/>
                  </a:lnTo>
                  <a:lnTo>
                    <a:pt x="5738139" y="2252395"/>
                  </a:lnTo>
                  <a:lnTo>
                    <a:pt x="5749226" y="2278697"/>
                  </a:lnTo>
                  <a:lnTo>
                    <a:pt x="5756313" y="2275713"/>
                  </a:lnTo>
                  <a:close/>
                </a:path>
                <a:path w="6600825" h="6591300">
                  <a:moveTo>
                    <a:pt x="5767590" y="4292092"/>
                  </a:moveTo>
                  <a:lnTo>
                    <a:pt x="5757291" y="4287850"/>
                  </a:lnTo>
                  <a:lnTo>
                    <a:pt x="5746445" y="4314190"/>
                  </a:lnTo>
                  <a:lnTo>
                    <a:pt x="5757634" y="4318800"/>
                  </a:lnTo>
                  <a:lnTo>
                    <a:pt x="5764276" y="4299597"/>
                  </a:lnTo>
                  <a:lnTo>
                    <a:pt x="5767590" y="4292092"/>
                  </a:lnTo>
                  <a:close/>
                </a:path>
                <a:path w="6600825" h="6591300">
                  <a:moveTo>
                    <a:pt x="5770257" y="2311019"/>
                  </a:moveTo>
                  <a:lnTo>
                    <a:pt x="5764276" y="2292997"/>
                  </a:lnTo>
                  <a:lnTo>
                    <a:pt x="5760275" y="2284311"/>
                  </a:lnTo>
                  <a:lnTo>
                    <a:pt x="5752795" y="2287346"/>
                  </a:lnTo>
                  <a:lnTo>
                    <a:pt x="5763476" y="2313762"/>
                  </a:lnTo>
                  <a:lnTo>
                    <a:pt x="5770257" y="2311019"/>
                  </a:lnTo>
                  <a:close/>
                </a:path>
                <a:path w="6600825" h="6591300">
                  <a:moveTo>
                    <a:pt x="5776861" y="1110716"/>
                  </a:moveTo>
                  <a:lnTo>
                    <a:pt x="5772353" y="1104900"/>
                  </a:lnTo>
                  <a:lnTo>
                    <a:pt x="5755995" y="1091031"/>
                  </a:lnTo>
                  <a:lnTo>
                    <a:pt x="5751500" y="1095032"/>
                  </a:lnTo>
                  <a:lnTo>
                    <a:pt x="5770486" y="1116380"/>
                  </a:lnTo>
                  <a:lnTo>
                    <a:pt x="5776861" y="1110716"/>
                  </a:lnTo>
                  <a:close/>
                </a:path>
                <a:path w="6600825" h="6591300">
                  <a:moveTo>
                    <a:pt x="5778385" y="5478602"/>
                  </a:moveTo>
                  <a:lnTo>
                    <a:pt x="5767438" y="5468848"/>
                  </a:lnTo>
                  <a:lnTo>
                    <a:pt x="5748426" y="5490172"/>
                  </a:lnTo>
                  <a:lnTo>
                    <a:pt x="5757913" y="5498630"/>
                  </a:lnTo>
                  <a:lnTo>
                    <a:pt x="5772353" y="5486400"/>
                  </a:lnTo>
                  <a:lnTo>
                    <a:pt x="5778385" y="5478602"/>
                  </a:lnTo>
                  <a:close/>
                </a:path>
                <a:path w="6600825" h="6591300">
                  <a:moveTo>
                    <a:pt x="5782500" y="2347023"/>
                  </a:moveTo>
                  <a:lnTo>
                    <a:pt x="5781129" y="2343797"/>
                  </a:lnTo>
                  <a:lnTo>
                    <a:pt x="5773242" y="2320023"/>
                  </a:lnTo>
                  <a:lnTo>
                    <a:pt x="5766930" y="2322461"/>
                  </a:lnTo>
                  <a:lnTo>
                    <a:pt x="5777242" y="2349068"/>
                  </a:lnTo>
                  <a:lnTo>
                    <a:pt x="5782500" y="2347023"/>
                  </a:lnTo>
                  <a:close/>
                </a:path>
                <a:path w="6600825" h="6591300">
                  <a:moveTo>
                    <a:pt x="5782932" y="4257256"/>
                  </a:moveTo>
                  <a:lnTo>
                    <a:pt x="5771286" y="4252658"/>
                  </a:lnTo>
                  <a:lnTo>
                    <a:pt x="5760796" y="4279176"/>
                  </a:lnTo>
                  <a:lnTo>
                    <a:pt x="5771451" y="4283380"/>
                  </a:lnTo>
                  <a:lnTo>
                    <a:pt x="5781129" y="4261497"/>
                  </a:lnTo>
                  <a:lnTo>
                    <a:pt x="5782932" y="4257256"/>
                  </a:lnTo>
                  <a:close/>
                </a:path>
                <a:path w="6600825" h="6591300">
                  <a:moveTo>
                    <a:pt x="5797359" y="2382088"/>
                  </a:moveTo>
                  <a:lnTo>
                    <a:pt x="5786196" y="2355748"/>
                  </a:lnTo>
                  <a:lnTo>
                    <a:pt x="5780583" y="2357831"/>
                  </a:lnTo>
                  <a:lnTo>
                    <a:pt x="5790527" y="2384615"/>
                  </a:lnTo>
                  <a:lnTo>
                    <a:pt x="5797359" y="2382088"/>
                  </a:lnTo>
                  <a:close/>
                </a:path>
                <a:path w="6600825" h="6591300">
                  <a:moveTo>
                    <a:pt x="5797677" y="4222089"/>
                  </a:moveTo>
                  <a:lnTo>
                    <a:pt x="5784774" y="4217213"/>
                  </a:lnTo>
                  <a:lnTo>
                    <a:pt x="5774664" y="4243908"/>
                  </a:lnTo>
                  <a:lnTo>
                    <a:pt x="5786653" y="4248455"/>
                  </a:lnTo>
                  <a:lnTo>
                    <a:pt x="5797283" y="4223397"/>
                  </a:lnTo>
                  <a:lnTo>
                    <a:pt x="5797677" y="4222089"/>
                  </a:lnTo>
                  <a:close/>
                </a:path>
                <a:path w="6600825" h="6591300">
                  <a:moveTo>
                    <a:pt x="5800217" y="1140879"/>
                  </a:moveTo>
                  <a:lnTo>
                    <a:pt x="5782691" y="1118247"/>
                  </a:lnTo>
                  <a:lnTo>
                    <a:pt x="5776696" y="1123454"/>
                  </a:lnTo>
                  <a:lnTo>
                    <a:pt x="5795429" y="1145032"/>
                  </a:lnTo>
                  <a:lnTo>
                    <a:pt x="5800217" y="1140879"/>
                  </a:lnTo>
                  <a:close/>
                </a:path>
                <a:path w="6600825" h="6591300">
                  <a:moveTo>
                    <a:pt x="5801792" y="5448389"/>
                  </a:moveTo>
                  <a:lnTo>
                    <a:pt x="5792419" y="5440235"/>
                  </a:lnTo>
                  <a:lnTo>
                    <a:pt x="5773661" y="5461787"/>
                  </a:lnTo>
                  <a:lnTo>
                    <a:pt x="5784266" y="5471020"/>
                  </a:lnTo>
                  <a:lnTo>
                    <a:pt x="5801792" y="5448389"/>
                  </a:lnTo>
                  <a:close/>
                </a:path>
                <a:path w="6600825" h="6591300">
                  <a:moveTo>
                    <a:pt x="5808789" y="4185513"/>
                  </a:moveTo>
                  <a:lnTo>
                    <a:pt x="5797766" y="4181525"/>
                  </a:lnTo>
                  <a:lnTo>
                    <a:pt x="5788037" y="4208411"/>
                  </a:lnTo>
                  <a:lnTo>
                    <a:pt x="5800458" y="4212907"/>
                  </a:lnTo>
                  <a:lnTo>
                    <a:pt x="5808789" y="4185513"/>
                  </a:lnTo>
                  <a:close/>
                </a:path>
                <a:path w="6600825" h="6591300">
                  <a:moveTo>
                    <a:pt x="5811672" y="2417432"/>
                  </a:moveTo>
                  <a:lnTo>
                    <a:pt x="5800928" y="2390889"/>
                  </a:lnTo>
                  <a:lnTo>
                    <a:pt x="5793727" y="2393442"/>
                  </a:lnTo>
                  <a:lnTo>
                    <a:pt x="5803303" y="2420404"/>
                  </a:lnTo>
                  <a:lnTo>
                    <a:pt x="5811672" y="2417432"/>
                  </a:lnTo>
                  <a:close/>
                </a:path>
                <a:path w="6600825" h="6591300">
                  <a:moveTo>
                    <a:pt x="5821616" y="4149521"/>
                  </a:moveTo>
                  <a:lnTo>
                    <a:pt x="5810275" y="4145597"/>
                  </a:lnTo>
                  <a:lnTo>
                    <a:pt x="5800915" y="4172661"/>
                  </a:lnTo>
                  <a:lnTo>
                    <a:pt x="5811571" y="4176344"/>
                  </a:lnTo>
                  <a:lnTo>
                    <a:pt x="5812688" y="4172661"/>
                  </a:lnTo>
                  <a:lnTo>
                    <a:pt x="5821616" y="4149521"/>
                  </a:lnTo>
                  <a:close/>
                </a:path>
                <a:path w="6600825" h="6591300">
                  <a:moveTo>
                    <a:pt x="5822569" y="2454071"/>
                  </a:moveTo>
                  <a:lnTo>
                    <a:pt x="5814593" y="2426512"/>
                  </a:lnTo>
                  <a:lnTo>
                    <a:pt x="5806389" y="2429294"/>
                  </a:lnTo>
                  <a:lnTo>
                    <a:pt x="5815584" y="2456434"/>
                  </a:lnTo>
                  <a:lnTo>
                    <a:pt x="5822569" y="2454071"/>
                  </a:lnTo>
                  <a:close/>
                </a:path>
                <a:path w="6600825" h="6591300">
                  <a:moveTo>
                    <a:pt x="5823343" y="1171168"/>
                  </a:moveTo>
                  <a:lnTo>
                    <a:pt x="5805995" y="1148410"/>
                  </a:lnTo>
                  <a:lnTo>
                    <a:pt x="5801563" y="1152169"/>
                  </a:lnTo>
                  <a:lnTo>
                    <a:pt x="5820054" y="1173962"/>
                  </a:lnTo>
                  <a:lnTo>
                    <a:pt x="5823343" y="1171168"/>
                  </a:lnTo>
                  <a:close/>
                </a:path>
                <a:path w="6600825" h="6591300">
                  <a:moveTo>
                    <a:pt x="5824944" y="5418023"/>
                  </a:moveTo>
                  <a:lnTo>
                    <a:pt x="5817082" y="5411330"/>
                  </a:lnTo>
                  <a:lnTo>
                    <a:pt x="5798566" y="5433098"/>
                  </a:lnTo>
                  <a:lnTo>
                    <a:pt x="5807595" y="5440781"/>
                  </a:lnTo>
                  <a:lnTo>
                    <a:pt x="5824944" y="5418023"/>
                  </a:lnTo>
                  <a:close/>
                </a:path>
                <a:path w="6600825" h="6591300">
                  <a:moveTo>
                    <a:pt x="5833300" y="4113085"/>
                  </a:moveTo>
                  <a:lnTo>
                    <a:pt x="5822264" y="4109440"/>
                  </a:lnTo>
                  <a:lnTo>
                    <a:pt x="5813285" y="4136682"/>
                  </a:lnTo>
                  <a:lnTo>
                    <a:pt x="5825071" y="4140568"/>
                  </a:lnTo>
                  <a:lnTo>
                    <a:pt x="5827407" y="4134497"/>
                  </a:lnTo>
                  <a:lnTo>
                    <a:pt x="5833300" y="4113085"/>
                  </a:lnTo>
                  <a:close/>
                </a:path>
                <a:path w="6600825" h="6591300">
                  <a:moveTo>
                    <a:pt x="5834583" y="2490355"/>
                  </a:moveTo>
                  <a:lnTo>
                    <a:pt x="5827407" y="2470797"/>
                  </a:lnTo>
                  <a:lnTo>
                    <a:pt x="5825223" y="2463228"/>
                  </a:lnTo>
                  <a:lnTo>
                    <a:pt x="5818543" y="2465374"/>
                  </a:lnTo>
                  <a:lnTo>
                    <a:pt x="5827357" y="2492692"/>
                  </a:lnTo>
                  <a:lnTo>
                    <a:pt x="5834583" y="2490355"/>
                  </a:lnTo>
                  <a:close/>
                </a:path>
                <a:path w="6600825" h="6591300">
                  <a:moveTo>
                    <a:pt x="5843943" y="4076344"/>
                  </a:moveTo>
                  <a:lnTo>
                    <a:pt x="5833732" y="4073144"/>
                  </a:lnTo>
                  <a:lnTo>
                    <a:pt x="5825160" y="4100461"/>
                  </a:lnTo>
                  <a:lnTo>
                    <a:pt x="5835853" y="4103827"/>
                  </a:lnTo>
                  <a:lnTo>
                    <a:pt x="5841390" y="4083697"/>
                  </a:lnTo>
                  <a:lnTo>
                    <a:pt x="5843943" y="4076344"/>
                  </a:lnTo>
                  <a:close/>
                </a:path>
                <a:path w="6600825" h="6591300">
                  <a:moveTo>
                    <a:pt x="5846000" y="2526614"/>
                  </a:moveTo>
                  <a:lnTo>
                    <a:pt x="5841390" y="2508897"/>
                  </a:lnTo>
                  <a:lnTo>
                    <a:pt x="5837885" y="2499334"/>
                  </a:lnTo>
                  <a:lnTo>
                    <a:pt x="5830189" y="2501696"/>
                  </a:lnTo>
                  <a:lnTo>
                    <a:pt x="5838545" y="2528913"/>
                  </a:lnTo>
                  <a:lnTo>
                    <a:pt x="5846000" y="2526614"/>
                  </a:lnTo>
                  <a:close/>
                </a:path>
                <a:path w="6600825" h="6591300">
                  <a:moveTo>
                    <a:pt x="5846280" y="1201559"/>
                  </a:moveTo>
                  <a:lnTo>
                    <a:pt x="5830976" y="1181176"/>
                  </a:lnTo>
                  <a:lnTo>
                    <a:pt x="5829084" y="1178699"/>
                  </a:lnTo>
                  <a:lnTo>
                    <a:pt x="5826099" y="1181176"/>
                  </a:lnTo>
                  <a:lnTo>
                    <a:pt x="5844337" y="1203172"/>
                  </a:lnTo>
                  <a:lnTo>
                    <a:pt x="5846280" y="1201559"/>
                  </a:lnTo>
                  <a:close/>
                </a:path>
                <a:path w="6600825" h="6591300">
                  <a:moveTo>
                    <a:pt x="5852299" y="5391201"/>
                  </a:moveTo>
                  <a:lnTo>
                    <a:pt x="5841403" y="5382145"/>
                  </a:lnTo>
                  <a:lnTo>
                    <a:pt x="5823140" y="5404129"/>
                  </a:lnTo>
                  <a:lnTo>
                    <a:pt x="5830735" y="5410441"/>
                  </a:lnTo>
                  <a:lnTo>
                    <a:pt x="5830913" y="5410200"/>
                  </a:lnTo>
                  <a:lnTo>
                    <a:pt x="5852299" y="5391201"/>
                  </a:lnTo>
                  <a:close/>
                </a:path>
                <a:path w="6600825" h="6591300">
                  <a:moveTo>
                    <a:pt x="5855792" y="2563266"/>
                  </a:moveTo>
                  <a:lnTo>
                    <a:pt x="5854624" y="2559697"/>
                  </a:lnTo>
                  <a:lnTo>
                    <a:pt x="5848388" y="2535771"/>
                  </a:lnTo>
                  <a:lnTo>
                    <a:pt x="5841225" y="2537866"/>
                  </a:lnTo>
                  <a:lnTo>
                    <a:pt x="5849175" y="2565196"/>
                  </a:lnTo>
                  <a:lnTo>
                    <a:pt x="5855792" y="2563266"/>
                  </a:lnTo>
                  <a:close/>
                </a:path>
                <a:path w="6600825" h="6591300">
                  <a:moveTo>
                    <a:pt x="5855919" y="4040327"/>
                  </a:moveTo>
                  <a:lnTo>
                    <a:pt x="5844591" y="4036949"/>
                  </a:lnTo>
                  <a:lnTo>
                    <a:pt x="5836463" y="4064216"/>
                  </a:lnTo>
                  <a:lnTo>
                    <a:pt x="5847054" y="4067365"/>
                  </a:lnTo>
                  <a:lnTo>
                    <a:pt x="5854624" y="4045597"/>
                  </a:lnTo>
                  <a:lnTo>
                    <a:pt x="5855919" y="4040327"/>
                  </a:lnTo>
                  <a:close/>
                </a:path>
                <a:path w="6600825" h="6591300">
                  <a:moveTo>
                    <a:pt x="5864999" y="4003383"/>
                  </a:moveTo>
                  <a:lnTo>
                    <a:pt x="5854941" y="4000538"/>
                  </a:lnTo>
                  <a:lnTo>
                    <a:pt x="5847194" y="4027970"/>
                  </a:lnTo>
                  <a:lnTo>
                    <a:pt x="5858192" y="4031069"/>
                  </a:lnTo>
                  <a:lnTo>
                    <a:pt x="5864999" y="4003383"/>
                  </a:lnTo>
                  <a:close/>
                </a:path>
                <a:path w="6600825" h="6591300">
                  <a:moveTo>
                    <a:pt x="5867489" y="2599448"/>
                  </a:moveTo>
                  <a:lnTo>
                    <a:pt x="5867108" y="2597797"/>
                  </a:lnTo>
                  <a:lnTo>
                    <a:pt x="5858751" y="2572270"/>
                  </a:lnTo>
                  <a:lnTo>
                    <a:pt x="5851728" y="2574201"/>
                  </a:lnTo>
                  <a:lnTo>
                    <a:pt x="5859310" y="2601696"/>
                  </a:lnTo>
                  <a:lnTo>
                    <a:pt x="5867489" y="2599448"/>
                  </a:lnTo>
                  <a:close/>
                </a:path>
                <a:path w="6600825" h="6591300">
                  <a:moveTo>
                    <a:pt x="5871489" y="1230007"/>
                  </a:moveTo>
                  <a:lnTo>
                    <a:pt x="5859513" y="1219200"/>
                  </a:lnTo>
                  <a:lnTo>
                    <a:pt x="5851944" y="1209116"/>
                  </a:lnTo>
                  <a:lnTo>
                    <a:pt x="5850293" y="1210449"/>
                  </a:lnTo>
                  <a:lnTo>
                    <a:pt x="5868251" y="1232636"/>
                  </a:lnTo>
                  <a:lnTo>
                    <a:pt x="5871489" y="1230007"/>
                  </a:lnTo>
                  <a:close/>
                </a:path>
                <a:path w="6600825" h="6591300">
                  <a:moveTo>
                    <a:pt x="5875718" y="3966845"/>
                  </a:moveTo>
                  <a:lnTo>
                    <a:pt x="5864784" y="3963924"/>
                  </a:lnTo>
                  <a:lnTo>
                    <a:pt x="5857418" y="3991508"/>
                  </a:lnTo>
                  <a:lnTo>
                    <a:pt x="5867311" y="3994150"/>
                  </a:lnTo>
                  <a:lnTo>
                    <a:pt x="5875718" y="3966845"/>
                  </a:lnTo>
                  <a:close/>
                </a:path>
                <a:path w="6600825" h="6591300">
                  <a:moveTo>
                    <a:pt x="5876061" y="2636558"/>
                  </a:moveTo>
                  <a:lnTo>
                    <a:pt x="5869635" y="2608707"/>
                  </a:lnTo>
                  <a:lnTo>
                    <a:pt x="5861736" y="2610764"/>
                  </a:lnTo>
                  <a:lnTo>
                    <a:pt x="5868924" y="2638412"/>
                  </a:lnTo>
                  <a:lnTo>
                    <a:pt x="5876061" y="2636558"/>
                  </a:lnTo>
                  <a:close/>
                </a:path>
                <a:path w="6600825" h="6591300">
                  <a:moveTo>
                    <a:pt x="5876518" y="5361787"/>
                  </a:moveTo>
                  <a:lnTo>
                    <a:pt x="5865368" y="5352732"/>
                  </a:lnTo>
                  <a:lnTo>
                    <a:pt x="5847372" y="5374881"/>
                  </a:lnTo>
                  <a:lnTo>
                    <a:pt x="5859538" y="5384762"/>
                  </a:lnTo>
                  <a:lnTo>
                    <a:pt x="5876518" y="5361787"/>
                  </a:lnTo>
                  <a:close/>
                </a:path>
                <a:path w="6600825" h="6591300">
                  <a:moveTo>
                    <a:pt x="5884672" y="3929748"/>
                  </a:moveTo>
                  <a:lnTo>
                    <a:pt x="5874105" y="3927094"/>
                  </a:lnTo>
                  <a:lnTo>
                    <a:pt x="5867133" y="3954830"/>
                  </a:lnTo>
                  <a:lnTo>
                    <a:pt x="5878538" y="3957701"/>
                  </a:lnTo>
                  <a:lnTo>
                    <a:pt x="5878842" y="3956697"/>
                  </a:lnTo>
                  <a:lnTo>
                    <a:pt x="5884672" y="3929748"/>
                  </a:lnTo>
                  <a:close/>
                </a:path>
                <a:path w="6600825" h="6591300">
                  <a:moveTo>
                    <a:pt x="5885993" y="2673388"/>
                  </a:moveTo>
                  <a:lnTo>
                    <a:pt x="5878842" y="2648597"/>
                  </a:lnTo>
                  <a:lnTo>
                    <a:pt x="5878207" y="2645816"/>
                  </a:lnTo>
                  <a:lnTo>
                    <a:pt x="5871222" y="2647518"/>
                  </a:lnTo>
                  <a:lnTo>
                    <a:pt x="5878030" y="2675331"/>
                  </a:lnTo>
                  <a:lnTo>
                    <a:pt x="5885993" y="2673388"/>
                  </a:lnTo>
                  <a:close/>
                </a:path>
                <a:path w="6600825" h="6591300">
                  <a:moveTo>
                    <a:pt x="5893409" y="3892537"/>
                  </a:moveTo>
                  <a:lnTo>
                    <a:pt x="5882919" y="3890060"/>
                  </a:lnTo>
                  <a:lnTo>
                    <a:pt x="5876341" y="3917950"/>
                  </a:lnTo>
                  <a:lnTo>
                    <a:pt x="5886691" y="3920401"/>
                  </a:lnTo>
                  <a:lnTo>
                    <a:pt x="5889828" y="3905897"/>
                  </a:lnTo>
                  <a:lnTo>
                    <a:pt x="5893409" y="3892537"/>
                  </a:lnTo>
                  <a:close/>
                </a:path>
                <a:path w="6600825" h="6591300">
                  <a:moveTo>
                    <a:pt x="5894629" y="2710611"/>
                  </a:moveTo>
                  <a:lnTo>
                    <a:pt x="5889828" y="2686697"/>
                  </a:lnTo>
                  <a:lnTo>
                    <a:pt x="5888634" y="2682557"/>
                  </a:lnTo>
                  <a:lnTo>
                    <a:pt x="5880201" y="2684488"/>
                  </a:lnTo>
                  <a:lnTo>
                    <a:pt x="5886615" y="2712453"/>
                  </a:lnTo>
                  <a:lnTo>
                    <a:pt x="5894629" y="2710611"/>
                  </a:lnTo>
                  <a:close/>
                </a:path>
                <a:path w="6600825" h="6591300">
                  <a:moveTo>
                    <a:pt x="5897372" y="1257985"/>
                  </a:moveTo>
                  <a:lnTo>
                    <a:pt x="5887656" y="1244600"/>
                  </a:lnTo>
                  <a:lnTo>
                    <a:pt x="5878601" y="1236433"/>
                  </a:lnTo>
                  <a:lnTo>
                    <a:pt x="5874131" y="1239977"/>
                  </a:lnTo>
                  <a:lnTo>
                    <a:pt x="5891835" y="1262367"/>
                  </a:lnTo>
                  <a:lnTo>
                    <a:pt x="5897372" y="1257985"/>
                  </a:lnTo>
                  <a:close/>
                </a:path>
                <a:path w="6600825" h="6591300">
                  <a:moveTo>
                    <a:pt x="5899048" y="5331003"/>
                  </a:moveTo>
                  <a:lnTo>
                    <a:pt x="5888990" y="5323027"/>
                  </a:lnTo>
                  <a:lnTo>
                    <a:pt x="5871248" y="5345392"/>
                  </a:lnTo>
                  <a:lnTo>
                    <a:pt x="5882195" y="5354078"/>
                  </a:lnTo>
                  <a:lnTo>
                    <a:pt x="5887656" y="5346700"/>
                  </a:lnTo>
                  <a:lnTo>
                    <a:pt x="5899048" y="5331003"/>
                  </a:lnTo>
                  <a:close/>
                </a:path>
                <a:path w="6600825" h="6591300">
                  <a:moveTo>
                    <a:pt x="5902350" y="3855288"/>
                  </a:moveTo>
                  <a:lnTo>
                    <a:pt x="5891225" y="3852837"/>
                  </a:lnTo>
                  <a:lnTo>
                    <a:pt x="5885027" y="3880878"/>
                  </a:lnTo>
                  <a:lnTo>
                    <a:pt x="5895886" y="3883266"/>
                  </a:lnTo>
                  <a:lnTo>
                    <a:pt x="5900039" y="3867797"/>
                  </a:lnTo>
                  <a:lnTo>
                    <a:pt x="5902350" y="3855288"/>
                  </a:lnTo>
                  <a:close/>
                </a:path>
                <a:path w="6600825" h="6591300">
                  <a:moveTo>
                    <a:pt x="5902642" y="2748051"/>
                  </a:moveTo>
                  <a:lnTo>
                    <a:pt x="5900039" y="2737497"/>
                  </a:lnTo>
                  <a:lnTo>
                    <a:pt x="5896508" y="2719971"/>
                  </a:lnTo>
                  <a:lnTo>
                    <a:pt x="5888660" y="2721660"/>
                  </a:lnTo>
                  <a:lnTo>
                    <a:pt x="5894679" y="2749766"/>
                  </a:lnTo>
                  <a:lnTo>
                    <a:pt x="5902642" y="2748051"/>
                  </a:lnTo>
                  <a:close/>
                </a:path>
                <a:path w="6600825" h="6591300">
                  <a:moveTo>
                    <a:pt x="5909335" y="3817709"/>
                  </a:moveTo>
                  <a:lnTo>
                    <a:pt x="5898959" y="3815575"/>
                  </a:lnTo>
                  <a:lnTo>
                    <a:pt x="5893193" y="3843591"/>
                  </a:lnTo>
                  <a:lnTo>
                    <a:pt x="5904103" y="3845839"/>
                  </a:lnTo>
                  <a:lnTo>
                    <a:pt x="5909335" y="3817709"/>
                  </a:lnTo>
                  <a:close/>
                </a:path>
                <a:path w="6600825" h="6591300">
                  <a:moveTo>
                    <a:pt x="5911075" y="2785084"/>
                  </a:moveTo>
                  <a:lnTo>
                    <a:pt x="5909462" y="2775597"/>
                  </a:lnTo>
                  <a:lnTo>
                    <a:pt x="5904954" y="2757360"/>
                  </a:lnTo>
                  <a:lnTo>
                    <a:pt x="5896597" y="2759024"/>
                  </a:lnTo>
                  <a:lnTo>
                    <a:pt x="5902147" y="2786862"/>
                  </a:lnTo>
                  <a:lnTo>
                    <a:pt x="5911075" y="2785084"/>
                  </a:lnTo>
                  <a:close/>
                </a:path>
                <a:path w="6600825" h="6591300">
                  <a:moveTo>
                    <a:pt x="5915711" y="3780358"/>
                  </a:moveTo>
                  <a:lnTo>
                    <a:pt x="5906097" y="3778516"/>
                  </a:lnTo>
                  <a:lnTo>
                    <a:pt x="5900763" y="3806431"/>
                  </a:lnTo>
                  <a:lnTo>
                    <a:pt x="5910935" y="3808374"/>
                  </a:lnTo>
                  <a:lnTo>
                    <a:pt x="5915711" y="3780358"/>
                  </a:lnTo>
                  <a:close/>
                </a:path>
                <a:path w="6600825" h="6591300">
                  <a:moveTo>
                    <a:pt x="5917450" y="2822448"/>
                  </a:moveTo>
                  <a:lnTo>
                    <a:pt x="5912675" y="2794406"/>
                  </a:lnTo>
                  <a:lnTo>
                    <a:pt x="5903900" y="2796019"/>
                  </a:lnTo>
                  <a:lnTo>
                    <a:pt x="5909056" y="2823997"/>
                  </a:lnTo>
                  <a:lnTo>
                    <a:pt x="5917450" y="2822448"/>
                  </a:lnTo>
                  <a:close/>
                </a:path>
                <a:path w="6600825" h="6591300">
                  <a:moveTo>
                    <a:pt x="5919686" y="1288821"/>
                  </a:moveTo>
                  <a:lnTo>
                    <a:pt x="5915317" y="1282700"/>
                  </a:lnTo>
                  <a:lnTo>
                    <a:pt x="5902947" y="1265669"/>
                  </a:lnTo>
                  <a:lnTo>
                    <a:pt x="5897626" y="1269771"/>
                  </a:lnTo>
                  <a:lnTo>
                    <a:pt x="5915076" y="1292377"/>
                  </a:lnTo>
                  <a:lnTo>
                    <a:pt x="5919686" y="1288821"/>
                  </a:lnTo>
                  <a:close/>
                </a:path>
                <a:path w="6600825" h="6591300">
                  <a:moveTo>
                    <a:pt x="5921387" y="5300103"/>
                  </a:moveTo>
                  <a:lnTo>
                    <a:pt x="5912282" y="5293055"/>
                  </a:lnTo>
                  <a:lnTo>
                    <a:pt x="5894794" y="5315623"/>
                  </a:lnTo>
                  <a:lnTo>
                    <a:pt x="5904662" y="5323268"/>
                  </a:lnTo>
                  <a:lnTo>
                    <a:pt x="5915317" y="5308600"/>
                  </a:lnTo>
                  <a:lnTo>
                    <a:pt x="5921387" y="5300103"/>
                  </a:lnTo>
                  <a:close/>
                </a:path>
                <a:path w="6600825" h="6591300">
                  <a:moveTo>
                    <a:pt x="5922886" y="3743071"/>
                  </a:moveTo>
                  <a:lnTo>
                    <a:pt x="5912713" y="3741280"/>
                  </a:lnTo>
                  <a:lnTo>
                    <a:pt x="5907786" y="3769322"/>
                  </a:lnTo>
                  <a:lnTo>
                    <a:pt x="5917298" y="3770998"/>
                  </a:lnTo>
                  <a:lnTo>
                    <a:pt x="5918111" y="3766197"/>
                  </a:lnTo>
                  <a:lnTo>
                    <a:pt x="5922886" y="3743071"/>
                  </a:lnTo>
                  <a:close/>
                </a:path>
                <a:path w="6600825" h="6591300">
                  <a:moveTo>
                    <a:pt x="5923318" y="2859976"/>
                  </a:moveTo>
                  <a:lnTo>
                    <a:pt x="5918949" y="2831808"/>
                  </a:lnTo>
                  <a:lnTo>
                    <a:pt x="5910694" y="2833205"/>
                  </a:lnTo>
                  <a:lnTo>
                    <a:pt x="5915457" y="2861310"/>
                  </a:lnTo>
                  <a:lnTo>
                    <a:pt x="5923318" y="2859976"/>
                  </a:lnTo>
                  <a:close/>
                </a:path>
                <a:path w="6600825" h="6591300">
                  <a:moveTo>
                    <a:pt x="5929122" y="3705529"/>
                  </a:moveTo>
                  <a:lnTo>
                    <a:pt x="5918822" y="3703866"/>
                  </a:lnTo>
                  <a:lnTo>
                    <a:pt x="5914275" y="3732047"/>
                  </a:lnTo>
                  <a:lnTo>
                    <a:pt x="5924816" y="3733749"/>
                  </a:lnTo>
                  <a:lnTo>
                    <a:pt x="5925985" y="3728097"/>
                  </a:lnTo>
                  <a:lnTo>
                    <a:pt x="5929122" y="3705529"/>
                  </a:lnTo>
                  <a:close/>
                </a:path>
                <a:path w="6600825" h="6591300">
                  <a:moveTo>
                    <a:pt x="5929744" y="2897505"/>
                  </a:moveTo>
                  <a:lnTo>
                    <a:pt x="5925985" y="2877197"/>
                  </a:lnTo>
                  <a:lnTo>
                    <a:pt x="5924766" y="2869361"/>
                  </a:lnTo>
                  <a:lnTo>
                    <a:pt x="5916955" y="2870568"/>
                  </a:lnTo>
                  <a:lnTo>
                    <a:pt x="5921324" y="2898800"/>
                  </a:lnTo>
                  <a:lnTo>
                    <a:pt x="5929744" y="2897505"/>
                  </a:lnTo>
                  <a:close/>
                </a:path>
                <a:path w="6600825" h="6591300">
                  <a:moveTo>
                    <a:pt x="5934227" y="3667722"/>
                  </a:moveTo>
                  <a:lnTo>
                    <a:pt x="5924397" y="3666274"/>
                  </a:lnTo>
                  <a:lnTo>
                    <a:pt x="5920244" y="3694582"/>
                  </a:lnTo>
                  <a:lnTo>
                    <a:pt x="5930430" y="3696081"/>
                  </a:lnTo>
                  <a:lnTo>
                    <a:pt x="5933046" y="3677297"/>
                  </a:lnTo>
                  <a:lnTo>
                    <a:pt x="5934227" y="3667722"/>
                  </a:lnTo>
                  <a:close/>
                </a:path>
                <a:path w="6600825" h="6591300">
                  <a:moveTo>
                    <a:pt x="5935497" y="2935224"/>
                  </a:moveTo>
                  <a:lnTo>
                    <a:pt x="5933046" y="2915297"/>
                  </a:lnTo>
                  <a:lnTo>
                    <a:pt x="5931484" y="2906865"/>
                  </a:lnTo>
                  <a:lnTo>
                    <a:pt x="5922696" y="2908096"/>
                  </a:lnTo>
                  <a:lnTo>
                    <a:pt x="5926671" y="2936468"/>
                  </a:lnTo>
                  <a:lnTo>
                    <a:pt x="5935497" y="2935224"/>
                  </a:lnTo>
                  <a:close/>
                </a:path>
                <a:path w="6600825" h="6591300">
                  <a:moveTo>
                    <a:pt x="5938901" y="3629761"/>
                  </a:moveTo>
                  <a:lnTo>
                    <a:pt x="5929452" y="3628517"/>
                  </a:lnTo>
                  <a:lnTo>
                    <a:pt x="5925693" y="3656952"/>
                  </a:lnTo>
                  <a:lnTo>
                    <a:pt x="5935396" y="3658235"/>
                  </a:lnTo>
                  <a:lnTo>
                    <a:pt x="5938901" y="3629761"/>
                  </a:lnTo>
                  <a:close/>
                </a:path>
                <a:path w="6600825" h="6591300">
                  <a:moveTo>
                    <a:pt x="5940069" y="2973222"/>
                  </a:moveTo>
                  <a:lnTo>
                    <a:pt x="5939307" y="2966097"/>
                  </a:lnTo>
                  <a:lnTo>
                    <a:pt x="5936666" y="2944711"/>
                  </a:lnTo>
                  <a:lnTo>
                    <a:pt x="5927915" y="2945803"/>
                  </a:lnTo>
                  <a:lnTo>
                    <a:pt x="5931484" y="2974302"/>
                  </a:lnTo>
                  <a:lnTo>
                    <a:pt x="5940069" y="2973222"/>
                  </a:lnTo>
                  <a:close/>
                </a:path>
                <a:path w="6600825" h="6591300">
                  <a:moveTo>
                    <a:pt x="5941796" y="1319784"/>
                  </a:moveTo>
                  <a:lnTo>
                    <a:pt x="5925197" y="1296530"/>
                  </a:lnTo>
                  <a:lnTo>
                    <a:pt x="5920791" y="1299857"/>
                  </a:lnTo>
                  <a:lnTo>
                    <a:pt x="5937986" y="1322654"/>
                  </a:lnTo>
                  <a:lnTo>
                    <a:pt x="5941796" y="1319784"/>
                  </a:lnTo>
                  <a:close/>
                </a:path>
                <a:path w="6600825" h="6591300">
                  <a:moveTo>
                    <a:pt x="5943790" y="5269281"/>
                  </a:moveTo>
                  <a:lnTo>
                    <a:pt x="5935230" y="5262804"/>
                  </a:lnTo>
                  <a:lnTo>
                    <a:pt x="5917997" y="5285587"/>
                  </a:lnTo>
                  <a:lnTo>
                    <a:pt x="5926925" y="5292344"/>
                  </a:lnTo>
                  <a:lnTo>
                    <a:pt x="5942520" y="5270500"/>
                  </a:lnTo>
                  <a:lnTo>
                    <a:pt x="5943790" y="5269281"/>
                  </a:lnTo>
                  <a:close/>
                </a:path>
                <a:path w="6600825" h="6591300">
                  <a:moveTo>
                    <a:pt x="5944159" y="3011360"/>
                  </a:moveTo>
                  <a:lnTo>
                    <a:pt x="5941085" y="2982734"/>
                  </a:lnTo>
                  <a:lnTo>
                    <a:pt x="5932602" y="2983687"/>
                  </a:lnTo>
                  <a:lnTo>
                    <a:pt x="5935777" y="3012300"/>
                  </a:lnTo>
                  <a:lnTo>
                    <a:pt x="5944159" y="3011360"/>
                  </a:lnTo>
                  <a:close/>
                </a:path>
                <a:path w="6600825" h="6591300">
                  <a:moveTo>
                    <a:pt x="5944273" y="3591801"/>
                  </a:moveTo>
                  <a:lnTo>
                    <a:pt x="5933960" y="3590594"/>
                  </a:lnTo>
                  <a:lnTo>
                    <a:pt x="5930608" y="3619157"/>
                  </a:lnTo>
                  <a:lnTo>
                    <a:pt x="5940196" y="3620274"/>
                  </a:lnTo>
                  <a:lnTo>
                    <a:pt x="5944273" y="3591801"/>
                  </a:lnTo>
                  <a:close/>
                </a:path>
                <a:path w="6600825" h="6591300">
                  <a:moveTo>
                    <a:pt x="5947918" y="3553739"/>
                  </a:moveTo>
                  <a:lnTo>
                    <a:pt x="5937923" y="3552723"/>
                  </a:lnTo>
                  <a:lnTo>
                    <a:pt x="5935002" y="3581184"/>
                  </a:lnTo>
                  <a:lnTo>
                    <a:pt x="5945314" y="3582251"/>
                  </a:lnTo>
                  <a:lnTo>
                    <a:pt x="5947918" y="3553739"/>
                  </a:lnTo>
                  <a:close/>
                </a:path>
                <a:path w="6600825" h="6591300">
                  <a:moveTo>
                    <a:pt x="5948667" y="3049041"/>
                  </a:moveTo>
                  <a:lnTo>
                    <a:pt x="5945238" y="3020898"/>
                  </a:lnTo>
                  <a:lnTo>
                    <a:pt x="5936742" y="3021723"/>
                  </a:lnTo>
                  <a:lnTo>
                    <a:pt x="5939472" y="3049917"/>
                  </a:lnTo>
                  <a:lnTo>
                    <a:pt x="5948667" y="3049041"/>
                  </a:lnTo>
                  <a:close/>
                </a:path>
                <a:path w="6600825" h="6591300">
                  <a:moveTo>
                    <a:pt x="5951004" y="3516058"/>
                  </a:moveTo>
                  <a:lnTo>
                    <a:pt x="5941301" y="3515195"/>
                  </a:lnTo>
                  <a:lnTo>
                    <a:pt x="5938812" y="3543452"/>
                  </a:lnTo>
                  <a:lnTo>
                    <a:pt x="5948769" y="3544328"/>
                  </a:lnTo>
                  <a:lnTo>
                    <a:pt x="5949391" y="3537597"/>
                  </a:lnTo>
                  <a:lnTo>
                    <a:pt x="5951004" y="3516058"/>
                  </a:lnTo>
                  <a:close/>
                </a:path>
                <a:path w="6600825" h="6591300">
                  <a:moveTo>
                    <a:pt x="5951766" y="3086760"/>
                  </a:moveTo>
                  <a:lnTo>
                    <a:pt x="5949645" y="3058439"/>
                  </a:lnTo>
                  <a:lnTo>
                    <a:pt x="5940298" y="3059201"/>
                  </a:lnTo>
                  <a:lnTo>
                    <a:pt x="5942622" y="3087509"/>
                  </a:lnTo>
                  <a:lnTo>
                    <a:pt x="5951766" y="3086760"/>
                  </a:lnTo>
                  <a:close/>
                </a:path>
                <a:path w="6600825" h="6591300">
                  <a:moveTo>
                    <a:pt x="5953861" y="3478250"/>
                  </a:moveTo>
                  <a:lnTo>
                    <a:pt x="5944159" y="3477526"/>
                  </a:lnTo>
                  <a:lnTo>
                    <a:pt x="5942063" y="3505898"/>
                  </a:lnTo>
                  <a:lnTo>
                    <a:pt x="5951702" y="3506609"/>
                  </a:lnTo>
                  <a:lnTo>
                    <a:pt x="5953188" y="3486797"/>
                  </a:lnTo>
                  <a:lnTo>
                    <a:pt x="5953861" y="3478250"/>
                  </a:lnTo>
                  <a:close/>
                </a:path>
                <a:path w="6600825" h="6591300">
                  <a:moveTo>
                    <a:pt x="5954293" y="3124631"/>
                  </a:moveTo>
                  <a:lnTo>
                    <a:pt x="5953188" y="3105797"/>
                  </a:lnTo>
                  <a:lnTo>
                    <a:pt x="5952477" y="3096209"/>
                  </a:lnTo>
                  <a:lnTo>
                    <a:pt x="5943320" y="3096831"/>
                  </a:lnTo>
                  <a:lnTo>
                    <a:pt x="5945251" y="3125241"/>
                  </a:lnTo>
                  <a:lnTo>
                    <a:pt x="5954293" y="3124631"/>
                  </a:lnTo>
                  <a:close/>
                </a:path>
                <a:path w="6600825" h="6591300">
                  <a:moveTo>
                    <a:pt x="5956414" y="3162630"/>
                  </a:moveTo>
                  <a:lnTo>
                    <a:pt x="5956160" y="3156597"/>
                  </a:lnTo>
                  <a:lnTo>
                    <a:pt x="5954852" y="3134118"/>
                  </a:lnTo>
                  <a:lnTo>
                    <a:pt x="5945822" y="3134601"/>
                  </a:lnTo>
                  <a:lnTo>
                    <a:pt x="5947346" y="3163125"/>
                  </a:lnTo>
                  <a:lnTo>
                    <a:pt x="5956414" y="3162630"/>
                  </a:lnTo>
                  <a:close/>
                </a:path>
                <a:path w="6600825" h="6591300">
                  <a:moveTo>
                    <a:pt x="5956516" y="3440315"/>
                  </a:moveTo>
                  <a:lnTo>
                    <a:pt x="5946495" y="3439718"/>
                  </a:lnTo>
                  <a:lnTo>
                    <a:pt x="5944794" y="3468192"/>
                  </a:lnTo>
                  <a:lnTo>
                    <a:pt x="5954598" y="3468776"/>
                  </a:lnTo>
                  <a:lnTo>
                    <a:pt x="5956160" y="3448697"/>
                  </a:lnTo>
                  <a:lnTo>
                    <a:pt x="5956516" y="3440315"/>
                  </a:lnTo>
                  <a:close/>
                </a:path>
                <a:path w="6600825" h="6591300">
                  <a:moveTo>
                    <a:pt x="5958014" y="3200781"/>
                  </a:moveTo>
                  <a:lnTo>
                    <a:pt x="5956820" y="3172155"/>
                  </a:lnTo>
                  <a:lnTo>
                    <a:pt x="5947791" y="3172510"/>
                  </a:lnTo>
                  <a:lnTo>
                    <a:pt x="5948921" y="3201136"/>
                  </a:lnTo>
                  <a:lnTo>
                    <a:pt x="5958014" y="3200781"/>
                  </a:lnTo>
                  <a:close/>
                </a:path>
                <a:path w="6600825" h="6591300">
                  <a:moveTo>
                    <a:pt x="5958116" y="3402203"/>
                  </a:moveTo>
                  <a:lnTo>
                    <a:pt x="5948299" y="3401758"/>
                  </a:lnTo>
                  <a:lnTo>
                    <a:pt x="5946991" y="3430333"/>
                  </a:lnTo>
                  <a:lnTo>
                    <a:pt x="5956909" y="3430790"/>
                  </a:lnTo>
                  <a:lnTo>
                    <a:pt x="5958116" y="3402203"/>
                  </a:lnTo>
                  <a:close/>
                </a:path>
                <a:path w="6600825" h="6591300">
                  <a:moveTo>
                    <a:pt x="5959157" y="3363963"/>
                  </a:moveTo>
                  <a:lnTo>
                    <a:pt x="5949569" y="3363658"/>
                  </a:lnTo>
                  <a:lnTo>
                    <a:pt x="5948654" y="3392347"/>
                  </a:lnTo>
                  <a:lnTo>
                    <a:pt x="5958433" y="3392652"/>
                  </a:lnTo>
                  <a:lnTo>
                    <a:pt x="5959157" y="3363963"/>
                  </a:lnTo>
                  <a:close/>
                </a:path>
                <a:path w="6600825" h="6591300">
                  <a:moveTo>
                    <a:pt x="5959360" y="3239058"/>
                  </a:moveTo>
                  <a:lnTo>
                    <a:pt x="5958395" y="3210331"/>
                  </a:lnTo>
                  <a:lnTo>
                    <a:pt x="5949226" y="3210560"/>
                  </a:lnTo>
                  <a:lnTo>
                    <a:pt x="5949950" y="3239300"/>
                  </a:lnTo>
                  <a:lnTo>
                    <a:pt x="5959360" y="3239058"/>
                  </a:lnTo>
                  <a:close/>
                </a:path>
                <a:path w="6600825" h="6591300">
                  <a:moveTo>
                    <a:pt x="5959767" y="3325596"/>
                  </a:moveTo>
                  <a:lnTo>
                    <a:pt x="5950293" y="3325431"/>
                  </a:lnTo>
                  <a:lnTo>
                    <a:pt x="5949797" y="3354222"/>
                  </a:lnTo>
                  <a:lnTo>
                    <a:pt x="5959399" y="3354387"/>
                  </a:lnTo>
                  <a:lnTo>
                    <a:pt x="5959576" y="3347097"/>
                  </a:lnTo>
                  <a:lnTo>
                    <a:pt x="5959767" y="3325596"/>
                  </a:lnTo>
                  <a:close/>
                </a:path>
                <a:path w="6600825" h="6591300">
                  <a:moveTo>
                    <a:pt x="5959856" y="3277476"/>
                  </a:moveTo>
                  <a:lnTo>
                    <a:pt x="5959602" y="3248647"/>
                  </a:lnTo>
                  <a:lnTo>
                    <a:pt x="5950115" y="3248749"/>
                  </a:lnTo>
                  <a:lnTo>
                    <a:pt x="5950445" y="3277578"/>
                  </a:lnTo>
                  <a:lnTo>
                    <a:pt x="5959856" y="3277476"/>
                  </a:lnTo>
                  <a:close/>
                </a:path>
                <a:path w="6600825" h="6591300">
                  <a:moveTo>
                    <a:pt x="5960008" y="3296285"/>
                  </a:moveTo>
                  <a:lnTo>
                    <a:pt x="5959932" y="3287103"/>
                  </a:lnTo>
                  <a:lnTo>
                    <a:pt x="5950483" y="3287115"/>
                  </a:lnTo>
                  <a:lnTo>
                    <a:pt x="5950382" y="3315944"/>
                  </a:lnTo>
                  <a:lnTo>
                    <a:pt x="5959843" y="3315982"/>
                  </a:lnTo>
                  <a:lnTo>
                    <a:pt x="5960008" y="3296285"/>
                  </a:lnTo>
                  <a:close/>
                </a:path>
                <a:path w="6600825" h="6591300">
                  <a:moveTo>
                    <a:pt x="5963640" y="1350937"/>
                  </a:moveTo>
                  <a:lnTo>
                    <a:pt x="5947245" y="1327531"/>
                  </a:lnTo>
                  <a:lnTo>
                    <a:pt x="5943612" y="1330210"/>
                  </a:lnTo>
                  <a:lnTo>
                    <a:pt x="5960554" y="1353210"/>
                  </a:lnTo>
                  <a:lnTo>
                    <a:pt x="5963640" y="1350937"/>
                  </a:lnTo>
                  <a:close/>
                </a:path>
                <a:path w="6600825" h="6591300">
                  <a:moveTo>
                    <a:pt x="5971235" y="5242179"/>
                  </a:moveTo>
                  <a:lnTo>
                    <a:pt x="5957824" y="5232285"/>
                  </a:lnTo>
                  <a:lnTo>
                    <a:pt x="5940857" y="5255260"/>
                  </a:lnTo>
                  <a:lnTo>
                    <a:pt x="5950813" y="5262613"/>
                  </a:lnTo>
                  <a:lnTo>
                    <a:pt x="5969228" y="5245100"/>
                  </a:lnTo>
                  <a:lnTo>
                    <a:pt x="5971235" y="5242179"/>
                  </a:lnTo>
                  <a:close/>
                </a:path>
                <a:path w="6600825" h="6591300">
                  <a:moveTo>
                    <a:pt x="5985294" y="1382217"/>
                  </a:moveTo>
                  <a:lnTo>
                    <a:pt x="5969076" y="1358684"/>
                  </a:lnTo>
                  <a:lnTo>
                    <a:pt x="5966091" y="1360830"/>
                  </a:lnTo>
                  <a:lnTo>
                    <a:pt x="5982767" y="1384033"/>
                  </a:lnTo>
                  <a:lnTo>
                    <a:pt x="5985294" y="1382217"/>
                  </a:lnTo>
                  <a:close/>
                </a:path>
                <a:path w="6600825" h="6591300">
                  <a:moveTo>
                    <a:pt x="5992901" y="5210721"/>
                  </a:moveTo>
                  <a:lnTo>
                    <a:pt x="5980087" y="5201488"/>
                  </a:lnTo>
                  <a:lnTo>
                    <a:pt x="5963374" y="5224678"/>
                  </a:lnTo>
                  <a:lnTo>
                    <a:pt x="5976683" y="5234267"/>
                  </a:lnTo>
                  <a:lnTo>
                    <a:pt x="5992901" y="5210721"/>
                  </a:lnTo>
                  <a:close/>
                </a:path>
                <a:path w="6600825" h="6591300">
                  <a:moveTo>
                    <a:pt x="6010021" y="1411351"/>
                  </a:moveTo>
                  <a:lnTo>
                    <a:pt x="5995467" y="1397000"/>
                  </a:lnTo>
                  <a:lnTo>
                    <a:pt x="5990653" y="1390015"/>
                  </a:lnTo>
                  <a:lnTo>
                    <a:pt x="5988215" y="1391716"/>
                  </a:lnTo>
                  <a:lnTo>
                    <a:pt x="6004636" y="1415122"/>
                  </a:lnTo>
                  <a:lnTo>
                    <a:pt x="6010021" y="1411351"/>
                  </a:lnTo>
                  <a:close/>
                </a:path>
                <a:path w="6600825" h="6591300">
                  <a:moveTo>
                    <a:pt x="6014326" y="5179098"/>
                  </a:moveTo>
                  <a:lnTo>
                    <a:pt x="6002007" y="5170436"/>
                  </a:lnTo>
                  <a:lnTo>
                    <a:pt x="5985561" y="5193817"/>
                  </a:lnTo>
                  <a:lnTo>
                    <a:pt x="5998311" y="5202796"/>
                  </a:lnTo>
                  <a:lnTo>
                    <a:pt x="6014326" y="5179098"/>
                  </a:lnTo>
                  <a:close/>
                </a:path>
                <a:path w="6600825" h="6591300">
                  <a:moveTo>
                    <a:pt x="6033732" y="1441284"/>
                  </a:moveTo>
                  <a:lnTo>
                    <a:pt x="6021209" y="1422400"/>
                  </a:lnTo>
                  <a:lnTo>
                    <a:pt x="6016904" y="1418145"/>
                  </a:lnTo>
                  <a:lnTo>
                    <a:pt x="6010008" y="1422869"/>
                  </a:lnTo>
                  <a:lnTo>
                    <a:pt x="6026162" y="1446479"/>
                  </a:lnTo>
                  <a:lnTo>
                    <a:pt x="6033732" y="1441284"/>
                  </a:lnTo>
                  <a:close/>
                </a:path>
                <a:path w="6600825" h="6591300">
                  <a:moveTo>
                    <a:pt x="6035522" y="5147322"/>
                  </a:moveTo>
                  <a:lnTo>
                    <a:pt x="6023572" y="5139118"/>
                  </a:lnTo>
                  <a:lnTo>
                    <a:pt x="6007379" y="5162702"/>
                  </a:lnTo>
                  <a:lnTo>
                    <a:pt x="6019698" y="5171148"/>
                  </a:lnTo>
                  <a:lnTo>
                    <a:pt x="6021209" y="5168900"/>
                  </a:lnTo>
                  <a:lnTo>
                    <a:pt x="6035522" y="5147322"/>
                  </a:lnTo>
                  <a:close/>
                </a:path>
                <a:path w="6600825" h="6591300">
                  <a:moveTo>
                    <a:pt x="6054636" y="1473060"/>
                  </a:moveTo>
                  <a:lnTo>
                    <a:pt x="6046470" y="1460500"/>
                  </a:lnTo>
                  <a:lnTo>
                    <a:pt x="6038989" y="1449222"/>
                  </a:lnTo>
                  <a:lnTo>
                    <a:pt x="6031433" y="1454277"/>
                  </a:lnTo>
                  <a:lnTo>
                    <a:pt x="6047257" y="1477987"/>
                  </a:lnTo>
                  <a:lnTo>
                    <a:pt x="6054636" y="1473060"/>
                  </a:lnTo>
                  <a:close/>
                </a:path>
                <a:path w="6600825" h="6591300">
                  <a:moveTo>
                    <a:pt x="6056439" y="5115471"/>
                  </a:moveTo>
                  <a:lnTo>
                    <a:pt x="6044717" y="5107622"/>
                  </a:lnTo>
                  <a:lnTo>
                    <a:pt x="6028855" y="5131320"/>
                  </a:lnTo>
                  <a:lnTo>
                    <a:pt x="6040818" y="5139321"/>
                  </a:lnTo>
                  <a:lnTo>
                    <a:pt x="6046470" y="5130800"/>
                  </a:lnTo>
                  <a:lnTo>
                    <a:pt x="6056439" y="5115471"/>
                  </a:lnTo>
                  <a:close/>
                </a:path>
                <a:path w="6600825" h="6591300">
                  <a:moveTo>
                    <a:pt x="6075299" y="1504988"/>
                  </a:moveTo>
                  <a:lnTo>
                    <a:pt x="6071235" y="1498600"/>
                  </a:lnTo>
                  <a:lnTo>
                    <a:pt x="6059805" y="1481023"/>
                  </a:lnTo>
                  <a:lnTo>
                    <a:pt x="6052426" y="1485836"/>
                  </a:lnTo>
                  <a:lnTo>
                    <a:pt x="6067996" y="1509737"/>
                  </a:lnTo>
                  <a:lnTo>
                    <a:pt x="6075299" y="1504988"/>
                  </a:lnTo>
                  <a:close/>
                </a:path>
                <a:path w="6600825" h="6591300">
                  <a:moveTo>
                    <a:pt x="6077102" y="5083480"/>
                  </a:moveTo>
                  <a:lnTo>
                    <a:pt x="6065494" y="5075898"/>
                  </a:lnTo>
                  <a:lnTo>
                    <a:pt x="6049899" y="5099786"/>
                  </a:lnTo>
                  <a:lnTo>
                    <a:pt x="6061646" y="5107444"/>
                  </a:lnTo>
                  <a:lnTo>
                    <a:pt x="6071235" y="5092700"/>
                  </a:lnTo>
                  <a:lnTo>
                    <a:pt x="6077102" y="5083480"/>
                  </a:lnTo>
                  <a:close/>
                </a:path>
                <a:path w="6600825" h="6591300">
                  <a:moveTo>
                    <a:pt x="6095720" y="1537081"/>
                  </a:moveTo>
                  <a:lnTo>
                    <a:pt x="6080404" y="1513001"/>
                  </a:lnTo>
                  <a:lnTo>
                    <a:pt x="6073076" y="1517650"/>
                  </a:lnTo>
                  <a:lnTo>
                    <a:pt x="6088367" y="1541741"/>
                  </a:lnTo>
                  <a:lnTo>
                    <a:pt x="6095720" y="1537081"/>
                  </a:lnTo>
                  <a:close/>
                </a:path>
                <a:path w="6600825" h="6591300">
                  <a:moveTo>
                    <a:pt x="6097524" y="5051323"/>
                  </a:moveTo>
                  <a:lnTo>
                    <a:pt x="6085916" y="5043932"/>
                  </a:lnTo>
                  <a:lnTo>
                    <a:pt x="6070587" y="5067998"/>
                  </a:lnTo>
                  <a:lnTo>
                    <a:pt x="6082233" y="5075415"/>
                  </a:lnTo>
                  <a:lnTo>
                    <a:pt x="6095492" y="5054600"/>
                  </a:lnTo>
                  <a:lnTo>
                    <a:pt x="6097524" y="5051323"/>
                  </a:lnTo>
                  <a:close/>
                </a:path>
                <a:path w="6600825" h="6591300">
                  <a:moveTo>
                    <a:pt x="6115863" y="1569377"/>
                  </a:moveTo>
                  <a:lnTo>
                    <a:pt x="6100750" y="1545145"/>
                  </a:lnTo>
                  <a:lnTo>
                    <a:pt x="6093371" y="1549704"/>
                  </a:lnTo>
                  <a:lnTo>
                    <a:pt x="6108395" y="1573987"/>
                  </a:lnTo>
                  <a:lnTo>
                    <a:pt x="6115863" y="1569377"/>
                  </a:lnTo>
                  <a:close/>
                </a:path>
                <a:path w="6600825" h="6591300">
                  <a:moveTo>
                    <a:pt x="6117691" y="5018976"/>
                  </a:moveTo>
                  <a:lnTo>
                    <a:pt x="6105982" y="5011712"/>
                  </a:lnTo>
                  <a:lnTo>
                    <a:pt x="6090920" y="5035969"/>
                  </a:lnTo>
                  <a:lnTo>
                    <a:pt x="6102591" y="5043208"/>
                  </a:lnTo>
                  <a:lnTo>
                    <a:pt x="6117691" y="5018976"/>
                  </a:lnTo>
                  <a:close/>
                </a:path>
                <a:path w="6600825" h="6591300">
                  <a:moveTo>
                    <a:pt x="6135738" y="1601851"/>
                  </a:moveTo>
                  <a:lnTo>
                    <a:pt x="6120866" y="1577467"/>
                  </a:lnTo>
                  <a:lnTo>
                    <a:pt x="6113297" y="1582026"/>
                  </a:lnTo>
                  <a:lnTo>
                    <a:pt x="6128042" y="1606486"/>
                  </a:lnTo>
                  <a:lnTo>
                    <a:pt x="6135738" y="1601851"/>
                  </a:lnTo>
                  <a:close/>
                </a:path>
                <a:path w="6600825" h="6591300">
                  <a:moveTo>
                    <a:pt x="6137580" y="4986426"/>
                  </a:moveTo>
                  <a:lnTo>
                    <a:pt x="6125680" y="4979238"/>
                  </a:lnTo>
                  <a:lnTo>
                    <a:pt x="6110897" y="5003685"/>
                  </a:lnTo>
                  <a:lnTo>
                    <a:pt x="6122708" y="5010823"/>
                  </a:lnTo>
                  <a:lnTo>
                    <a:pt x="6137580" y="4986426"/>
                  </a:lnTo>
                  <a:close/>
                </a:path>
                <a:path w="6600825" h="6591300">
                  <a:moveTo>
                    <a:pt x="6152820" y="1636014"/>
                  </a:moveTo>
                  <a:lnTo>
                    <a:pt x="6142482" y="1612900"/>
                  </a:lnTo>
                  <a:lnTo>
                    <a:pt x="6140704" y="1609979"/>
                  </a:lnTo>
                  <a:lnTo>
                    <a:pt x="6132868" y="1614589"/>
                  </a:lnTo>
                  <a:lnTo>
                    <a:pt x="6147333" y="1639239"/>
                  </a:lnTo>
                  <a:lnTo>
                    <a:pt x="6152820" y="1636014"/>
                  </a:lnTo>
                  <a:close/>
                </a:path>
                <a:path w="6600825" h="6591300">
                  <a:moveTo>
                    <a:pt x="6157214" y="4953711"/>
                  </a:moveTo>
                  <a:lnTo>
                    <a:pt x="6145022" y="4946523"/>
                  </a:lnTo>
                  <a:lnTo>
                    <a:pt x="6130506" y="4971148"/>
                  </a:lnTo>
                  <a:lnTo>
                    <a:pt x="6142571" y="4978260"/>
                  </a:lnTo>
                  <a:lnTo>
                    <a:pt x="6157214" y="4953711"/>
                  </a:lnTo>
                  <a:close/>
                </a:path>
                <a:path w="6600825" h="6591300">
                  <a:moveTo>
                    <a:pt x="6169190" y="1670545"/>
                  </a:moveTo>
                  <a:lnTo>
                    <a:pt x="6165202" y="1663700"/>
                  </a:lnTo>
                  <a:lnTo>
                    <a:pt x="6156718" y="1644726"/>
                  </a:lnTo>
                  <a:lnTo>
                    <a:pt x="6152058" y="1647380"/>
                  </a:lnTo>
                  <a:lnTo>
                    <a:pt x="6166256" y="1672221"/>
                  </a:lnTo>
                  <a:lnTo>
                    <a:pt x="6169190" y="1670545"/>
                  </a:lnTo>
                  <a:close/>
                </a:path>
                <a:path w="6600825" h="6591300">
                  <a:moveTo>
                    <a:pt x="6176569" y="4920793"/>
                  </a:moveTo>
                  <a:lnTo>
                    <a:pt x="6163983" y="4913566"/>
                  </a:lnTo>
                  <a:lnTo>
                    <a:pt x="6149746" y="4938382"/>
                  </a:lnTo>
                  <a:lnTo>
                    <a:pt x="6162116" y="4945469"/>
                  </a:lnTo>
                  <a:lnTo>
                    <a:pt x="6165202" y="4940300"/>
                  </a:lnTo>
                  <a:lnTo>
                    <a:pt x="6176569" y="4920793"/>
                  </a:lnTo>
                  <a:close/>
                </a:path>
                <a:path w="6600825" h="6591300">
                  <a:moveTo>
                    <a:pt x="6188354" y="1703463"/>
                  </a:moveTo>
                  <a:lnTo>
                    <a:pt x="6187414" y="1701800"/>
                  </a:lnTo>
                  <a:lnTo>
                    <a:pt x="6173965" y="1678724"/>
                  </a:lnTo>
                  <a:lnTo>
                    <a:pt x="6170892" y="1680425"/>
                  </a:lnTo>
                  <a:lnTo>
                    <a:pt x="6184811" y="1705432"/>
                  </a:lnTo>
                  <a:lnTo>
                    <a:pt x="6188354" y="1703463"/>
                  </a:lnTo>
                  <a:close/>
                </a:path>
                <a:path w="6600825" h="6591300">
                  <a:moveTo>
                    <a:pt x="6195669" y="4887684"/>
                  </a:moveTo>
                  <a:lnTo>
                    <a:pt x="6182576" y="4880381"/>
                  </a:lnTo>
                  <a:lnTo>
                    <a:pt x="6168631" y="4905362"/>
                  </a:lnTo>
                  <a:lnTo>
                    <a:pt x="6181407" y="4912499"/>
                  </a:lnTo>
                  <a:lnTo>
                    <a:pt x="6187414" y="4902200"/>
                  </a:lnTo>
                  <a:lnTo>
                    <a:pt x="6195669" y="4887684"/>
                  </a:lnTo>
                  <a:close/>
                </a:path>
                <a:path w="6600825" h="6591300">
                  <a:moveTo>
                    <a:pt x="6207163" y="1736509"/>
                  </a:moveTo>
                  <a:lnTo>
                    <a:pt x="6193053" y="1711706"/>
                  </a:lnTo>
                  <a:lnTo>
                    <a:pt x="6189345" y="1713712"/>
                  </a:lnTo>
                  <a:lnTo>
                    <a:pt x="6202934" y="1738795"/>
                  </a:lnTo>
                  <a:lnTo>
                    <a:pt x="6207163" y="1736509"/>
                  </a:lnTo>
                  <a:close/>
                </a:path>
                <a:path w="6600825" h="6591300">
                  <a:moveTo>
                    <a:pt x="6213348" y="4853864"/>
                  </a:moveTo>
                  <a:lnTo>
                    <a:pt x="6200762" y="4847018"/>
                  </a:lnTo>
                  <a:lnTo>
                    <a:pt x="6187122" y="4872113"/>
                  </a:lnTo>
                  <a:lnTo>
                    <a:pt x="6200419" y="4879340"/>
                  </a:lnTo>
                  <a:lnTo>
                    <a:pt x="6209093" y="4864100"/>
                  </a:lnTo>
                  <a:lnTo>
                    <a:pt x="6213348" y="4853864"/>
                  </a:lnTo>
                  <a:close/>
                </a:path>
                <a:path w="6600825" h="6591300">
                  <a:moveTo>
                    <a:pt x="6225616" y="1769668"/>
                  </a:moveTo>
                  <a:lnTo>
                    <a:pt x="6211786" y="1744738"/>
                  </a:lnTo>
                  <a:lnTo>
                    <a:pt x="6207353" y="1747075"/>
                  </a:lnTo>
                  <a:lnTo>
                    <a:pt x="6220638" y="1772285"/>
                  </a:lnTo>
                  <a:lnTo>
                    <a:pt x="6225616" y="1769668"/>
                  </a:lnTo>
                  <a:close/>
                </a:path>
                <a:path w="6600825" h="6591300">
                  <a:moveTo>
                    <a:pt x="6228042" y="4818596"/>
                  </a:moveTo>
                  <a:lnTo>
                    <a:pt x="6218504" y="4813554"/>
                  </a:lnTo>
                  <a:lnTo>
                    <a:pt x="6205194" y="4838751"/>
                  </a:lnTo>
                  <a:lnTo>
                    <a:pt x="6217043" y="4845012"/>
                  </a:lnTo>
                  <a:lnTo>
                    <a:pt x="6228042" y="4818596"/>
                  </a:lnTo>
                  <a:close/>
                </a:path>
                <a:path w="6600825" h="6591300">
                  <a:moveTo>
                    <a:pt x="6243790" y="1803031"/>
                  </a:moveTo>
                  <a:lnTo>
                    <a:pt x="6230213" y="1777936"/>
                  </a:lnTo>
                  <a:lnTo>
                    <a:pt x="6224956" y="1780628"/>
                  </a:lnTo>
                  <a:lnTo>
                    <a:pt x="6237960" y="1806016"/>
                  </a:lnTo>
                  <a:lnTo>
                    <a:pt x="6243790" y="1803031"/>
                  </a:lnTo>
                  <a:close/>
                </a:path>
                <a:path w="6600825" h="6591300">
                  <a:moveTo>
                    <a:pt x="6245631" y="4784877"/>
                  </a:moveTo>
                  <a:lnTo>
                    <a:pt x="6235878" y="4779861"/>
                  </a:lnTo>
                  <a:lnTo>
                    <a:pt x="6222847" y="4805235"/>
                  </a:lnTo>
                  <a:lnTo>
                    <a:pt x="6232055" y="4809960"/>
                  </a:lnTo>
                  <a:lnTo>
                    <a:pt x="6245631" y="4784877"/>
                  </a:lnTo>
                  <a:close/>
                </a:path>
                <a:path w="6600825" h="6591300">
                  <a:moveTo>
                    <a:pt x="6261659" y="1836597"/>
                  </a:moveTo>
                  <a:lnTo>
                    <a:pt x="6250864" y="1816100"/>
                  </a:lnTo>
                  <a:lnTo>
                    <a:pt x="6248298" y="1811362"/>
                  </a:lnTo>
                  <a:lnTo>
                    <a:pt x="6242189" y="1814398"/>
                  </a:lnTo>
                  <a:lnTo>
                    <a:pt x="6254902" y="1839950"/>
                  </a:lnTo>
                  <a:lnTo>
                    <a:pt x="6261659" y="1836597"/>
                  </a:lnTo>
                  <a:close/>
                </a:path>
                <a:path w="6600825" h="6591300">
                  <a:moveTo>
                    <a:pt x="6263487" y="4751248"/>
                  </a:moveTo>
                  <a:lnTo>
                    <a:pt x="6252870" y="4745952"/>
                  </a:lnTo>
                  <a:lnTo>
                    <a:pt x="6240119" y="4771479"/>
                  </a:lnTo>
                  <a:lnTo>
                    <a:pt x="6250165" y="4776495"/>
                  </a:lnTo>
                  <a:lnTo>
                    <a:pt x="6250864" y="4775200"/>
                  </a:lnTo>
                  <a:lnTo>
                    <a:pt x="6263487" y="4751248"/>
                  </a:lnTo>
                  <a:close/>
                </a:path>
                <a:path w="6600825" h="6591300">
                  <a:moveTo>
                    <a:pt x="6279235" y="1870367"/>
                  </a:moveTo>
                  <a:lnTo>
                    <a:pt x="6270942" y="1854200"/>
                  </a:lnTo>
                  <a:lnTo>
                    <a:pt x="6266091" y="1844992"/>
                  </a:lnTo>
                  <a:lnTo>
                    <a:pt x="6259042" y="1848396"/>
                  </a:lnTo>
                  <a:lnTo>
                    <a:pt x="6271463" y="1874126"/>
                  </a:lnTo>
                  <a:lnTo>
                    <a:pt x="6279235" y="1870367"/>
                  </a:lnTo>
                  <a:close/>
                </a:path>
                <a:path w="6600825" h="6591300">
                  <a:moveTo>
                    <a:pt x="6281039" y="4717415"/>
                  </a:moveTo>
                  <a:lnTo>
                    <a:pt x="6269482" y="4711814"/>
                  </a:lnTo>
                  <a:lnTo>
                    <a:pt x="6257023" y="4737506"/>
                  </a:lnTo>
                  <a:lnTo>
                    <a:pt x="6267932" y="4742802"/>
                  </a:lnTo>
                  <a:lnTo>
                    <a:pt x="6270942" y="4737100"/>
                  </a:lnTo>
                  <a:lnTo>
                    <a:pt x="6281039" y="4717415"/>
                  </a:lnTo>
                  <a:close/>
                </a:path>
                <a:path w="6600825" h="6591300">
                  <a:moveTo>
                    <a:pt x="6295212" y="1904961"/>
                  </a:moveTo>
                  <a:lnTo>
                    <a:pt x="6290475" y="1892300"/>
                  </a:lnTo>
                  <a:lnTo>
                    <a:pt x="6283579" y="1878838"/>
                  </a:lnTo>
                  <a:lnTo>
                    <a:pt x="6275514" y="1882622"/>
                  </a:lnTo>
                  <a:lnTo>
                    <a:pt x="6287643" y="1908505"/>
                  </a:lnTo>
                  <a:lnTo>
                    <a:pt x="6295212" y="1904961"/>
                  </a:lnTo>
                  <a:close/>
                </a:path>
                <a:path w="6600825" h="6591300">
                  <a:moveTo>
                    <a:pt x="6298260" y="4683366"/>
                  </a:moveTo>
                  <a:lnTo>
                    <a:pt x="6285700" y="4677448"/>
                  </a:lnTo>
                  <a:lnTo>
                    <a:pt x="6273533" y="4703318"/>
                  </a:lnTo>
                  <a:lnTo>
                    <a:pt x="6285395" y="4708893"/>
                  </a:lnTo>
                  <a:lnTo>
                    <a:pt x="6290475" y="4699000"/>
                  </a:lnTo>
                  <a:lnTo>
                    <a:pt x="6298260" y="4683366"/>
                  </a:lnTo>
                  <a:close/>
                </a:path>
                <a:path w="6600825" h="6591300">
                  <a:moveTo>
                    <a:pt x="6308585" y="1940763"/>
                  </a:moveTo>
                  <a:lnTo>
                    <a:pt x="6298552" y="1913902"/>
                  </a:lnTo>
                  <a:lnTo>
                    <a:pt x="6291592" y="1917065"/>
                  </a:lnTo>
                  <a:lnTo>
                    <a:pt x="6303442" y="1943100"/>
                  </a:lnTo>
                  <a:lnTo>
                    <a:pt x="6308585" y="1940763"/>
                  </a:lnTo>
                  <a:close/>
                </a:path>
                <a:path w="6600825" h="6591300">
                  <a:moveTo>
                    <a:pt x="6313944" y="4648543"/>
                  </a:moveTo>
                  <a:lnTo>
                    <a:pt x="6301549" y="4642878"/>
                  </a:lnTo>
                  <a:lnTo>
                    <a:pt x="6289662" y="4668901"/>
                  </a:lnTo>
                  <a:lnTo>
                    <a:pt x="6302540" y="4674781"/>
                  </a:lnTo>
                  <a:lnTo>
                    <a:pt x="6309461" y="4660900"/>
                  </a:lnTo>
                  <a:lnTo>
                    <a:pt x="6313944" y="4648543"/>
                  </a:lnTo>
                  <a:close/>
                </a:path>
                <a:path w="6600825" h="6591300">
                  <a:moveTo>
                    <a:pt x="6324994" y="1975205"/>
                  </a:moveTo>
                  <a:lnTo>
                    <a:pt x="6312509" y="1949411"/>
                  </a:lnTo>
                  <a:lnTo>
                    <a:pt x="6307290" y="1951710"/>
                  </a:lnTo>
                  <a:lnTo>
                    <a:pt x="6318847" y="1977910"/>
                  </a:lnTo>
                  <a:lnTo>
                    <a:pt x="6324994" y="1975205"/>
                  </a:lnTo>
                  <a:close/>
                </a:path>
                <a:path w="6600825" h="6591300">
                  <a:moveTo>
                    <a:pt x="6327013" y="4612525"/>
                  </a:moveTo>
                  <a:lnTo>
                    <a:pt x="6316993" y="4608093"/>
                  </a:lnTo>
                  <a:lnTo>
                    <a:pt x="6305410" y="4634281"/>
                  </a:lnTo>
                  <a:lnTo>
                    <a:pt x="6317221" y="4639500"/>
                  </a:lnTo>
                  <a:lnTo>
                    <a:pt x="6327013" y="4612525"/>
                  </a:lnTo>
                  <a:close/>
                </a:path>
                <a:path w="6600825" h="6591300">
                  <a:moveTo>
                    <a:pt x="6341288" y="2009749"/>
                  </a:moveTo>
                  <a:lnTo>
                    <a:pt x="6329108" y="1983790"/>
                  </a:lnTo>
                  <a:lnTo>
                    <a:pt x="6322606" y="1986572"/>
                  </a:lnTo>
                  <a:lnTo>
                    <a:pt x="6333845" y="2012924"/>
                  </a:lnTo>
                  <a:lnTo>
                    <a:pt x="6341288" y="2009749"/>
                  </a:lnTo>
                  <a:close/>
                </a:path>
                <a:path w="6600825" h="6591300">
                  <a:moveTo>
                    <a:pt x="6343040" y="4577804"/>
                  </a:moveTo>
                  <a:lnTo>
                    <a:pt x="6332055" y="4573092"/>
                  </a:lnTo>
                  <a:lnTo>
                    <a:pt x="6320764" y="4599444"/>
                  </a:lnTo>
                  <a:lnTo>
                    <a:pt x="6330861" y="4603762"/>
                  </a:lnTo>
                  <a:lnTo>
                    <a:pt x="6343040" y="4577804"/>
                  </a:lnTo>
                  <a:close/>
                </a:path>
                <a:path w="6600825" h="6591300">
                  <a:moveTo>
                    <a:pt x="6354648" y="2045347"/>
                  </a:moveTo>
                  <a:lnTo>
                    <a:pt x="6345771" y="2019300"/>
                  </a:lnTo>
                  <a:lnTo>
                    <a:pt x="6345314" y="2018334"/>
                  </a:lnTo>
                  <a:lnTo>
                    <a:pt x="6337490" y="2021573"/>
                  </a:lnTo>
                  <a:lnTo>
                    <a:pt x="6348374" y="2047938"/>
                  </a:lnTo>
                  <a:lnTo>
                    <a:pt x="6354648" y="2045347"/>
                  </a:lnTo>
                  <a:close/>
                </a:path>
                <a:path w="6600825" h="6591300">
                  <a:moveTo>
                    <a:pt x="6358864" y="4543171"/>
                  </a:moveTo>
                  <a:lnTo>
                    <a:pt x="6346634" y="4538103"/>
                  </a:lnTo>
                  <a:lnTo>
                    <a:pt x="6335712" y="4564431"/>
                  </a:lnTo>
                  <a:lnTo>
                    <a:pt x="6347066" y="4569142"/>
                  </a:lnTo>
                  <a:lnTo>
                    <a:pt x="6358864" y="4543171"/>
                  </a:lnTo>
                  <a:close/>
                </a:path>
                <a:path w="6600825" h="6591300">
                  <a:moveTo>
                    <a:pt x="6367881" y="2081009"/>
                  </a:moveTo>
                  <a:lnTo>
                    <a:pt x="6363081" y="2070100"/>
                  </a:lnTo>
                  <a:lnTo>
                    <a:pt x="6357709" y="2054326"/>
                  </a:lnTo>
                  <a:lnTo>
                    <a:pt x="6351918" y="2056638"/>
                  </a:lnTo>
                  <a:lnTo>
                    <a:pt x="6362522" y="2083142"/>
                  </a:lnTo>
                  <a:lnTo>
                    <a:pt x="6367881" y="2081009"/>
                  </a:lnTo>
                  <a:close/>
                </a:path>
                <a:path w="6600825" h="6591300">
                  <a:moveTo>
                    <a:pt x="6371844" y="4507331"/>
                  </a:moveTo>
                  <a:lnTo>
                    <a:pt x="6360820" y="4502912"/>
                  </a:lnTo>
                  <a:lnTo>
                    <a:pt x="6350190" y="4529391"/>
                  </a:lnTo>
                  <a:lnTo>
                    <a:pt x="6362827" y="4534471"/>
                  </a:lnTo>
                  <a:lnTo>
                    <a:pt x="6363081" y="4533900"/>
                  </a:lnTo>
                  <a:lnTo>
                    <a:pt x="6371844" y="4507331"/>
                  </a:lnTo>
                  <a:close/>
                </a:path>
                <a:path w="6600825" h="6591300">
                  <a:moveTo>
                    <a:pt x="6383109" y="2115921"/>
                  </a:moveTo>
                  <a:lnTo>
                    <a:pt x="6379832" y="2108200"/>
                  </a:lnTo>
                  <a:lnTo>
                    <a:pt x="6371691" y="2089683"/>
                  </a:lnTo>
                  <a:lnTo>
                    <a:pt x="6365964" y="2091905"/>
                  </a:lnTo>
                  <a:lnTo>
                    <a:pt x="6376263" y="2118563"/>
                  </a:lnTo>
                  <a:lnTo>
                    <a:pt x="6383109" y="2115921"/>
                  </a:lnTo>
                  <a:close/>
                </a:path>
                <a:path w="6600825" h="6591300">
                  <a:moveTo>
                    <a:pt x="6384772" y="4471454"/>
                  </a:moveTo>
                  <a:lnTo>
                    <a:pt x="6374612" y="4467517"/>
                  </a:lnTo>
                  <a:lnTo>
                    <a:pt x="6364275" y="4494161"/>
                  </a:lnTo>
                  <a:lnTo>
                    <a:pt x="6374828" y="4498251"/>
                  </a:lnTo>
                  <a:lnTo>
                    <a:pt x="6379832" y="4483100"/>
                  </a:lnTo>
                  <a:lnTo>
                    <a:pt x="6384772" y="4471454"/>
                  </a:lnTo>
                  <a:close/>
                </a:path>
                <a:path w="6600825" h="6591300">
                  <a:moveTo>
                    <a:pt x="6397511" y="2151215"/>
                  </a:moveTo>
                  <a:lnTo>
                    <a:pt x="6395999" y="2146300"/>
                  </a:lnTo>
                  <a:lnTo>
                    <a:pt x="6386817" y="2124672"/>
                  </a:lnTo>
                  <a:lnTo>
                    <a:pt x="6379604" y="2127364"/>
                  </a:lnTo>
                  <a:lnTo>
                    <a:pt x="6389598" y="2154174"/>
                  </a:lnTo>
                  <a:lnTo>
                    <a:pt x="6397511" y="2151215"/>
                  </a:lnTo>
                  <a:close/>
                </a:path>
                <a:path w="6600825" h="6591300">
                  <a:moveTo>
                    <a:pt x="6399581" y="4436262"/>
                  </a:moveTo>
                  <a:lnTo>
                    <a:pt x="6387998" y="4431931"/>
                  </a:lnTo>
                  <a:lnTo>
                    <a:pt x="6377965" y="4458716"/>
                  </a:lnTo>
                  <a:lnTo>
                    <a:pt x="6388506" y="4462665"/>
                  </a:lnTo>
                  <a:lnTo>
                    <a:pt x="6395999" y="4445000"/>
                  </a:lnTo>
                  <a:lnTo>
                    <a:pt x="6399581" y="4436262"/>
                  </a:lnTo>
                  <a:close/>
                </a:path>
                <a:path w="6600825" h="6591300">
                  <a:moveTo>
                    <a:pt x="6408687" y="2187600"/>
                  </a:moveTo>
                  <a:lnTo>
                    <a:pt x="6400305" y="2160320"/>
                  </a:lnTo>
                  <a:lnTo>
                    <a:pt x="6392837" y="2163013"/>
                  </a:lnTo>
                  <a:lnTo>
                    <a:pt x="6402489" y="2189823"/>
                  </a:lnTo>
                  <a:lnTo>
                    <a:pt x="6408687" y="2187600"/>
                  </a:lnTo>
                  <a:close/>
                </a:path>
                <a:path w="6600825" h="6591300">
                  <a:moveTo>
                    <a:pt x="6413411" y="4400778"/>
                  </a:moveTo>
                  <a:lnTo>
                    <a:pt x="6400952" y="4396283"/>
                  </a:lnTo>
                  <a:lnTo>
                    <a:pt x="6391262" y="4423080"/>
                  </a:lnTo>
                  <a:lnTo>
                    <a:pt x="6403200" y="4427398"/>
                  </a:lnTo>
                  <a:lnTo>
                    <a:pt x="6411595" y="4406900"/>
                  </a:lnTo>
                  <a:lnTo>
                    <a:pt x="6413411" y="4400778"/>
                  </a:lnTo>
                  <a:close/>
                </a:path>
                <a:path w="6600825" h="6591300">
                  <a:moveTo>
                    <a:pt x="6421907" y="2223236"/>
                  </a:moveTo>
                  <a:lnTo>
                    <a:pt x="6411595" y="2197100"/>
                  </a:lnTo>
                  <a:lnTo>
                    <a:pt x="6411468" y="2196655"/>
                  </a:lnTo>
                  <a:lnTo>
                    <a:pt x="6405626" y="2198687"/>
                  </a:lnTo>
                  <a:lnTo>
                    <a:pt x="6414973" y="2225649"/>
                  </a:lnTo>
                  <a:lnTo>
                    <a:pt x="6421907" y="2223236"/>
                  </a:lnTo>
                  <a:close/>
                </a:path>
                <a:path w="6600825" h="6591300">
                  <a:moveTo>
                    <a:pt x="6424219" y="4364228"/>
                  </a:moveTo>
                  <a:lnTo>
                    <a:pt x="6413474" y="4360481"/>
                  </a:lnTo>
                  <a:lnTo>
                    <a:pt x="6404089" y="4387431"/>
                  </a:lnTo>
                  <a:lnTo>
                    <a:pt x="6416116" y="4391622"/>
                  </a:lnTo>
                  <a:lnTo>
                    <a:pt x="6424219" y="4364228"/>
                  </a:lnTo>
                  <a:close/>
                </a:path>
                <a:path w="6600825" h="6591300">
                  <a:moveTo>
                    <a:pt x="6433515" y="2259495"/>
                  </a:moveTo>
                  <a:lnTo>
                    <a:pt x="6426619" y="2235200"/>
                  </a:lnTo>
                  <a:lnTo>
                    <a:pt x="6425387" y="2232088"/>
                  </a:lnTo>
                  <a:lnTo>
                    <a:pt x="6417996" y="2234552"/>
                  </a:lnTo>
                  <a:lnTo>
                    <a:pt x="6427051" y="2261654"/>
                  </a:lnTo>
                  <a:lnTo>
                    <a:pt x="6433515" y="2259495"/>
                  </a:lnTo>
                  <a:close/>
                </a:path>
                <a:path w="6600825" h="6591300">
                  <a:moveTo>
                    <a:pt x="6437122" y="4328363"/>
                  </a:moveTo>
                  <a:lnTo>
                    <a:pt x="6425603" y="4324502"/>
                  </a:lnTo>
                  <a:lnTo>
                    <a:pt x="6416522" y="4351579"/>
                  </a:lnTo>
                  <a:lnTo>
                    <a:pt x="6427000" y="4355096"/>
                  </a:lnTo>
                  <a:lnTo>
                    <a:pt x="6437122" y="4328363"/>
                  </a:lnTo>
                  <a:close/>
                </a:path>
                <a:path w="6600825" h="6591300">
                  <a:moveTo>
                    <a:pt x="6444653" y="2295931"/>
                  </a:moveTo>
                  <a:lnTo>
                    <a:pt x="6441046" y="2286000"/>
                  </a:lnTo>
                  <a:lnTo>
                    <a:pt x="6436119" y="2268639"/>
                  </a:lnTo>
                  <a:lnTo>
                    <a:pt x="6429984" y="2270607"/>
                  </a:lnTo>
                  <a:lnTo>
                    <a:pt x="6438722" y="2297836"/>
                  </a:lnTo>
                  <a:lnTo>
                    <a:pt x="6444653" y="2295931"/>
                  </a:lnTo>
                  <a:close/>
                </a:path>
                <a:path w="6600825" h="6591300">
                  <a:moveTo>
                    <a:pt x="6448171" y="4291825"/>
                  </a:moveTo>
                  <a:lnTo>
                    <a:pt x="6437325" y="4288333"/>
                  </a:lnTo>
                  <a:lnTo>
                    <a:pt x="6428549" y="4315549"/>
                  </a:lnTo>
                  <a:lnTo>
                    <a:pt x="6440513" y="4319409"/>
                  </a:lnTo>
                  <a:lnTo>
                    <a:pt x="6441046" y="4318000"/>
                  </a:lnTo>
                  <a:lnTo>
                    <a:pt x="6448171" y="4291825"/>
                  </a:lnTo>
                  <a:close/>
                </a:path>
                <a:path w="6600825" h="6591300">
                  <a:moveTo>
                    <a:pt x="6457543" y="2331745"/>
                  </a:moveTo>
                  <a:lnTo>
                    <a:pt x="6454889" y="2324100"/>
                  </a:lnTo>
                  <a:lnTo>
                    <a:pt x="6447904" y="2304885"/>
                  </a:lnTo>
                  <a:lnTo>
                    <a:pt x="6441554" y="2306840"/>
                  </a:lnTo>
                  <a:lnTo>
                    <a:pt x="6449949" y="2334095"/>
                  </a:lnTo>
                  <a:lnTo>
                    <a:pt x="6457543" y="2331745"/>
                  </a:lnTo>
                  <a:close/>
                </a:path>
                <a:path w="6600825" h="6591300">
                  <a:moveTo>
                    <a:pt x="6459017" y="4255300"/>
                  </a:moveTo>
                  <a:lnTo>
                    <a:pt x="6448615" y="4252087"/>
                  </a:lnTo>
                  <a:lnTo>
                    <a:pt x="6440170" y="4279341"/>
                  </a:lnTo>
                  <a:lnTo>
                    <a:pt x="6450685" y="4282605"/>
                  </a:lnTo>
                  <a:lnTo>
                    <a:pt x="6454889" y="4267200"/>
                  </a:lnTo>
                  <a:lnTo>
                    <a:pt x="6459017" y="4255300"/>
                  </a:lnTo>
                  <a:close/>
                </a:path>
                <a:path w="6600825" h="6591300">
                  <a:moveTo>
                    <a:pt x="6469532" y="2367838"/>
                  </a:moveTo>
                  <a:lnTo>
                    <a:pt x="6468135" y="2362200"/>
                  </a:lnTo>
                  <a:lnTo>
                    <a:pt x="6460655" y="2340711"/>
                  </a:lnTo>
                  <a:lnTo>
                    <a:pt x="6452667" y="2343073"/>
                  </a:lnTo>
                  <a:lnTo>
                    <a:pt x="6460744" y="2370429"/>
                  </a:lnTo>
                  <a:lnTo>
                    <a:pt x="6469532" y="2367838"/>
                  </a:lnTo>
                  <a:close/>
                </a:path>
                <a:path w="6600825" h="6591300">
                  <a:moveTo>
                    <a:pt x="6470624" y="4219079"/>
                  </a:moveTo>
                  <a:lnTo>
                    <a:pt x="6459461" y="4215765"/>
                  </a:lnTo>
                  <a:lnTo>
                    <a:pt x="6451333" y="4243095"/>
                  </a:lnTo>
                  <a:lnTo>
                    <a:pt x="6462141" y="4246308"/>
                  </a:lnTo>
                  <a:lnTo>
                    <a:pt x="6468135" y="4229100"/>
                  </a:lnTo>
                  <a:lnTo>
                    <a:pt x="6470624" y="4219079"/>
                  </a:lnTo>
                  <a:close/>
                </a:path>
                <a:path w="6600825" h="6591300">
                  <a:moveTo>
                    <a:pt x="6478727" y="2404795"/>
                  </a:moveTo>
                  <a:lnTo>
                    <a:pt x="6471831" y="2377071"/>
                  </a:lnTo>
                  <a:lnTo>
                    <a:pt x="6463360" y="2379459"/>
                  </a:lnTo>
                  <a:lnTo>
                    <a:pt x="6471132" y="2406942"/>
                  </a:lnTo>
                  <a:lnTo>
                    <a:pt x="6478727" y="2404795"/>
                  </a:lnTo>
                  <a:close/>
                </a:path>
                <a:path w="6600825" h="6591300">
                  <a:moveTo>
                    <a:pt x="6479832" y="4182097"/>
                  </a:moveTo>
                  <a:lnTo>
                    <a:pt x="6469888" y="4179265"/>
                  </a:lnTo>
                  <a:lnTo>
                    <a:pt x="6462077" y="4206735"/>
                  </a:lnTo>
                  <a:lnTo>
                    <a:pt x="6472923" y="4209821"/>
                  </a:lnTo>
                  <a:lnTo>
                    <a:pt x="6479832" y="4182097"/>
                  </a:lnTo>
                  <a:close/>
                </a:path>
                <a:path w="6600825" h="6591300">
                  <a:moveTo>
                    <a:pt x="6489713" y="2441308"/>
                  </a:moveTo>
                  <a:lnTo>
                    <a:pt x="6481089" y="2414003"/>
                  </a:lnTo>
                  <a:lnTo>
                    <a:pt x="6473647" y="2416022"/>
                  </a:lnTo>
                  <a:lnTo>
                    <a:pt x="6481102" y="2443632"/>
                  </a:lnTo>
                  <a:lnTo>
                    <a:pt x="6489713" y="2441308"/>
                  </a:lnTo>
                  <a:close/>
                </a:path>
                <a:path w="6600825" h="6591300">
                  <a:moveTo>
                    <a:pt x="6491097" y="4145635"/>
                  </a:moveTo>
                  <a:lnTo>
                    <a:pt x="6479921" y="4142600"/>
                  </a:lnTo>
                  <a:lnTo>
                    <a:pt x="6472415" y="4170197"/>
                  </a:lnTo>
                  <a:lnTo>
                    <a:pt x="6482474" y="4172928"/>
                  </a:lnTo>
                  <a:lnTo>
                    <a:pt x="6491097" y="4145635"/>
                  </a:lnTo>
                  <a:close/>
                </a:path>
                <a:path w="6600825" h="6591300">
                  <a:moveTo>
                    <a:pt x="6498933" y="2478278"/>
                  </a:moveTo>
                  <a:lnTo>
                    <a:pt x="6492811" y="2451100"/>
                  </a:lnTo>
                  <a:lnTo>
                    <a:pt x="6492595" y="2450414"/>
                  </a:lnTo>
                  <a:lnTo>
                    <a:pt x="6483515" y="2452751"/>
                  </a:lnTo>
                  <a:lnTo>
                    <a:pt x="6490652" y="2480411"/>
                  </a:lnTo>
                  <a:lnTo>
                    <a:pt x="6498933" y="2478278"/>
                  </a:lnTo>
                  <a:close/>
                </a:path>
                <a:path w="6600825" h="6591300">
                  <a:moveTo>
                    <a:pt x="6499936" y="4108513"/>
                  </a:moveTo>
                  <a:lnTo>
                    <a:pt x="6489522" y="4105808"/>
                  </a:lnTo>
                  <a:lnTo>
                    <a:pt x="6482334" y="4133481"/>
                  </a:lnTo>
                  <a:lnTo>
                    <a:pt x="6493662" y="4136428"/>
                  </a:lnTo>
                  <a:lnTo>
                    <a:pt x="6499936" y="4108513"/>
                  </a:lnTo>
                  <a:close/>
                </a:path>
                <a:path w="6600825" h="6591300">
                  <a:moveTo>
                    <a:pt x="6507112" y="2515387"/>
                  </a:moveTo>
                  <a:lnTo>
                    <a:pt x="6504241" y="2501900"/>
                  </a:lnTo>
                  <a:lnTo>
                    <a:pt x="6501003" y="2487536"/>
                  </a:lnTo>
                  <a:lnTo>
                    <a:pt x="6492938" y="2489517"/>
                  </a:lnTo>
                  <a:lnTo>
                    <a:pt x="6499733" y="2517190"/>
                  </a:lnTo>
                  <a:lnTo>
                    <a:pt x="6507112" y="2515387"/>
                  </a:lnTo>
                  <a:close/>
                </a:path>
                <a:path w="6600825" h="6591300">
                  <a:moveTo>
                    <a:pt x="6509271" y="4071670"/>
                  </a:moveTo>
                  <a:lnTo>
                    <a:pt x="6498653" y="4069054"/>
                  </a:lnTo>
                  <a:lnTo>
                    <a:pt x="6491821" y="4096715"/>
                  </a:lnTo>
                  <a:lnTo>
                    <a:pt x="6502032" y="4099242"/>
                  </a:lnTo>
                  <a:lnTo>
                    <a:pt x="6504241" y="4089400"/>
                  </a:lnTo>
                  <a:lnTo>
                    <a:pt x="6509271" y="4071670"/>
                  </a:lnTo>
                  <a:close/>
                </a:path>
                <a:path w="6600825" h="6591300">
                  <a:moveTo>
                    <a:pt x="6515036" y="2552585"/>
                  </a:moveTo>
                  <a:lnTo>
                    <a:pt x="6509093" y="2524658"/>
                  </a:lnTo>
                  <a:lnTo>
                    <a:pt x="6501930" y="2526334"/>
                  </a:lnTo>
                  <a:lnTo>
                    <a:pt x="6508407" y="2554135"/>
                  </a:lnTo>
                  <a:lnTo>
                    <a:pt x="6515036" y="2552585"/>
                  </a:lnTo>
                  <a:close/>
                </a:path>
                <a:path w="6600825" h="6591300">
                  <a:moveTo>
                    <a:pt x="6518389" y="4034713"/>
                  </a:moveTo>
                  <a:lnTo>
                    <a:pt x="6507378" y="4032123"/>
                  </a:lnTo>
                  <a:lnTo>
                    <a:pt x="6500863" y="4059910"/>
                  </a:lnTo>
                  <a:lnTo>
                    <a:pt x="6511874" y="4062501"/>
                  </a:lnTo>
                  <a:lnTo>
                    <a:pt x="6515062" y="4051300"/>
                  </a:lnTo>
                  <a:lnTo>
                    <a:pt x="6518389" y="4034713"/>
                  </a:lnTo>
                  <a:close/>
                </a:path>
                <a:path w="6600825" h="6591300">
                  <a:moveTo>
                    <a:pt x="6524879" y="2589415"/>
                  </a:moveTo>
                  <a:lnTo>
                    <a:pt x="6517487" y="2561767"/>
                  </a:lnTo>
                  <a:lnTo>
                    <a:pt x="6510502" y="2563317"/>
                  </a:lnTo>
                  <a:lnTo>
                    <a:pt x="6516675" y="2591231"/>
                  </a:lnTo>
                  <a:lnTo>
                    <a:pt x="6524879" y="2589415"/>
                  </a:lnTo>
                  <a:close/>
                </a:path>
                <a:path w="6600825" h="6591300">
                  <a:moveTo>
                    <a:pt x="6526047" y="3997350"/>
                  </a:moveTo>
                  <a:lnTo>
                    <a:pt x="6515697" y="3995051"/>
                  </a:lnTo>
                  <a:lnTo>
                    <a:pt x="6509474" y="4022953"/>
                  </a:lnTo>
                  <a:lnTo>
                    <a:pt x="6520269" y="4025354"/>
                  </a:lnTo>
                  <a:lnTo>
                    <a:pt x="6525247" y="4000500"/>
                  </a:lnTo>
                  <a:lnTo>
                    <a:pt x="6526047" y="3997350"/>
                  </a:lnTo>
                  <a:close/>
                </a:path>
                <a:path w="6600825" h="6591300">
                  <a:moveTo>
                    <a:pt x="6532054" y="2626906"/>
                  </a:moveTo>
                  <a:lnTo>
                    <a:pt x="6526758" y="2598763"/>
                  </a:lnTo>
                  <a:lnTo>
                    <a:pt x="6518656" y="2600452"/>
                  </a:lnTo>
                  <a:lnTo>
                    <a:pt x="6524511" y="2628493"/>
                  </a:lnTo>
                  <a:lnTo>
                    <a:pt x="6532054" y="2626906"/>
                  </a:lnTo>
                  <a:close/>
                </a:path>
                <a:path w="6600825" h="6591300">
                  <a:moveTo>
                    <a:pt x="6535204" y="3960253"/>
                  </a:moveTo>
                  <a:lnTo>
                    <a:pt x="6523583" y="3957815"/>
                  </a:lnTo>
                  <a:lnTo>
                    <a:pt x="6517691" y="3985831"/>
                  </a:lnTo>
                  <a:lnTo>
                    <a:pt x="6528371" y="3988079"/>
                  </a:lnTo>
                  <a:lnTo>
                    <a:pt x="6534823" y="3962400"/>
                  </a:lnTo>
                  <a:lnTo>
                    <a:pt x="6535204" y="3960253"/>
                  </a:lnTo>
                  <a:close/>
                </a:path>
                <a:path w="6600825" h="6591300">
                  <a:moveTo>
                    <a:pt x="6540081" y="2664002"/>
                  </a:moveTo>
                  <a:lnTo>
                    <a:pt x="6534823" y="2641600"/>
                  </a:lnTo>
                  <a:lnTo>
                    <a:pt x="6533807" y="2636215"/>
                  </a:lnTo>
                  <a:lnTo>
                    <a:pt x="6526377" y="2637675"/>
                  </a:lnTo>
                  <a:lnTo>
                    <a:pt x="6531877" y="2665615"/>
                  </a:lnTo>
                  <a:lnTo>
                    <a:pt x="6540081" y="2664002"/>
                  </a:lnTo>
                  <a:close/>
                </a:path>
                <a:path w="6600825" h="6591300">
                  <a:moveTo>
                    <a:pt x="6541795" y="3922814"/>
                  </a:moveTo>
                  <a:lnTo>
                    <a:pt x="6531000" y="3920667"/>
                  </a:lnTo>
                  <a:lnTo>
                    <a:pt x="6525463" y="3948595"/>
                  </a:lnTo>
                  <a:lnTo>
                    <a:pt x="6536855" y="3950855"/>
                  </a:lnTo>
                  <a:lnTo>
                    <a:pt x="6541795" y="3922814"/>
                  </a:lnTo>
                  <a:close/>
                </a:path>
                <a:path w="6600825" h="6591300">
                  <a:moveTo>
                    <a:pt x="6547307" y="2701328"/>
                  </a:moveTo>
                  <a:lnTo>
                    <a:pt x="6543764" y="2679700"/>
                  </a:lnTo>
                  <a:lnTo>
                    <a:pt x="6542252" y="2673248"/>
                  </a:lnTo>
                  <a:lnTo>
                    <a:pt x="6533629" y="2674848"/>
                  </a:lnTo>
                  <a:lnTo>
                    <a:pt x="6538823" y="2702903"/>
                  </a:lnTo>
                  <a:lnTo>
                    <a:pt x="6547307" y="2701328"/>
                  </a:lnTo>
                  <a:close/>
                </a:path>
                <a:path w="6600825" h="6591300">
                  <a:moveTo>
                    <a:pt x="6548069" y="3885285"/>
                  </a:moveTo>
                  <a:lnTo>
                    <a:pt x="6537998" y="3883406"/>
                  </a:lnTo>
                  <a:lnTo>
                    <a:pt x="6532778" y="3911447"/>
                  </a:lnTo>
                  <a:lnTo>
                    <a:pt x="6543446" y="3913441"/>
                  </a:lnTo>
                  <a:lnTo>
                    <a:pt x="6543764" y="3911600"/>
                  </a:lnTo>
                  <a:lnTo>
                    <a:pt x="6548069" y="3885285"/>
                  </a:lnTo>
                  <a:close/>
                </a:path>
                <a:path w="6600825" h="6591300">
                  <a:moveTo>
                    <a:pt x="6553352" y="2738945"/>
                  </a:moveTo>
                  <a:lnTo>
                    <a:pt x="6552082" y="2730500"/>
                  </a:lnTo>
                  <a:lnTo>
                    <a:pt x="6548844" y="2710713"/>
                  </a:lnTo>
                  <a:lnTo>
                    <a:pt x="6540474" y="2712161"/>
                  </a:lnTo>
                  <a:lnTo>
                    <a:pt x="6545351" y="2740329"/>
                  </a:lnTo>
                  <a:lnTo>
                    <a:pt x="6553352" y="2738945"/>
                  </a:lnTo>
                  <a:close/>
                </a:path>
                <a:path w="6600825" h="6591300">
                  <a:moveTo>
                    <a:pt x="6554711" y="3847757"/>
                  </a:moveTo>
                  <a:lnTo>
                    <a:pt x="6544577" y="3845991"/>
                  </a:lnTo>
                  <a:lnTo>
                    <a:pt x="6539674" y="3874147"/>
                  </a:lnTo>
                  <a:lnTo>
                    <a:pt x="6549618" y="3875887"/>
                  </a:lnTo>
                  <a:lnTo>
                    <a:pt x="6552082" y="3860800"/>
                  </a:lnTo>
                  <a:lnTo>
                    <a:pt x="6554711" y="3847757"/>
                  </a:lnTo>
                  <a:close/>
                </a:path>
                <a:path w="6600825" h="6591300">
                  <a:moveTo>
                    <a:pt x="6559055" y="2776677"/>
                  </a:moveTo>
                  <a:lnTo>
                    <a:pt x="6554775" y="2748356"/>
                  </a:lnTo>
                  <a:lnTo>
                    <a:pt x="6546901" y="2749626"/>
                  </a:lnTo>
                  <a:lnTo>
                    <a:pt x="6551447" y="2777896"/>
                  </a:lnTo>
                  <a:lnTo>
                    <a:pt x="6559055" y="2776677"/>
                  </a:lnTo>
                  <a:close/>
                </a:path>
                <a:path w="6600825" h="6591300">
                  <a:moveTo>
                    <a:pt x="6561480" y="3810190"/>
                  </a:moveTo>
                  <a:lnTo>
                    <a:pt x="6550736" y="3808438"/>
                  </a:lnTo>
                  <a:lnTo>
                    <a:pt x="6546139" y="3836708"/>
                  </a:lnTo>
                  <a:lnTo>
                    <a:pt x="6556591" y="3838397"/>
                  </a:lnTo>
                  <a:lnTo>
                    <a:pt x="6559753" y="3822700"/>
                  </a:lnTo>
                  <a:lnTo>
                    <a:pt x="6561480" y="3810190"/>
                  </a:lnTo>
                  <a:close/>
                </a:path>
                <a:path w="6600825" h="6591300">
                  <a:moveTo>
                    <a:pt x="6565811" y="2814091"/>
                  </a:moveTo>
                  <a:lnTo>
                    <a:pt x="6560629" y="2786075"/>
                  </a:lnTo>
                  <a:lnTo>
                    <a:pt x="6552895" y="2787231"/>
                  </a:lnTo>
                  <a:lnTo>
                    <a:pt x="6557099" y="2815386"/>
                  </a:lnTo>
                  <a:lnTo>
                    <a:pt x="6565811" y="2814091"/>
                  </a:lnTo>
                  <a:close/>
                </a:path>
                <a:path w="6600825" h="6591300">
                  <a:moveTo>
                    <a:pt x="6566700" y="3772471"/>
                  </a:moveTo>
                  <a:lnTo>
                    <a:pt x="6556438" y="3770922"/>
                  </a:lnTo>
                  <a:lnTo>
                    <a:pt x="6552197" y="3799116"/>
                  </a:lnTo>
                  <a:lnTo>
                    <a:pt x="6562801" y="3800716"/>
                  </a:lnTo>
                  <a:lnTo>
                    <a:pt x="6566700" y="3772471"/>
                  </a:lnTo>
                  <a:close/>
                </a:path>
                <a:path w="6600825" h="6591300">
                  <a:moveTo>
                    <a:pt x="6570853" y="2851747"/>
                  </a:moveTo>
                  <a:lnTo>
                    <a:pt x="6567297" y="2823464"/>
                  </a:lnTo>
                  <a:lnTo>
                    <a:pt x="6558432" y="2824683"/>
                  </a:lnTo>
                  <a:lnTo>
                    <a:pt x="6562306" y="2852928"/>
                  </a:lnTo>
                  <a:lnTo>
                    <a:pt x="6570853" y="2851747"/>
                  </a:lnTo>
                  <a:close/>
                </a:path>
                <a:path w="6600825" h="6591300">
                  <a:moveTo>
                    <a:pt x="6571450" y="3734765"/>
                  </a:moveTo>
                  <a:lnTo>
                    <a:pt x="6561696" y="3733419"/>
                  </a:lnTo>
                  <a:lnTo>
                    <a:pt x="6557785" y="3761638"/>
                  </a:lnTo>
                  <a:lnTo>
                    <a:pt x="6567894" y="3763048"/>
                  </a:lnTo>
                  <a:lnTo>
                    <a:pt x="6571450" y="3734765"/>
                  </a:lnTo>
                  <a:close/>
                </a:path>
                <a:path w="6600825" h="6591300">
                  <a:moveTo>
                    <a:pt x="6575349" y="2889554"/>
                  </a:moveTo>
                  <a:lnTo>
                    <a:pt x="6573164" y="2870200"/>
                  </a:lnTo>
                  <a:lnTo>
                    <a:pt x="6572034" y="2861170"/>
                  </a:lnTo>
                  <a:lnTo>
                    <a:pt x="6563538" y="2862249"/>
                  </a:lnTo>
                  <a:lnTo>
                    <a:pt x="6567094" y="2890583"/>
                  </a:lnTo>
                  <a:lnTo>
                    <a:pt x="6575349" y="2889554"/>
                  </a:lnTo>
                  <a:close/>
                </a:path>
                <a:path w="6600825" h="6591300">
                  <a:moveTo>
                    <a:pt x="6576784" y="3697071"/>
                  </a:moveTo>
                  <a:lnTo>
                    <a:pt x="6566535" y="3695763"/>
                  </a:lnTo>
                  <a:lnTo>
                    <a:pt x="6562941" y="3724097"/>
                  </a:lnTo>
                  <a:lnTo>
                    <a:pt x="6572631" y="3725329"/>
                  </a:lnTo>
                  <a:lnTo>
                    <a:pt x="6573164" y="3721100"/>
                  </a:lnTo>
                  <a:lnTo>
                    <a:pt x="6576784" y="3697071"/>
                  </a:lnTo>
                  <a:close/>
                </a:path>
                <a:path w="6600825" h="6591300">
                  <a:moveTo>
                    <a:pt x="6579756" y="2927439"/>
                  </a:moveTo>
                  <a:lnTo>
                    <a:pt x="6578905" y="2921000"/>
                  </a:lnTo>
                  <a:lnTo>
                    <a:pt x="6576415" y="2899003"/>
                  </a:lnTo>
                  <a:lnTo>
                    <a:pt x="6568224" y="2899943"/>
                  </a:lnTo>
                  <a:lnTo>
                    <a:pt x="6571462" y="2928378"/>
                  </a:lnTo>
                  <a:lnTo>
                    <a:pt x="6579756" y="2927439"/>
                  </a:lnTo>
                  <a:close/>
                </a:path>
                <a:path w="6600825" h="6591300">
                  <a:moveTo>
                    <a:pt x="6581280" y="3659174"/>
                  </a:moveTo>
                  <a:lnTo>
                    <a:pt x="6570954" y="3657981"/>
                  </a:lnTo>
                  <a:lnTo>
                    <a:pt x="6567678" y="3686416"/>
                  </a:lnTo>
                  <a:lnTo>
                    <a:pt x="6578206" y="3687635"/>
                  </a:lnTo>
                  <a:lnTo>
                    <a:pt x="6578905" y="3683000"/>
                  </a:lnTo>
                  <a:lnTo>
                    <a:pt x="6581280" y="3659174"/>
                  </a:lnTo>
                  <a:close/>
                </a:path>
                <a:path w="6600825" h="6591300">
                  <a:moveTo>
                    <a:pt x="6584505" y="2965259"/>
                  </a:moveTo>
                  <a:lnTo>
                    <a:pt x="6583972" y="2959100"/>
                  </a:lnTo>
                  <a:lnTo>
                    <a:pt x="6581013" y="2936900"/>
                  </a:lnTo>
                  <a:lnTo>
                    <a:pt x="6572478" y="2937764"/>
                  </a:lnTo>
                  <a:lnTo>
                    <a:pt x="6575387" y="2966199"/>
                  </a:lnTo>
                  <a:lnTo>
                    <a:pt x="6584505" y="2965259"/>
                  </a:lnTo>
                  <a:close/>
                </a:path>
                <a:path w="6600825" h="6591300">
                  <a:moveTo>
                    <a:pt x="6584937" y="3621176"/>
                  </a:moveTo>
                  <a:lnTo>
                    <a:pt x="6574930" y="3620147"/>
                  </a:lnTo>
                  <a:lnTo>
                    <a:pt x="6571983" y="3648608"/>
                  </a:lnTo>
                  <a:lnTo>
                    <a:pt x="6582232" y="3649662"/>
                  </a:lnTo>
                  <a:lnTo>
                    <a:pt x="6583972" y="3632200"/>
                  </a:lnTo>
                  <a:lnTo>
                    <a:pt x="6584937" y="3621176"/>
                  </a:lnTo>
                  <a:close/>
                </a:path>
                <a:path w="6600825" h="6591300">
                  <a:moveTo>
                    <a:pt x="6587795" y="3003067"/>
                  </a:moveTo>
                  <a:lnTo>
                    <a:pt x="6585331" y="2974708"/>
                  </a:lnTo>
                  <a:lnTo>
                    <a:pt x="6576288" y="2975521"/>
                  </a:lnTo>
                  <a:lnTo>
                    <a:pt x="6578854" y="3003880"/>
                  </a:lnTo>
                  <a:lnTo>
                    <a:pt x="6587795" y="3003067"/>
                  </a:lnTo>
                  <a:close/>
                </a:path>
                <a:path w="6600825" h="6591300">
                  <a:moveTo>
                    <a:pt x="6588214" y="3583368"/>
                  </a:moveTo>
                  <a:lnTo>
                    <a:pt x="6578460" y="3582466"/>
                  </a:lnTo>
                  <a:lnTo>
                    <a:pt x="6575844" y="3610813"/>
                  </a:lnTo>
                  <a:lnTo>
                    <a:pt x="6585750" y="3611727"/>
                  </a:lnTo>
                  <a:lnTo>
                    <a:pt x="6588214" y="3583368"/>
                  </a:lnTo>
                  <a:close/>
                </a:path>
                <a:path w="6600825" h="6591300">
                  <a:moveTo>
                    <a:pt x="6590678" y="3041002"/>
                  </a:moveTo>
                  <a:lnTo>
                    <a:pt x="6588582" y="3012541"/>
                  </a:lnTo>
                  <a:lnTo>
                    <a:pt x="6579654" y="3013240"/>
                  </a:lnTo>
                  <a:lnTo>
                    <a:pt x="6581902" y="3041700"/>
                  </a:lnTo>
                  <a:lnTo>
                    <a:pt x="6590678" y="3041002"/>
                  </a:lnTo>
                  <a:close/>
                </a:path>
                <a:path w="6600825" h="6591300">
                  <a:moveTo>
                    <a:pt x="6591922" y="3545509"/>
                  </a:moveTo>
                  <a:lnTo>
                    <a:pt x="6581559" y="3544671"/>
                  </a:lnTo>
                  <a:lnTo>
                    <a:pt x="6579260" y="3573119"/>
                  </a:lnTo>
                  <a:lnTo>
                    <a:pt x="6589128" y="3573907"/>
                  </a:lnTo>
                  <a:lnTo>
                    <a:pt x="6591922" y="3545509"/>
                  </a:lnTo>
                  <a:close/>
                </a:path>
                <a:path w="6600825" h="6591300">
                  <a:moveTo>
                    <a:pt x="6593611" y="3079013"/>
                  </a:moveTo>
                  <a:lnTo>
                    <a:pt x="6592138" y="3060700"/>
                  </a:lnTo>
                  <a:lnTo>
                    <a:pt x="6591376" y="3050489"/>
                  </a:lnTo>
                  <a:lnTo>
                    <a:pt x="6582588" y="3051086"/>
                  </a:lnTo>
                  <a:lnTo>
                    <a:pt x="6584531" y="3079623"/>
                  </a:lnTo>
                  <a:lnTo>
                    <a:pt x="6593611" y="3079013"/>
                  </a:lnTo>
                  <a:close/>
                </a:path>
                <a:path w="6600825" h="6591300">
                  <a:moveTo>
                    <a:pt x="6594310" y="3507448"/>
                  </a:moveTo>
                  <a:lnTo>
                    <a:pt x="6584226" y="3506762"/>
                  </a:lnTo>
                  <a:lnTo>
                    <a:pt x="6582257" y="3535286"/>
                  </a:lnTo>
                  <a:lnTo>
                    <a:pt x="6592583" y="3535997"/>
                  </a:lnTo>
                  <a:lnTo>
                    <a:pt x="6594310" y="3507448"/>
                  </a:lnTo>
                  <a:close/>
                </a:path>
                <a:path w="6600825" h="6591300">
                  <a:moveTo>
                    <a:pt x="6596075" y="3117151"/>
                  </a:moveTo>
                  <a:lnTo>
                    <a:pt x="6595211" y="3098800"/>
                  </a:lnTo>
                  <a:lnTo>
                    <a:pt x="6594386" y="3088525"/>
                  </a:lnTo>
                  <a:lnTo>
                    <a:pt x="6585102" y="3089046"/>
                  </a:lnTo>
                  <a:lnTo>
                    <a:pt x="6586715" y="3117672"/>
                  </a:lnTo>
                  <a:lnTo>
                    <a:pt x="6596075" y="3117151"/>
                  </a:lnTo>
                  <a:close/>
                </a:path>
                <a:path w="6600825" h="6591300">
                  <a:moveTo>
                    <a:pt x="6596304" y="3469284"/>
                  </a:moveTo>
                  <a:lnTo>
                    <a:pt x="6586474" y="3468725"/>
                  </a:lnTo>
                  <a:lnTo>
                    <a:pt x="6584823" y="3497338"/>
                  </a:lnTo>
                  <a:lnTo>
                    <a:pt x="6594881" y="3497923"/>
                  </a:lnTo>
                  <a:lnTo>
                    <a:pt x="6595211" y="3492500"/>
                  </a:lnTo>
                  <a:lnTo>
                    <a:pt x="6596304" y="3469284"/>
                  </a:lnTo>
                  <a:close/>
                </a:path>
                <a:path w="6600825" h="6591300">
                  <a:moveTo>
                    <a:pt x="6597802" y="3155048"/>
                  </a:moveTo>
                  <a:lnTo>
                    <a:pt x="6597612" y="3149600"/>
                  </a:lnTo>
                  <a:lnTo>
                    <a:pt x="6596532" y="3126638"/>
                  </a:lnTo>
                  <a:lnTo>
                    <a:pt x="6587185" y="3127057"/>
                  </a:lnTo>
                  <a:lnTo>
                    <a:pt x="6588455" y="3155467"/>
                  </a:lnTo>
                  <a:lnTo>
                    <a:pt x="6597802" y="3155048"/>
                  </a:lnTo>
                  <a:close/>
                </a:path>
                <a:path w="6600825" h="6591300">
                  <a:moveTo>
                    <a:pt x="6597967" y="3431336"/>
                  </a:moveTo>
                  <a:lnTo>
                    <a:pt x="6588277" y="3430892"/>
                  </a:lnTo>
                  <a:lnTo>
                    <a:pt x="6586956" y="3459289"/>
                  </a:lnTo>
                  <a:lnTo>
                    <a:pt x="6596761" y="3459746"/>
                  </a:lnTo>
                  <a:lnTo>
                    <a:pt x="6597612" y="3441700"/>
                  </a:lnTo>
                  <a:lnTo>
                    <a:pt x="6597967" y="3431336"/>
                  </a:lnTo>
                  <a:close/>
                </a:path>
                <a:path w="6600825" h="6591300">
                  <a:moveTo>
                    <a:pt x="6599085" y="3193021"/>
                  </a:moveTo>
                  <a:lnTo>
                    <a:pt x="6598120" y="3164535"/>
                  </a:lnTo>
                  <a:lnTo>
                    <a:pt x="6588823" y="3164852"/>
                  </a:lnTo>
                  <a:lnTo>
                    <a:pt x="6589776" y="3193338"/>
                  </a:lnTo>
                  <a:lnTo>
                    <a:pt x="6599085" y="3193021"/>
                  </a:lnTo>
                  <a:close/>
                </a:path>
                <a:path w="6600825" h="6591300">
                  <a:moveTo>
                    <a:pt x="6599250" y="3393363"/>
                  </a:moveTo>
                  <a:lnTo>
                    <a:pt x="6589636" y="3393033"/>
                  </a:lnTo>
                  <a:lnTo>
                    <a:pt x="6588646" y="3421519"/>
                  </a:lnTo>
                  <a:lnTo>
                    <a:pt x="6598285" y="3421850"/>
                  </a:lnTo>
                  <a:lnTo>
                    <a:pt x="6599250" y="3393363"/>
                  </a:lnTo>
                  <a:close/>
                </a:path>
                <a:path w="6600825" h="6591300">
                  <a:moveTo>
                    <a:pt x="6599961" y="3231108"/>
                  </a:moveTo>
                  <a:lnTo>
                    <a:pt x="6599377" y="3202533"/>
                  </a:lnTo>
                  <a:lnTo>
                    <a:pt x="6590043" y="3202736"/>
                  </a:lnTo>
                  <a:lnTo>
                    <a:pt x="6590665" y="3231311"/>
                  </a:lnTo>
                  <a:lnTo>
                    <a:pt x="6599961" y="3231108"/>
                  </a:lnTo>
                  <a:close/>
                </a:path>
                <a:path w="6600825" h="6591300">
                  <a:moveTo>
                    <a:pt x="6600063" y="3355302"/>
                  </a:moveTo>
                  <a:lnTo>
                    <a:pt x="6590589" y="3355073"/>
                  </a:lnTo>
                  <a:lnTo>
                    <a:pt x="6589916" y="3383635"/>
                  </a:lnTo>
                  <a:lnTo>
                    <a:pt x="6599479" y="3383864"/>
                  </a:lnTo>
                  <a:lnTo>
                    <a:pt x="6600063" y="3355302"/>
                  </a:lnTo>
                  <a:close/>
                </a:path>
                <a:path w="6600825" h="6591300">
                  <a:moveTo>
                    <a:pt x="6600495" y="3269297"/>
                  </a:moveTo>
                  <a:lnTo>
                    <a:pt x="6600368" y="3251200"/>
                  </a:lnTo>
                  <a:lnTo>
                    <a:pt x="6600152" y="3240646"/>
                  </a:lnTo>
                  <a:lnTo>
                    <a:pt x="6590817" y="3240748"/>
                  </a:lnTo>
                  <a:lnTo>
                    <a:pt x="6591122" y="3269386"/>
                  </a:lnTo>
                  <a:lnTo>
                    <a:pt x="6600495" y="3269297"/>
                  </a:lnTo>
                  <a:close/>
                </a:path>
                <a:path w="6600825" h="6591300">
                  <a:moveTo>
                    <a:pt x="6600584" y="3317125"/>
                  </a:moveTo>
                  <a:lnTo>
                    <a:pt x="6591097" y="3317011"/>
                  </a:lnTo>
                  <a:lnTo>
                    <a:pt x="6590754" y="3345650"/>
                  </a:lnTo>
                  <a:lnTo>
                    <a:pt x="6600253" y="3345764"/>
                  </a:lnTo>
                  <a:lnTo>
                    <a:pt x="6600368" y="3340100"/>
                  </a:lnTo>
                  <a:lnTo>
                    <a:pt x="6600584" y="3317125"/>
                  </a:lnTo>
                  <a:close/>
                </a:path>
                <a:path w="6600825" h="6591300">
                  <a:moveTo>
                    <a:pt x="6600660" y="3307562"/>
                  </a:moveTo>
                  <a:lnTo>
                    <a:pt x="6600634" y="3290862"/>
                  </a:lnTo>
                  <a:lnTo>
                    <a:pt x="6600558" y="3278848"/>
                  </a:lnTo>
                  <a:lnTo>
                    <a:pt x="6591173" y="3278873"/>
                  </a:lnTo>
                  <a:lnTo>
                    <a:pt x="6591160" y="3307537"/>
                  </a:lnTo>
                  <a:lnTo>
                    <a:pt x="6600660" y="3307562"/>
                  </a:lnTo>
                  <a:close/>
                </a:path>
              </a:pathLst>
            </a:custGeom>
            <a:solidFill>
              <a:srgbClr val="A5D6B6">
                <a:alpha val="356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2031" y="2652040"/>
              <a:ext cx="3219450" cy="32194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273813" y="3403256"/>
              <a:ext cx="1716405" cy="1716405"/>
            </a:xfrm>
            <a:custGeom>
              <a:avLst/>
              <a:gdLst/>
              <a:ahLst/>
              <a:cxnLst/>
              <a:rect l="l" t="t" r="r" b="b"/>
              <a:pathLst>
                <a:path w="1716405" h="1716404">
                  <a:moveTo>
                    <a:pt x="1716201" y="837450"/>
                  </a:moveTo>
                  <a:lnTo>
                    <a:pt x="1708645" y="742975"/>
                  </a:lnTo>
                  <a:lnTo>
                    <a:pt x="1690725" y="649909"/>
                  </a:lnTo>
                  <a:lnTo>
                    <a:pt x="1662658" y="559384"/>
                  </a:lnTo>
                  <a:lnTo>
                    <a:pt x="1624787" y="472516"/>
                  </a:lnTo>
                  <a:lnTo>
                    <a:pt x="1577568" y="390347"/>
                  </a:lnTo>
                  <a:lnTo>
                    <a:pt x="1521587" y="313880"/>
                  </a:lnTo>
                  <a:lnTo>
                    <a:pt x="1457502" y="244043"/>
                  </a:lnTo>
                  <a:lnTo>
                    <a:pt x="1386128" y="181698"/>
                  </a:lnTo>
                  <a:lnTo>
                    <a:pt x="1308303" y="127609"/>
                  </a:lnTo>
                  <a:lnTo>
                    <a:pt x="1225003" y="82423"/>
                  </a:lnTo>
                  <a:lnTo>
                    <a:pt x="1137221" y="46697"/>
                  </a:lnTo>
                  <a:lnTo>
                    <a:pt x="1046035" y="20853"/>
                  </a:lnTo>
                  <a:lnTo>
                    <a:pt x="952563" y="5219"/>
                  </a:lnTo>
                  <a:lnTo>
                    <a:pt x="857935" y="0"/>
                  </a:lnTo>
                  <a:lnTo>
                    <a:pt x="773785" y="4127"/>
                  </a:lnTo>
                  <a:lnTo>
                    <a:pt x="680123" y="18605"/>
                  </a:lnTo>
                  <a:lnTo>
                    <a:pt x="588632" y="43319"/>
                  </a:lnTo>
                  <a:lnTo>
                    <a:pt x="500418" y="77978"/>
                  </a:lnTo>
                  <a:lnTo>
                    <a:pt x="416572" y="122135"/>
                  </a:lnTo>
                  <a:lnTo>
                    <a:pt x="338086" y="175272"/>
                  </a:lnTo>
                  <a:lnTo>
                    <a:pt x="265950" y="236728"/>
                  </a:lnTo>
                  <a:lnTo>
                    <a:pt x="201028" y="305777"/>
                  </a:lnTo>
                  <a:lnTo>
                    <a:pt x="144106" y="381546"/>
                  </a:lnTo>
                  <a:lnTo>
                    <a:pt x="95885" y="463130"/>
                  </a:lnTo>
                  <a:lnTo>
                    <a:pt x="56946" y="549541"/>
                  </a:lnTo>
                  <a:lnTo>
                    <a:pt x="27762" y="639711"/>
                  </a:lnTo>
                  <a:lnTo>
                    <a:pt x="8712" y="732548"/>
                  </a:lnTo>
                  <a:lnTo>
                    <a:pt x="0" y="826909"/>
                  </a:lnTo>
                  <a:lnTo>
                    <a:pt x="1739" y="921677"/>
                  </a:lnTo>
                  <a:lnTo>
                    <a:pt x="13919" y="1015657"/>
                  </a:lnTo>
                  <a:lnTo>
                    <a:pt x="36385" y="1107732"/>
                  </a:lnTo>
                  <a:lnTo>
                    <a:pt x="68859" y="1196759"/>
                  </a:lnTo>
                  <a:lnTo>
                    <a:pt x="110947" y="1281684"/>
                  </a:lnTo>
                  <a:lnTo>
                    <a:pt x="162140" y="1361427"/>
                  </a:lnTo>
                  <a:lnTo>
                    <a:pt x="221818" y="1435061"/>
                  </a:lnTo>
                  <a:lnTo>
                    <a:pt x="289242" y="1501660"/>
                  </a:lnTo>
                  <a:lnTo>
                    <a:pt x="363588" y="1560423"/>
                  </a:lnTo>
                  <a:lnTo>
                    <a:pt x="443966" y="1610639"/>
                  </a:lnTo>
                  <a:lnTo>
                    <a:pt x="529399" y="1651685"/>
                  </a:lnTo>
                  <a:lnTo>
                    <a:pt x="618820" y="1683067"/>
                  </a:lnTo>
                  <a:lnTo>
                    <a:pt x="711161" y="1704390"/>
                  </a:lnTo>
                  <a:lnTo>
                    <a:pt x="805294" y="1715414"/>
                  </a:lnTo>
                  <a:lnTo>
                    <a:pt x="900061" y="1715998"/>
                  </a:lnTo>
                  <a:lnTo>
                    <a:pt x="994321" y="1706130"/>
                  </a:lnTo>
                  <a:lnTo>
                    <a:pt x="1086916" y="1685937"/>
                  </a:lnTo>
                  <a:lnTo>
                    <a:pt x="1176718" y="1655660"/>
                  </a:lnTo>
                  <a:lnTo>
                    <a:pt x="1262634" y="1615655"/>
                  </a:lnTo>
                  <a:lnTo>
                    <a:pt x="1343634" y="1566443"/>
                  </a:lnTo>
                  <a:lnTo>
                    <a:pt x="1418704" y="1508594"/>
                  </a:lnTo>
                  <a:lnTo>
                    <a:pt x="1486928" y="1442821"/>
                  </a:lnTo>
                  <a:lnTo>
                    <a:pt x="1547507" y="1369936"/>
                  </a:lnTo>
                  <a:lnTo>
                    <a:pt x="1599679" y="1290815"/>
                  </a:lnTo>
                  <a:lnTo>
                    <a:pt x="1642808" y="1206423"/>
                  </a:lnTo>
                  <a:lnTo>
                    <a:pt x="1676361" y="1117790"/>
                  </a:lnTo>
                  <a:lnTo>
                    <a:pt x="1699958" y="1026007"/>
                  </a:lnTo>
                  <a:lnTo>
                    <a:pt x="1713293" y="932167"/>
                  </a:lnTo>
                  <a:lnTo>
                    <a:pt x="1716201" y="83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2595" y="2874380"/>
              <a:ext cx="3219450" cy="32194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14379" y="3625595"/>
              <a:ext cx="1716405" cy="1716405"/>
            </a:xfrm>
            <a:custGeom>
              <a:avLst/>
              <a:gdLst/>
              <a:ahLst/>
              <a:cxnLst/>
              <a:rect l="l" t="t" r="r" b="b"/>
              <a:pathLst>
                <a:path w="1716404" h="1716404">
                  <a:moveTo>
                    <a:pt x="1716189" y="837450"/>
                  </a:moveTo>
                  <a:lnTo>
                    <a:pt x="1708645" y="742975"/>
                  </a:lnTo>
                  <a:lnTo>
                    <a:pt x="1690725" y="649909"/>
                  </a:lnTo>
                  <a:lnTo>
                    <a:pt x="1662658" y="559396"/>
                  </a:lnTo>
                  <a:lnTo>
                    <a:pt x="1624787" y="472516"/>
                  </a:lnTo>
                  <a:lnTo>
                    <a:pt x="1577568" y="390347"/>
                  </a:lnTo>
                  <a:lnTo>
                    <a:pt x="1521574" y="313880"/>
                  </a:lnTo>
                  <a:lnTo>
                    <a:pt x="1457502" y="244043"/>
                  </a:lnTo>
                  <a:lnTo>
                    <a:pt x="1386128" y="181698"/>
                  </a:lnTo>
                  <a:lnTo>
                    <a:pt x="1308303" y="127609"/>
                  </a:lnTo>
                  <a:lnTo>
                    <a:pt x="1225003" y="82423"/>
                  </a:lnTo>
                  <a:lnTo>
                    <a:pt x="1137221" y="46697"/>
                  </a:lnTo>
                  <a:lnTo>
                    <a:pt x="1046035" y="20853"/>
                  </a:lnTo>
                  <a:lnTo>
                    <a:pt x="952563" y="5232"/>
                  </a:lnTo>
                  <a:lnTo>
                    <a:pt x="857935" y="0"/>
                  </a:lnTo>
                  <a:lnTo>
                    <a:pt x="773785" y="4127"/>
                  </a:lnTo>
                  <a:lnTo>
                    <a:pt x="680123" y="18605"/>
                  </a:lnTo>
                  <a:lnTo>
                    <a:pt x="588632" y="43332"/>
                  </a:lnTo>
                  <a:lnTo>
                    <a:pt x="500418" y="77978"/>
                  </a:lnTo>
                  <a:lnTo>
                    <a:pt x="416572" y="122135"/>
                  </a:lnTo>
                  <a:lnTo>
                    <a:pt x="338086" y="175272"/>
                  </a:lnTo>
                  <a:lnTo>
                    <a:pt x="265950" y="236740"/>
                  </a:lnTo>
                  <a:lnTo>
                    <a:pt x="201028" y="305777"/>
                  </a:lnTo>
                  <a:lnTo>
                    <a:pt x="144106" y="381546"/>
                  </a:lnTo>
                  <a:lnTo>
                    <a:pt x="95872" y="463130"/>
                  </a:lnTo>
                  <a:lnTo>
                    <a:pt x="56946" y="549541"/>
                  </a:lnTo>
                  <a:lnTo>
                    <a:pt x="27762" y="639711"/>
                  </a:lnTo>
                  <a:lnTo>
                    <a:pt x="8712" y="732548"/>
                  </a:lnTo>
                  <a:lnTo>
                    <a:pt x="0" y="826922"/>
                  </a:lnTo>
                  <a:lnTo>
                    <a:pt x="1739" y="921677"/>
                  </a:lnTo>
                  <a:lnTo>
                    <a:pt x="13919" y="1015657"/>
                  </a:lnTo>
                  <a:lnTo>
                    <a:pt x="36385" y="1107732"/>
                  </a:lnTo>
                  <a:lnTo>
                    <a:pt x="68859" y="1196771"/>
                  </a:lnTo>
                  <a:lnTo>
                    <a:pt x="110947" y="1281684"/>
                  </a:lnTo>
                  <a:lnTo>
                    <a:pt x="162140" y="1361440"/>
                  </a:lnTo>
                  <a:lnTo>
                    <a:pt x="221818" y="1435061"/>
                  </a:lnTo>
                  <a:lnTo>
                    <a:pt x="289242" y="1501660"/>
                  </a:lnTo>
                  <a:lnTo>
                    <a:pt x="363588" y="1560423"/>
                  </a:lnTo>
                  <a:lnTo>
                    <a:pt x="443966" y="1610639"/>
                  </a:lnTo>
                  <a:lnTo>
                    <a:pt x="529386" y="1651685"/>
                  </a:lnTo>
                  <a:lnTo>
                    <a:pt x="618820" y="1683067"/>
                  </a:lnTo>
                  <a:lnTo>
                    <a:pt x="711161" y="1704390"/>
                  </a:lnTo>
                  <a:lnTo>
                    <a:pt x="805294" y="1715414"/>
                  </a:lnTo>
                  <a:lnTo>
                    <a:pt x="900061" y="1715998"/>
                  </a:lnTo>
                  <a:lnTo>
                    <a:pt x="994321" y="1706130"/>
                  </a:lnTo>
                  <a:lnTo>
                    <a:pt x="1086916" y="1685937"/>
                  </a:lnTo>
                  <a:lnTo>
                    <a:pt x="1176718" y="1655660"/>
                  </a:lnTo>
                  <a:lnTo>
                    <a:pt x="1262634" y="1615668"/>
                  </a:lnTo>
                  <a:lnTo>
                    <a:pt x="1343621" y="1566443"/>
                  </a:lnTo>
                  <a:lnTo>
                    <a:pt x="1418691" y="1508594"/>
                  </a:lnTo>
                  <a:lnTo>
                    <a:pt x="1486928" y="1442821"/>
                  </a:lnTo>
                  <a:lnTo>
                    <a:pt x="1547507" y="1369936"/>
                  </a:lnTo>
                  <a:lnTo>
                    <a:pt x="1599666" y="1290815"/>
                  </a:lnTo>
                  <a:lnTo>
                    <a:pt x="1642795" y="1206423"/>
                  </a:lnTo>
                  <a:lnTo>
                    <a:pt x="1676361" y="1117790"/>
                  </a:lnTo>
                  <a:lnTo>
                    <a:pt x="1699958" y="1026007"/>
                  </a:lnTo>
                  <a:lnTo>
                    <a:pt x="1713293" y="932180"/>
                  </a:lnTo>
                  <a:lnTo>
                    <a:pt x="1716189" y="83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1358" y="6807385"/>
              <a:ext cx="3219450" cy="32194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73140" y="7558595"/>
              <a:ext cx="1716405" cy="1716405"/>
            </a:xfrm>
            <a:custGeom>
              <a:avLst/>
              <a:gdLst/>
              <a:ahLst/>
              <a:cxnLst/>
              <a:rect l="l" t="t" r="r" b="b"/>
              <a:pathLst>
                <a:path w="1716404" h="1716404">
                  <a:moveTo>
                    <a:pt x="1716201" y="837450"/>
                  </a:moveTo>
                  <a:lnTo>
                    <a:pt x="1708645" y="742988"/>
                  </a:lnTo>
                  <a:lnTo>
                    <a:pt x="1690725" y="649922"/>
                  </a:lnTo>
                  <a:lnTo>
                    <a:pt x="1662658" y="559396"/>
                  </a:lnTo>
                  <a:lnTo>
                    <a:pt x="1624787" y="472516"/>
                  </a:lnTo>
                  <a:lnTo>
                    <a:pt x="1577568" y="390347"/>
                  </a:lnTo>
                  <a:lnTo>
                    <a:pt x="1521587" y="313880"/>
                  </a:lnTo>
                  <a:lnTo>
                    <a:pt x="1457502" y="244055"/>
                  </a:lnTo>
                  <a:lnTo>
                    <a:pt x="1386128" y="181711"/>
                  </a:lnTo>
                  <a:lnTo>
                    <a:pt x="1308303" y="127622"/>
                  </a:lnTo>
                  <a:lnTo>
                    <a:pt x="1225003" y="82423"/>
                  </a:lnTo>
                  <a:lnTo>
                    <a:pt x="1137221" y="46697"/>
                  </a:lnTo>
                  <a:lnTo>
                    <a:pt x="1046035" y="20866"/>
                  </a:lnTo>
                  <a:lnTo>
                    <a:pt x="952563" y="5232"/>
                  </a:lnTo>
                  <a:lnTo>
                    <a:pt x="857935" y="0"/>
                  </a:lnTo>
                  <a:lnTo>
                    <a:pt x="773785" y="4140"/>
                  </a:lnTo>
                  <a:lnTo>
                    <a:pt x="680123" y="18618"/>
                  </a:lnTo>
                  <a:lnTo>
                    <a:pt x="588632" y="43332"/>
                  </a:lnTo>
                  <a:lnTo>
                    <a:pt x="500430" y="77978"/>
                  </a:lnTo>
                  <a:lnTo>
                    <a:pt x="416572" y="122148"/>
                  </a:lnTo>
                  <a:lnTo>
                    <a:pt x="338099" y="175285"/>
                  </a:lnTo>
                  <a:lnTo>
                    <a:pt x="265950" y="236740"/>
                  </a:lnTo>
                  <a:lnTo>
                    <a:pt x="201028" y="305777"/>
                  </a:lnTo>
                  <a:lnTo>
                    <a:pt x="144106" y="381558"/>
                  </a:lnTo>
                  <a:lnTo>
                    <a:pt x="95885" y="463143"/>
                  </a:lnTo>
                  <a:lnTo>
                    <a:pt x="56946" y="549541"/>
                  </a:lnTo>
                  <a:lnTo>
                    <a:pt x="27774" y="639711"/>
                  </a:lnTo>
                  <a:lnTo>
                    <a:pt x="8712" y="732548"/>
                  </a:lnTo>
                  <a:lnTo>
                    <a:pt x="0" y="826922"/>
                  </a:lnTo>
                  <a:lnTo>
                    <a:pt x="1739" y="921677"/>
                  </a:lnTo>
                  <a:lnTo>
                    <a:pt x="13919" y="1015669"/>
                  </a:lnTo>
                  <a:lnTo>
                    <a:pt x="36385" y="1107732"/>
                  </a:lnTo>
                  <a:lnTo>
                    <a:pt x="68859" y="1196771"/>
                  </a:lnTo>
                  <a:lnTo>
                    <a:pt x="110947" y="1281684"/>
                  </a:lnTo>
                  <a:lnTo>
                    <a:pt x="162140" y="1361440"/>
                  </a:lnTo>
                  <a:lnTo>
                    <a:pt x="221818" y="1435074"/>
                  </a:lnTo>
                  <a:lnTo>
                    <a:pt x="289242" y="1501673"/>
                  </a:lnTo>
                  <a:lnTo>
                    <a:pt x="363588" y="1560436"/>
                  </a:lnTo>
                  <a:lnTo>
                    <a:pt x="443966" y="1610639"/>
                  </a:lnTo>
                  <a:lnTo>
                    <a:pt x="529399" y="1651685"/>
                  </a:lnTo>
                  <a:lnTo>
                    <a:pt x="618820" y="1683067"/>
                  </a:lnTo>
                  <a:lnTo>
                    <a:pt x="711161" y="1704403"/>
                  </a:lnTo>
                  <a:lnTo>
                    <a:pt x="805294" y="1715427"/>
                  </a:lnTo>
                  <a:lnTo>
                    <a:pt x="900061" y="1716011"/>
                  </a:lnTo>
                  <a:lnTo>
                    <a:pt x="994321" y="1706143"/>
                  </a:lnTo>
                  <a:lnTo>
                    <a:pt x="1086916" y="1685937"/>
                  </a:lnTo>
                  <a:lnTo>
                    <a:pt x="1176718" y="1655660"/>
                  </a:lnTo>
                  <a:lnTo>
                    <a:pt x="1262646" y="1615668"/>
                  </a:lnTo>
                  <a:lnTo>
                    <a:pt x="1343634" y="1566443"/>
                  </a:lnTo>
                  <a:lnTo>
                    <a:pt x="1418704" y="1508594"/>
                  </a:lnTo>
                  <a:lnTo>
                    <a:pt x="1486928" y="1442834"/>
                  </a:lnTo>
                  <a:lnTo>
                    <a:pt x="1547507" y="1369936"/>
                  </a:lnTo>
                  <a:lnTo>
                    <a:pt x="1599679" y="1290815"/>
                  </a:lnTo>
                  <a:lnTo>
                    <a:pt x="1642808" y="1206423"/>
                  </a:lnTo>
                  <a:lnTo>
                    <a:pt x="1676374" y="1117803"/>
                  </a:lnTo>
                  <a:lnTo>
                    <a:pt x="1699958" y="1026007"/>
                  </a:lnTo>
                  <a:lnTo>
                    <a:pt x="1713293" y="932180"/>
                  </a:lnTo>
                  <a:lnTo>
                    <a:pt x="1716201" y="83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5356" y="6585045"/>
              <a:ext cx="3219449" cy="32194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557142" y="7336256"/>
              <a:ext cx="1716405" cy="1716405"/>
            </a:xfrm>
            <a:custGeom>
              <a:avLst/>
              <a:gdLst/>
              <a:ahLst/>
              <a:cxnLst/>
              <a:rect l="l" t="t" r="r" b="b"/>
              <a:pathLst>
                <a:path w="1716404" h="1716404">
                  <a:moveTo>
                    <a:pt x="1716189" y="837450"/>
                  </a:moveTo>
                  <a:lnTo>
                    <a:pt x="1708645" y="742975"/>
                  </a:lnTo>
                  <a:lnTo>
                    <a:pt x="1690725" y="649922"/>
                  </a:lnTo>
                  <a:lnTo>
                    <a:pt x="1662658" y="559396"/>
                  </a:lnTo>
                  <a:lnTo>
                    <a:pt x="1624787" y="472516"/>
                  </a:lnTo>
                  <a:lnTo>
                    <a:pt x="1577568" y="390347"/>
                  </a:lnTo>
                  <a:lnTo>
                    <a:pt x="1521574" y="313880"/>
                  </a:lnTo>
                  <a:lnTo>
                    <a:pt x="1457502" y="244055"/>
                  </a:lnTo>
                  <a:lnTo>
                    <a:pt x="1386116" y="181711"/>
                  </a:lnTo>
                  <a:lnTo>
                    <a:pt x="1308303" y="127609"/>
                  </a:lnTo>
                  <a:lnTo>
                    <a:pt x="1225003" y="82423"/>
                  </a:lnTo>
                  <a:lnTo>
                    <a:pt x="1137221" y="46697"/>
                  </a:lnTo>
                  <a:lnTo>
                    <a:pt x="1046035" y="20866"/>
                  </a:lnTo>
                  <a:lnTo>
                    <a:pt x="952563" y="5232"/>
                  </a:lnTo>
                  <a:lnTo>
                    <a:pt x="857935" y="0"/>
                  </a:lnTo>
                  <a:lnTo>
                    <a:pt x="773785" y="4140"/>
                  </a:lnTo>
                  <a:lnTo>
                    <a:pt x="680123" y="18618"/>
                  </a:lnTo>
                  <a:lnTo>
                    <a:pt x="588632" y="43332"/>
                  </a:lnTo>
                  <a:lnTo>
                    <a:pt x="500418" y="77978"/>
                  </a:lnTo>
                  <a:lnTo>
                    <a:pt x="416560" y="122148"/>
                  </a:lnTo>
                  <a:lnTo>
                    <a:pt x="338086" y="175272"/>
                  </a:lnTo>
                  <a:lnTo>
                    <a:pt x="265950" y="236740"/>
                  </a:lnTo>
                  <a:lnTo>
                    <a:pt x="201028" y="305777"/>
                  </a:lnTo>
                  <a:lnTo>
                    <a:pt x="144094" y="381546"/>
                  </a:lnTo>
                  <a:lnTo>
                    <a:pt x="95872" y="463143"/>
                  </a:lnTo>
                  <a:lnTo>
                    <a:pt x="56946" y="549541"/>
                  </a:lnTo>
                  <a:lnTo>
                    <a:pt x="27762" y="639711"/>
                  </a:lnTo>
                  <a:lnTo>
                    <a:pt x="8699" y="732548"/>
                  </a:lnTo>
                  <a:lnTo>
                    <a:pt x="0" y="826922"/>
                  </a:lnTo>
                  <a:lnTo>
                    <a:pt x="1739" y="921677"/>
                  </a:lnTo>
                  <a:lnTo>
                    <a:pt x="13919" y="1015657"/>
                  </a:lnTo>
                  <a:lnTo>
                    <a:pt x="36385" y="1107732"/>
                  </a:lnTo>
                  <a:lnTo>
                    <a:pt x="68859" y="1196771"/>
                  </a:lnTo>
                  <a:lnTo>
                    <a:pt x="110947" y="1281684"/>
                  </a:lnTo>
                  <a:lnTo>
                    <a:pt x="162140" y="1361440"/>
                  </a:lnTo>
                  <a:lnTo>
                    <a:pt x="221818" y="1435061"/>
                  </a:lnTo>
                  <a:lnTo>
                    <a:pt x="289242" y="1501673"/>
                  </a:lnTo>
                  <a:lnTo>
                    <a:pt x="363588" y="1560436"/>
                  </a:lnTo>
                  <a:lnTo>
                    <a:pt x="443966" y="1610639"/>
                  </a:lnTo>
                  <a:lnTo>
                    <a:pt x="529386" y="1651685"/>
                  </a:lnTo>
                  <a:lnTo>
                    <a:pt x="618820" y="1683067"/>
                  </a:lnTo>
                  <a:lnTo>
                    <a:pt x="711161" y="1704403"/>
                  </a:lnTo>
                  <a:lnTo>
                    <a:pt x="805281" y="1715427"/>
                  </a:lnTo>
                  <a:lnTo>
                    <a:pt x="900061" y="1716011"/>
                  </a:lnTo>
                  <a:lnTo>
                    <a:pt x="994321" y="1706143"/>
                  </a:lnTo>
                  <a:lnTo>
                    <a:pt x="1086916" y="1685937"/>
                  </a:lnTo>
                  <a:lnTo>
                    <a:pt x="1176718" y="1655660"/>
                  </a:lnTo>
                  <a:lnTo>
                    <a:pt x="1262634" y="1615668"/>
                  </a:lnTo>
                  <a:lnTo>
                    <a:pt x="1343621" y="1566443"/>
                  </a:lnTo>
                  <a:lnTo>
                    <a:pt x="1418691" y="1508594"/>
                  </a:lnTo>
                  <a:lnTo>
                    <a:pt x="1486928" y="1442834"/>
                  </a:lnTo>
                  <a:lnTo>
                    <a:pt x="1547507" y="1369936"/>
                  </a:lnTo>
                  <a:lnTo>
                    <a:pt x="1599666" y="1290815"/>
                  </a:lnTo>
                  <a:lnTo>
                    <a:pt x="1642795" y="1206423"/>
                  </a:lnTo>
                  <a:lnTo>
                    <a:pt x="1676361" y="1117803"/>
                  </a:lnTo>
                  <a:lnTo>
                    <a:pt x="1699958" y="1026007"/>
                  </a:lnTo>
                  <a:lnTo>
                    <a:pt x="1713293" y="932180"/>
                  </a:lnTo>
                  <a:lnTo>
                    <a:pt x="1716189" y="83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3701" y="328418"/>
              <a:ext cx="3219449" cy="321944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95487" y="1079626"/>
              <a:ext cx="1716405" cy="1716405"/>
            </a:xfrm>
            <a:custGeom>
              <a:avLst/>
              <a:gdLst/>
              <a:ahLst/>
              <a:cxnLst/>
              <a:rect l="l" t="t" r="r" b="b"/>
              <a:pathLst>
                <a:path w="1716404" h="1716405">
                  <a:moveTo>
                    <a:pt x="1716189" y="837450"/>
                  </a:moveTo>
                  <a:lnTo>
                    <a:pt x="1708645" y="742988"/>
                  </a:lnTo>
                  <a:lnTo>
                    <a:pt x="1690725" y="649922"/>
                  </a:lnTo>
                  <a:lnTo>
                    <a:pt x="1662658" y="559396"/>
                  </a:lnTo>
                  <a:lnTo>
                    <a:pt x="1624787" y="472516"/>
                  </a:lnTo>
                  <a:lnTo>
                    <a:pt x="1577568" y="390347"/>
                  </a:lnTo>
                  <a:lnTo>
                    <a:pt x="1521574" y="313880"/>
                  </a:lnTo>
                  <a:lnTo>
                    <a:pt x="1457502" y="244055"/>
                  </a:lnTo>
                  <a:lnTo>
                    <a:pt x="1386116" y="181711"/>
                  </a:lnTo>
                  <a:lnTo>
                    <a:pt x="1308303" y="127622"/>
                  </a:lnTo>
                  <a:lnTo>
                    <a:pt x="1224991" y="82435"/>
                  </a:lnTo>
                  <a:lnTo>
                    <a:pt x="1137221" y="46697"/>
                  </a:lnTo>
                  <a:lnTo>
                    <a:pt x="1046035" y="20866"/>
                  </a:lnTo>
                  <a:lnTo>
                    <a:pt x="952563" y="5232"/>
                  </a:lnTo>
                  <a:lnTo>
                    <a:pt x="857935" y="0"/>
                  </a:lnTo>
                  <a:lnTo>
                    <a:pt x="773785" y="4140"/>
                  </a:lnTo>
                  <a:lnTo>
                    <a:pt x="680123" y="18618"/>
                  </a:lnTo>
                  <a:lnTo>
                    <a:pt x="588632" y="43332"/>
                  </a:lnTo>
                  <a:lnTo>
                    <a:pt x="500418" y="77978"/>
                  </a:lnTo>
                  <a:lnTo>
                    <a:pt x="416560" y="122148"/>
                  </a:lnTo>
                  <a:lnTo>
                    <a:pt x="338086" y="175285"/>
                  </a:lnTo>
                  <a:lnTo>
                    <a:pt x="265950" y="236740"/>
                  </a:lnTo>
                  <a:lnTo>
                    <a:pt x="201015" y="305777"/>
                  </a:lnTo>
                  <a:lnTo>
                    <a:pt x="144094" y="381558"/>
                  </a:lnTo>
                  <a:lnTo>
                    <a:pt x="95872" y="463143"/>
                  </a:lnTo>
                  <a:lnTo>
                    <a:pt x="56934" y="549541"/>
                  </a:lnTo>
                  <a:lnTo>
                    <a:pt x="27762" y="639711"/>
                  </a:lnTo>
                  <a:lnTo>
                    <a:pt x="8699" y="732548"/>
                  </a:lnTo>
                  <a:lnTo>
                    <a:pt x="0" y="826922"/>
                  </a:lnTo>
                  <a:lnTo>
                    <a:pt x="1739" y="921677"/>
                  </a:lnTo>
                  <a:lnTo>
                    <a:pt x="13919" y="1015669"/>
                  </a:lnTo>
                  <a:lnTo>
                    <a:pt x="36385" y="1107732"/>
                  </a:lnTo>
                  <a:lnTo>
                    <a:pt x="68859" y="1196771"/>
                  </a:lnTo>
                  <a:lnTo>
                    <a:pt x="110947" y="1281684"/>
                  </a:lnTo>
                  <a:lnTo>
                    <a:pt x="162140" y="1361440"/>
                  </a:lnTo>
                  <a:lnTo>
                    <a:pt x="221805" y="1435074"/>
                  </a:lnTo>
                  <a:lnTo>
                    <a:pt x="289229" y="1501673"/>
                  </a:lnTo>
                  <a:lnTo>
                    <a:pt x="363588" y="1560436"/>
                  </a:lnTo>
                  <a:lnTo>
                    <a:pt x="443966" y="1610652"/>
                  </a:lnTo>
                  <a:lnTo>
                    <a:pt x="529386" y="1651685"/>
                  </a:lnTo>
                  <a:lnTo>
                    <a:pt x="618820" y="1683067"/>
                  </a:lnTo>
                  <a:lnTo>
                    <a:pt x="711161" y="1704403"/>
                  </a:lnTo>
                  <a:lnTo>
                    <a:pt x="805281" y="1715427"/>
                  </a:lnTo>
                  <a:lnTo>
                    <a:pt x="900061" y="1716011"/>
                  </a:lnTo>
                  <a:lnTo>
                    <a:pt x="994321" y="1706143"/>
                  </a:lnTo>
                  <a:lnTo>
                    <a:pt x="1086904" y="1685937"/>
                  </a:lnTo>
                  <a:lnTo>
                    <a:pt x="1176718" y="1655660"/>
                  </a:lnTo>
                  <a:lnTo>
                    <a:pt x="1262634" y="1615668"/>
                  </a:lnTo>
                  <a:lnTo>
                    <a:pt x="1343621" y="1566443"/>
                  </a:lnTo>
                  <a:lnTo>
                    <a:pt x="1418691" y="1508607"/>
                  </a:lnTo>
                  <a:lnTo>
                    <a:pt x="1486928" y="1442834"/>
                  </a:lnTo>
                  <a:lnTo>
                    <a:pt x="1547507" y="1369936"/>
                  </a:lnTo>
                  <a:lnTo>
                    <a:pt x="1599666" y="1290815"/>
                  </a:lnTo>
                  <a:lnTo>
                    <a:pt x="1642795" y="1206436"/>
                  </a:lnTo>
                  <a:lnTo>
                    <a:pt x="1676361" y="1117803"/>
                  </a:lnTo>
                  <a:lnTo>
                    <a:pt x="1699958" y="1026007"/>
                  </a:lnTo>
                  <a:lnTo>
                    <a:pt x="1713280" y="932180"/>
                  </a:lnTo>
                  <a:lnTo>
                    <a:pt x="1716189" y="83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5460" y="386180"/>
              <a:ext cx="8634095" cy="9360535"/>
            </a:xfrm>
            <a:custGeom>
              <a:avLst/>
              <a:gdLst/>
              <a:ahLst/>
              <a:cxnLst/>
              <a:rect l="l" t="t" r="r" b="b"/>
              <a:pathLst>
                <a:path w="8634095" h="9360535">
                  <a:moveTo>
                    <a:pt x="2717533" y="3959453"/>
                  </a:moveTo>
                  <a:lnTo>
                    <a:pt x="2716669" y="3910711"/>
                  </a:lnTo>
                  <a:lnTo>
                    <a:pt x="2714117" y="3862413"/>
                  </a:lnTo>
                  <a:lnTo>
                    <a:pt x="2709900" y="3814572"/>
                  </a:lnTo>
                  <a:lnTo>
                    <a:pt x="2704033" y="3767213"/>
                  </a:lnTo>
                  <a:lnTo>
                    <a:pt x="2696565" y="3720376"/>
                  </a:lnTo>
                  <a:lnTo>
                    <a:pt x="2687510" y="3674097"/>
                  </a:lnTo>
                  <a:lnTo>
                    <a:pt x="2676906" y="3628377"/>
                  </a:lnTo>
                  <a:lnTo>
                    <a:pt x="2664777" y="3583267"/>
                  </a:lnTo>
                  <a:lnTo>
                    <a:pt x="2651163" y="3538791"/>
                  </a:lnTo>
                  <a:lnTo>
                    <a:pt x="2636075" y="3494976"/>
                  </a:lnTo>
                  <a:lnTo>
                    <a:pt x="2619540" y="3451847"/>
                  </a:lnTo>
                  <a:lnTo>
                    <a:pt x="2601607" y="3409442"/>
                  </a:lnTo>
                  <a:lnTo>
                    <a:pt x="2582291" y="3367786"/>
                  </a:lnTo>
                  <a:lnTo>
                    <a:pt x="2561628" y="3326904"/>
                  </a:lnTo>
                  <a:lnTo>
                    <a:pt x="2539631" y="3286836"/>
                  </a:lnTo>
                  <a:lnTo>
                    <a:pt x="2516352" y="3247593"/>
                  </a:lnTo>
                  <a:lnTo>
                    <a:pt x="2491803" y="3209213"/>
                  </a:lnTo>
                  <a:lnTo>
                    <a:pt x="2466022" y="3171723"/>
                  </a:lnTo>
                  <a:lnTo>
                    <a:pt x="2439022" y="3135147"/>
                  </a:lnTo>
                  <a:lnTo>
                    <a:pt x="2410853" y="3099536"/>
                  </a:lnTo>
                  <a:lnTo>
                    <a:pt x="2381529" y="3064891"/>
                  </a:lnTo>
                  <a:lnTo>
                    <a:pt x="2351087" y="3031261"/>
                  </a:lnTo>
                  <a:lnTo>
                    <a:pt x="2319553" y="2998660"/>
                  </a:lnTo>
                  <a:lnTo>
                    <a:pt x="2286952" y="2967126"/>
                  </a:lnTo>
                  <a:lnTo>
                    <a:pt x="2253323" y="2936684"/>
                  </a:lnTo>
                  <a:lnTo>
                    <a:pt x="2218677" y="2907360"/>
                  </a:lnTo>
                  <a:lnTo>
                    <a:pt x="2183066" y="2879191"/>
                  </a:lnTo>
                  <a:lnTo>
                    <a:pt x="2146490" y="2852191"/>
                  </a:lnTo>
                  <a:lnTo>
                    <a:pt x="2109000" y="2826410"/>
                  </a:lnTo>
                  <a:lnTo>
                    <a:pt x="2070620" y="2801861"/>
                  </a:lnTo>
                  <a:lnTo>
                    <a:pt x="2031390" y="2778582"/>
                  </a:lnTo>
                  <a:lnTo>
                    <a:pt x="1991309" y="2756585"/>
                  </a:lnTo>
                  <a:lnTo>
                    <a:pt x="1950427" y="2735923"/>
                  </a:lnTo>
                  <a:lnTo>
                    <a:pt x="1908771" y="2716606"/>
                  </a:lnTo>
                  <a:lnTo>
                    <a:pt x="1866366" y="2698673"/>
                  </a:lnTo>
                  <a:lnTo>
                    <a:pt x="1823237" y="2682138"/>
                  </a:lnTo>
                  <a:lnTo>
                    <a:pt x="1779422" y="2667050"/>
                  </a:lnTo>
                  <a:lnTo>
                    <a:pt x="1734947" y="2653436"/>
                  </a:lnTo>
                  <a:lnTo>
                    <a:pt x="1689836" y="2641308"/>
                  </a:lnTo>
                  <a:lnTo>
                    <a:pt x="1644129" y="2630703"/>
                  </a:lnTo>
                  <a:lnTo>
                    <a:pt x="1597837" y="2621648"/>
                  </a:lnTo>
                  <a:lnTo>
                    <a:pt x="1551000" y="2614180"/>
                  </a:lnTo>
                  <a:lnTo>
                    <a:pt x="1503641" y="2608313"/>
                  </a:lnTo>
                  <a:lnTo>
                    <a:pt x="1455801" y="2604097"/>
                  </a:lnTo>
                  <a:lnTo>
                    <a:pt x="1407502" y="2601544"/>
                  </a:lnTo>
                  <a:lnTo>
                    <a:pt x="1358760" y="2600680"/>
                  </a:lnTo>
                  <a:lnTo>
                    <a:pt x="1310030" y="2601544"/>
                  </a:lnTo>
                  <a:lnTo>
                    <a:pt x="1261732" y="2604097"/>
                  </a:lnTo>
                  <a:lnTo>
                    <a:pt x="1213891" y="2608313"/>
                  </a:lnTo>
                  <a:lnTo>
                    <a:pt x="1166533" y="2614180"/>
                  </a:lnTo>
                  <a:lnTo>
                    <a:pt x="1119695" y="2621648"/>
                  </a:lnTo>
                  <a:lnTo>
                    <a:pt x="1073404" y="2630703"/>
                  </a:lnTo>
                  <a:lnTo>
                    <a:pt x="1027696" y="2641308"/>
                  </a:lnTo>
                  <a:lnTo>
                    <a:pt x="982586" y="2653436"/>
                  </a:lnTo>
                  <a:lnTo>
                    <a:pt x="938110" y="2667050"/>
                  </a:lnTo>
                  <a:lnTo>
                    <a:pt x="894295" y="2682138"/>
                  </a:lnTo>
                  <a:lnTo>
                    <a:pt x="851166" y="2698673"/>
                  </a:lnTo>
                  <a:lnTo>
                    <a:pt x="808761" y="2716606"/>
                  </a:lnTo>
                  <a:lnTo>
                    <a:pt x="767105" y="2735923"/>
                  </a:lnTo>
                  <a:lnTo>
                    <a:pt x="726224" y="2756585"/>
                  </a:lnTo>
                  <a:lnTo>
                    <a:pt x="686142" y="2778582"/>
                  </a:lnTo>
                  <a:lnTo>
                    <a:pt x="646899" y="2801861"/>
                  </a:lnTo>
                  <a:lnTo>
                    <a:pt x="608520" y="2826410"/>
                  </a:lnTo>
                  <a:lnTo>
                    <a:pt x="571030" y="2852191"/>
                  </a:lnTo>
                  <a:lnTo>
                    <a:pt x="534466" y="2879191"/>
                  </a:lnTo>
                  <a:lnTo>
                    <a:pt x="498843" y="2907360"/>
                  </a:lnTo>
                  <a:lnTo>
                    <a:pt x="464210" y="2936684"/>
                  </a:lnTo>
                  <a:lnTo>
                    <a:pt x="430568" y="2967126"/>
                  </a:lnTo>
                  <a:lnTo>
                    <a:pt x="397979" y="2998660"/>
                  </a:lnTo>
                  <a:lnTo>
                    <a:pt x="366433" y="3031261"/>
                  </a:lnTo>
                  <a:lnTo>
                    <a:pt x="335991" y="3064891"/>
                  </a:lnTo>
                  <a:lnTo>
                    <a:pt x="306679" y="3099536"/>
                  </a:lnTo>
                  <a:lnTo>
                    <a:pt x="278498" y="3135147"/>
                  </a:lnTo>
                  <a:lnTo>
                    <a:pt x="251510" y="3171723"/>
                  </a:lnTo>
                  <a:lnTo>
                    <a:pt x="225729" y="3209213"/>
                  </a:lnTo>
                  <a:lnTo>
                    <a:pt x="201180" y="3247593"/>
                  </a:lnTo>
                  <a:lnTo>
                    <a:pt x="177888" y="3286836"/>
                  </a:lnTo>
                  <a:lnTo>
                    <a:pt x="155905" y="3326904"/>
                  </a:lnTo>
                  <a:lnTo>
                    <a:pt x="135242" y="3367786"/>
                  </a:lnTo>
                  <a:lnTo>
                    <a:pt x="115925" y="3409442"/>
                  </a:lnTo>
                  <a:lnTo>
                    <a:pt x="97980" y="3451847"/>
                  </a:lnTo>
                  <a:lnTo>
                    <a:pt x="81457" y="3494976"/>
                  </a:lnTo>
                  <a:lnTo>
                    <a:pt x="66370" y="3538791"/>
                  </a:lnTo>
                  <a:lnTo>
                    <a:pt x="52743" y="3583267"/>
                  </a:lnTo>
                  <a:lnTo>
                    <a:pt x="40614" y="3628377"/>
                  </a:lnTo>
                  <a:lnTo>
                    <a:pt x="30010" y="3674097"/>
                  </a:lnTo>
                  <a:lnTo>
                    <a:pt x="20967" y="3720376"/>
                  </a:lnTo>
                  <a:lnTo>
                    <a:pt x="13500" y="3767213"/>
                  </a:lnTo>
                  <a:lnTo>
                    <a:pt x="7632" y="3814572"/>
                  </a:lnTo>
                  <a:lnTo>
                    <a:pt x="3416" y="3862413"/>
                  </a:lnTo>
                  <a:lnTo>
                    <a:pt x="863" y="3910711"/>
                  </a:lnTo>
                  <a:lnTo>
                    <a:pt x="0" y="3959453"/>
                  </a:lnTo>
                  <a:lnTo>
                    <a:pt x="863" y="4008183"/>
                  </a:lnTo>
                  <a:lnTo>
                    <a:pt x="3416" y="4056481"/>
                  </a:lnTo>
                  <a:lnTo>
                    <a:pt x="7632" y="4104335"/>
                  </a:lnTo>
                  <a:lnTo>
                    <a:pt x="13500" y="4151680"/>
                  </a:lnTo>
                  <a:lnTo>
                    <a:pt x="20967" y="4198518"/>
                  </a:lnTo>
                  <a:lnTo>
                    <a:pt x="30010" y="4244810"/>
                  </a:lnTo>
                  <a:lnTo>
                    <a:pt x="40614" y="4290517"/>
                  </a:lnTo>
                  <a:lnTo>
                    <a:pt x="52743" y="4335627"/>
                  </a:lnTo>
                  <a:lnTo>
                    <a:pt x="66370" y="4380103"/>
                  </a:lnTo>
                  <a:lnTo>
                    <a:pt x="81457" y="4423918"/>
                  </a:lnTo>
                  <a:lnTo>
                    <a:pt x="97980" y="4467047"/>
                  </a:lnTo>
                  <a:lnTo>
                    <a:pt x="115925" y="4509452"/>
                  </a:lnTo>
                  <a:lnTo>
                    <a:pt x="135242" y="4551108"/>
                  </a:lnTo>
                  <a:lnTo>
                    <a:pt x="155905" y="4591990"/>
                  </a:lnTo>
                  <a:lnTo>
                    <a:pt x="177888" y="4632071"/>
                  </a:lnTo>
                  <a:lnTo>
                    <a:pt x="201180" y="4671314"/>
                  </a:lnTo>
                  <a:lnTo>
                    <a:pt x="225729" y="4709693"/>
                  </a:lnTo>
                  <a:lnTo>
                    <a:pt x="251510" y="4747184"/>
                  </a:lnTo>
                  <a:lnTo>
                    <a:pt x="278498" y="4783747"/>
                  </a:lnTo>
                  <a:lnTo>
                    <a:pt x="306679" y="4819370"/>
                  </a:lnTo>
                  <a:lnTo>
                    <a:pt x="335991" y="4854003"/>
                  </a:lnTo>
                  <a:lnTo>
                    <a:pt x="366433" y="4887646"/>
                  </a:lnTo>
                  <a:lnTo>
                    <a:pt x="397979" y="4920246"/>
                  </a:lnTo>
                  <a:lnTo>
                    <a:pt x="430568" y="4951781"/>
                  </a:lnTo>
                  <a:lnTo>
                    <a:pt x="464210" y="4982222"/>
                  </a:lnTo>
                  <a:lnTo>
                    <a:pt x="498843" y="5011547"/>
                  </a:lnTo>
                  <a:lnTo>
                    <a:pt x="534466" y="5039715"/>
                  </a:lnTo>
                  <a:lnTo>
                    <a:pt x="571030" y="5066703"/>
                  </a:lnTo>
                  <a:lnTo>
                    <a:pt x="608520" y="5092484"/>
                  </a:lnTo>
                  <a:lnTo>
                    <a:pt x="646899" y="5117033"/>
                  </a:lnTo>
                  <a:lnTo>
                    <a:pt x="686142" y="5140325"/>
                  </a:lnTo>
                  <a:lnTo>
                    <a:pt x="726224" y="5162308"/>
                  </a:lnTo>
                  <a:lnTo>
                    <a:pt x="767105" y="5182971"/>
                  </a:lnTo>
                  <a:lnTo>
                    <a:pt x="808761" y="5202288"/>
                  </a:lnTo>
                  <a:lnTo>
                    <a:pt x="851166" y="5220233"/>
                  </a:lnTo>
                  <a:lnTo>
                    <a:pt x="894295" y="5236756"/>
                  </a:lnTo>
                  <a:lnTo>
                    <a:pt x="938110" y="5251843"/>
                  </a:lnTo>
                  <a:lnTo>
                    <a:pt x="982586" y="5265471"/>
                  </a:lnTo>
                  <a:lnTo>
                    <a:pt x="1027696" y="5277599"/>
                  </a:lnTo>
                  <a:lnTo>
                    <a:pt x="1073404" y="5288204"/>
                  </a:lnTo>
                  <a:lnTo>
                    <a:pt x="1119695" y="5297246"/>
                  </a:lnTo>
                  <a:lnTo>
                    <a:pt x="1166533" y="5304726"/>
                  </a:lnTo>
                  <a:lnTo>
                    <a:pt x="1213891" y="5310581"/>
                  </a:lnTo>
                  <a:lnTo>
                    <a:pt x="1261732" y="5314797"/>
                  </a:lnTo>
                  <a:lnTo>
                    <a:pt x="1310030" y="5317350"/>
                  </a:lnTo>
                  <a:lnTo>
                    <a:pt x="1358798" y="5318214"/>
                  </a:lnTo>
                  <a:lnTo>
                    <a:pt x="1407502" y="5317350"/>
                  </a:lnTo>
                  <a:lnTo>
                    <a:pt x="1455801" y="5314797"/>
                  </a:lnTo>
                  <a:lnTo>
                    <a:pt x="1503641" y="5310581"/>
                  </a:lnTo>
                  <a:lnTo>
                    <a:pt x="1551000" y="5304726"/>
                  </a:lnTo>
                  <a:lnTo>
                    <a:pt x="1597837" y="5297246"/>
                  </a:lnTo>
                  <a:lnTo>
                    <a:pt x="1644129" y="5288204"/>
                  </a:lnTo>
                  <a:lnTo>
                    <a:pt x="1689836" y="5277599"/>
                  </a:lnTo>
                  <a:lnTo>
                    <a:pt x="1734947" y="5265471"/>
                  </a:lnTo>
                  <a:lnTo>
                    <a:pt x="1779422" y="5251843"/>
                  </a:lnTo>
                  <a:lnTo>
                    <a:pt x="1823237" y="5236756"/>
                  </a:lnTo>
                  <a:lnTo>
                    <a:pt x="1866366" y="5220233"/>
                  </a:lnTo>
                  <a:lnTo>
                    <a:pt x="1908771" y="5202288"/>
                  </a:lnTo>
                  <a:lnTo>
                    <a:pt x="1950427" y="5182971"/>
                  </a:lnTo>
                  <a:lnTo>
                    <a:pt x="1991309" y="5162308"/>
                  </a:lnTo>
                  <a:lnTo>
                    <a:pt x="2031390" y="5140325"/>
                  </a:lnTo>
                  <a:lnTo>
                    <a:pt x="2070620" y="5117033"/>
                  </a:lnTo>
                  <a:lnTo>
                    <a:pt x="2109000" y="5092484"/>
                  </a:lnTo>
                  <a:lnTo>
                    <a:pt x="2146490" y="5066703"/>
                  </a:lnTo>
                  <a:lnTo>
                    <a:pt x="2183066" y="5039715"/>
                  </a:lnTo>
                  <a:lnTo>
                    <a:pt x="2218677" y="5011547"/>
                  </a:lnTo>
                  <a:lnTo>
                    <a:pt x="2253323" y="4982222"/>
                  </a:lnTo>
                  <a:lnTo>
                    <a:pt x="2286952" y="4951781"/>
                  </a:lnTo>
                  <a:lnTo>
                    <a:pt x="2319553" y="4920246"/>
                  </a:lnTo>
                  <a:lnTo>
                    <a:pt x="2351087" y="4887646"/>
                  </a:lnTo>
                  <a:lnTo>
                    <a:pt x="2381529" y="4854003"/>
                  </a:lnTo>
                  <a:lnTo>
                    <a:pt x="2410853" y="4819370"/>
                  </a:lnTo>
                  <a:lnTo>
                    <a:pt x="2439022" y="4783747"/>
                  </a:lnTo>
                  <a:lnTo>
                    <a:pt x="2466022" y="4747184"/>
                  </a:lnTo>
                  <a:lnTo>
                    <a:pt x="2491803" y="4709693"/>
                  </a:lnTo>
                  <a:lnTo>
                    <a:pt x="2516352" y="4671314"/>
                  </a:lnTo>
                  <a:lnTo>
                    <a:pt x="2539631" y="4632071"/>
                  </a:lnTo>
                  <a:lnTo>
                    <a:pt x="2561628" y="4591990"/>
                  </a:lnTo>
                  <a:lnTo>
                    <a:pt x="2582291" y="4551108"/>
                  </a:lnTo>
                  <a:lnTo>
                    <a:pt x="2601607" y="4509452"/>
                  </a:lnTo>
                  <a:lnTo>
                    <a:pt x="2619540" y="4467047"/>
                  </a:lnTo>
                  <a:lnTo>
                    <a:pt x="2636075" y="4423918"/>
                  </a:lnTo>
                  <a:lnTo>
                    <a:pt x="2651163" y="4380103"/>
                  </a:lnTo>
                  <a:lnTo>
                    <a:pt x="2664777" y="4335627"/>
                  </a:lnTo>
                  <a:lnTo>
                    <a:pt x="2676906" y="4290517"/>
                  </a:lnTo>
                  <a:lnTo>
                    <a:pt x="2687510" y="4244810"/>
                  </a:lnTo>
                  <a:lnTo>
                    <a:pt x="2696565" y="4198518"/>
                  </a:lnTo>
                  <a:lnTo>
                    <a:pt x="2704033" y="4151680"/>
                  </a:lnTo>
                  <a:lnTo>
                    <a:pt x="2709900" y="4104335"/>
                  </a:lnTo>
                  <a:lnTo>
                    <a:pt x="2714117" y="4056481"/>
                  </a:lnTo>
                  <a:lnTo>
                    <a:pt x="2716669" y="4008183"/>
                  </a:lnTo>
                  <a:lnTo>
                    <a:pt x="2717533" y="3959453"/>
                  </a:lnTo>
                  <a:close/>
                </a:path>
                <a:path w="8634095" h="9360535">
                  <a:moveTo>
                    <a:pt x="4123969" y="8001775"/>
                  </a:moveTo>
                  <a:lnTo>
                    <a:pt x="4123118" y="7953032"/>
                  </a:lnTo>
                  <a:lnTo>
                    <a:pt x="4120553" y="7904734"/>
                  </a:lnTo>
                  <a:lnTo>
                    <a:pt x="4116336" y="7856893"/>
                  </a:lnTo>
                  <a:lnTo>
                    <a:pt x="4110482" y="7809535"/>
                  </a:lnTo>
                  <a:lnTo>
                    <a:pt x="4103001" y="7762697"/>
                  </a:lnTo>
                  <a:lnTo>
                    <a:pt x="4093959" y="7716406"/>
                  </a:lnTo>
                  <a:lnTo>
                    <a:pt x="4083354" y="7670698"/>
                  </a:lnTo>
                  <a:lnTo>
                    <a:pt x="4071226" y="7625588"/>
                  </a:lnTo>
                  <a:lnTo>
                    <a:pt x="4057599" y="7581112"/>
                  </a:lnTo>
                  <a:lnTo>
                    <a:pt x="4042511" y="7537297"/>
                  </a:lnTo>
                  <a:lnTo>
                    <a:pt x="4025989" y="7494168"/>
                  </a:lnTo>
                  <a:lnTo>
                    <a:pt x="4008056" y="7451763"/>
                  </a:lnTo>
                  <a:lnTo>
                    <a:pt x="3988739" y="7410107"/>
                  </a:lnTo>
                  <a:lnTo>
                    <a:pt x="3968064" y="7369226"/>
                  </a:lnTo>
                  <a:lnTo>
                    <a:pt x="3946080" y="7329144"/>
                  </a:lnTo>
                  <a:lnTo>
                    <a:pt x="3922801" y="7289901"/>
                  </a:lnTo>
                  <a:lnTo>
                    <a:pt x="3898252" y="7251522"/>
                  </a:lnTo>
                  <a:lnTo>
                    <a:pt x="3872458" y="7214032"/>
                  </a:lnTo>
                  <a:lnTo>
                    <a:pt x="3845471" y="7177468"/>
                  </a:lnTo>
                  <a:lnTo>
                    <a:pt x="3817302" y="7141845"/>
                  </a:lnTo>
                  <a:lnTo>
                    <a:pt x="3787978" y="7107212"/>
                  </a:lnTo>
                  <a:lnTo>
                    <a:pt x="3757536" y="7073570"/>
                  </a:lnTo>
                  <a:lnTo>
                    <a:pt x="3726002" y="7040981"/>
                  </a:lnTo>
                  <a:lnTo>
                    <a:pt x="3693401" y="7009435"/>
                  </a:lnTo>
                  <a:lnTo>
                    <a:pt x="3659759" y="6978993"/>
                  </a:lnTo>
                  <a:lnTo>
                    <a:pt x="3625126" y="6949681"/>
                  </a:lnTo>
                  <a:lnTo>
                    <a:pt x="3589502" y="6921500"/>
                  </a:lnTo>
                  <a:lnTo>
                    <a:pt x="3552939" y="6894512"/>
                  </a:lnTo>
                  <a:lnTo>
                    <a:pt x="3515449" y="6868731"/>
                  </a:lnTo>
                  <a:lnTo>
                    <a:pt x="3477069" y="6844182"/>
                  </a:lnTo>
                  <a:lnTo>
                    <a:pt x="3437826" y="6820890"/>
                  </a:lnTo>
                  <a:lnTo>
                    <a:pt x="3397745" y="6798907"/>
                  </a:lnTo>
                  <a:lnTo>
                    <a:pt x="3356864" y="6778244"/>
                  </a:lnTo>
                  <a:lnTo>
                    <a:pt x="3315208" y="6758927"/>
                  </a:lnTo>
                  <a:lnTo>
                    <a:pt x="3272802" y="6740982"/>
                  </a:lnTo>
                  <a:lnTo>
                    <a:pt x="3229686" y="6724459"/>
                  </a:lnTo>
                  <a:lnTo>
                    <a:pt x="3185858" y="6709372"/>
                  </a:lnTo>
                  <a:lnTo>
                    <a:pt x="3141383" y="6695745"/>
                  </a:lnTo>
                  <a:lnTo>
                    <a:pt x="3096272" y="6683616"/>
                  </a:lnTo>
                  <a:lnTo>
                    <a:pt x="3050565" y="6673012"/>
                  </a:lnTo>
                  <a:lnTo>
                    <a:pt x="3004274" y="6663969"/>
                  </a:lnTo>
                  <a:lnTo>
                    <a:pt x="2957436" y="6656502"/>
                  </a:lnTo>
                  <a:lnTo>
                    <a:pt x="2910090" y="6650634"/>
                  </a:lnTo>
                  <a:lnTo>
                    <a:pt x="2862249" y="6646418"/>
                  </a:lnTo>
                  <a:lnTo>
                    <a:pt x="2813939" y="6643865"/>
                  </a:lnTo>
                  <a:lnTo>
                    <a:pt x="2765209" y="6643002"/>
                  </a:lnTo>
                  <a:lnTo>
                    <a:pt x="2716466" y="6643865"/>
                  </a:lnTo>
                  <a:lnTo>
                    <a:pt x="2668168" y="6646418"/>
                  </a:lnTo>
                  <a:lnTo>
                    <a:pt x="2620327" y="6650634"/>
                  </a:lnTo>
                  <a:lnTo>
                    <a:pt x="2572969" y="6656502"/>
                  </a:lnTo>
                  <a:lnTo>
                    <a:pt x="2526144" y="6663969"/>
                  </a:lnTo>
                  <a:lnTo>
                    <a:pt x="2479852" y="6673012"/>
                  </a:lnTo>
                  <a:lnTo>
                    <a:pt x="2434132" y="6683616"/>
                  </a:lnTo>
                  <a:lnTo>
                    <a:pt x="2389022" y="6695745"/>
                  </a:lnTo>
                  <a:lnTo>
                    <a:pt x="2344547" y="6709372"/>
                  </a:lnTo>
                  <a:lnTo>
                    <a:pt x="2300732" y="6724459"/>
                  </a:lnTo>
                  <a:lnTo>
                    <a:pt x="2257615" y="6740982"/>
                  </a:lnTo>
                  <a:lnTo>
                    <a:pt x="2215197" y="6758927"/>
                  </a:lnTo>
                  <a:lnTo>
                    <a:pt x="2173541" y="6778244"/>
                  </a:lnTo>
                  <a:lnTo>
                    <a:pt x="2132660" y="6798907"/>
                  </a:lnTo>
                  <a:lnTo>
                    <a:pt x="2092591" y="6820890"/>
                  </a:lnTo>
                  <a:lnTo>
                    <a:pt x="2053348" y="6844182"/>
                  </a:lnTo>
                  <a:lnTo>
                    <a:pt x="2014969" y="6868731"/>
                  </a:lnTo>
                  <a:lnTo>
                    <a:pt x="1977478" y="6894512"/>
                  </a:lnTo>
                  <a:lnTo>
                    <a:pt x="1940915" y="6921500"/>
                  </a:lnTo>
                  <a:lnTo>
                    <a:pt x="1905292" y="6949681"/>
                  </a:lnTo>
                  <a:lnTo>
                    <a:pt x="1870646" y="6978993"/>
                  </a:lnTo>
                  <a:lnTo>
                    <a:pt x="1837016" y="7009435"/>
                  </a:lnTo>
                  <a:lnTo>
                    <a:pt x="1804416" y="7040981"/>
                  </a:lnTo>
                  <a:lnTo>
                    <a:pt x="1772881" y="7073570"/>
                  </a:lnTo>
                  <a:lnTo>
                    <a:pt x="1742440" y="7107212"/>
                  </a:lnTo>
                  <a:lnTo>
                    <a:pt x="1713115" y="7141845"/>
                  </a:lnTo>
                  <a:lnTo>
                    <a:pt x="1684947" y="7177468"/>
                  </a:lnTo>
                  <a:lnTo>
                    <a:pt x="1657946" y="7214032"/>
                  </a:lnTo>
                  <a:lnTo>
                    <a:pt x="1632165" y="7251522"/>
                  </a:lnTo>
                  <a:lnTo>
                    <a:pt x="1607616" y="7289901"/>
                  </a:lnTo>
                  <a:lnTo>
                    <a:pt x="1584337" y="7329144"/>
                  </a:lnTo>
                  <a:lnTo>
                    <a:pt x="1562341" y="7369226"/>
                  </a:lnTo>
                  <a:lnTo>
                    <a:pt x="1541678" y="7410107"/>
                  </a:lnTo>
                  <a:lnTo>
                    <a:pt x="1522361" y="7451763"/>
                  </a:lnTo>
                  <a:lnTo>
                    <a:pt x="1504429" y="7494168"/>
                  </a:lnTo>
                  <a:lnTo>
                    <a:pt x="1487906" y="7537297"/>
                  </a:lnTo>
                  <a:lnTo>
                    <a:pt x="1472806" y="7581112"/>
                  </a:lnTo>
                  <a:lnTo>
                    <a:pt x="1459191" y="7625588"/>
                  </a:lnTo>
                  <a:lnTo>
                    <a:pt x="1447063" y="7670698"/>
                  </a:lnTo>
                  <a:lnTo>
                    <a:pt x="1436458" y="7716406"/>
                  </a:lnTo>
                  <a:lnTo>
                    <a:pt x="1427403" y="7762697"/>
                  </a:lnTo>
                  <a:lnTo>
                    <a:pt x="1419936" y="7809535"/>
                  </a:lnTo>
                  <a:lnTo>
                    <a:pt x="1414081" y="7856893"/>
                  </a:lnTo>
                  <a:lnTo>
                    <a:pt x="1409852" y="7904734"/>
                  </a:lnTo>
                  <a:lnTo>
                    <a:pt x="1407299" y="7953032"/>
                  </a:lnTo>
                  <a:lnTo>
                    <a:pt x="1406448" y="8001775"/>
                  </a:lnTo>
                  <a:lnTo>
                    <a:pt x="1407299" y="8050504"/>
                  </a:lnTo>
                  <a:lnTo>
                    <a:pt x="1409852" y="8098803"/>
                  </a:lnTo>
                  <a:lnTo>
                    <a:pt x="1414081" y="8146643"/>
                  </a:lnTo>
                  <a:lnTo>
                    <a:pt x="1419936" y="8194002"/>
                  </a:lnTo>
                  <a:lnTo>
                    <a:pt x="1427403" y="8240839"/>
                  </a:lnTo>
                  <a:lnTo>
                    <a:pt x="1436458" y="8287131"/>
                  </a:lnTo>
                  <a:lnTo>
                    <a:pt x="1447063" y="8332838"/>
                  </a:lnTo>
                  <a:lnTo>
                    <a:pt x="1459191" y="8377949"/>
                  </a:lnTo>
                  <a:lnTo>
                    <a:pt x="1472806" y="8422424"/>
                  </a:lnTo>
                  <a:lnTo>
                    <a:pt x="1487906" y="8466239"/>
                  </a:lnTo>
                  <a:lnTo>
                    <a:pt x="1504429" y="8509368"/>
                  </a:lnTo>
                  <a:lnTo>
                    <a:pt x="1522361" y="8551774"/>
                  </a:lnTo>
                  <a:lnTo>
                    <a:pt x="1541678" y="8593430"/>
                  </a:lnTo>
                  <a:lnTo>
                    <a:pt x="1562341" y="8634311"/>
                  </a:lnTo>
                  <a:lnTo>
                    <a:pt x="1584337" y="8674392"/>
                  </a:lnTo>
                  <a:lnTo>
                    <a:pt x="1607616" y="8713635"/>
                  </a:lnTo>
                  <a:lnTo>
                    <a:pt x="1632165" y="8752014"/>
                  </a:lnTo>
                  <a:lnTo>
                    <a:pt x="1657946" y="8789492"/>
                  </a:lnTo>
                  <a:lnTo>
                    <a:pt x="1684947" y="8826068"/>
                  </a:lnTo>
                  <a:lnTo>
                    <a:pt x="1713115" y="8861679"/>
                  </a:lnTo>
                  <a:lnTo>
                    <a:pt x="1742440" y="8896325"/>
                  </a:lnTo>
                  <a:lnTo>
                    <a:pt x="1772881" y="8929954"/>
                  </a:lnTo>
                  <a:lnTo>
                    <a:pt x="1804416" y="8962555"/>
                  </a:lnTo>
                  <a:lnTo>
                    <a:pt x="1837016" y="8994089"/>
                  </a:lnTo>
                  <a:lnTo>
                    <a:pt x="1870646" y="9024531"/>
                  </a:lnTo>
                  <a:lnTo>
                    <a:pt x="1905292" y="9053855"/>
                  </a:lnTo>
                  <a:lnTo>
                    <a:pt x="1940915" y="9082024"/>
                  </a:lnTo>
                  <a:lnTo>
                    <a:pt x="1977478" y="9109024"/>
                  </a:lnTo>
                  <a:lnTo>
                    <a:pt x="2014969" y="9134805"/>
                  </a:lnTo>
                  <a:lnTo>
                    <a:pt x="2053348" y="9159354"/>
                  </a:lnTo>
                  <a:lnTo>
                    <a:pt x="2092591" y="9182633"/>
                  </a:lnTo>
                  <a:lnTo>
                    <a:pt x="2132660" y="9204630"/>
                  </a:lnTo>
                  <a:lnTo>
                    <a:pt x="2173541" y="9225293"/>
                  </a:lnTo>
                  <a:lnTo>
                    <a:pt x="2215197" y="9244609"/>
                  </a:lnTo>
                  <a:lnTo>
                    <a:pt x="2257615" y="9262542"/>
                  </a:lnTo>
                  <a:lnTo>
                    <a:pt x="2300732" y="9279077"/>
                  </a:lnTo>
                  <a:lnTo>
                    <a:pt x="2344547" y="9294165"/>
                  </a:lnTo>
                  <a:lnTo>
                    <a:pt x="2389022" y="9307779"/>
                  </a:lnTo>
                  <a:lnTo>
                    <a:pt x="2434132" y="9319908"/>
                  </a:lnTo>
                  <a:lnTo>
                    <a:pt x="2479852" y="9330512"/>
                  </a:lnTo>
                  <a:lnTo>
                    <a:pt x="2526144" y="9339567"/>
                  </a:lnTo>
                  <a:lnTo>
                    <a:pt x="2572969" y="9347035"/>
                  </a:lnTo>
                  <a:lnTo>
                    <a:pt x="2620327" y="9352902"/>
                  </a:lnTo>
                  <a:lnTo>
                    <a:pt x="2668168" y="9357119"/>
                  </a:lnTo>
                  <a:lnTo>
                    <a:pt x="2716466" y="9359671"/>
                  </a:lnTo>
                  <a:lnTo>
                    <a:pt x="2765221" y="9360535"/>
                  </a:lnTo>
                  <a:lnTo>
                    <a:pt x="2813939" y="9359671"/>
                  </a:lnTo>
                  <a:lnTo>
                    <a:pt x="2862249" y="9357119"/>
                  </a:lnTo>
                  <a:lnTo>
                    <a:pt x="2910090" y="9352902"/>
                  </a:lnTo>
                  <a:lnTo>
                    <a:pt x="2957436" y="9347035"/>
                  </a:lnTo>
                  <a:lnTo>
                    <a:pt x="3004274" y="9339567"/>
                  </a:lnTo>
                  <a:lnTo>
                    <a:pt x="3050565" y="9330512"/>
                  </a:lnTo>
                  <a:lnTo>
                    <a:pt x="3096272" y="9319908"/>
                  </a:lnTo>
                  <a:lnTo>
                    <a:pt x="3141383" y="9307779"/>
                  </a:lnTo>
                  <a:lnTo>
                    <a:pt x="3185858" y="9294165"/>
                  </a:lnTo>
                  <a:lnTo>
                    <a:pt x="3229686" y="9279077"/>
                  </a:lnTo>
                  <a:lnTo>
                    <a:pt x="3272802" y="9262542"/>
                  </a:lnTo>
                  <a:lnTo>
                    <a:pt x="3315208" y="9244609"/>
                  </a:lnTo>
                  <a:lnTo>
                    <a:pt x="3356864" y="9225293"/>
                  </a:lnTo>
                  <a:lnTo>
                    <a:pt x="3397745" y="9204630"/>
                  </a:lnTo>
                  <a:lnTo>
                    <a:pt x="3437826" y="9182633"/>
                  </a:lnTo>
                  <a:lnTo>
                    <a:pt x="3477069" y="9159354"/>
                  </a:lnTo>
                  <a:lnTo>
                    <a:pt x="3515449" y="9134805"/>
                  </a:lnTo>
                  <a:lnTo>
                    <a:pt x="3552939" y="9109024"/>
                  </a:lnTo>
                  <a:lnTo>
                    <a:pt x="3589502" y="9082024"/>
                  </a:lnTo>
                  <a:lnTo>
                    <a:pt x="3625126" y="9053855"/>
                  </a:lnTo>
                  <a:lnTo>
                    <a:pt x="3659759" y="9024531"/>
                  </a:lnTo>
                  <a:lnTo>
                    <a:pt x="3693401" y="8994089"/>
                  </a:lnTo>
                  <a:lnTo>
                    <a:pt x="3726002" y="8962555"/>
                  </a:lnTo>
                  <a:lnTo>
                    <a:pt x="3757536" y="8929954"/>
                  </a:lnTo>
                  <a:lnTo>
                    <a:pt x="3787978" y="8896325"/>
                  </a:lnTo>
                  <a:lnTo>
                    <a:pt x="3817302" y="8861679"/>
                  </a:lnTo>
                  <a:lnTo>
                    <a:pt x="3845471" y="8826068"/>
                  </a:lnTo>
                  <a:lnTo>
                    <a:pt x="3872458" y="8789492"/>
                  </a:lnTo>
                  <a:lnTo>
                    <a:pt x="3898252" y="8752014"/>
                  </a:lnTo>
                  <a:lnTo>
                    <a:pt x="3922801" y="8713635"/>
                  </a:lnTo>
                  <a:lnTo>
                    <a:pt x="3946080" y="8674392"/>
                  </a:lnTo>
                  <a:lnTo>
                    <a:pt x="3968064" y="8634311"/>
                  </a:lnTo>
                  <a:lnTo>
                    <a:pt x="3988739" y="8593430"/>
                  </a:lnTo>
                  <a:lnTo>
                    <a:pt x="4008056" y="8551774"/>
                  </a:lnTo>
                  <a:lnTo>
                    <a:pt x="4025989" y="8509368"/>
                  </a:lnTo>
                  <a:lnTo>
                    <a:pt x="4042511" y="8466239"/>
                  </a:lnTo>
                  <a:lnTo>
                    <a:pt x="4057599" y="8422424"/>
                  </a:lnTo>
                  <a:lnTo>
                    <a:pt x="4071226" y="8377949"/>
                  </a:lnTo>
                  <a:lnTo>
                    <a:pt x="4083354" y="8332838"/>
                  </a:lnTo>
                  <a:lnTo>
                    <a:pt x="4093959" y="8287131"/>
                  </a:lnTo>
                  <a:lnTo>
                    <a:pt x="4103001" y="8240839"/>
                  </a:lnTo>
                  <a:lnTo>
                    <a:pt x="4110482" y="8194002"/>
                  </a:lnTo>
                  <a:lnTo>
                    <a:pt x="4116336" y="8146643"/>
                  </a:lnTo>
                  <a:lnTo>
                    <a:pt x="4120553" y="8098803"/>
                  </a:lnTo>
                  <a:lnTo>
                    <a:pt x="4123118" y="8050504"/>
                  </a:lnTo>
                  <a:lnTo>
                    <a:pt x="4123969" y="8001775"/>
                  </a:lnTo>
                  <a:close/>
                </a:path>
                <a:path w="8634095" h="9360535">
                  <a:moveTo>
                    <a:pt x="6346317" y="1358747"/>
                  </a:moveTo>
                  <a:lnTo>
                    <a:pt x="6345453" y="1310030"/>
                  </a:lnTo>
                  <a:lnTo>
                    <a:pt x="6342901" y="1261732"/>
                  </a:lnTo>
                  <a:lnTo>
                    <a:pt x="6338684" y="1213891"/>
                  </a:lnTo>
                  <a:lnTo>
                    <a:pt x="6332817" y="1166533"/>
                  </a:lnTo>
                  <a:lnTo>
                    <a:pt x="6325349" y="1119695"/>
                  </a:lnTo>
                  <a:lnTo>
                    <a:pt x="6316294" y="1073404"/>
                  </a:lnTo>
                  <a:lnTo>
                    <a:pt x="6305689" y="1027696"/>
                  </a:lnTo>
                  <a:lnTo>
                    <a:pt x="6293561" y="982586"/>
                  </a:lnTo>
                  <a:lnTo>
                    <a:pt x="6279947" y="938110"/>
                  </a:lnTo>
                  <a:lnTo>
                    <a:pt x="6264859" y="894295"/>
                  </a:lnTo>
                  <a:lnTo>
                    <a:pt x="6248324" y="851166"/>
                  </a:lnTo>
                  <a:lnTo>
                    <a:pt x="6230391" y="808761"/>
                  </a:lnTo>
                  <a:lnTo>
                    <a:pt x="6211074" y="767105"/>
                  </a:lnTo>
                  <a:lnTo>
                    <a:pt x="6190412" y="726224"/>
                  </a:lnTo>
                  <a:lnTo>
                    <a:pt x="6168415" y="686142"/>
                  </a:lnTo>
                  <a:lnTo>
                    <a:pt x="6145136" y="646899"/>
                  </a:lnTo>
                  <a:lnTo>
                    <a:pt x="6120587" y="608520"/>
                  </a:lnTo>
                  <a:lnTo>
                    <a:pt x="6094806" y="571030"/>
                  </a:lnTo>
                  <a:lnTo>
                    <a:pt x="6067806" y="534466"/>
                  </a:lnTo>
                  <a:lnTo>
                    <a:pt x="6039637" y="498843"/>
                  </a:lnTo>
                  <a:lnTo>
                    <a:pt x="6010313" y="464210"/>
                  </a:lnTo>
                  <a:lnTo>
                    <a:pt x="5979871" y="430568"/>
                  </a:lnTo>
                  <a:lnTo>
                    <a:pt x="5948337" y="397979"/>
                  </a:lnTo>
                  <a:lnTo>
                    <a:pt x="5915736" y="366433"/>
                  </a:lnTo>
                  <a:lnTo>
                    <a:pt x="5882106" y="335991"/>
                  </a:lnTo>
                  <a:lnTo>
                    <a:pt x="5847461" y="306679"/>
                  </a:lnTo>
                  <a:lnTo>
                    <a:pt x="5811850" y="278498"/>
                  </a:lnTo>
                  <a:lnTo>
                    <a:pt x="5775274" y="251510"/>
                  </a:lnTo>
                  <a:lnTo>
                    <a:pt x="5737796" y="225729"/>
                  </a:lnTo>
                  <a:lnTo>
                    <a:pt x="5699417" y="201180"/>
                  </a:lnTo>
                  <a:lnTo>
                    <a:pt x="5660174" y="177888"/>
                  </a:lnTo>
                  <a:lnTo>
                    <a:pt x="5620093" y="155905"/>
                  </a:lnTo>
                  <a:lnTo>
                    <a:pt x="5579211" y="135242"/>
                  </a:lnTo>
                  <a:lnTo>
                    <a:pt x="5537555" y="115925"/>
                  </a:lnTo>
                  <a:lnTo>
                    <a:pt x="5495150" y="97980"/>
                  </a:lnTo>
                  <a:lnTo>
                    <a:pt x="5452021" y="81457"/>
                  </a:lnTo>
                  <a:lnTo>
                    <a:pt x="5408206" y="66370"/>
                  </a:lnTo>
                  <a:lnTo>
                    <a:pt x="5363730" y="52743"/>
                  </a:lnTo>
                  <a:lnTo>
                    <a:pt x="5318620" y="40614"/>
                  </a:lnTo>
                  <a:lnTo>
                    <a:pt x="5272913" y="30010"/>
                  </a:lnTo>
                  <a:lnTo>
                    <a:pt x="5226621" y="20967"/>
                  </a:lnTo>
                  <a:lnTo>
                    <a:pt x="5179784" y="13500"/>
                  </a:lnTo>
                  <a:lnTo>
                    <a:pt x="5132425" y="7632"/>
                  </a:lnTo>
                  <a:lnTo>
                    <a:pt x="5084584" y="3416"/>
                  </a:lnTo>
                  <a:lnTo>
                    <a:pt x="5036286" y="863"/>
                  </a:lnTo>
                  <a:lnTo>
                    <a:pt x="4987518" y="0"/>
                  </a:lnTo>
                  <a:lnTo>
                    <a:pt x="4938814" y="863"/>
                  </a:lnTo>
                  <a:lnTo>
                    <a:pt x="4890516" y="3416"/>
                  </a:lnTo>
                  <a:lnTo>
                    <a:pt x="4842675" y="7632"/>
                  </a:lnTo>
                  <a:lnTo>
                    <a:pt x="4795317" y="13500"/>
                  </a:lnTo>
                  <a:lnTo>
                    <a:pt x="4748479" y="20967"/>
                  </a:lnTo>
                  <a:lnTo>
                    <a:pt x="4702187" y="30010"/>
                  </a:lnTo>
                  <a:lnTo>
                    <a:pt x="4656480" y="40614"/>
                  </a:lnTo>
                  <a:lnTo>
                    <a:pt x="4611370" y="52743"/>
                  </a:lnTo>
                  <a:lnTo>
                    <a:pt x="4566894" y="66370"/>
                  </a:lnTo>
                  <a:lnTo>
                    <a:pt x="4523079" y="81457"/>
                  </a:lnTo>
                  <a:lnTo>
                    <a:pt x="4479950" y="97980"/>
                  </a:lnTo>
                  <a:lnTo>
                    <a:pt x="4437545" y="115925"/>
                  </a:lnTo>
                  <a:lnTo>
                    <a:pt x="4395889" y="135242"/>
                  </a:lnTo>
                  <a:lnTo>
                    <a:pt x="4355008" y="155905"/>
                  </a:lnTo>
                  <a:lnTo>
                    <a:pt x="4314926" y="177888"/>
                  </a:lnTo>
                  <a:lnTo>
                    <a:pt x="4275683" y="201180"/>
                  </a:lnTo>
                  <a:lnTo>
                    <a:pt x="4237304" y="225729"/>
                  </a:lnTo>
                  <a:lnTo>
                    <a:pt x="4199826" y="251510"/>
                  </a:lnTo>
                  <a:lnTo>
                    <a:pt x="4163250" y="278498"/>
                  </a:lnTo>
                  <a:lnTo>
                    <a:pt x="4127639" y="306679"/>
                  </a:lnTo>
                  <a:lnTo>
                    <a:pt x="4092994" y="335991"/>
                  </a:lnTo>
                  <a:lnTo>
                    <a:pt x="4059351" y="366433"/>
                  </a:lnTo>
                  <a:lnTo>
                    <a:pt x="4026763" y="397979"/>
                  </a:lnTo>
                  <a:lnTo>
                    <a:pt x="3995216" y="430568"/>
                  </a:lnTo>
                  <a:lnTo>
                    <a:pt x="3964775" y="464210"/>
                  </a:lnTo>
                  <a:lnTo>
                    <a:pt x="3935463" y="498843"/>
                  </a:lnTo>
                  <a:lnTo>
                    <a:pt x="3907282" y="534466"/>
                  </a:lnTo>
                  <a:lnTo>
                    <a:pt x="3880294" y="571030"/>
                  </a:lnTo>
                  <a:lnTo>
                    <a:pt x="3854513" y="608520"/>
                  </a:lnTo>
                  <a:lnTo>
                    <a:pt x="3829964" y="646899"/>
                  </a:lnTo>
                  <a:lnTo>
                    <a:pt x="3806672" y="686142"/>
                  </a:lnTo>
                  <a:lnTo>
                    <a:pt x="3784689" y="726224"/>
                  </a:lnTo>
                  <a:lnTo>
                    <a:pt x="3764026" y="767105"/>
                  </a:lnTo>
                  <a:lnTo>
                    <a:pt x="3744709" y="808761"/>
                  </a:lnTo>
                  <a:lnTo>
                    <a:pt x="3726777" y="851166"/>
                  </a:lnTo>
                  <a:lnTo>
                    <a:pt x="3710241" y="894295"/>
                  </a:lnTo>
                  <a:lnTo>
                    <a:pt x="3695154" y="938110"/>
                  </a:lnTo>
                  <a:lnTo>
                    <a:pt x="3681526" y="982586"/>
                  </a:lnTo>
                  <a:lnTo>
                    <a:pt x="3669398" y="1027696"/>
                  </a:lnTo>
                  <a:lnTo>
                    <a:pt x="3658806" y="1073404"/>
                  </a:lnTo>
                  <a:lnTo>
                    <a:pt x="3649751" y="1119695"/>
                  </a:lnTo>
                  <a:lnTo>
                    <a:pt x="3642283" y="1166533"/>
                  </a:lnTo>
                  <a:lnTo>
                    <a:pt x="3636416" y="1213891"/>
                  </a:lnTo>
                  <a:lnTo>
                    <a:pt x="3632200" y="1261732"/>
                  </a:lnTo>
                  <a:lnTo>
                    <a:pt x="3629647" y="1310030"/>
                  </a:lnTo>
                  <a:lnTo>
                    <a:pt x="3628783" y="1358773"/>
                  </a:lnTo>
                  <a:lnTo>
                    <a:pt x="3629647" y="1407502"/>
                  </a:lnTo>
                  <a:lnTo>
                    <a:pt x="3632200" y="1455801"/>
                  </a:lnTo>
                  <a:lnTo>
                    <a:pt x="3636416" y="1503641"/>
                  </a:lnTo>
                  <a:lnTo>
                    <a:pt x="3642283" y="1551000"/>
                  </a:lnTo>
                  <a:lnTo>
                    <a:pt x="3649751" y="1597837"/>
                  </a:lnTo>
                  <a:lnTo>
                    <a:pt x="3658806" y="1644129"/>
                  </a:lnTo>
                  <a:lnTo>
                    <a:pt x="3669398" y="1689836"/>
                  </a:lnTo>
                  <a:lnTo>
                    <a:pt x="3681526" y="1734947"/>
                  </a:lnTo>
                  <a:lnTo>
                    <a:pt x="3695154" y="1779422"/>
                  </a:lnTo>
                  <a:lnTo>
                    <a:pt x="3710241" y="1823237"/>
                  </a:lnTo>
                  <a:lnTo>
                    <a:pt x="3726777" y="1866366"/>
                  </a:lnTo>
                  <a:lnTo>
                    <a:pt x="3744709" y="1908771"/>
                  </a:lnTo>
                  <a:lnTo>
                    <a:pt x="3764026" y="1950427"/>
                  </a:lnTo>
                  <a:lnTo>
                    <a:pt x="3784689" y="1991309"/>
                  </a:lnTo>
                  <a:lnTo>
                    <a:pt x="3806672" y="2031390"/>
                  </a:lnTo>
                  <a:lnTo>
                    <a:pt x="3829964" y="2070620"/>
                  </a:lnTo>
                  <a:lnTo>
                    <a:pt x="3854513" y="2109012"/>
                  </a:lnTo>
                  <a:lnTo>
                    <a:pt x="3880294" y="2146490"/>
                  </a:lnTo>
                  <a:lnTo>
                    <a:pt x="3907282" y="2183066"/>
                  </a:lnTo>
                  <a:lnTo>
                    <a:pt x="3935463" y="2218677"/>
                  </a:lnTo>
                  <a:lnTo>
                    <a:pt x="3964775" y="2253323"/>
                  </a:lnTo>
                  <a:lnTo>
                    <a:pt x="3995216" y="2286952"/>
                  </a:lnTo>
                  <a:lnTo>
                    <a:pt x="4026763" y="2319553"/>
                  </a:lnTo>
                  <a:lnTo>
                    <a:pt x="4059351" y="2351087"/>
                  </a:lnTo>
                  <a:lnTo>
                    <a:pt x="4092994" y="2381529"/>
                  </a:lnTo>
                  <a:lnTo>
                    <a:pt x="4127639" y="2410853"/>
                  </a:lnTo>
                  <a:lnTo>
                    <a:pt x="4163250" y="2439022"/>
                  </a:lnTo>
                  <a:lnTo>
                    <a:pt x="4199826" y="2466022"/>
                  </a:lnTo>
                  <a:lnTo>
                    <a:pt x="4237304" y="2491803"/>
                  </a:lnTo>
                  <a:lnTo>
                    <a:pt x="4275683" y="2516352"/>
                  </a:lnTo>
                  <a:lnTo>
                    <a:pt x="4314926" y="2539631"/>
                  </a:lnTo>
                  <a:lnTo>
                    <a:pt x="4355008" y="2561628"/>
                  </a:lnTo>
                  <a:lnTo>
                    <a:pt x="4395889" y="2582291"/>
                  </a:lnTo>
                  <a:lnTo>
                    <a:pt x="4437545" y="2601607"/>
                  </a:lnTo>
                  <a:lnTo>
                    <a:pt x="4479950" y="2619540"/>
                  </a:lnTo>
                  <a:lnTo>
                    <a:pt x="4523079" y="2636075"/>
                  </a:lnTo>
                  <a:lnTo>
                    <a:pt x="4566894" y="2651163"/>
                  </a:lnTo>
                  <a:lnTo>
                    <a:pt x="4611370" y="2664777"/>
                  </a:lnTo>
                  <a:lnTo>
                    <a:pt x="4656480" y="2676906"/>
                  </a:lnTo>
                  <a:lnTo>
                    <a:pt x="4702187" y="2687510"/>
                  </a:lnTo>
                  <a:lnTo>
                    <a:pt x="4748479" y="2696565"/>
                  </a:lnTo>
                  <a:lnTo>
                    <a:pt x="4795317" y="2704033"/>
                  </a:lnTo>
                  <a:lnTo>
                    <a:pt x="4842675" y="2709900"/>
                  </a:lnTo>
                  <a:lnTo>
                    <a:pt x="4890516" y="2714117"/>
                  </a:lnTo>
                  <a:lnTo>
                    <a:pt x="4938814" y="2716669"/>
                  </a:lnTo>
                  <a:lnTo>
                    <a:pt x="4987544" y="2717533"/>
                  </a:lnTo>
                  <a:lnTo>
                    <a:pt x="5036286" y="2716669"/>
                  </a:lnTo>
                  <a:lnTo>
                    <a:pt x="5084584" y="2714117"/>
                  </a:lnTo>
                  <a:lnTo>
                    <a:pt x="5132425" y="2709900"/>
                  </a:lnTo>
                  <a:lnTo>
                    <a:pt x="5179784" y="2704033"/>
                  </a:lnTo>
                  <a:lnTo>
                    <a:pt x="5226621" y="2696565"/>
                  </a:lnTo>
                  <a:lnTo>
                    <a:pt x="5272913" y="2687510"/>
                  </a:lnTo>
                  <a:lnTo>
                    <a:pt x="5318620" y="2676906"/>
                  </a:lnTo>
                  <a:lnTo>
                    <a:pt x="5363730" y="2664777"/>
                  </a:lnTo>
                  <a:lnTo>
                    <a:pt x="5408206" y="2651163"/>
                  </a:lnTo>
                  <a:lnTo>
                    <a:pt x="5452021" y="2636075"/>
                  </a:lnTo>
                  <a:lnTo>
                    <a:pt x="5495150" y="2619540"/>
                  </a:lnTo>
                  <a:lnTo>
                    <a:pt x="5537555" y="2601607"/>
                  </a:lnTo>
                  <a:lnTo>
                    <a:pt x="5579211" y="2582291"/>
                  </a:lnTo>
                  <a:lnTo>
                    <a:pt x="5620093" y="2561628"/>
                  </a:lnTo>
                  <a:lnTo>
                    <a:pt x="5660174" y="2539631"/>
                  </a:lnTo>
                  <a:lnTo>
                    <a:pt x="5699417" y="2516352"/>
                  </a:lnTo>
                  <a:lnTo>
                    <a:pt x="5737796" y="2491803"/>
                  </a:lnTo>
                  <a:lnTo>
                    <a:pt x="5775274" y="2466022"/>
                  </a:lnTo>
                  <a:lnTo>
                    <a:pt x="5811850" y="2439022"/>
                  </a:lnTo>
                  <a:lnTo>
                    <a:pt x="5847461" y="2410853"/>
                  </a:lnTo>
                  <a:lnTo>
                    <a:pt x="5882106" y="2381529"/>
                  </a:lnTo>
                  <a:lnTo>
                    <a:pt x="5915736" y="2351087"/>
                  </a:lnTo>
                  <a:lnTo>
                    <a:pt x="5948337" y="2319553"/>
                  </a:lnTo>
                  <a:lnTo>
                    <a:pt x="5979871" y="2286952"/>
                  </a:lnTo>
                  <a:lnTo>
                    <a:pt x="6010313" y="2253323"/>
                  </a:lnTo>
                  <a:lnTo>
                    <a:pt x="6039637" y="2218677"/>
                  </a:lnTo>
                  <a:lnTo>
                    <a:pt x="6067806" y="2183066"/>
                  </a:lnTo>
                  <a:lnTo>
                    <a:pt x="6094806" y="2146490"/>
                  </a:lnTo>
                  <a:lnTo>
                    <a:pt x="6120587" y="2109012"/>
                  </a:lnTo>
                  <a:lnTo>
                    <a:pt x="6145136" y="2070620"/>
                  </a:lnTo>
                  <a:lnTo>
                    <a:pt x="6168415" y="2031390"/>
                  </a:lnTo>
                  <a:lnTo>
                    <a:pt x="6190412" y="1991309"/>
                  </a:lnTo>
                  <a:lnTo>
                    <a:pt x="6211074" y="1950427"/>
                  </a:lnTo>
                  <a:lnTo>
                    <a:pt x="6230391" y="1908771"/>
                  </a:lnTo>
                  <a:lnTo>
                    <a:pt x="6248324" y="1866366"/>
                  </a:lnTo>
                  <a:lnTo>
                    <a:pt x="6264859" y="1823237"/>
                  </a:lnTo>
                  <a:lnTo>
                    <a:pt x="6279947" y="1779422"/>
                  </a:lnTo>
                  <a:lnTo>
                    <a:pt x="6293561" y="1734947"/>
                  </a:lnTo>
                  <a:lnTo>
                    <a:pt x="6305689" y="1689836"/>
                  </a:lnTo>
                  <a:lnTo>
                    <a:pt x="6316294" y="1644129"/>
                  </a:lnTo>
                  <a:lnTo>
                    <a:pt x="6325349" y="1597837"/>
                  </a:lnTo>
                  <a:lnTo>
                    <a:pt x="6332817" y="1551000"/>
                  </a:lnTo>
                  <a:lnTo>
                    <a:pt x="6338684" y="1503641"/>
                  </a:lnTo>
                  <a:lnTo>
                    <a:pt x="6342901" y="1455801"/>
                  </a:lnTo>
                  <a:lnTo>
                    <a:pt x="6345453" y="1407502"/>
                  </a:lnTo>
                  <a:lnTo>
                    <a:pt x="6346317" y="1358747"/>
                  </a:lnTo>
                  <a:close/>
                </a:path>
                <a:path w="8634095" h="9360535">
                  <a:moveTo>
                    <a:pt x="8633549" y="7905331"/>
                  </a:moveTo>
                  <a:lnTo>
                    <a:pt x="8632685" y="7856601"/>
                  </a:lnTo>
                  <a:lnTo>
                    <a:pt x="8630133" y="7808290"/>
                  </a:lnTo>
                  <a:lnTo>
                    <a:pt x="8625916" y="7760449"/>
                  </a:lnTo>
                  <a:lnTo>
                    <a:pt x="8620049" y="7713104"/>
                  </a:lnTo>
                  <a:lnTo>
                    <a:pt x="8612581" y="7666266"/>
                  </a:lnTo>
                  <a:lnTo>
                    <a:pt x="8603526" y="7619974"/>
                  </a:lnTo>
                  <a:lnTo>
                    <a:pt x="8592922" y="7574267"/>
                  </a:lnTo>
                  <a:lnTo>
                    <a:pt x="8580806" y="7529157"/>
                  </a:lnTo>
                  <a:lnTo>
                    <a:pt x="8567179" y="7484681"/>
                  </a:lnTo>
                  <a:lnTo>
                    <a:pt x="8552091" y="7440866"/>
                  </a:lnTo>
                  <a:lnTo>
                    <a:pt x="8535556" y="7397737"/>
                  </a:lnTo>
                  <a:lnTo>
                    <a:pt x="8517623" y="7355332"/>
                  </a:lnTo>
                  <a:lnTo>
                    <a:pt x="8498307" y="7313676"/>
                  </a:lnTo>
                  <a:lnTo>
                    <a:pt x="8477644" y="7272795"/>
                  </a:lnTo>
                  <a:lnTo>
                    <a:pt x="8455660" y="7232713"/>
                  </a:lnTo>
                  <a:lnTo>
                    <a:pt x="8432368" y="7193470"/>
                  </a:lnTo>
                  <a:lnTo>
                    <a:pt x="8407819" y="7155091"/>
                  </a:lnTo>
                  <a:lnTo>
                    <a:pt x="8382038" y="7117601"/>
                  </a:lnTo>
                  <a:lnTo>
                    <a:pt x="8355050" y="7081037"/>
                  </a:lnTo>
                  <a:lnTo>
                    <a:pt x="8326869" y="7045414"/>
                  </a:lnTo>
                  <a:lnTo>
                    <a:pt x="8297558" y="7010781"/>
                  </a:lnTo>
                  <a:lnTo>
                    <a:pt x="8267103" y="6977139"/>
                  </a:lnTo>
                  <a:lnTo>
                    <a:pt x="8235569" y="6944538"/>
                  </a:lnTo>
                  <a:lnTo>
                    <a:pt x="8202968" y="6913004"/>
                  </a:lnTo>
                  <a:lnTo>
                    <a:pt x="8169338" y="6882562"/>
                  </a:lnTo>
                  <a:lnTo>
                    <a:pt x="8134693" y="6853237"/>
                  </a:lnTo>
                  <a:lnTo>
                    <a:pt x="8099082" y="6825069"/>
                  </a:lnTo>
                  <a:lnTo>
                    <a:pt x="8062506" y="6798081"/>
                  </a:lnTo>
                  <a:lnTo>
                    <a:pt x="8025028" y="6772300"/>
                  </a:lnTo>
                  <a:lnTo>
                    <a:pt x="7986649" y="6747751"/>
                  </a:lnTo>
                  <a:lnTo>
                    <a:pt x="7947406" y="6724459"/>
                  </a:lnTo>
                  <a:lnTo>
                    <a:pt x="7907325" y="6702476"/>
                  </a:lnTo>
                  <a:lnTo>
                    <a:pt x="7866443" y="6681800"/>
                  </a:lnTo>
                  <a:lnTo>
                    <a:pt x="7824787" y="6662496"/>
                  </a:lnTo>
                  <a:lnTo>
                    <a:pt x="7782382" y="6644551"/>
                  </a:lnTo>
                  <a:lnTo>
                    <a:pt x="7739253" y="6628028"/>
                  </a:lnTo>
                  <a:lnTo>
                    <a:pt x="7695438" y="6612941"/>
                  </a:lnTo>
                  <a:lnTo>
                    <a:pt x="7650962" y="6599314"/>
                  </a:lnTo>
                  <a:lnTo>
                    <a:pt x="7605852" y="6587185"/>
                  </a:lnTo>
                  <a:lnTo>
                    <a:pt x="7560145" y="6576581"/>
                  </a:lnTo>
                  <a:lnTo>
                    <a:pt x="7513853" y="6567538"/>
                  </a:lnTo>
                  <a:lnTo>
                    <a:pt x="7467016" y="6560058"/>
                  </a:lnTo>
                  <a:lnTo>
                    <a:pt x="7419657" y="6554203"/>
                  </a:lnTo>
                  <a:lnTo>
                    <a:pt x="7371816" y="6549987"/>
                  </a:lnTo>
                  <a:lnTo>
                    <a:pt x="7323518" y="6547421"/>
                  </a:lnTo>
                  <a:lnTo>
                    <a:pt x="7274788" y="6546570"/>
                  </a:lnTo>
                  <a:lnTo>
                    <a:pt x="7226046" y="6547421"/>
                  </a:lnTo>
                  <a:lnTo>
                    <a:pt x="7177748" y="6549987"/>
                  </a:lnTo>
                  <a:lnTo>
                    <a:pt x="7129907" y="6554203"/>
                  </a:lnTo>
                  <a:lnTo>
                    <a:pt x="7082549" y="6560058"/>
                  </a:lnTo>
                  <a:lnTo>
                    <a:pt x="7035711" y="6567538"/>
                  </a:lnTo>
                  <a:lnTo>
                    <a:pt x="6989419" y="6576581"/>
                  </a:lnTo>
                  <a:lnTo>
                    <a:pt x="6943712" y="6587185"/>
                  </a:lnTo>
                  <a:lnTo>
                    <a:pt x="6898602" y="6599314"/>
                  </a:lnTo>
                  <a:lnTo>
                    <a:pt x="6854126" y="6612941"/>
                  </a:lnTo>
                  <a:lnTo>
                    <a:pt x="6810311" y="6628028"/>
                  </a:lnTo>
                  <a:lnTo>
                    <a:pt x="6767182" y="6644551"/>
                  </a:lnTo>
                  <a:lnTo>
                    <a:pt x="6724777" y="6662496"/>
                  </a:lnTo>
                  <a:lnTo>
                    <a:pt x="6683121" y="6681800"/>
                  </a:lnTo>
                  <a:lnTo>
                    <a:pt x="6642240" y="6702476"/>
                  </a:lnTo>
                  <a:lnTo>
                    <a:pt x="6602158" y="6724459"/>
                  </a:lnTo>
                  <a:lnTo>
                    <a:pt x="6562915" y="6747751"/>
                  </a:lnTo>
                  <a:lnTo>
                    <a:pt x="6524536" y="6772300"/>
                  </a:lnTo>
                  <a:lnTo>
                    <a:pt x="6487058" y="6798081"/>
                  </a:lnTo>
                  <a:lnTo>
                    <a:pt x="6450482" y="6825069"/>
                  </a:lnTo>
                  <a:lnTo>
                    <a:pt x="6414871" y="6853237"/>
                  </a:lnTo>
                  <a:lnTo>
                    <a:pt x="6380226" y="6882562"/>
                  </a:lnTo>
                  <a:lnTo>
                    <a:pt x="6346596" y="6913004"/>
                  </a:lnTo>
                  <a:lnTo>
                    <a:pt x="6313995" y="6944538"/>
                  </a:lnTo>
                  <a:lnTo>
                    <a:pt x="6282461" y="6977139"/>
                  </a:lnTo>
                  <a:lnTo>
                    <a:pt x="6252007" y="7010781"/>
                  </a:lnTo>
                  <a:lnTo>
                    <a:pt x="6222695" y="7045414"/>
                  </a:lnTo>
                  <a:lnTo>
                    <a:pt x="6194514" y="7081037"/>
                  </a:lnTo>
                  <a:lnTo>
                    <a:pt x="6167526" y="7117601"/>
                  </a:lnTo>
                  <a:lnTo>
                    <a:pt x="6141745" y="7155091"/>
                  </a:lnTo>
                  <a:lnTo>
                    <a:pt x="6117196" y="7193470"/>
                  </a:lnTo>
                  <a:lnTo>
                    <a:pt x="6093917" y="7232713"/>
                  </a:lnTo>
                  <a:lnTo>
                    <a:pt x="6071921" y="7272795"/>
                  </a:lnTo>
                  <a:lnTo>
                    <a:pt x="6051258" y="7313676"/>
                  </a:lnTo>
                  <a:lnTo>
                    <a:pt x="6031941" y="7355332"/>
                  </a:lnTo>
                  <a:lnTo>
                    <a:pt x="6014009" y="7397737"/>
                  </a:lnTo>
                  <a:lnTo>
                    <a:pt x="5997473" y="7440866"/>
                  </a:lnTo>
                  <a:lnTo>
                    <a:pt x="5982386" y="7484681"/>
                  </a:lnTo>
                  <a:lnTo>
                    <a:pt x="5968771" y="7529157"/>
                  </a:lnTo>
                  <a:lnTo>
                    <a:pt x="5956643" y="7574267"/>
                  </a:lnTo>
                  <a:lnTo>
                    <a:pt x="5946038" y="7619974"/>
                  </a:lnTo>
                  <a:lnTo>
                    <a:pt x="5936983" y="7666266"/>
                  </a:lnTo>
                  <a:lnTo>
                    <a:pt x="5929515" y="7713104"/>
                  </a:lnTo>
                  <a:lnTo>
                    <a:pt x="5923648" y="7760449"/>
                  </a:lnTo>
                  <a:lnTo>
                    <a:pt x="5919432" y="7808290"/>
                  </a:lnTo>
                  <a:lnTo>
                    <a:pt x="5916879" y="7856601"/>
                  </a:lnTo>
                  <a:lnTo>
                    <a:pt x="5916015" y="7905331"/>
                  </a:lnTo>
                  <a:lnTo>
                    <a:pt x="5916879" y="7954073"/>
                  </a:lnTo>
                  <a:lnTo>
                    <a:pt x="5919432" y="8002371"/>
                  </a:lnTo>
                  <a:lnTo>
                    <a:pt x="5923648" y="8050212"/>
                  </a:lnTo>
                  <a:lnTo>
                    <a:pt x="5929515" y="8097571"/>
                  </a:lnTo>
                  <a:lnTo>
                    <a:pt x="5936983" y="8144408"/>
                  </a:lnTo>
                  <a:lnTo>
                    <a:pt x="5946038" y="8190687"/>
                  </a:lnTo>
                  <a:lnTo>
                    <a:pt x="5956643" y="8236407"/>
                  </a:lnTo>
                  <a:lnTo>
                    <a:pt x="5968771" y="8281517"/>
                  </a:lnTo>
                  <a:lnTo>
                    <a:pt x="5982386" y="8325993"/>
                  </a:lnTo>
                  <a:lnTo>
                    <a:pt x="5997473" y="8369808"/>
                  </a:lnTo>
                  <a:lnTo>
                    <a:pt x="6014009" y="8412937"/>
                  </a:lnTo>
                  <a:lnTo>
                    <a:pt x="6031941" y="8455342"/>
                  </a:lnTo>
                  <a:lnTo>
                    <a:pt x="6051258" y="8496998"/>
                  </a:lnTo>
                  <a:lnTo>
                    <a:pt x="6071921" y="8537880"/>
                  </a:lnTo>
                  <a:lnTo>
                    <a:pt x="6093917" y="8577948"/>
                  </a:lnTo>
                  <a:lnTo>
                    <a:pt x="6117196" y="8617191"/>
                  </a:lnTo>
                  <a:lnTo>
                    <a:pt x="6141745" y="8655571"/>
                  </a:lnTo>
                  <a:lnTo>
                    <a:pt x="6167526" y="8693061"/>
                  </a:lnTo>
                  <a:lnTo>
                    <a:pt x="6194514" y="8729637"/>
                  </a:lnTo>
                  <a:lnTo>
                    <a:pt x="6222695" y="8765248"/>
                  </a:lnTo>
                  <a:lnTo>
                    <a:pt x="6252007" y="8799893"/>
                  </a:lnTo>
                  <a:lnTo>
                    <a:pt x="6282461" y="8833523"/>
                  </a:lnTo>
                  <a:lnTo>
                    <a:pt x="6313995" y="8866124"/>
                  </a:lnTo>
                  <a:lnTo>
                    <a:pt x="6346596" y="8897658"/>
                  </a:lnTo>
                  <a:lnTo>
                    <a:pt x="6380226" y="8928100"/>
                  </a:lnTo>
                  <a:lnTo>
                    <a:pt x="6414871" y="8957424"/>
                  </a:lnTo>
                  <a:lnTo>
                    <a:pt x="6450482" y="8985593"/>
                  </a:lnTo>
                  <a:lnTo>
                    <a:pt x="6487058" y="9012593"/>
                  </a:lnTo>
                  <a:lnTo>
                    <a:pt x="6524536" y="9038374"/>
                  </a:lnTo>
                  <a:lnTo>
                    <a:pt x="6562915" y="9062923"/>
                  </a:lnTo>
                  <a:lnTo>
                    <a:pt x="6602158" y="9086202"/>
                  </a:lnTo>
                  <a:lnTo>
                    <a:pt x="6642240" y="9108199"/>
                  </a:lnTo>
                  <a:lnTo>
                    <a:pt x="6683121" y="9128862"/>
                  </a:lnTo>
                  <a:lnTo>
                    <a:pt x="6724777" y="9148178"/>
                  </a:lnTo>
                  <a:lnTo>
                    <a:pt x="6767182" y="9166111"/>
                  </a:lnTo>
                  <a:lnTo>
                    <a:pt x="6810311" y="9182633"/>
                  </a:lnTo>
                  <a:lnTo>
                    <a:pt x="6854126" y="9197734"/>
                  </a:lnTo>
                  <a:lnTo>
                    <a:pt x="6898602" y="9211348"/>
                  </a:lnTo>
                  <a:lnTo>
                    <a:pt x="6943712" y="9223477"/>
                  </a:lnTo>
                  <a:lnTo>
                    <a:pt x="6989419" y="9234081"/>
                  </a:lnTo>
                  <a:lnTo>
                    <a:pt x="7035711" y="9243136"/>
                  </a:lnTo>
                  <a:lnTo>
                    <a:pt x="7082549" y="9250604"/>
                  </a:lnTo>
                  <a:lnTo>
                    <a:pt x="7129907" y="9256471"/>
                  </a:lnTo>
                  <a:lnTo>
                    <a:pt x="7177748" y="9260688"/>
                  </a:lnTo>
                  <a:lnTo>
                    <a:pt x="7226046" y="9263240"/>
                  </a:lnTo>
                  <a:lnTo>
                    <a:pt x="7274801" y="9264104"/>
                  </a:lnTo>
                  <a:lnTo>
                    <a:pt x="7323518" y="9263240"/>
                  </a:lnTo>
                  <a:lnTo>
                    <a:pt x="7371816" y="9260688"/>
                  </a:lnTo>
                  <a:lnTo>
                    <a:pt x="7419657" y="9256471"/>
                  </a:lnTo>
                  <a:lnTo>
                    <a:pt x="7467016" y="9250604"/>
                  </a:lnTo>
                  <a:lnTo>
                    <a:pt x="7513853" y="9243136"/>
                  </a:lnTo>
                  <a:lnTo>
                    <a:pt x="7560145" y="9234081"/>
                  </a:lnTo>
                  <a:lnTo>
                    <a:pt x="7605852" y="9223477"/>
                  </a:lnTo>
                  <a:lnTo>
                    <a:pt x="7650962" y="9211348"/>
                  </a:lnTo>
                  <a:lnTo>
                    <a:pt x="7695438" y="9197734"/>
                  </a:lnTo>
                  <a:lnTo>
                    <a:pt x="7739253" y="9182633"/>
                  </a:lnTo>
                  <a:lnTo>
                    <a:pt x="7782382" y="9166111"/>
                  </a:lnTo>
                  <a:lnTo>
                    <a:pt x="7824787" y="9148178"/>
                  </a:lnTo>
                  <a:lnTo>
                    <a:pt x="7866443" y="9128862"/>
                  </a:lnTo>
                  <a:lnTo>
                    <a:pt x="7907325" y="9108199"/>
                  </a:lnTo>
                  <a:lnTo>
                    <a:pt x="7947406" y="9086202"/>
                  </a:lnTo>
                  <a:lnTo>
                    <a:pt x="7986649" y="9062923"/>
                  </a:lnTo>
                  <a:lnTo>
                    <a:pt x="8025028" y="9038374"/>
                  </a:lnTo>
                  <a:lnTo>
                    <a:pt x="8062506" y="9012593"/>
                  </a:lnTo>
                  <a:lnTo>
                    <a:pt x="8099082" y="8985593"/>
                  </a:lnTo>
                  <a:lnTo>
                    <a:pt x="8134693" y="8957424"/>
                  </a:lnTo>
                  <a:lnTo>
                    <a:pt x="8169338" y="8928100"/>
                  </a:lnTo>
                  <a:lnTo>
                    <a:pt x="8202968" y="8897658"/>
                  </a:lnTo>
                  <a:lnTo>
                    <a:pt x="8235569" y="8866124"/>
                  </a:lnTo>
                  <a:lnTo>
                    <a:pt x="8267103" y="8833523"/>
                  </a:lnTo>
                  <a:lnTo>
                    <a:pt x="8297558" y="8799893"/>
                  </a:lnTo>
                  <a:lnTo>
                    <a:pt x="8326869" y="8765248"/>
                  </a:lnTo>
                  <a:lnTo>
                    <a:pt x="8355050" y="8729637"/>
                  </a:lnTo>
                  <a:lnTo>
                    <a:pt x="8382038" y="8693061"/>
                  </a:lnTo>
                  <a:lnTo>
                    <a:pt x="8407819" y="8655571"/>
                  </a:lnTo>
                  <a:lnTo>
                    <a:pt x="8432368" y="8617191"/>
                  </a:lnTo>
                  <a:lnTo>
                    <a:pt x="8455660" y="8577948"/>
                  </a:lnTo>
                  <a:lnTo>
                    <a:pt x="8477644" y="8537880"/>
                  </a:lnTo>
                  <a:lnTo>
                    <a:pt x="8498307" y="8496998"/>
                  </a:lnTo>
                  <a:lnTo>
                    <a:pt x="8517623" y="8455342"/>
                  </a:lnTo>
                  <a:lnTo>
                    <a:pt x="8535556" y="8412937"/>
                  </a:lnTo>
                  <a:lnTo>
                    <a:pt x="8552091" y="8369808"/>
                  </a:lnTo>
                  <a:lnTo>
                    <a:pt x="8567179" y="8325993"/>
                  </a:lnTo>
                  <a:lnTo>
                    <a:pt x="8580806" y="8281517"/>
                  </a:lnTo>
                  <a:lnTo>
                    <a:pt x="8592922" y="8236407"/>
                  </a:lnTo>
                  <a:lnTo>
                    <a:pt x="8603526" y="8190687"/>
                  </a:lnTo>
                  <a:lnTo>
                    <a:pt x="8612581" y="8144408"/>
                  </a:lnTo>
                  <a:lnTo>
                    <a:pt x="8620049" y="8097571"/>
                  </a:lnTo>
                  <a:lnTo>
                    <a:pt x="8625916" y="8050212"/>
                  </a:lnTo>
                  <a:lnTo>
                    <a:pt x="8630133" y="8002371"/>
                  </a:lnTo>
                  <a:lnTo>
                    <a:pt x="8632685" y="7954073"/>
                  </a:lnTo>
                  <a:lnTo>
                    <a:pt x="8633549" y="7905331"/>
                  </a:lnTo>
                  <a:close/>
                </a:path>
              </a:pathLst>
            </a:custGeom>
            <a:solidFill>
              <a:srgbClr val="5EA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0739" y="666076"/>
              <a:ext cx="3669029" cy="7668259"/>
            </a:xfrm>
            <a:custGeom>
              <a:avLst/>
              <a:gdLst/>
              <a:ahLst/>
              <a:cxnLst/>
              <a:rect l="l" t="t" r="r" b="b"/>
              <a:pathLst>
                <a:path w="3669029" h="7668259">
                  <a:moveTo>
                    <a:pt x="929906" y="536702"/>
                  </a:moveTo>
                  <a:lnTo>
                    <a:pt x="922566" y="529348"/>
                  </a:lnTo>
                  <a:lnTo>
                    <a:pt x="363283" y="529348"/>
                  </a:lnTo>
                  <a:lnTo>
                    <a:pt x="355942" y="536702"/>
                  </a:lnTo>
                  <a:lnTo>
                    <a:pt x="355942" y="554837"/>
                  </a:lnTo>
                  <a:lnTo>
                    <a:pt x="363283" y="562190"/>
                  </a:lnTo>
                  <a:lnTo>
                    <a:pt x="372325" y="562190"/>
                  </a:lnTo>
                  <a:lnTo>
                    <a:pt x="922566" y="562190"/>
                  </a:lnTo>
                  <a:lnTo>
                    <a:pt x="929906" y="554837"/>
                  </a:lnTo>
                  <a:lnTo>
                    <a:pt x="929906" y="536702"/>
                  </a:lnTo>
                  <a:close/>
                </a:path>
                <a:path w="3669029" h="7668259">
                  <a:moveTo>
                    <a:pt x="929906" y="390169"/>
                  </a:moveTo>
                  <a:lnTo>
                    <a:pt x="922566" y="382828"/>
                  </a:lnTo>
                  <a:lnTo>
                    <a:pt x="363283" y="382828"/>
                  </a:lnTo>
                  <a:lnTo>
                    <a:pt x="355942" y="390169"/>
                  </a:lnTo>
                  <a:lnTo>
                    <a:pt x="355942" y="408305"/>
                  </a:lnTo>
                  <a:lnTo>
                    <a:pt x="363283" y="415658"/>
                  </a:lnTo>
                  <a:lnTo>
                    <a:pt x="372325" y="415658"/>
                  </a:lnTo>
                  <a:lnTo>
                    <a:pt x="922566" y="415658"/>
                  </a:lnTo>
                  <a:lnTo>
                    <a:pt x="929906" y="408305"/>
                  </a:lnTo>
                  <a:lnTo>
                    <a:pt x="929906" y="390169"/>
                  </a:lnTo>
                  <a:close/>
                </a:path>
                <a:path w="3669029" h="7668259">
                  <a:moveTo>
                    <a:pt x="929906" y="243649"/>
                  </a:moveTo>
                  <a:lnTo>
                    <a:pt x="922566" y="236296"/>
                  </a:lnTo>
                  <a:lnTo>
                    <a:pt x="363283" y="236296"/>
                  </a:lnTo>
                  <a:lnTo>
                    <a:pt x="355942" y="243649"/>
                  </a:lnTo>
                  <a:lnTo>
                    <a:pt x="355942" y="261785"/>
                  </a:lnTo>
                  <a:lnTo>
                    <a:pt x="363283" y="269125"/>
                  </a:lnTo>
                  <a:lnTo>
                    <a:pt x="372325" y="269125"/>
                  </a:lnTo>
                  <a:lnTo>
                    <a:pt x="922566" y="269125"/>
                  </a:lnTo>
                  <a:lnTo>
                    <a:pt x="929906" y="261785"/>
                  </a:lnTo>
                  <a:lnTo>
                    <a:pt x="929906" y="243649"/>
                  </a:lnTo>
                  <a:close/>
                </a:path>
                <a:path w="3669029" h="7668259">
                  <a:moveTo>
                    <a:pt x="1285875" y="474878"/>
                  </a:moveTo>
                  <a:lnTo>
                    <a:pt x="1284935" y="436702"/>
                  </a:lnTo>
                  <a:lnTo>
                    <a:pt x="1253109" y="412978"/>
                  </a:lnTo>
                  <a:lnTo>
                    <a:pt x="1253109" y="474878"/>
                  </a:lnTo>
                  <a:lnTo>
                    <a:pt x="1253109" y="1227277"/>
                  </a:lnTo>
                  <a:lnTo>
                    <a:pt x="1219733" y="1202575"/>
                  </a:lnTo>
                  <a:lnTo>
                    <a:pt x="1219733" y="1243393"/>
                  </a:lnTo>
                  <a:lnTo>
                    <a:pt x="66116" y="1243393"/>
                  </a:lnTo>
                  <a:lnTo>
                    <a:pt x="87871" y="1227277"/>
                  </a:lnTo>
                  <a:lnTo>
                    <a:pt x="575678" y="866178"/>
                  </a:lnTo>
                  <a:lnTo>
                    <a:pt x="607822" y="849693"/>
                  </a:lnTo>
                  <a:lnTo>
                    <a:pt x="642924" y="844207"/>
                  </a:lnTo>
                  <a:lnTo>
                    <a:pt x="678014" y="849693"/>
                  </a:lnTo>
                  <a:lnTo>
                    <a:pt x="710158" y="866178"/>
                  </a:lnTo>
                  <a:lnTo>
                    <a:pt x="1219733" y="1243393"/>
                  </a:lnTo>
                  <a:lnTo>
                    <a:pt x="1219733" y="1202575"/>
                  </a:lnTo>
                  <a:lnTo>
                    <a:pt x="747369" y="852906"/>
                  </a:lnTo>
                  <a:lnTo>
                    <a:pt x="759002" y="844207"/>
                  </a:lnTo>
                  <a:lnTo>
                    <a:pt x="774192" y="832853"/>
                  </a:lnTo>
                  <a:lnTo>
                    <a:pt x="1116304" y="577138"/>
                  </a:lnTo>
                  <a:lnTo>
                    <a:pt x="1253109" y="474878"/>
                  </a:lnTo>
                  <a:lnTo>
                    <a:pt x="1253109" y="412978"/>
                  </a:lnTo>
                  <a:lnTo>
                    <a:pt x="1240218" y="405130"/>
                  </a:lnTo>
                  <a:lnTo>
                    <a:pt x="1240218" y="443547"/>
                  </a:lnTo>
                  <a:lnTo>
                    <a:pt x="1061491" y="577138"/>
                  </a:lnTo>
                  <a:lnTo>
                    <a:pt x="1061491" y="334822"/>
                  </a:lnTo>
                  <a:lnTo>
                    <a:pt x="1240218" y="443547"/>
                  </a:lnTo>
                  <a:lnTo>
                    <a:pt x="1240218" y="405130"/>
                  </a:lnTo>
                  <a:lnTo>
                    <a:pt x="1124648" y="334822"/>
                  </a:lnTo>
                  <a:lnTo>
                    <a:pt x="1061491" y="296392"/>
                  </a:lnTo>
                  <a:lnTo>
                    <a:pt x="1061491" y="32842"/>
                  </a:lnTo>
                  <a:lnTo>
                    <a:pt x="1061491" y="7353"/>
                  </a:lnTo>
                  <a:lnTo>
                    <a:pt x="1054163" y="0"/>
                  </a:lnTo>
                  <a:lnTo>
                    <a:pt x="1028738" y="0"/>
                  </a:lnTo>
                  <a:lnTo>
                    <a:pt x="1028738" y="32842"/>
                  </a:lnTo>
                  <a:lnTo>
                    <a:pt x="1028738" y="601624"/>
                  </a:lnTo>
                  <a:lnTo>
                    <a:pt x="719366" y="832853"/>
                  </a:lnTo>
                  <a:lnTo>
                    <a:pt x="682396" y="816787"/>
                  </a:lnTo>
                  <a:lnTo>
                    <a:pt x="642924" y="811428"/>
                  </a:lnTo>
                  <a:lnTo>
                    <a:pt x="603453" y="816787"/>
                  </a:lnTo>
                  <a:lnTo>
                    <a:pt x="566470" y="832853"/>
                  </a:lnTo>
                  <a:lnTo>
                    <a:pt x="538480" y="811936"/>
                  </a:lnTo>
                  <a:lnTo>
                    <a:pt x="538480" y="852906"/>
                  </a:lnTo>
                  <a:lnTo>
                    <a:pt x="32740" y="1227277"/>
                  </a:lnTo>
                  <a:lnTo>
                    <a:pt x="32740" y="474878"/>
                  </a:lnTo>
                  <a:lnTo>
                    <a:pt x="538480" y="852906"/>
                  </a:lnTo>
                  <a:lnTo>
                    <a:pt x="538480" y="811936"/>
                  </a:lnTo>
                  <a:lnTo>
                    <a:pt x="256184" y="600938"/>
                  </a:lnTo>
                  <a:lnTo>
                    <a:pt x="256768" y="599249"/>
                  </a:lnTo>
                  <a:lnTo>
                    <a:pt x="257098" y="597446"/>
                  </a:lnTo>
                  <a:lnTo>
                    <a:pt x="257098" y="577138"/>
                  </a:lnTo>
                  <a:lnTo>
                    <a:pt x="257098" y="334822"/>
                  </a:lnTo>
                  <a:lnTo>
                    <a:pt x="257098" y="32842"/>
                  </a:lnTo>
                  <a:lnTo>
                    <a:pt x="1028738" y="32842"/>
                  </a:lnTo>
                  <a:lnTo>
                    <a:pt x="1028738" y="0"/>
                  </a:lnTo>
                  <a:lnTo>
                    <a:pt x="231686" y="0"/>
                  </a:lnTo>
                  <a:lnTo>
                    <a:pt x="224345" y="7353"/>
                  </a:lnTo>
                  <a:lnTo>
                    <a:pt x="224345" y="296392"/>
                  </a:lnTo>
                  <a:lnTo>
                    <a:pt x="224345" y="334822"/>
                  </a:lnTo>
                  <a:lnTo>
                    <a:pt x="224345" y="577138"/>
                  </a:lnTo>
                  <a:lnTo>
                    <a:pt x="87541" y="474878"/>
                  </a:lnTo>
                  <a:lnTo>
                    <a:pt x="45631" y="443547"/>
                  </a:lnTo>
                  <a:lnTo>
                    <a:pt x="224345" y="334822"/>
                  </a:lnTo>
                  <a:lnTo>
                    <a:pt x="224345" y="296392"/>
                  </a:lnTo>
                  <a:lnTo>
                    <a:pt x="7696" y="428205"/>
                  </a:lnTo>
                  <a:lnTo>
                    <a:pt x="0" y="441337"/>
                  </a:lnTo>
                  <a:lnTo>
                    <a:pt x="63" y="1261516"/>
                  </a:lnTo>
                  <a:lnTo>
                    <a:pt x="16154" y="1276235"/>
                  </a:lnTo>
                  <a:lnTo>
                    <a:pt x="1270101" y="1276235"/>
                  </a:lnTo>
                  <a:lnTo>
                    <a:pt x="1285875" y="1243393"/>
                  </a:lnTo>
                  <a:lnTo>
                    <a:pt x="1285875" y="1227277"/>
                  </a:lnTo>
                  <a:lnTo>
                    <a:pt x="1285875" y="474878"/>
                  </a:lnTo>
                  <a:close/>
                </a:path>
                <a:path w="3669029" h="7668259">
                  <a:moveTo>
                    <a:pt x="3667175" y="7138848"/>
                  </a:moveTo>
                  <a:lnTo>
                    <a:pt x="3653434" y="7100468"/>
                  </a:lnTo>
                  <a:lnTo>
                    <a:pt x="3625354" y="7069531"/>
                  </a:lnTo>
                  <a:lnTo>
                    <a:pt x="3587508" y="7043318"/>
                  </a:lnTo>
                  <a:lnTo>
                    <a:pt x="3544455" y="7019163"/>
                  </a:lnTo>
                  <a:lnTo>
                    <a:pt x="3535603" y="7015327"/>
                  </a:lnTo>
                  <a:lnTo>
                    <a:pt x="3526599" y="7011162"/>
                  </a:lnTo>
                  <a:lnTo>
                    <a:pt x="3517277" y="7006374"/>
                  </a:lnTo>
                  <a:lnTo>
                    <a:pt x="3507473" y="7000621"/>
                  </a:lnTo>
                  <a:lnTo>
                    <a:pt x="3241497" y="6852298"/>
                  </a:lnTo>
                  <a:lnTo>
                    <a:pt x="3167913" y="6811264"/>
                  </a:lnTo>
                  <a:lnTo>
                    <a:pt x="3167913" y="7266953"/>
                  </a:lnTo>
                  <a:lnTo>
                    <a:pt x="3159010" y="7282751"/>
                  </a:lnTo>
                  <a:lnTo>
                    <a:pt x="3127565" y="7322579"/>
                  </a:lnTo>
                  <a:lnTo>
                    <a:pt x="3087852" y="7353871"/>
                  </a:lnTo>
                  <a:lnTo>
                    <a:pt x="3038056" y="7376935"/>
                  </a:lnTo>
                  <a:lnTo>
                    <a:pt x="3001492" y="7388314"/>
                  </a:lnTo>
                  <a:lnTo>
                    <a:pt x="2960522" y="7394422"/>
                  </a:lnTo>
                  <a:lnTo>
                    <a:pt x="2915755" y="7396747"/>
                  </a:lnTo>
                  <a:lnTo>
                    <a:pt x="2882379" y="7395502"/>
                  </a:lnTo>
                  <a:lnTo>
                    <a:pt x="2820022" y="7386079"/>
                  </a:lnTo>
                  <a:lnTo>
                    <a:pt x="2764599" y="7368146"/>
                  </a:lnTo>
                  <a:lnTo>
                    <a:pt x="2717381" y="7341705"/>
                  </a:lnTo>
                  <a:lnTo>
                    <a:pt x="2679547" y="7307593"/>
                  </a:lnTo>
                  <a:lnTo>
                    <a:pt x="2651175" y="7266533"/>
                  </a:lnTo>
                  <a:lnTo>
                    <a:pt x="2631249" y="7218731"/>
                  </a:lnTo>
                  <a:lnTo>
                    <a:pt x="2621165" y="7166318"/>
                  </a:lnTo>
                  <a:lnTo>
                    <a:pt x="2619908" y="7138848"/>
                  </a:lnTo>
                  <a:lnTo>
                    <a:pt x="2621165" y="7109142"/>
                  </a:lnTo>
                  <a:lnTo>
                    <a:pt x="2631249" y="7052805"/>
                  </a:lnTo>
                  <a:lnTo>
                    <a:pt x="2651137" y="7000316"/>
                  </a:lnTo>
                  <a:lnTo>
                    <a:pt x="2679547" y="6954799"/>
                  </a:lnTo>
                  <a:lnTo>
                    <a:pt x="2717114" y="6916877"/>
                  </a:lnTo>
                  <a:lnTo>
                    <a:pt x="2763177" y="6886537"/>
                  </a:lnTo>
                  <a:lnTo>
                    <a:pt x="2817787" y="6864388"/>
                  </a:lnTo>
                  <a:lnTo>
                    <a:pt x="2877147" y="6853580"/>
                  </a:lnTo>
                  <a:lnTo>
                    <a:pt x="2909036" y="6852298"/>
                  </a:lnTo>
                  <a:lnTo>
                    <a:pt x="2935147" y="6853237"/>
                  </a:lnTo>
                  <a:lnTo>
                    <a:pt x="2984208" y="6860832"/>
                  </a:lnTo>
                  <a:lnTo>
                    <a:pt x="3028315" y="6875996"/>
                  </a:lnTo>
                  <a:lnTo>
                    <a:pt x="3066821" y="6898754"/>
                  </a:lnTo>
                  <a:lnTo>
                    <a:pt x="3099041" y="6928510"/>
                  </a:lnTo>
                  <a:lnTo>
                    <a:pt x="3123107" y="6962749"/>
                  </a:lnTo>
                  <a:lnTo>
                    <a:pt x="3140202" y="7002678"/>
                  </a:lnTo>
                  <a:lnTo>
                    <a:pt x="3148444" y="7047039"/>
                  </a:lnTo>
                  <a:lnTo>
                    <a:pt x="3148507" y="7090359"/>
                  </a:lnTo>
                  <a:lnTo>
                    <a:pt x="3135973" y="7145591"/>
                  </a:lnTo>
                  <a:lnTo>
                    <a:pt x="3109264" y="7195845"/>
                  </a:lnTo>
                  <a:lnTo>
                    <a:pt x="3084093" y="7224598"/>
                  </a:lnTo>
                  <a:lnTo>
                    <a:pt x="3038475" y="7256843"/>
                  </a:lnTo>
                  <a:lnTo>
                    <a:pt x="2984106" y="7272718"/>
                  </a:lnTo>
                  <a:lnTo>
                    <a:pt x="2944342" y="7271372"/>
                  </a:lnTo>
                  <a:lnTo>
                    <a:pt x="2912402" y="7239978"/>
                  </a:lnTo>
                  <a:lnTo>
                    <a:pt x="2899448" y="7251357"/>
                  </a:lnTo>
                  <a:lnTo>
                    <a:pt x="2885706" y="7260209"/>
                  </a:lnTo>
                  <a:lnTo>
                    <a:pt x="2871025" y="7266533"/>
                  </a:lnTo>
                  <a:lnTo>
                    <a:pt x="2855239" y="7270318"/>
                  </a:lnTo>
                  <a:lnTo>
                    <a:pt x="2839148" y="7272617"/>
                  </a:lnTo>
                  <a:lnTo>
                    <a:pt x="2823514" y="7272223"/>
                  </a:lnTo>
                  <a:lnTo>
                    <a:pt x="2779814" y="7258952"/>
                  </a:lnTo>
                  <a:lnTo>
                    <a:pt x="2747657" y="7224814"/>
                  </a:lnTo>
                  <a:lnTo>
                    <a:pt x="2730398" y="7172896"/>
                  </a:lnTo>
                  <a:lnTo>
                    <a:pt x="2729166" y="7152335"/>
                  </a:lnTo>
                  <a:lnTo>
                    <a:pt x="2730398" y="7129869"/>
                  </a:lnTo>
                  <a:lnTo>
                    <a:pt x="2739809" y="7086193"/>
                  </a:lnTo>
                  <a:lnTo>
                    <a:pt x="2758427" y="7044131"/>
                  </a:lnTo>
                  <a:lnTo>
                    <a:pt x="2785008" y="7008736"/>
                  </a:lnTo>
                  <a:lnTo>
                    <a:pt x="2819704" y="6981850"/>
                  </a:lnTo>
                  <a:lnTo>
                    <a:pt x="2859367" y="6968515"/>
                  </a:lnTo>
                  <a:lnTo>
                    <a:pt x="2880461" y="6966915"/>
                  </a:lnTo>
                  <a:lnTo>
                    <a:pt x="2904071" y="6969417"/>
                  </a:lnTo>
                  <a:lnTo>
                    <a:pt x="2924378" y="6976821"/>
                  </a:lnTo>
                  <a:lnTo>
                    <a:pt x="2941218" y="6988962"/>
                  </a:lnTo>
                  <a:lnTo>
                    <a:pt x="2954426" y="7005688"/>
                  </a:lnTo>
                  <a:lnTo>
                    <a:pt x="2961144" y="6973659"/>
                  </a:lnTo>
                  <a:lnTo>
                    <a:pt x="3035109" y="6973659"/>
                  </a:lnTo>
                  <a:lnTo>
                    <a:pt x="2993085" y="7175932"/>
                  </a:lnTo>
                  <a:lnTo>
                    <a:pt x="2991142" y="7185101"/>
                  </a:lnTo>
                  <a:lnTo>
                    <a:pt x="2990151" y="7192365"/>
                  </a:lnTo>
                  <a:lnTo>
                    <a:pt x="2989783" y="7197738"/>
                  </a:lnTo>
                  <a:lnTo>
                    <a:pt x="2989719" y="7206272"/>
                  </a:lnTo>
                  <a:lnTo>
                    <a:pt x="2991408" y="7209637"/>
                  </a:lnTo>
                  <a:lnTo>
                    <a:pt x="2994774" y="7213016"/>
                  </a:lnTo>
                  <a:lnTo>
                    <a:pt x="2998127" y="7214705"/>
                  </a:lnTo>
                  <a:lnTo>
                    <a:pt x="3001492" y="7214705"/>
                  </a:lnTo>
                  <a:lnTo>
                    <a:pt x="3040151" y="7194474"/>
                  </a:lnTo>
                  <a:lnTo>
                    <a:pt x="3073019" y="7156310"/>
                  </a:lnTo>
                  <a:lnTo>
                    <a:pt x="3095841" y="7104507"/>
                  </a:lnTo>
                  <a:lnTo>
                    <a:pt x="3100667" y="7064680"/>
                  </a:lnTo>
                  <a:lnTo>
                    <a:pt x="3099752" y="7048271"/>
                  </a:lnTo>
                  <a:lnTo>
                    <a:pt x="3087230" y="7000621"/>
                  </a:lnTo>
                  <a:lnTo>
                    <a:pt x="3072536" y="6973659"/>
                  </a:lnTo>
                  <a:lnTo>
                    <a:pt x="3071888" y="6972605"/>
                  </a:lnTo>
                  <a:lnTo>
                    <a:pt x="3067354" y="6966915"/>
                  </a:lnTo>
                  <a:lnTo>
                    <a:pt x="3061932" y="6960095"/>
                  </a:lnTo>
                  <a:lnTo>
                    <a:pt x="3050248" y="6948373"/>
                  </a:lnTo>
                  <a:lnTo>
                    <a:pt x="3007449" y="6920636"/>
                  </a:lnTo>
                  <a:lnTo>
                    <a:pt x="2951899" y="6905599"/>
                  </a:lnTo>
                  <a:lnTo>
                    <a:pt x="2909036" y="6902856"/>
                  </a:lnTo>
                  <a:lnTo>
                    <a:pt x="2886684" y="6903517"/>
                  </a:lnTo>
                  <a:lnTo>
                    <a:pt x="2844508" y="6909257"/>
                  </a:lnTo>
                  <a:lnTo>
                    <a:pt x="2806446" y="6921589"/>
                  </a:lnTo>
                  <a:lnTo>
                    <a:pt x="2757741" y="6948373"/>
                  </a:lnTo>
                  <a:lnTo>
                    <a:pt x="2719451" y="6988200"/>
                  </a:lnTo>
                  <a:lnTo>
                    <a:pt x="2693657" y="7034123"/>
                  </a:lnTo>
                  <a:lnTo>
                    <a:pt x="2677947" y="7085749"/>
                  </a:lnTo>
                  <a:lnTo>
                    <a:pt x="2673693" y="7138848"/>
                  </a:lnTo>
                  <a:lnTo>
                    <a:pt x="2674950" y="7162520"/>
                  </a:lnTo>
                  <a:lnTo>
                    <a:pt x="2685046" y="7207351"/>
                  </a:lnTo>
                  <a:lnTo>
                    <a:pt x="2704896" y="7247483"/>
                  </a:lnTo>
                  <a:lnTo>
                    <a:pt x="2732633" y="7281037"/>
                  </a:lnTo>
                  <a:lnTo>
                    <a:pt x="2768930" y="7308304"/>
                  </a:lnTo>
                  <a:lnTo>
                    <a:pt x="2813164" y="7327366"/>
                  </a:lnTo>
                  <a:lnTo>
                    <a:pt x="2865564" y="7339190"/>
                  </a:lnTo>
                  <a:lnTo>
                    <a:pt x="2894114" y="7341324"/>
                  </a:lnTo>
                  <a:lnTo>
                    <a:pt x="2924238" y="7341248"/>
                  </a:lnTo>
                  <a:lnTo>
                    <a:pt x="2981375" y="7335977"/>
                  </a:lnTo>
                  <a:lnTo>
                    <a:pt x="3025610" y="7324026"/>
                  </a:lnTo>
                  <a:lnTo>
                    <a:pt x="3062478" y="7306069"/>
                  </a:lnTo>
                  <a:lnTo>
                    <a:pt x="3093897" y="7281469"/>
                  </a:lnTo>
                  <a:lnTo>
                    <a:pt x="3101124" y="7273696"/>
                  </a:lnTo>
                  <a:lnTo>
                    <a:pt x="3107398" y="7266953"/>
                  </a:lnTo>
                  <a:lnTo>
                    <a:pt x="3167913" y="7266953"/>
                  </a:lnTo>
                  <a:lnTo>
                    <a:pt x="3167913" y="6811264"/>
                  </a:lnTo>
                  <a:lnTo>
                    <a:pt x="2893911" y="6658445"/>
                  </a:lnTo>
                  <a:lnTo>
                    <a:pt x="2280335" y="7000621"/>
                  </a:lnTo>
                  <a:lnTo>
                    <a:pt x="2270810" y="7005663"/>
                  </a:lnTo>
                  <a:lnTo>
                    <a:pt x="2262060" y="7010527"/>
                  </a:lnTo>
                  <a:lnTo>
                    <a:pt x="2253627" y="7015086"/>
                  </a:lnTo>
                  <a:lnTo>
                    <a:pt x="2245042" y="7019163"/>
                  </a:lnTo>
                  <a:lnTo>
                    <a:pt x="2201278" y="7043077"/>
                  </a:lnTo>
                  <a:lnTo>
                    <a:pt x="2163508" y="7068896"/>
                  </a:lnTo>
                  <a:lnTo>
                    <a:pt x="2135822" y="7099757"/>
                  </a:lnTo>
                  <a:lnTo>
                    <a:pt x="2122322" y="7138848"/>
                  </a:lnTo>
                  <a:lnTo>
                    <a:pt x="2241600" y="7209637"/>
                  </a:lnTo>
                  <a:lnTo>
                    <a:pt x="2893911" y="7595641"/>
                  </a:lnTo>
                  <a:lnTo>
                    <a:pt x="3231057" y="7396747"/>
                  </a:lnTo>
                  <a:lnTo>
                    <a:pt x="3450539" y="7266953"/>
                  </a:lnTo>
                  <a:lnTo>
                    <a:pt x="3667175" y="7138848"/>
                  </a:lnTo>
                  <a:close/>
                </a:path>
                <a:path w="3669029" h="7668259">
                  <a:moveTo>
                    <a:pt x="3668852" y="7196163"/>
                  </a:moveTo>
                  <a:lnTo>
                    <a:pt x="3268776" y="7432141"/>
                  </a:lnTo>
                  <a:lnTo>
                    <a:pt x="3668852" y="7668120"/>
                  </a:lnTo>
                  <a:lnTo>
                    <a:pt x="3668852" y="7196163"/>
                  </a:lnTo>
                  <a:close/>
                </a:path>
              </a:pathLst>
            </a:custGeom>
            <a:solidFill>
              <a:srgbClr val="A5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2198" y="7685239"/>
              <a:ext cx="137842" cy="2056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3546" y="3206597"/>
              <a:ext cx="7226300" cy="5362575"/>
            </a:xfrm>
            <a:custGeom>
              <a:avLst/>
              <a:gdLst/>
              <a:ahLst/>
              <a:cxnLst/>
              <a:rect l="l" t="t" r="r" b="b"/>
              <a:pathLst>
                <a:path w="7226300" h="5362575">
                  <a:moveTo>
                    <a:pt x="790752" y="419912"/>
                  </a:moveTo>
                  <a:lnTo>
                    <a:pt x="789914" y="364540"/>
                  </a:lnTo>
                  <a:lnTo>
                    <a:pt x="784085" y="317169"/>
                  </a:lnTo>
                  <a:lnTo>
                    <a:pt x="771906" y="276796"/>
                  </a:lnTo>
                  <a:lnTo>
                    <a:pt x="751979" y="242455"/>
                  </a:lnTo>
                  <a:lnTo>
                    <a:pt x="722896" y="213144"/>
                  </a:lnTo>
                  <a:lnTo>
                    <a:pt x="680605" y="184746"/>
                  </a:lnTo>
                  <a:lnTo>
                    <a:pt x="637222" y="165442"/>
                  </a:lnTo>
                  <a:lnTo>
                    <a:pt x="592861" y="154368"/>
                  </a:lnTo>
                  <a:lnTo>
                    <a:pt x="547636" y="150685"/>
                  </a:lnTo>
                  <a:lnTo>
                    <a:pt x="501662" y="153543"/>
                  </a:lnTo>
                  <a:lnTo>
                    <a:pt x="455028" y="162102"/>
                  </a:lnTo>
                  <a:lnTo>
                    <a:pt x="407873" y="175514"/>
                  </a:lnTo>
                  <a:lnTo>
                    <a:pt x="357822" y="199694"/>
                  </a:lnTo>
                  <a:lnTo>
                    <a:pt x="319608" y="234581"/>
                  </a:lnTo>
                  <a:lnTo>
                    <a:pt x="293763" y="278549"/>
                  </a:lnTo>
                  <a:lnTo>
                    <a:pt x="280860" y="329946"/>
                  </a:lnTo>
                  <a:lnTo>
                    <a:pt x="277177" y="381596"/>
                  </a:lnTo>
                  <a:lnTo>
                    <a:pt x="278307" y="432079"/>
                  </a:lnTo>
                  <a:lnTo>
                    <a:pt x="284543" y="481203"/>
                  </a:lnTo>
                  <a:lnTo>
                    <a:pt x="296113" y="528751"/>
                  </a:lnTo>
                  <a:lnTo>
                    <a:pt x="313283" y="574535"/>
                  </a:lnTo>
                  <a:lnTo>
                    <a:pt x="336308" y="618337"/>
                  </a:lnTo>
                  <a:lnTo>
                    <a:pt x="365467" y="659980"/>
                  </a:lnTo>
                  <a:lnTo>
                    <a:pt x="401015" y="699236"/>
                  </a:lnTo>
                  <a:lnTo>
                    <a:pt x="441426" y="729564"/>
                  </a:lnTo>
                  <a:lnTo>
                    <a:pt x="486448" y="747572"/>
                  </a:lnTo>
                  <a:lnTo>
                    <a:pt x="533819" y="753389"/>
                  </a:lnTo>
                  <a:lnTo>
                    <a:pt x="581291" y="747166"/>
                  </a:lnTo>
                  <a:lnTo>
                    <a:pt x="626618" y="729043"/>
                  </a:lnTo>
                  <a:lnTo>
                    <a:pt x="667537" y="699173"/>
                  </a:lnTo>
                  <a:lnTo>
                    <a:pt x="707313" y="655167"/>
                  </a:lnTo>
                  <a:lnTo>
                    <a:pt x="737819" y="608342"/>
                  </a:lnTo>
                  <a:lnTo>
                    <a:pt x="760247" y="560057"/>
                  </a:lnTo>
                  <a:lnTo>
                    <a:pt x="775754" y="511644"/>
                  </a:lnTo>
                  <a:lnTo>
                    <a:pt x="785533" y="464477"/>
                  </a:lnTo>
                  <a:lnTo>
                    <a:pt x="790752" y="419912"/>
                  </a:lnTo>
                  <a:close/>
                </a:path>
                <a:path w="7226300" h="5362575">
                  <a:moveTo>
                    <a:pt x="1032421" y="468033"/>
                  </a:moveTo>
                  <a:lnTo>
                    <a:pt x="1023874" y="428790"/>
                  </a:lnTo>
                  <a:lnTo>
                    <a:pt x="1000544" y="396646"/>
                  </a:lnTo>
                  <a:lnTo>
                    <a:pt x="965860" y="374726"/>
                  </a:lnTo>
                  <a:lnTo>
                    <a:pt x="923264" y="366153"/>
                  </a:lnTo>
                  <a:lnTo>
                    <a:pt x="920229" y="358419"/>
                  </a:lnTo>
                  <a:lnTo>
                    <a:pt x="915695" y="351536"/>
                  </a:lnTo>
                  <a:lnTo>
                    <a:pt x="909777" y="345681"/>
                  </a:lnTo>
                  <a:lnTo>
                    <a:pt x="902614" y="340969"/>
                  </a:lnTo>
                  <a:lnTo>
                    <a:pt x="903300" y="321779"/>
                  </a:lnTo>
                  <a:lnTo>
                    <a:pt x="899617" y="281254"/>
                  </a:lnTo>
                  <a:lnTo>
                    <a:pt x="886358" y="229920"/>
                  </a:lnTo>
                  <a:lnTo>
                    <a:pt x="861974" y="177647"/>
                  </a:lnTo>
                  <a:lnTo>
                    <a:pt x="837933" y="141795"/>
                  </a:lnTo>
                  <a:lnTo>
                    <a:pt x="806894" y="106972"/>
                  </a:lnTo>
                  <a:lnTo>
                    <a:pt x="768896" y="74803"/>
                  </a:lnTo>
                  <a:lnTo>
                    <a:pt x="706386" y="37299"/>
                  </a:lnTo>
                  <a:lnTo>
                    <a:pt x="664032" y="20154"/>
                  </a:lnTo>
                  <a:lnTo>
                    <a:pt x="620877" y="8394"/>
                  </a:lnTo>
                  <a:lnTo>
                    <a:pt x="577367" y="1765"/>
                  </a:lnTo>
                  <a:lnTo>
                    <a:pt x="533920" y="0"/>
                  </a:lnTo>
                  <a:lnTo>
                    <a:pt x="490931" y="2844"/>
                  </a:lnTo>
                  <a:lnTo>
                    <a:pt x="448843" y="10033"/>
                  </a:lnTo>
                  <a:lnTo>
                    <a:pt x="408051" y="21310"/>
                  </a:lnTo>
                  <a:lnTo>
                    <a:pt x="368998" y="36423"/>
                  </a:lnTo>
                  <a:lnTo>
                    <a:pt x="332092" y="55092"/>
                  </a:lnTo>
                  <a:lnTo>
                    <a:pt x="297738" y="77089"/>
                  </a:lnTo>
                  <a:lnTo>
                    <a:pt x="266382" y="102120"/>
                  </a:lnTo>
                  <a:lnTo>
                    <a:pt x="238417" y="129959"/>
                  </a:lnTo>
                  <a:lnTo>
                    <a:pt x="214274" y="160312"/>
                  </a:lnTo>
                  <a:lnTo>
                    <a:pt x="194373" y="192951"/>
                  </a:lnTo>
                  <a:lnTo>
                    <a:pt x="168960" y="264007"/>
                  </a:lnTo>
                  <a:lnTo>
                    <a:pt x="164287" y="301904"/>
                  </a:lnTo>
                  <a:lnTo>
                    <a:pt x="165531" y="341033"/>
                  </a:lnTo>
                  <a:lnTo>
                    <a:pt x="158419" y="345732"/>
                  </a:lnTo>
                  <a:lnTo>
                    <a:pt x="152539" y="351561"/>
                  </a:lnTo>
                  <a:lnTo>
                    <a:pt x="148031" y="358394"/>
                  </a:lnTo>
                  <a:lnTo>
                    <a:pt x="145008" y="366077"/>
                  </a:lnTo>
                  <a:lnTo>
                    <a:pt x="102374" y="374637"/>
                  </a:lnTo>
                  <a:lnTo>
                    <a:pt x="67652" y="396557"/>
                  </a:lnTo>
                  <a:lnTo>
                    <a:pt x="44284" y="428739"/>
                  </a:lnTo>
                  <a:lnTo>
                    <a:pt x="35725" y="468033"/>
                  </a:lnTo>
                  <a:lnTo>
                    <a:pt x="44284" y="507339"/>
                  </a:lnTo>
                  <a:lnTo>
                    <a:pt x="67652" y="539546"/>
                  </a:lnTo>
                  <a:lnTo>
                    <a:pt x="102374" y="561492"/>
                  </a:lnTo>
                  <a:lnTo>
                    <a:pt x="145008" y="570052"/>
                  </a:lnTo>
                  <a:lnTo>
                    <a:pt x="150710" y="582295"/>
                  </a:lnTo>
                  <a:lnTo>
                    <a:pt x="160108" y="592086"/>
                  </a:lnTo>
                  <a:lnTo>
                    <a:pt x="172478" y="598601"/>
                  </a:lnTo>
                  <a:lnTo>
                    <a:pt x="187121" y="600951"/>
                  </a:lnTo>
                  <a:lnTo>
                    <a:pt x="204393" y="597763"/>
                  </a:lnTo>
                  <a:lnTo>
                    <a:pt x="218465" y="589064"/>
                  </a:lnTo>
                  <a:lnTo>
                    <a:pt x="227939" y="576148"/>
                  </a:lnTo>
                  <a:lnTo>
                    <a:pt x="231406" y="560324"/>
                  </a:lnTo>
                  <a:lnTo>
                    <a:pt x="231406" y="375881"/>
                  </a:lnTo>
                  <a:lnTo>
                    <a:pt x="230187" y="366661"/>
                  </a:lnTo>
                  <a:lnTo>
                    <a:pt x="226771" y="358279"/>
                  </a:lnTo>
                  <a:lnTo>
                    <a:pt x="221462" y="350913"/>
                  </a:lnTo>
                  <a:lnTo>
                    <a:pt x="214630" y="344703"/>
                  </a:lnTo>
                  <a:lnTo>
                    <a:pt x="226898" y="296862"/>
                  </a:lnTo>
                  <a:lnTo>
                    <a:pt x="246570" y="250380"/>
                  </a:lnTo>
                  <a:lnTo>
                    <a:pt x="272808" y="208013"/>
                  </a:lnTo>
                  <a:lnTo>
                    <a:pt x="304838" y="172453"/>
                  </a:lnTo>
                  <a:lnTo>
                    <a:pt x="336829" y="145897"/>
                  </a:lnTo>
                  <a:lnTo>
                    <a:pt x="374256" y="123444"/>
                  </a:lnTo>
                  <a:lnTo>
                    <a:pt x="416458" y="105803"/>
                  </a:lnTo>
                  <a:lnTo>
                    <a:pt x="462749" y="93624"/>
                  </a:lnTo>
                  <a:lnTo>
                    <a:pt x="512483" y="87617"/>
                  </a:lnTo>
                  <a:lnTo>
                    <a:pt x="564984" y="88455"/>
                  </a:lnTo>
                  <a:lnTo>
                    <a:pt x="619582" y="96837"/>
                  </a:lnTo>
                  <a:lnTo>
                    <a:pt x="656666" y="109943"/>
                  </a:lnTo>
                  <a:lnTo>
                    <a:pt x="692734" y="127304"/>
                  </a:lnTo>
                  <a:lnTo>
                    <a:pt x="727138" y="149402"/>
                  </a:lnTo>
                  <a:lnTo>
                    <a:pt x="759167" y="176669"/>
                  </a:lnTo>
                  <a:lnTo>
                    <a:pt x="791387" y="210921"/>
                  </a:lnTo>
                  <a:lnTo>
                    <a:pt x="818870" y="251345"/>
                  </a:lnTo>
                  <a:lnTo>
                    <a:pt x="840092" y="296443"/>
                  </a:lnTo>
                  <a:lnTo>
                    <a:pt x="853516" y="344703"/>
                  </a:lnTo>
                  <a:lnTo>
                    <a:pt x="841730" y="357390"/>
                  </a:lnTo>
                  <a:lnTo>
                    <a:pt x="836307" y="377367"/>
                  </a:lnTo>
                  <a:lnTo>
                    <a:pt x="835113" y="412559"/>
                  </a:lnTo>
                  <a:lnTo>
                    <a:pt x="835964" y="470903"/>
                  </a:lnTo>
                  <a:lnTo>
                    <a:pt x="836739" y="560324"/>
                  </a:lnTo>
                  <a:lnTo>
                    <a:pt x="838212" y="570382"/>
                  </a:lnTo>
                  <a:lnTo>
                    <a:pt x="842352" y="579386"/>
                  </a:lnTo>
                  <a:lnTo>
                    <a:pt x="848690" y="587133"/>
                  </a:lnTo>
                  <a:lnTo>
                    <a:pt x="856767" y="593407"/>
                  </a:lnTo>
                  <a:lnTo>
                    <a:pt x="856767" y="609053"/>
                  </a:lnTo>
                  <a:lnTo>
                    <a:pt x="813206" y="691159"/>
                  </a:lnTo>
                  <a:lnTo>
                    <a:pt x="785152" y="724217"/>
                  </a:lnTo>
                  <a:lnTo>
                    <a:pt x="751573" y="745578"/>
                  </a:lnTo>
                  <a:lnTo>
                    <a:pt x="699528" y="764641"/>
                  </a:lnTo>
                  <a:lnTo>
                    <a:pt x="633018" y="779741"/>
                  </a:lnTo>
                  <a:lnTo>
                    <a:pt x="609600" y="784923"/>
                  </a:lnTo>
                  <a:lnTo>
                    <a:pt x="584898" y="771906"/>
                  </a:lnTo>
                  <a:lnTo>
                    <a:pt x="558774" y="774065"/>
                  </a:lnTo>
                  <a:lnTo>
                    <a:pt x="538086" y="788797"/>
                  </a:lnTo>
                  <a:lnTo>
                    <a:pt x="529653" y="813447"/>
                  </a:lnTo>
                  <a:lnTo>
                    <a:pt x="541667" y="842391"/>
                  </a:lnTo>
                  <a:lnTo>
                    <a:pt x="569175" y="855281"/>
                  </a:lnTo>
                  <a:lnTo>
                    <a:pt x="599427" y="850023"/>
                  </a:lnTo>
                  <a:lnTo>
                    <a:pt x="619658" y="824534"/>
                  </a:lnTo>
                  <a:lnTo>
                    <a:pt x="667562" y="814222"/>
                  </a:lnTo>
                  <a:lnTo>
                    <a:pt x="733666" y="793521"/>
                  </a:lnTo>
                  <a:lnTo>
                    <a:pt x="774280" y="776325"/>
                  </a:lnTo>
                  <a:lnTo>
                    <a:pt x="807720" y="755484"/>
                  </a:lnTo>
                  <a:lnTo>
                    <a:pt x="836752" y="728002"/>
                  </a:lnTo>
                  <a:lnTo>
                    <a:pt x="864095" y="690867"/>
                  </a:lnTo>
                  <a:lnTo>
                    <a:pt x="892505" y="641108"/>
                  </a:lnTo>
                  <a:lnTo>
                    <a:pt x="901128" y="606132"/>
                  </a:lnTo>
                  <a:lnTo>
                    <a:pt x="901128" y="596061"/>
                  </a:lnTo>
                  <a:lnTo>
                    <a:pt x="908850" y="591350"/>
                  </a:lnTo>
                  <a:lnTo>
                    <a:pt x="915200" y="585317"/>
                  </a:lnTo>
                  <a:lnTo>
                    <a:pt x="920051" y="578142"/>
                  </a:lnTo>
                  <a:lnTo>
                    <a:pt x="923264" y="569988"/>
                  </a:lnTo>
                  <a:lnTo>
                    <a:pt x="965860" y="561441"/>
                  </a:lnTo>
                  <a:lnTo>
                    <a:pt x="1000544" y="539508"/>
                  </a:lnTo>
                  <a:lnTo>
                    <a:pt x="1023874" y="507326"/>
                  </a:lnTo>
                  <a:lnTo>
                    <a:pt x="1032421" y="468033"/>
                  </a:lnTo>
                  <a:close/>
                </a:path>
                <a:path w="7226300" h="5362575">
                  <a:moveTo>
                    <a:pt x="1068209" y="1063498"/>
                  </a:moveTo>
                  <a:lnTo>
                    <a:pt x="1064133" y="1015352"/>
                  </a:lnTo>
                  <a:lnTo>
                    <a:pt x="1046988" y="975550"/>
                  </a:lnTo>
                  <a:lnTo>
                    <a:pt x="1017816" y="943902"/>
                  </a:lnTo>
                  <a:lnTo>
                    <a:pt x="977671" y="920229"/>
                  </a:lnTo>
                  <a:lnTo>
                    <a:pt x="935266" y="902195"/>
                  </a:lnTo>
                  <a:lnTo>
                    <a:pt x="892530" y="884910"/>
                  </a:lnTo>
                  <a:lnTo>
                    <a:pt x="849503" y="868375"/>
                  </a:lnTo>
                  <a:lnTo>
                    <a:pt x="806208" y="852563"/>
                  </a:lnTo>
                  <a:lnTo>
                    <a:pt x="762698" y="837463"/>
                  </a:lnTo>
                  <a:lnTo>
                    <a:pt x="723366" y="829716"/>
                  </a:lnTo>
                  <a:lnTo>
                    <a:pt x="689889" y="835406"/>
                  </a:lnTo>
                  <a:lnTo>
                    <a:pt x="660349" y="854417"/>
                  </a:lnTo>
                  <a:lnTo>
                    <a:pt x="632828" y="886675"/>
                  </a:lnTo>
                  <a:lnTo>
                    <a:pt x="534212" y="1025512"/>
                  </a:lnTo>
                  <a:lnTo>
                    <a:pt x="429742" y="879525"/>
                  </a:lnTo>
                  <a:lnTo>
                    <a:pt x="403542" y="847204"/>
                  </a:lnTo>
                  <a:lnTo>
                    <a:pt x="378739" y="830262"/>
                  </a:lnTo>
                  <a:lnTo>
                    <a:pt x="349491" y="827316"/>
                  </a:lnTo>
                  <a:lnTo>
                    <a:pt x="309994" y="836993"/>
                  </a:lnTo>
                  <a:lnTo>
                    <a:pt x="266382" y="851776"/>
                  </a:lnTo>
                  <a:lnTo>
                    <a:pt x="222961" y="867206"/>
                  </a:lnTo>
                  <a:lnTo>
                    <a:pt x="179793" y="883348"/>
                  </a:lnTo>
                  <a:lnTo>
                    <a:pt x="136956" y="900290"/>
                  </a:lnTo>
                  <a:lnTo>
                    <a:pt x="94475" y="918121"/>
                  </a:lnTo>
                  <a:lnTo>
                    <a:pt x="53098" y="941971"/>
                  </a:lnTo>
                  <a:lnTo>
                    <a:pt x="22453" y="973899"/>
                  </a:lnTo>
                  <a:lnTo>
                    <a:pt x="4203" y="1014437"/>
                  </a:lnTo>
                  <a:lnTo>
                    <a:pt x="0" y="1064171"/>
                  </a:lnTo>
                  <a:lnTo>
                    <a:pt x="889" y="1088707"/>
                  </a:lnTo>
                  <a:lnTo>
                    <a:pt x="406" y="1162519"/>
                  </a:lnTo>
                  <a:lnTo>
                    <a:pt x="5892" y="1215961"/>
                  </a:lnTo>
                  <a:lnTo>
                    <a:pt x="22212" y="1256372"/>
                  </a:lnTo>
                  <a:lnTo>
                    <a:pt x="50165" y="1284439"/>
                  </a:lnTo>
                  <a:lnTo>
                    <a:pt x="90525" y="1300886"/>
                  </a:lnTo>
                  <a:lnTo>
                    <a:pt x="144068" y="1306398"/>
                  </a:lnTo>
                  <a:lnTo>
                    <a:pt x="929589" y="1306334"/>
                  </a:lnTo>
                  <a:lnTo>
                    <a:pt x="979855" y="1300746"/>
                  </a:lnTo>
                  <a:lnTo>
                    <a:pt x="1018387" y="1284338"/>
                  </a:lnTo>
                  <a:lnTo>
                    <a:pt x="1045591" y="1256779"/>
                  </a:lnTo>
                  <a:lnTo>
                    <a:pt x="1061910" y="1217714"/>
                  </a:lnTo>
                  <a:lnTo>
                    <a:pt x="1067739" y="1166812"/>
                  </a:lnTo>
                  <a:lnTo>
                    <a:pt x="1067409" y="1089291"/>
                  </a:lnTo>
                  <a:lnTo>
                    <a:pt x="1068209" y="1063498"/>
                  </a:lnTo>
                  <a:close/>
                </a:path>
                <a:path w="7226300" h="5362575">
                  <a:moveTo>
                    <a:pt x="2137499" y="5152720"/>
                  </a:moveTo>
                  <a:lnTo>
                    <a:pt x="2135162" y="5140668"/>
                  </a:lnTo>
                  <a:lnTo>
                    <a:pt x="2128151" y="5130076"/>
                  </a:lnTo>
                  <a:lnTo>
                    <a:pt x="2121928" y="5123827"/>
                  </a:lnTo>
                  <a:lnTo>
                    <a:pt x="2113762" y="5120703"/>
                  </a:lnTo>
                  <a:lnTo>
                    <a:pt x="2097430" y="5120703"/>
                  </a:lnTo>
                  <a:lnTo>
                    <a:pt x="2089264" y="5123827"/>
                  </a:lnTo>
                  <a:lnTo>
                    <a:pt x="1960232" y="5253279"/>
                  </a:lnTo>
                  <a:lnTo>
                    <a:pt x="1960232" y="4820983"/>
                  </a:lnTo>
                  <a:lnTo>
                    <a:pt x="1957730" y="4808525"/>
                  </a:lnTo>
                  <a:lnTo>
                    <a:pt x="1950885" y="4798352"/>
                  </a:lnTo>
                  <a:lnTo>
                    <a:pt x="1940750" y="4791494"/>
                  </a:lnTo>
                  <a:lnTo>
                    <a:pt x="1928329" y="4788979"/>
                  </a:lnTo>
                  <a:lnTo>
                    <a:pt x="1915909" y="4791494"/>
                  </a:lnTo>
                  <a:lnTo>
                    <a:pt x="1905762" y="4798352"/>
                  </a:lnTo>
                  <a:lnTo>
                    <a:pt x="1898929" y="4808525"/>
                  </a:lnTo>
                  <a:lnTo>
                    <a:pt x="1896427" y="4820983"/>
                  </a:lnTo>
                  <a:lnTo>
                    <a:pt x="1896427" y="5253279"/>
                  </a:lnTo>
                  <a:lnTo>
                    <a:pt x="1767395" y="5123827"/>
                  </a:lnTo>
                  <a:lnTo>
                    <a:pt x="1759229" y="5120703"/>
                  </a:lnTo>
                  <a:lnTo>
                    <a:pt x="1742897" y="5120703"/>
                  </a:lnTo>
                  <a:lnTo>
                    <a:pt x="1734718" y="5123827"/>
                  </a:lnTo>
                  <a:lnTo>
                    <a:pt x="1728495" y="5130076"/>
                  </a:lnTo>
                  <a:lnTo>
                    <a:pt x="1721485" y="5140668"/>
                  </a:lnTo>
                  <a:lnTo>
                    <a:pt x="1719148" y="5152720"/>
                  </a:lnTo>
                  <a:lnTo>
                    <a:pt x="1721485" y="5164760"/>
                  </a:lnTo>
                  <a:lnTo>
                    <a:pt x="1908048" y="5355488"/>
                  </a:lnTo>
                  <a:lnTo>
                    <a:pt x="1926158" y="5362460"/>
                  </a:lnTo>
                  <a:lnTo>
                    <a:pt x="1932813" y="5362219"/>
                  </a:lnTo>
                  <a:lnTo>
                    <a:pt x="2128164" y="5175351"/>
                  </a:lnTo>
                  <a:lnTo>
                    <a:pt x="2135162" y="5164760"/>
                  </a:lnTo>
                  <a:lnTo>
                    <a:pt x="2137499" y="5152720"/>
                  </a:lnTo>
                  <a:close/>
                </a:path>
                <a:path w="7226300" h="5362575">
                  <a:moveTo>
                    <a:pt x="2780817" y="4884979"/>
                  </a:moveTo>
                  <a:lnTo>
                    <a:pt x="2775902" y="4833759"/>
                  </a:lnTo>
                  <a:lnTo>
                    <a:pt x="2761716" y="4785626"/>
                  </a:lnTo>
                  <a:lnTo>
                    <a:pt x="2739136" y="4741608"/>
                  </a:lnTo>
                  <a:lnTo>
                    <a:pt x="2708999" y="4702746"/>
                  </a:lnTo>
                  <a:lnTo>
                    <a:pt x="2672169" y="4670044"/>
                  </a:lnTo>
                  <a:lnTo>
                    <a:pt x="2629484" y="4644542"/>
                  </a:lnTo>
                  <a:lnTo>
                    <a:pt x="2581808" y="4627257"/>
                  </a:lnTo>
                  <a:lnTo>
                    <a:pt x="2561298" y="4581144"/>
                  </a:lnTo>
                  <a:lnTo>
                    <a:pt x="2534412" y="4538408"/>
                  </a:lnTo>
                  <a:lnTo>
                    <a:pt x="2501696" y="4499915"/>
                  </a:lnTo>
                  <a:lnTo>
                    <a:pt x="2463749" y="4466463"/>
                  </a:lnTo>
                  <a:lnTo>
                    <a:pt x="2425827" y="4441342"/>
                  </a:lnTo>
                  <a:lnTo>
                    <a:pt x="2385466" y="4421594"/>
                  </a:lnTo>
                  <a:lnTo>
                    <a:pt x="2343035" y="4407319"/>
                  </a:lnTo>
                  <a:lnTo>
                    <a:pt x="2298903" y="4398670"/>
                  </a:lnTo>
                  <a:lnTo>
                    <a:pt x="2253462" y="4395749"/>
                  </a:lnTo>
                  <a:lnTo>
                    <a:pt x="2235162" y="4396244"/>
                  </a:lnTo>
                  <a:lnTo>
                    <a:pt x="2216899" y="4397692"/>
                  </a:lnTo>
                  <a:lnTo>
                    <a:pt x="2198738" y="4400105"/>
                  </a:lnTo>
                  <a:lnTo>
                    <a:pt x="2180704" y="4403471"/>
                  </a:lnTo>
                  <a:lnTo>
                    <a:pt x="2147684" y="4359986"/>
                  </a:lnTo>
                  <a:lnTo>
                    <a:pt x="2110028" y="4320565"/>
                  </a:lnTo>
                  <a:lnTo>
                    <a:pt x="2068169" y="4285640"/>
                  </a:lnTo>
                  <a:lnTo>
                    <a:pt x="2022551" y="4255655"/>
                  </a:lnTo>
                  <a:lnTo>
                    <a:pt x="1978088" y="4233011"/>
                  </a:lnTo>
                  <a:lnTo>
                    <a:pt x="1931593" y="4215193"/>
                  </a:lnTo>
                  <a:lnTo>
                    <a:pt x="1883498" y="4202328"/>
                  </a:lnTo>
                  <a:lnTo>
                    <a:pt x="1834222" y="4194518"/>
                  </a:lnTo>
                  <a:lnTo>
                    <a:pt x="1784210" y="4191889"/>
                  </a:lnTo>
                  <a:lnTo>
                    <a:pt x="1732280" y="4194657"/>
                  </a:lnTo>
                  <a:lnTo>
                    <a:pt x="1681543" y="4202900"/>
                  </a:lnTo>
                  <a:lnTo>
                    <a:pt x="1632292" y="4216501"/>
                  </a:lnTo>
                  <a:lnTo>
                    <a:pt x="1584820" y="4235374"/>
                  </a:lnTo>
                  <a:lnTo>
                    <a:pt x="1539430" y="4259402"/>
                  </a:lnTo>
                  <a:lnTo>
                    <a:pt x="1496428" y="4288510"/>
                  </a:lnTo>
                  <a:lnTo>
                    <a:pt x="1460271" y="4318863"/>
                  </a:lnTo>
                  <a:lnTo>
                    <a:pt x="1427302" y="4352595"/>
                  </a:lnTo>
                  <a:lnTo>
                    <a:pt x="1397800" y="4389348"/>
                  </a:lnTo>
                  <a:lnTo>
                    <a:pt x="1371993" y="4428756"/>
                  </a:lnTo>
                  <a:lnTo>
                    <a:pt x="1350149" y="4470463"/>
                  </a:lnTo>
                  <a:lnTo>
                    <a:pt x="1332509" y="4514100"/>
                  </a:lnTo>
                  <a:lnTo>
                    <a:pt x="1284820" y="4527804"/>
                  </a:lnTo>
                  <a:lnTo>
                    <a:pt x="1240561" y="4548390"/>
                  </a:lnTo>
                  <a:lnTo>
                    <a:pt x="1200327" y="4575200"/>
                  </a:lnTo>
                  <a:lnTo>
                    <a:pt x="1164704" y="4607572"/>
                  </a:lnTo>
                  <a:lnTo>
                    <a:pt x="1134249" y="4644822"/>
                  </a:lnTo>
                  <a:lnTo>
                    <a:pt x="1109560" y="4686300"/>
                  </a:lnTo>
                  <a:lnTo>
                    <a:pt x="1091209" y="4731321"/>
                  </a:lnTo>
                  <a:lnTo>
                    <a:pt x="1079779" y="4779238"/>
                  </a:lnTo>
                  <a:lnTo>
                    <a:pt x="1075842" y="4829378"/>
                  </a:lnTo>
                  <a:lnTo>
                    <a:pt x="1079322" y="4876863"/>
                  </a:lnTo>
                  <a:lnTo>
                    <a:pt x="1089444" y="4922202"/>
                  </a:lnTo>
                  <a:lnTo>
                    <a:pt x="1105687" y="4964912"/>
                  </a:lnTo>
                  <a:lnTo>
                    <a:pt x="1127582" y="5004460"/>
                  </a:lnTo>
                  <a:lnTo>
                    <a:pt x="1154607" y="5040376"/>
                  </a:lnTo>
                  <a:lnTo>
                    <a:pt x="1186256" y="5072138"/>
                  </a:lnTo>
                  <a:lnTo>
                    <a:pt x="1222057" y="5099240"/>
                  </a:lnTo>
                  <a:lnTo>
                    <a:pt x="1261478" y="5121199"/>
                  </a:lnTo>
                  <a:lnTo>
                    <a:pt x="1304048" y="5137505"/>
                  </a:lnTo>
                  <a:lnTo>
                    <a:pt x="1349248" y="5147665"/>
                  </a:lnTo>
                  <a:lnTo>
                    <a:pt x="1396580" y="5151158"/>
                  </a:lnTo>
                  <a:lnTo>
                    <a:pt x="1638477" y="5151158"/>
                  </a:lnTo>
                  <a:lnTo>
                    <a:pt x="1650898" y="5148643"/>
                  </a:lnTo>
                  <a:lnTo>
                    <a:pt x="1661033" y="5141785"/>
                  </a:lnTo>
                  <a:lnTo>
                    <a:pt x="1667878" y="5131613"/>
                  </a:lnTo>
                  <a:lnTo>
                    <a:pt x="1670380" y="5119154"/>
                  </a:lnTo>
                  <a:lnTo>
                    <a:pt x="1667878" y="5106695"/>
                  </a:lnTo>
                  <a:lnTo>
                    <a:pt x="1661033" y="5096522"/>
                  </a:lnTo>
                  <a:lnTo>
                    <a:pt x="1650898" y="5089652"/>
                  </a:lnTo>
                  <a:lnTo>
                    <a:pt x="1638477" y="5087137"/>
                  </a:lnTo>
                  <a:lnTo>
                    <a:pt x="1396580" y="5087137"/>
                  </a:lnTo>
                  <a:lnTo>
                    <a:pt x="1350454" y="5082984"/>
                  </a:lnTo>
                  <a:lnTo>
                    <a:pt x="1307020" y="5070983"/>
                  </a:lnTo>
                  <a:lnTo>
                    <a:pt x="1267002" y="5051895"/>
                  </a:lnTo>
                  <a:lnTo>
                    <a:pt x="1231138" y="5026444"/>
                  </a:lnTo>
                  <a:lnTo>
                    <a:pt x="1200150" y="4995354"/>
                  </a:lnTo>
                  <a:lnTo>
                    <a:pt x="1174775" y="4959375"/>
                  </a:lnTo>
                  <a:lnTo>
                    <a:pt x="1155750" y="4919230"/>
                  </a:lnTo>
                  <a:lnTo>
                    <a:pt x="1143800" y="4875657"/>
                  </a:lnTo>
                  <a:lnTo>
                    <a:pt x="1139647" y="4829378"/>
                  </a:lnTo>
                  <a:lnTo>
                    <a:pt x="1143990" y="4782350"/>
                  </a:lnTo>
                  <a:lnTo>
                    <a:pt x="1156512" y="4737900"/>
                  </a:lnTo>
                  <a:lnTo>
                    <a:pt x="1176451" y="4696904"/>
                  </a:lnTo>
                  <a:lnTo>
                    <a:pt x="1203071" y="4660239"/>
                  </a:lnTo>
                  <a:lnTo>
                    <a:pt x="1235608" y="4628756"/>
                  </a:lnTo>
                  <a:lnTo>
                    <a:pt x="1273327" y="4603331"/>
                  </a:lnTo>
                  <a:lnTo>
                    <a:pt x="1315453" y="4584827"/>
                  </a:lnTo>
                  <a:lnTo>
                    <a:pt x="1361249" y="4574108"/>
                  </a:lnTo>
                  <a:lnTo>
                    <a:pt x="1370050" y="4571555"/>
                  </a:lnTo>
                  <a:lnTo>
                    <a:pt x="1377632" y="4566717"/>
                  </a:lnTo>
                  <a:lnTo>
                    <a:pt x="1383576" y="4559947"/>
                  </a:lnTo>
                  <a:lnTo>
                    <a:pt x="1387449" y="4551616"/>
                  </a:lnTo>
                  <a:lnTo>
                    <a:pt x="1405699" y="4502493"/>
                  </a:lnTo>
                  <a:lnTo>
                    <a:pt x="1430032" y="4456074"/>
                  </a:lnTo>
                  <a:lnTo>
                    <a:pt x="1459979" y="4412996"/>
                  </a:lnTo>
                  <a:lnTo>
                    <a:pt x="1495082" y="4373956"/>
                  </a:lnTo>
                  <a:lnTo>
                    <a:pt x="1534871" y="4339602"/>
                  </a:lnTo>
                  <a:lnTo>
                    <a:pt x="1579841" y="4309872"/>
                  </a:lnTo>
                  <a:lnTo>
                    <a:pt x="1627695" y="4286491"/>
                  </a:lnTo>
                  <a:lnTo>
                    <a:pt x="1678012" y="4269600"/>
                  </a:lnTo>
                  <a:lnTo>
                    <a:pt x="1730336" y="4259364"/>
                  </a:lnTo>
                  <a:lnTo>
                    <a:pt x="1784210" y="4255909"/>
                  </a:lnTo>
                  <a:lnTo>
                    <a:pt x="1832394" y="4258653"/>
                  </a:lnTo>
                  <a:lnTo>
                    <a:pt x="1879219" y="4266755"/>
                  </a:lnTo>
                  <a:lnTo>
                    <a:pt x="1924316" y="4280027"/>
                  </a:lnTo>
                  <a:lnTo>
                    <a:pt x="1967331" y="4298239"/>
                  </a:lnTo>
                  <a:lnTo>
                    <a:pt x="2007920" y="4321213"/>
                  </a:lnTo>
                  <a:lnTo>
                    <a:pt x="2045728" y="4348734"/>
                  </a:lnTo>
                  <a:lnTo>
                    <a:pt x="2080399" y="4380623"/>
                  </a:lnTo>
                  <a:lnTo>
                    <a:pt x="2111565" y="4416653"/>
                  </a:lnTo>
                  <a:lnTo>
                    <a:pt x="2138896" y="4456646"/>
                  </a:lnTo>
                  <a:lnTo>
                    <a:pt x="2145728" y="4464634"/>
                  </a:lnTo>
                  <a:lnTo>
                    <a:pt x="2154529" y="4469866"/>
                  </a:lnTo>
                  <a:lnTo>
                    <a:pt x="2164537" y="4472038"/>
                  </a:lnTo>
                  <a:lnTo>
                    <a:pt x="2174951" y="4470844"/>
                  </a:lnTo>
                  <a:lnTo>
                    <a:pt x="2194306" y="4466018"/>
                  </a:lnTo>
                  <a:lnTo>
                    <a:pt x="2213889" y="4462551"/>
                  </a:lnTo>
                  <a:lnTo>
                    <a:pt x="2233625" y="4460468"/>
                  </a:lnTo>
                  <a:lnTo>
                    <a:pt x="2253462" y="4459770"/>
                  </a:lnTo>
                  <a:lnTo>
                    <a:pt x="2299639" y="4463605"/>
                  </a:lnTo>
                  <a:lnTo>
                    <a:pt x="2343874" y="4474756"/>
                  </a:lnTo>
                  <a:lnTo>
                    <a:pt x="2385415" y="4492637"/>
                  </a:lnTo>
                  <a:lnTo>
                    <a:pt x="2423528" y="4516729"/>
                  </a:lnTo>
                  <a:lnTo>
                    <a:pt x="2457462" y="4546435"/>
                  </a:lnTo>
                  <a:lnTo>
                    <a:pt x="2486456" y="4581220"/>
                  </a:lnTo>
                  <a:lnTo>
                    <a:pt x="2509774" y="4620526"/>
                  </a:lnTo>
                  <a:lnTo>
                    <a:pt x="2526665" y="4663770"/>
                  </a:lnTo>
                  <a:lnTo>
                    <a:pt x="2530335" y="4671834"/>
                  </a:lnTo>
                  <a:lnTo>
                    <a:pt x="2535961" y="4678464"/>
                  </a:lnTo>
                  <a:lnTo>
                    <a:pt x="2543162" y="4683341"/>
                  </a:lnTo>
                  <a:lnTo>
                    <a:pt x="2551557" y="4686109"/>
                  </a:lnTo>
                  <a:lnTo>
                    <a:pt x="2597099" y="4700079"/>
                  </a:lnTo>
                  <a:lnTo>
                    <a:pt x="2637053" y="4723638"/>
                  </a:lnTo>
                  <a:lnTo>
                    <a:pt x="2670225" y="4755362"/>
                  </a:lnTo>
                  <a:lnTo>
                    <a:pt x="2695410" y="4793780"/>
                  </a:lnTo>
                  <a:lnTo>
                    <a:pt x="2711412" y="4837468"/>
                  </a:lnTo>
                  <a:lnTo>
                    <a:pt x="2717012" y="4884979"/>
                  </a:lnTo>
                  <a:lnTo>
                    <a:pt x="2711678" y="4931270"/>
                  </a:lnTo>
                  <a:lnTo>
                    <a:pt x="2696489" y="4973802"/>
                  </a:lnTo>
                  <a:lnTo>
                    <a:pt x="2672677" y="5011344"/>
                  </a:lnTo>
                  <a:lnTo>
                    <a:pt x="2641447" y="5042674"/>
                  </a:lnTo>
                  <a:lnTo>
                    <a:pt x="2604033" y="5066563"/>
                  </a:lnTo>
                  <a:lnTo>
                    <a:pt x="2561640" y="5081790"/>
                  </a:lnTo>
                  <a:lnTo>
                    <a:pt x="2515489" y="5087137"/>
                  </a:lnTo>
                  <a:lnTo>
                    <a:pt x="2215083" y="5087137"/>
                  </a:lnTo>
                  <a:lnTo>
                    <a:pt x="2202675" y="5089652"/>
                  </a:lnTo>
                  <a:lnTo>
                    <a:pt x="2192528" y="5096522"/>
                  </a:lnTo>
                  <a:lnTo>
                    <a:pt x="2185695" y="5106695"/>
                  </a:lnTo>
                  <a:lnTo>
                    <a:pt x="2183193" y="5119154"/>
                  </a:lnTo>
                  <a:lnTo>
                    <a:pt x="2185695" y="5131613"/>
                  </a:lnTo>
                  <a:lnTo>
                    <a:pt x="2192528" y="5141785"/>
                  </a:lnTo>
                  <a:lnTo>
                    <a:pt x="2202675" y="5148643"/>
                  </a:lnTo>
                  <a:lnTo>
                    <a:pt x="2215083" y="5151158"/>
                  </a:lnTo>
                  <a:lnTo>
                    <a:pt x="2515489" y="5151158"/>
                  </a:lnTo>
                  <a:lnTo>
                    <a:pt x="2563114" y="5146865"/>
                  </a:lnTo>
                  <a:lnTo>
                    <a:pt x="2607970" y="5134483"/>
                  </a:lnTo>
                  <a:lnTo>
                    <a:pt x="2649296" y="5114760"/>
                  </a:lnTo>
                  <a:lnTo>
                    <a:pt x="2686329" y="5088483"/>
                  </a:lnTo>
                  <a:lnTo>
                    <a:pt x="2718333" y="5056378"/>
                  </a:lnTo>
                  <a:lnTo>
                    <a:pt x="2744533" y="5019218"/>
                  </a:lnTo>
                  <a:lnTo>
                    <a:pt x="2764180" y="4977765"/>
                  </a:lnTo>
                  <a:lnTo>
                    <a:pt x="2776524" y="4932756"/>
                  </a:lnTo>
                  <a:lnTo>
                    <a:pt x="2780817" y="4884979"/>
                  </a:lnTo>
                  <a:close/>
                </a:path>
                <a:path w="7226300" h="5362575">
                  <a:moveTo>
                    <a:pt x="6076239" y="4891621"/>
                  </a:moveTo>
                  <a:lnTo>
                    <a:pt x="5676150" y="4655642"/>
                  </a:lnTo>
                  <a:lnTo>
                    <a:pt x="5676150" y="5127599"/>
                  </a:lnTo>
                  <a:lnTo>
                    <a:pt x="6076239" y="4891621"/>
                  </a:lnTo>
                  <a:close/>
                </a:path>
                <a:path w="7226300" h="5362575">
                  <a:moveTo>
                    <a:pt x="7226046" y="5183225"/>
                  </a:moveTo>
                  <a:lnTo>
                    <a:pt x="6777215" y="4918595"/>
                  </a:lnTo>
                  <a:lnTo>
                    <a:pt x="6464554" y="5104003"/>
                  </a:lnTo>
                  <a:lnTo>
                    <a:pt x="6458953" y="5106848"/>
                  </a:lnTo>
                  <a:lnTo>
                    <a:pt x="6452578" y="5107800"/>
                  </a:lnTo>
                  <a:lnTo>
                    <a:pt x="6445872" y="5106848"/>
                  </a:lnTo>
                  <a:lnTo>
                    <a:pt x="6439332" y="5104003"/>
                  </a:lnTo>
                  <a:lnTo>
                    <a:pt x="6124981" y="4918595"/>
                  </a:lnTo>
                  <a:lnTo>
                    <a:pt x="5677840" y="5183225"/>
                  </a:lnTo>
                  <a:lnTo>
                    <a:pt x="5691492" y="5233162"/>
                  </a:lnTo>
                  <a:lnTo>
                    <a:pt x="5721540" y="5274259"/>
                  </a:lnTo>
                  <a:lnTo>
                    <a:pt x="5768606" y="5306276"/>
                  </a:lnTo>
                  <a:lnTo>
                    <a:pt x="5825769" y="5318074"/>
                  </a:lnTo>
                  <a:lnTo>
                    <a:pt x="7078116" y="5318074"/>
                  </a:lnTo>
                  <a:lnTo>
                    <a:pt x="7135266" y="5306276"/>
                  </a:lnTo>
                  <a:lnTo>
                    <a:pt x="7182345" y="5274259"/>
                  </a:lnTo>
                  <a:lnTo>
                    <a:pt x="7211758" y="5233162"/>
                  </a:lnTo>
                  <a:lnTo>
                    <a:pt x="7221106" y="5209070"/>
                  </a:lnTo>
                  <a:lnTo>
                    <a:pt x="7226046" y="5183225"/>
                  </a:lnTo>
                  <a:close/>
                </a:path>
              </a:pathLst>
            </a:custGeom>
            <a:solidFill>
              <a:srgbClr val="A5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2827" y="3376780"/>
              <a:ext cx="3756246" cy="37560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85449" y="-32278"/>
              <a:ext cx="6622767" cy="561993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8018" y="400994"/>
            <a:ext cx="697865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100"/>
              </a:spcBef>
            </a:pPr>
            <a:r>
              <a:rPr spc="45" dirty="0">
                <a:latin typeface="Poppins" pitchFamily="2" charset="77"/>
                <a:cs typeface="Poppins" pitchFamily="2" charset="77"/>
              </a:rPr>
              <a:t>CAMPAIGN</a:t>
            </a:r>
            <a:r>
              <a:rPr spc="-145" dirty="0">
                <a:latin typeface="Poppins" pitchFamily="2" charset="77"/>
                <a:cs typeface="Poppins" pitchFamily="2" charset="77"/>
              </a:rPr>
              <a:t> </a:t>
            </a:r>
            <a:r>
              <a:rPr spc="-10" dirty="0">
                <a:latin typeface="Poppins" pitchFamily="2" charset="77"/>
                <a:cs typeface="Poppins" pitchFamily="2" charset="77"/>
              </a:rPr>
              <a:t>STRATEGIES</a:t>
            </a:r>
          </a:p>
          <a:p>
            <a:pPr marL="12700">
              <a:lnSpc>
                <a:spcPts val="4735"/>
              </a:lnSpc>
            </a:pPr>
            <a:r>
              <a:rPr sz="4000" b="1" spc="150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ENGAGEMENT</a:t>
            </a:r>
            <a:r>
              <a:rPr sz="4000" b="1" spc="-215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165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CHANNELS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331529" y="4724905"/>
            <a:ext cx="15902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19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SMS/Text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3703" y="4724906"/>
            <a:ext cx="215723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1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Digital</a:t>
            </a:r>
            <a:r>
              <a:rPr sz="2000" b="1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spc="22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Voice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36449" y="8741409"/>
            <a:ext cx="9667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4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Email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4804" y="8738793"/>
            <a:ext cx="223542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spc="229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Voicemail</a:t>
            </a:r>
            <a:r>
              <a:rPr sz="2000" b="1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spc="23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Drop</a:t>
            </a:r>
            <a:endParaRPr sz="2000" dirty="0">
              <a:latin typeface="Montserrat" pitchFamily="2" charset="77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26955" y="2112439"/>
            <a:ext cx="19581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22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Print</a:t>
            </a:r>
            <a:r>
              <a:rPr sz="2000" b="1" spc="13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&amp;</a:t>
            </a:r>
            <a:r>
              <a:rPr sz="2000" b="1" spc="135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 </a:t>
            </a:r>
            <a:r>
              <a:rPr sz="2000" b="1" spc="130" dirty="0">
                <a:solidFill>
                  <a:srgbClr val="113137"/>
                </a:solidFill>
                <a:latin typeface="Montserrat" pitchFamily="2" charset="77"/>
                <a:cs typeface="Calibri"/>
              </a:rPr>
              <a:t>Mail</a:t>
            </a:r>
            <a:endParaRPr sz="2000" dirty="0">
              <a:latin typeface="Montserrat" pitchFamily="2" charset="77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" y="6196413"/>
            <a:ext cx="3765584" cy="40905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D739327-2ABD-3488-F927-8039BCDA4A80}"/>
              </a:ext>
            </a:extLst>
          </p:cNvPr>
          <p:cNvSpPr/>
          <p:nvPr/>
        </p:nvSpPr>
        <p:spPr>
          <a:xfrm>
            <a:off x="13335000" y="0"/>
            <a:ext cx="4952917" cy="2112439"/>
          </a:xfrm>
          <a:prstGeom prst="rect">
            <a:avLst/>
          </a:prstGeom>
          <a:solidFill>
            <a:srgbClr val="08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E88AE1-9443-7B15-DDAC-678CF1E62381}"/>
              </a:ext>
            </a:extLst>
          </p:cNvPr>
          <p:cNvSpPr/>
          <p:nvPr/>
        </p:nvSpPr>
        <p:spPr>
          <a:xfrm rot="16200000">
            <a:off x="14386659" y="1190106"/>
            <a:ext cx="4952917" cy="2849765"/>
          </a:xfrm>
          <a:prstGeom prst="rect">
            <a:avLst/>
          </a:prstGeom>
          <a:solidFill>
            <a:srgbClr val="082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0C87BA9D-8600-2B7B-1603-A5D77A3CB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510391">
            <a:off x="14581924" y="-2828122"/>
            <a:ext cx="7616557" cy="78154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4014" y="400994"/>
            <a:ext cx="51606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CAMPAIGNS</a:t>
            </a:r>
            <a:r>
              <a:rPr sz="3000" spc="-15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WITH</a:t>
            </a:r>
            <a:r>
              <a:rPr sz="3000" spc="-15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1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PURPOSE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6204" y="981109"/>
            <a:ext cx="77155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PATIENT</a:t>
            </a:r>
            <a:r>
              <a:rPr sz="4000" b="1" spc="-4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PORTAL</a:t>
            </a:r>
            <a:r>
              <a:rPr sz="4000" b="1" spc="-35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160" dirty="0">
                <a:solidFill>
                  <a:srgbClr val="113137"/>
                </a:solidFill>
                <a:latin typeface="Poppins" pitchFamily="2" charset="77"/>
                <a:cs typeface="Poppins" pitchFamily="2" charset="77"/>
              </a:rPr>
              <a:t>ADOPTION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" y="2346327"/>
            <a:ext cx="18289270" cy="7940675"/>
            <a:chOff x="9" y="2346327"/>
            <a:chExt cx="18289270" cy="7940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" y="4788836"/>
              <a:ext cx="18288935" cy="54981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07" y="3456097"/>
              <a:ext cx="8248649" cy="5800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3405" y="2346327"/>
              <a:ext cx="9239249" cy="69151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381521" y="3569097"/>
            <a:ext cx="255985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400" dirty="0">
                <a:latin typeface="Montserrat" pitchFamily="2" charset="77"/>
                <a:cs typeface="Calibri"/>
              </a:rPr>
              <a:t>Non-</a:t>
            </a:r>
            <a:r>
              <a:rPr sz="3400" spc="315" dirty="0">
                <a:latin typeface="Montserrat" pitchFamily="2" charset="77"/>
                <a:cs typeface="Calibri"/>
              </a:rPr>
              <a:t>user</a:t>
            </a:r>
            <a:endParaRPr sz="3400" dirty="0">
              <a:latin typeface="Montserrat" pitchFamily="2" charset="77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3649" y="3569097"/>
            <a:ext cx="304346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10" dirty="0">
                <a:latin typeface="Montserrat" pitchFamily="2" charset="77"/>
                <a:cs typeface="Calibri"/>
              </a:rPr>
              <a:t>Portal</a:t>
            </a:r>
            <a:r>
              <a:rPr sz="3400" spc="145" dirty="0">
                <a:latin typeface="Montserrat" pitchFamily="2" charset="77"/>
                <a:cs typeface="Calibri"/>
              </a:rPr>
              <a:t> </a:t>
            </a:r>
            <a:r>
              <a:rPr sz="3400" spc="315" dirty="0">
                <a:latin typeface="Montserrat" pitchFamily="2" charset="77"/>
                <a:cs typeface="Calibri"/>
              </a:rPr>
              <a:t>User</a:t>
            </a:r>
            <a:endParaRPr sz="3400">
              <a:latin typeface="Montserrat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0949" y="6330448"/>
            <a:ext cx="1992428" cy="39563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" y="-11961"/>
            <a:ext cx="5956982" cy="2803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75056" y="2743069"/>
            <a:ext cx="6423025" cy="6511925"/>
            <a:chOff x="2275056" y="2743069"/>
            <a:chExt cx="6423025" cy="6511925"/>
          </a:xfrm>
        </p:grpSpPr>
        <p:sp>
          <p:nvSpPr>
            <p:cNvPr id="5" name="object 5"/>
            <p:cNvSpPr/>
            <p:nvPr/>
          </p:nvSpPr>
          <p:spPr>
            <a:xfrm>
              <a:off x="2275052" y="4505197"/>
              <a:ext cx="6423025" cy="4749800"/>
            </a:xfrm>
            <a:custGeom>
              <a:avLst/>
              <a:gdLst/>
              <a:ahLst/>
              <a:cxnLst/>
              <a:rect l="l" t="t" r="r" b="b"/>
              <a:pathLst>
                <a:path w="6423025" h="4749800">
                  <a:moveTo>
                    <a:pt x="6422466" y="0"/>
                  </a:moveTo>
                  <a:lnTo>
                    <a:pt x="6093422" y="0"/>
                  </a:lnTo>
                  <a:lnTo>
                    <a:pt x="6093422" y="322580"/>
                  </a:lnTo>
                  <a:lnTo>
                    <a:pt x="6093422" y="4423410"/>
                  </a:lnTo>
                  <a:lnTo>
                    <a:pt x="322402" y="4423410"/>
                  </a:lnTo>
                  <a:lnTo>
                    <a:pt x="322402" y="322580"/>
                  </a:lnTo>
                  <a:lnTo>
                    <a:pt x="6093422" y="322580"/>
                  </a:lnTo>
                  <a:lnTo>
                    <a:pt x="6093422" y="0"/>
                  </a:lnTo>
                  <a:lnTo>
                    <a:pt x="0" y="0"/>
                  </a:lnTo>
                  <a:lnTo>
                    <a:pt x="0" y="322580"/>
                  </a:lnTo>
                  <a:lnTo>
                    <a:pt x="0" y="4423410"/>
                  </a:lnTo>
                  <a:lnTo>
                    <a:pt x="0" y="4749800"/>
                  </a:lnTo>
                  <a:lnTo>
                    <a:pt x="6422466" y="4749800"/>
                  </a:lnTo>
                  <a:lnTo>
                    <a:pt x="6422466" y="4423842"/>
                  </a:lnTo>
                  <a:lnTo>
                    <a:pt x="6422466" y="4423410"/>
                  </a:lnTo>
                  <a:lnTo>
                    <a:pt x="6422466" y="322580"/>
                  </a:lnTo>
                  <a:lnTo>
                    <a:pt x="6422466" y="322414"/>
                  </a:lnTo>
                  <a:lnTo>
                    <a:pt x="6422466" y="0"/>
                  </a:lnTo>
                  <a:close/>
                </a:path>
              </a:pathLst>
            </a:custGeom>
            <a:solidFill>
              <a:srgbClr val="488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9087" y="2743069"/>
              <a:ext cx="2714625" cy="2714625"/>
            </a:xfrm>
            <a:custGeom>
              <a:avLst/>
              <a:gdLst/>
              <a:ahLst/>
              <a:cxnLst/>
              <a:rect l="l" t="t" r="r" b="b"/>
              <a:pathLst>
                <a:path w="2714625" h="2714625">
                  <a:moveTo>
                    <a:pt x="1357322" y="2714624"/>
                  </a:moveTo>
                  <a:lnTo>
                    <a:pt x="1308629" y="2713768"/>
                  </a:lnTo>
                  <a:lnTo>
                    <a:pt x="1260378" y="2711216"/>
                  </a:lnTo>
                  <a:lnTo>
                    <a:pt x="1212587" y="2707000"/>
                  </a:lnTo>
                  <a:lnTo>
                    <a:pt x="1165284" y="2701146"/>
                  </a:lnTo>
                  <a:lnTo>
                    <a:pt x="1118498" y="2693683"/>
                  </a:lnTo>
                  <a:lnTo>
                    <a:pt x="1072259" y="2684642"/>
                  </a:lnTo>
                  <a:lnTo>
                    <a:pt x="1026594" y="2674049"/>
                  </a:lnTo>
                  <a:lnTo>
                    <a:pt x="981533" y="2661934"/>
                  </a:lnTo>
                  <a:lnTo>
                    <a:pt x="937103" y="2648326"/>
                  </a:lnTo>
                  <a:lnTo>
                    <a:pt x="893335" y="2633253"/>
                  </a:lnTo>
                  <a:lnTo>
                    <a:pt x="850256" y="2616744"/>
                  </a:lnTo>
                  <a:lnTo>
                    <a:pt x="807896" y="2598828"/>
                  </a:lnTo>
                  <a:lnTo>
                    <a:pt x="766282" y="2579533"/>
                  </a:lnTo>
                  <a:lnTo>
                    <a:pt x="725444" y="2558888"/>
                  </a:lnTo>
                  <a:lnTo>
                    <a:pt x="685411" y="2536922"/>
                  </a:lnTo>
                  <a:lnTo>
                    <a:pt x="646211" y="2513664"/>
                  </a:lnTo>
                  <a:lnTo>
                    <a:pt x="607872" y="2489141"/>
                  </a:lnTo>
                  <a:lnTo>
                    <a:pt x="570424" y="2463384"/>
                  </a:lnTo>
                  <a:lnTo>
                    <a:pt x="533895" y="2436421"/>
                  </a:lnTo>
                  <a:lnTo>
                    <a:pt x="498314" y="2408279"/>
                  </a:lnTo>
                  <a:lnTo>
                    <a:pt x="463710" y="2378989"/>
                  </a:lnTo>
                  <a:lnTo>
                    <a:pt x="430112" y="2348579"/>
                  </a:lnTo>
                  <a:lnTo>
                    <a:pt x="397547" y="2317077"/>
                  </a:lnTo>
                  <a:lnTo>
                    <a:pt x="366045" y="2284512"/>
                  </a:lnTo>
                  <a:lnTo>
                    <a:pt x="335635" y="2250913"/>
                  </a:lnTo>
                  <a:lnTo>
                    <a:pt x="306344" y="2216309"/>
                  </a:lnTo>
                  <a:lnTo>
                    <a:pt x="278203" y="2180728"/>
                  </a:lnTo>
                  <a:lnTo>
                    <a:pt x="251239" y="2144200"/>
                  </a:lnTo>
                  <a:lnTo>
                    <a:pt x="225482" y="2106752"/>
                  </a:lnTo>
                  <a:lnTo>
                    <a:pt x="200960" y="2068413"/>
                  </a:lnTo>
                  <a:lnTo>
                    <a:pt x="177702" y="2029213"/>
                  </a:lnTo>
                  <a:lnTo>
                    <a:pt x="155736" y="1989179"/>
                  </a:lnTo>
                  <a:lnTo>
                    <a:pt x="135091" y="1948342"/>
                  </a:lnTo>
                  <a:lnTo>
                    <a:pt x="115796" y="1906728"/>
                  </a:lnTo>
                  <a:lnTo>
                    <a:pt x="97880" y="1864367"/>
                  </a:lnTo>
                  <a:lnTo>
                    <a:pt x="81371" y="1821289"/>
                  </a:lnTo>
                  <a:lnTo>
                    <a:pt x="66298" y="1777520"/>
                  </a:lnTo>
                  <a:lnTo>
                    <a:pt x="52689" y="1733091"/>
                  </a:lnTo>
                  <a:lnTo>
                    <a:pt x="40575" y="1688030"/>
                  </a:lnTo>
                  <a:lnTo>
                    <a:pt x="29982" y="1642365"/>
                  </a:lnTo>
                  <a:lnTo>
                    <a:pt x="20940" y="1596125"/>
                  </a:lnTo>
                  <a:lnTo>
                    <a:pt x="13478" y="1549340"/>
                  </a:lnTo>
                  <a:lnTo>
                    <a:pt x="7624" y="1502037"/>
                  </a:lnTo>
                  <a:lnTo>
                    <a:pt x="3407" y="1454246"/>
                  </a:lnTo>
                  <a:lnTo>
                    <a:pt x="856" y="1405994"/>
                  </a:lnTo>
                  <a:lnTo>
                    <a:pt x="0" y="1357327"/>
                  </a:lnTo>
                  <a:lnTo>
                    <a:pt x="856" y="1308630"/>
                  </a:lnTo>
                  <a:lnTo>
                    <a:pt x="3407" y="1260378"/>
                  </a:lnTo>
                  <a:lnTo>
                    <a:pt x="7624" y="1212587"/>
                  </a:lnTo>
                  <a:lnTo>
                    <a:pt x="13478" y="1165284"/>
                  </a:lnTo>
                  <a:lnTo>
                    <a:pt x="20940" y="1118499"/>
                  </a:lnTo>
                  <a:lnTo>
                    <a:pt x="29982" y="1072259"/>
                  </a:lnTo>
                  <a:lnTo>
                    <a:pt x="40575" y="1026594"/>
                  </a:lnTo>
                  <a:lnTo>
                    <a:pt x="52689" y="981533"/>
                  </a:lnTo>
                  <a:lnTo>
                    <a:pt x="66298" y="937104"/>
                  </a:lnTo>
                  <a:lnTo>
                    <a:pt x="81371" y="893335"/>
                  </a:lnTo>
                  <a:lnTo>
                    <a:pt x="97880" y="850257"/>
                  </a:lnTo>
                  <a:lnTo>
                    <a:pt x="115796" y="807896"/>
                  </a:lnTo>
                  <a:lnTo>
                    <a:pt x="135091" y="766282"/>
                  </a:lnTo>
                  <a:lnTo>
                    <a:pt x="155736" y="725445"/>
                  </a:lnTo>
                  <a:lnTo>
                    <a:pt x="177702" y="685411"/>
                  </a:lnTo>
                  <a:lnTo>
                    <a:pt x="200960" y="646211"/>
                  </a:lnTo>
                  <a:lnTo>
                    <a:pt x="225482" y="607872"/>
                  </a:lnTo>
                  <a:lnTo>
                    <a:pt x="251239" y="570424"/>
                  </a:lnTo>
                  <a:lnTo>
                    <a:pt x="278203" y="533895"/>
                  </a:lnTo>
                  <a:lnTo>
                    <a:pt x="306344" y="498315"/>
                  </a:lnTo>
                  <a:lnTo>
                    <a:pt x="335635" y="463711"/>
                  </a:lnTo>
                  <a:lnTo>
                    <a:pt x="366045" y="430112"/>
                  </a:lnTo>
                  <a:lnTo>
                    <a:pt x="397547" y="397547"/>
                  </a:lnTo>
                  <a:lnTo>
                    <a:pt x="430112" y="366045"/>
                  </a:lnTo>
                  <a:lnTo>
                    <a:pt x="463710" y="335635"/>
                  </a:lnTo>
                  <a:lnTo>
                    <a:pt x="498314" y="306345"/>
                  </a:lnTo>
                  <a:lnTo>
                    <a:pt x="533895" y="278203"/>
                  </a:lnTo>
                  <a:lnTo>
                    <a:pt x="570424" y="251240"/>
                  </a:lnTo>
                  <a:lnTo>
                    <a:pt x="607872" y="225482"/>
                  </a:lnTo>
                  <a:lnTo>
                    <a:pt x="646211" y="200960"/>
                  </a:lnTo>
                  <a:lnTo>
                    <a:pt x="685411" y="177702"/>
                  </a:lnTo>
                  <a:lnTo>
                    <a:pt x="725444" y="155736"/>
                  </a:lnTo>
                  <a:lnTo>
                    <a:pt x="766282" y="135091"/>
                  </a:lnTo>
                  <a:lnTo>
                    <a:pt x="807896" y="115796"/>
                  </a:lnTo>
                  <a:lnTo>
                    <a:pt x="850256" y="97880"/>
                  </a:lnTo>
                  <a:lnTo>
                    <a:pt x="893335" y="81371"/>
                  </a:lnTo>
                  <a:lnTo>
                    <a:pt x="937103" y="66298"/>
                  </a:lnTo>
                  <a:lnTo>
                    <a:pt x="981533" y="52690"/>
                  </a:lnTo>
                  <a:lnTo>
                    <a:pt x="1026594" y="40575"/>
                  </a:lnTo>
                  <a:lnTo>
                    <a:pt x="1072259" y="29982"/>
                  </a:lnTo>
                  <a:lnTo>
                    <a:pt x="1118498" y="20940"/>
                  </a:lnTo>
                  <a:lnTo>
                    <a:pt x="1165284" y="13478"/>
                  </a:lnTo>
                  <a:lnTo>
                    <a:pt x="1212587" y="7624"/>
                  </a:lnTo>
                  <a:lnTo>
                    <a:pt x="1260378" y="3407"/>
                  </a:lnTo>
                  <a:lnTo>
                    <a:pt x="1308629" y="856"/>
                  </a:lnTo>
                  <a:lnTo>
                    <a:pt x="1357312" y="0"/>
                  </a:lnTo>
                  <a:lnTo>
                    <a:pt x="1405994" y="856"/>
                  </a:lnTo>
                  <a:lnTo>
                    <a:pt x="1454245" y="3407"/>
                  </a:lnTo>
                  <a:lnTo>
                    <a:pt x="1502037" y="7624"/>
                  </a:lnTo>
                  <a:lnTo>
                    <a:pt x="1549340" y="13478"/>
                  </a:lnTo>
                  <a:lnTo>
                    <a:pt x="1596125" y="20940"/>
                  </a:lnTo>
                  <a:lnTo>
                    <a:pt x="1642365" y="29982"/>
                  </a:lnTo>
                  <a:lnTo>
                    <a:pt x="1688029" y="40575"/>
                  </a:lnTo>
                  <a:lnTo>
                    <a:pt x="1733091" y="52690"/>
                  </a:lnTo>
                  <a:lnTo>
                    <a:pt x="1777520" y="66298"/>
                  </a:lnTo>
                  <a:lnTo>
                    <a:pt x="1821288" y="81371"/>
                  </a:lnTo>
                  <a:lnTo>
                    <a:pt x="1864367" y="97880"/>
                  </a:lnTo>
                  <a:lnTo>
                    <a:pt x="1906728" y="115796"/>
                  </a:lnTo>
                  <a:lnTo>
                    <a:pt x="1948341" y="135091"/>
                  </a:lnTo>
                  <a:lnTo>
                    <a:pt x="1989179" y="155736"/>
                  </a:lnTo>
                  <a:lnTo>
                    <a:pt x="2029213" y="177702"/>
                  </a:lnTo>
                  <a:lnTo>
                    <a:pt x="2068413" y="200960"/>
                  </a:lnTo>
                  <a:lnTo>
                    <a:pt x="2106751" y="225482"/>
                  </a:lnTo>
                  <a:lnTo>
                    <a:pt x="2144199" y="251240"/>
                  </a:lnTo>
                  <a:lnTo>
                    <a:pt x="2180728" y="278203"/>
                  </a:lnTo>
                  <a:lnTo>
                    <a:pt x="2216309" y="306345"/>
                  </a:lnTo>
                  <a:lnTo>
                    <a:pt x="2250913" y="335635"/>
                  </a:lnTo>
                  <a:lnTo>
                    <a:pt x="2284512" y="366045"/>
                  </a:lnTo>
                  <a:lnTo>
                    <a:pt x="2317077" y="397547"/>
                  </a:lnTo>
                  <a:lnTo>
                    <a:pt x="2348579" y="430112"/>
                  </a:lnTo>
                  <a:lnTo>
                    <a:pt x="2378989" y="463711"/>
                  </a:lnTo>
                  <a:lnTo>
                    <a:pt x="2408279" y="498315"/>
                  </a:lnTo>
                  <a:lnTo>
                    <a:pt x="2436420" y="533895"/>
                  </a:lnTo>
                  <a:lnTo>
                    <a:pt x="2463384" y="570424"/>
                  </a:lnTo>
                  <a:lnTo>
                    <a:pt x="2489141" y="607872"/>
                  </a:lnTo>
                  <a:lnTo>
                    <a:pt x="2513663" y="646211"/>
                  </a:lnTo>
                  <a:lnTo>
                    <a:pt x="2536922" y="685411"/>
                  </a:lnTo>
                  <a:lnTo>
                    <a:pt x="2558888" y="725445"/>
                  </a:lnTo>
                  <a:lnTo>
                    <a:pt x="2579533" y="766282"/>
                  </a:lnTo>
                  <a:lnTo>
                    <a:pt x="2598828" y="807896"/>
                  </a:lnTo>
                  <a:lnTo>
                    <a:pt x="2616744" y="850257"/>
                  </a:lnTo>
                  <a:lnTo>
                    <a:pt x="2633253" y="893335"/>
                  </a:lnTo>
                  <a:lnTo>
                    <a:pt x="2648326" y="937104"/>
                  </a:lnTo>
                  <a:lnTo>
                    <a:pt x="2661934" y="981533"/>
                  </a:lnTo>
                  <a:lnTo>
                    <a:pt x="2674049" y="1026594"/>
                  </a:lnTo>
                  <a:lnTo>
                    <a:pt x="2684642" y="1072259"/>
                  </a:lnTo>
                  <a:lnTo>
                    <a:pt x="2693683" y="1118499"/>
                  </a:lnTo>
                  <a:lnTo>
                    <a:pt x="2701145" y="1165284"/>
                  </a:lnTo>
                  <a:lnTo>
                    <a:pt x="2706999" y="1212587"/>
                  </a:lnTo>
                  <a:lnTo>
                    <a:pt x="2711216" y="1260378"/>
                  </a:lnTo>
                  <a:lnTo>
                    <a:pt x="2713767" y="1308630"/>
                  </a:lnTo>
                  <a:lnTo>
                    <a:pt x="2714624" y="1357297"/>
                  </a:lnTo>
                  <a:lnTo>
                    <a:pt x="2713767" y="1405994"/>
                  </a:lnTo>
                  <a:lnTo>
                    <a:pt x="2711216" y="1454246"/>
                  </a:lnTo>
                  <a:lnTo>
                    <a:pt x="2706999" y="1502037"/>
                  </a:lnTo>
                  <a:lnTo>
                    <a:pt x="2701145" y="1549340"/>
                  </a:lnTo>
                  <a:lnTo>
                    <a:pt x="2693683" y="1596125"/>
                  </a:lnTo>
                  <a:lnTo>
                    <a:pt x="2684642" y="1642365"/>
                  </a:lnTo>
                  <a:lnTo>
                    <a:pt x="2674049" y="1688030"/>
                  </a:lnTo>
                  <a:lnTo>
                    <a:pt x="2661934" y="1733091"/>
                  </a:lnTo>
                  <a:lnTo>
                    <a:pt x="2648326" y="1777520"/>
                  </a:lnTo>
                  <a:lnTo>
                    <a:pt x="2633253" y="1821289"/>
                  </a:lnTo>
                  <a:lnTo>
                    <a:pt x="2616744" y="1864367"/>
                  </a:lnTo>
                  <a:lnTo>
                    <a:pt x="2598828" y="1906728"/>
                  </a:lnTo>
                  <a:lnTo>
                    <a:pt x="2579533" y="1948342"/>
                  </a:lnTo>
                  <a:lnTo>
                    <a:pt x="2558888" y="1989179"/>
                  </a:lnTo>
                  <a:lnTo>
                    <a:pt x="2536922" y="2029213"/>
                  </a:lnTo>
                  <a:lnTo>
                    <a:pt x="2513663" y="2068413"/>
                  </a:lnTo>
                  <a:lnTo>
                    <a:pt x="2489141" y="2106752"/>
                  </a:lnTo>
                  <a:lnTo>
                    <a:pt x="2463384" y="2144200"/>
                  </a:lnTo>
                  <a:lnTo>
                    <a:pt x="2436420" y="2180728"/>
                  </a:lnTo>
                  <a:lnTo>
                    <a:pt x="2408279" y="2216309"/>
                  </a:lnTo>
                  <a:lnTo>
                    <a:pt x="2378989" y="2250913"/>
                  </a:lnTo>
                  <a:lnTo>
                    <a:pt x="2348579" y="2284512"/>
                  </a:lnTo>
                  <a:lnTo>
                    <a:pt x="2317077" y="2317077"/>
                  </a:lnTo>
                  <a:lnTo>
                    <a:pt x="2284512" y="2348579"/>
                  </a:lnTo>
                  <a:lnTo>
                    <a:pt x="2250913" y="2378989"/>
                  </a:lnTo>
                  <a:lnTo>
                    <a:pt x="2216309" y="2408279"/>
                  </a:lnTo>
                  <a:lnTo>
                    <a:pt x="2180728" y="2436421"/>
                  </a:lnTo>
                  <a:lnTo>
                    <a:pt x="2144199" y="2463384"/>
                  </a:lnTo>
                  <a:lnTo>
                    <a:pt x="2106751" y="2489141"/>
                  </a:lnTo>
                  <a:lnTo>
                    <a:pt x="2068413" y="2513664"/>
                  </a:lnTo>
                  <a:lnTo>
                    <a:pt x="2029213" y="2536922"/>
                  </a:lnTo>
                  <a:lnTo>
                    <a:pt x="1989179" y="2558888"/>
                  </a:lnTo>
                  <a:lnTo>
                    <a:pt x="1948341" y="2579533"/>
                  </a:lnTo>
                  <a:lnTo>
                    <a:pt x="1906728" y="2598828"/>
                  </a:lnTo>
                  <a:lnTo>
                    <a:pt x="1864367" y="2616744"/>
                  </a:lnTo>
                  <a:lnTo>
                    <a:pt x="1821288" y="2633253"/>
                  </a:lnTo>
                  <a:lnTo>
                    <a:pt x="1777520" y="2648326"/>
                  </a:lnTo>
                  <a:lnTo>
                    <a:pt x="1733091" y="2661934"/>
                  </a:lnTo>
                  <a:lnTo>
                    <a:pt x="1688029" y="2674049"/>
                  </a:lnTo>
                  <a:lnTo>
                    <a:pt x="1642365" y="2684642"/>
                  </a:lnTo>
                  <a:lnTo>
                    <a:pt x="1596125" y="2693683"/>
                  </a:lnTo>
                  <a:lnTo>
                    <a:pt x="1549340" y="2701146"/>
                  </a:lnTo>
                  <a:lnTo>
                    <a:pt x="1502037" y="2707000"/>
                  </a:lnTo>
                  <a:lnTo>
                    <a:pt x="1454245" y="2711216"/>
                  </a:lnTo>
                  <a:lnTo>
                    <a:pt x="1405994" y="2713768"/>
                  </a:lnTo>
                  <a:lnTo>
                    <a:pt x="1357322" y="2714624"/>
                  </a:lnTo>
                  <a:close/>
                </a:path>
              </a:pathLst>
            </a:custGeom>
            <a:solidFill>
              <a:srgbClr val="A5D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9590257" y="2743069"/>
            <a:ext cx="6423025" cy="6511925"/>
            <a:chOff x="9590257" y="2743069"/>
            <a:chExt cx="6423025" cy="6511925"/>
          </a:xfrm>
        </p:grpSpPr>
        <p:sp>
          <p:nvSpPr>
            <p:cNvPr id="8" name="object 8"/>
            <p:cNvSpPr/>
            <p:nvPr/>
          </p:nvSpPr>
          <p:spPr>
            <a:xfrm>
              <a:off x="9590253" y="4505197"/>
              <a:ext cx="6423025" cy="4749800"/>
            </a:xfrm>
            <a:custGeom>
              <a:avLst/>
              <a:gdLst/>
              <a:ahLst/>
              <a:cxnLst/>
              <a:rect l="l" t="t" r="r" b="b"/>
              <a:pathLst>
                <a:path w="6423025" h="4749800">
                  <a:moveTo>
                    <a:pt x="6422466" y="0"/>
                  </a:moveTo>
                  <a:lnTo>
                    <a:pt x="6093409" y="0"/>
                  </a:lnTo>
                  <a:lnTo>
                    <a:pt x="6093409" y="322580"/>
                  </a:lnTo>
                  <a:lnTo>
                    <a:pt x="6093409" y="4423410"/>
                  </a:lnTo>
                  <a:lnTo>
                    <a:pt x="322402" y="4423410"/>
                  </a:lnTo>
                  <a:lnTo>
                    <a:pt x="322402" y="322580"/>
                  </a:lnTo>
                  <a:lnTo>
                    <a:pt x="6093409" y="322580"/>
                  </a:lnTo>
                  <a:lnTo>
                    <a:pt x="6093409" y="0"/>
                  </a:lnTo>
                  <a:lnTo>
                    <a:pt x="0" y="0"/>
                  </a:lnTo>
                  <a:lnTo>
                    <a:pt x="0" y="322580"/>
                  </a:lnTo>
                  <a:lnTo>
                    <a:pt x="0" y="4423410"/>
                  </a:lnTo>
                  <a:lnTo>
                    <a:pt x="0" y="4749800"/>
                  </a:lnTo>
                  <a:lnTo>
                    <a:pt x="6422466" y="4749800"/>
                  </a:lnTo>
                  <a:lnTo>
                    <a:pt x="6422466" y="4423842"/>
                  </a:lnTo>
                  <a:lnTo>
                    <a:pt x="6422466" y="4423410"/>
                  </a:lnTo>
                  <a:lnTo>
                    <a:pt x="6422466" y="322580"/>
                  </a:lnTo>
                  <a:lnTo>
                    <a:pt x="6422466" y="322414"/>
                  </a:lnTo>
                  <a:lnTo>
                    <a:pt x="6422466" y="0"/>
                  </a:lnTo>
                  <a:close/>
                </a:path>
              </a:pathLst>
            </a:custGeom>
            <a:solidFill>
              <a:srgbClr val="488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44288" y="2743069"/>
              <a:ext cx="2714623" cy="271462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8195" y="3275191"/>
            <a:ext cx="1980354" cy="174312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112028" y="539845"/>
            <a:ext cx="5160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CAMPAIGNS</a:t>
            </a:r>
            <a:r>
              <a:rPr sz="3000" spc="-155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WITH</a:t>
            </a:r>
            <a:r>
              <a:rPr sz="3000" spc="-15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3000" spc="-10" dirty="0">
                <a:solidFill>
                  <a:srgbClr val="A5D6B6"/>
                </a:solidFill>
                <a:latin typeface="Poppins" pitchFamily="2" charset="77"/>
                <a:cs typeface="Poppins" pitchFamily="2" charset="77"/>
              </a:rPr>
              <a:t>PURPOSE</a:t>
            </a:r>
            <a:endParaRPr sz="3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48349" y="1022445"/>
            <a:ext cx="453003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40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PAYMENT</a:t>
            </a:r>
            <a:r>
              <a:rPr sz="4000" b="1" spc="-235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sz="4000" b="1" spc="120" dirty="0">
                <a:solidFill>
                  <a:srgbClr val="F1F5F1"/>
                </a:solidFill>
                <a:latin typeface="Poppins" pitchFamily="2" charset="77"/>
                <a:cs typeface="Poppins" pitchFamily="2" charset="77"/>
              </a:rPr>
              <a:t>PLANS</a:t>
            </a:r>
            <a:endParaRPr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34599" y="5143500"/>
            <a:ext cx="5555934" cy="3119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Montserrat" pitchFamily="2" charset="7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dirty="0">
              <a:latin typeface="Montserrat" pitchFamily="2" charset="77"/>
              <a:cs typeface="Times New Roman"/>
            </a:endParaRPr>
          </a:p>
          <a:p>
            <a:pPr marL="125095" marR="110489" algn="ctr">
              <a:lnSpc>
                <a:spcPct val="106300"/>
              </a:lnSpc>
            </a:pPr>
            <a:r>
              <a:rPr sz="280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Establish</a:t>
            </a:r>
            <a:r>
              <a:rPr sz="2800" spc="-2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basic</a:t>
            </a:r>
            <a:r>
              <a:rPr sz="2800" spc="-1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criteria</a:t>
            </a:r>
            <a:r>
              <a:rPr sz="2800" spc="-1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using </a:t>
            </a:r>
            <a:r>
              <a:rPr sz="2800" spc="5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your</a:t>
            </a:r>
            <a:r>
              <a:rPr sz="2800" spc="-15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patient's</a:t>
            </a:r>
            <a:r>
              <a:rPr sz="2800" spc="-15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payment </a:t>
            </a:r>
            <a:r>
              <a:rPr sz="280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history</a:t>
            </a:r>
            <a:r>
              <a:rPr sz="2800" spc="-10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to</a:t>
            </a:r>
            <a:r>
              <a:rPr sz="2800" spc="-10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8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begin</a:t>
            </a:r>
            <a:r>
              <a:rPr sz="2800" spc="-10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immediately </a:t>
            </a:r>
            <a:r>
              <a:rPr sz="2800" spc="6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establishing</a:t>
            </a:r>
            <a:r>
              <a:rPr sz="2800" spc="-170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 </a:t>
            </a:r>
            <a:r>
              <a:rPr sz="2800" spc="95" dirty="0">
                <a:solidFill>
                  <a:srgbClr val="FFFFFF"/>
                </a:solidFill>
                <a:latin typeface="Montserrat" pitchFamily="2" charset="77"/>
                <a:cs typeface="Lucida Sans Unicode"/>
              </a:rPr>
              <a:t>plans</a:t>
            </a:r>
            <a:endParaRPr sz="2800" dirty="0">
              <a:latin typeface="Montserrat" pitchFamily="2" charset="77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7467" y="4827603"/>
            <a:ext cx="5555934" cy="3345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Montserrat" pitchFamily="2" charset="7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Montserrat" pitchFamily="2" charset="77"/>
              <a:cs typeface="Times New Roman"/>
            </a:endParaRPr>
          </a:p>
          <a:p>
            <a:pPr marL="737870" marR="723900" algn="ctr">
              <a:lnSpc>
                <a:spcPct val="117300"/>
              </a:lnSpc>
            </a:pPr>
            <a:r>
              <a:rPr sz="2800" spc="36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Patients</a:t>
            </a:r>
            <a:r>
              <a:rPr sz="2800" spc="15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39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continue</a:t>
            </a:r>
            <a:r>
              <a:rPr sz="2800" spc="16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28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to </a:t>
            </a:r>
            <a:r>
              <a:rPr sz="2800" spc="35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look</a:t>
            </a:r>
            <a:r>
              <a:rPr sz="2800" spc="14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for</a:t>
            </a:r>
            <a:r>
              <a:rPr sz="2800" spc="15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254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flexibility</a:t>
            </a:r>
            <a:r>
              <a:rPr sz="2800" spc="15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31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in </a:t>
            </a:r>
            <a:r>
              <a:rPr sz="2800" spc="40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terms</a:t>
            </a:r>
            <a:r>
              <a:rPr sz="2800" spc="15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23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for</a:t>
            </a:r>
            <a:r>
              <a:rPr sz="2800" spc="15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in-</a:t>
            </a:r>
            <a:r>
              <a:rPr sz="2800" spc="39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house </a:t>
            </a:r>
            <a:r>
              <a:rPr sz="2800" spc="459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payment</a:t>
            </a:r>
            <a:r>
              <a:rPr sz="2800" spc="145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 </a:t>
            </a:r>
            <a:r>
              <a:rPr sz="2800" spc="37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plans</a:t>
            </a:r>
            <a:endParaRPr sz="2800" dirty="0">
              <a:latin typeface="Montserrat" pitchFamily="2" charset="77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5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278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Sans Unicode</vt:lpstr>
      <vt:lpstr>Montserrat</vt:lpstr>
      <vt:lpstr>Poppins</vt:lpstr>
      <vt:lpstr>Office Theme</vt:lpstr>
      <vt:lpstr>CONSUMER INNOVATIONS WITHIN THE PATIENT FINANCIAL EXPERIENCE</vt:lpstr>
      <vt:lpstr>PATIENT SATISFACTION OVERALL EXPERIENCE</vt:lpstr>
      <vt:lpstr>BRIDGING THE GAP REDETERMINATION</vt:lpstr>
      <vt:lpstr>DEFINITIONS</vt:lpstr>
      <vt:lpstr>DRIVING CONFIDENCE</vt:lpstr>
      <vt:lpstr>IDENTIFYING PATIENT NEEDS</vt:lpstr>
      <vt:lpstr>CAMPAIGN STRATEGIES ENGAGEMENT CHANNELS</vt:lpstr>
      <vt:lpstr>PATIENT PORTAL ADOPTION</vt:lpstr>
      <vt:lpstr>PAYMENT PLANS</vt:lpstr>
      <vt:lpstr>METRICS</vt:lpstr>
      <vt:lpstr>CAMPAIGNS AND ENGAGEMENT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HFMA Deck</dc:title>
  <dc:creator>Haley Pierce</dc:creator>
  <cp:keywords>DAFij4N4r88,BAD990l2bLw</cp:keywords>
  <cp:lastModifiedBy>Wesley Gryna</cp:lastModifiedBy>
  <cp:revision>2</cp:revision>
  <dcterms:created xsi:type="dcterms:W3CDTF">2023-05-12T21:35:58Z</dcterms:created>
  <dcterms:modified xsi:type="dcterms:W3CDTF">2023-05-12T22:15:56Z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2023-05-12T00:00:00Z</vt:filetime>
  </property>
  <property fmtid="{D5CDD505-2E9C-101B-9397-08002B2CF9AE}" pid="5" name="Producer">
    <vt:lpwstr>Canva</vt:lpwstr>
  </property>
</Properties>
</file>