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5FD7-6FC8-43C9-BC62-38E392DE6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D0DBB-A8F7-40C0-8D25-5A3E4F5B4E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29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10A5-E1E1-49AB-AAFE-E5B57D9D8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46078-0D5F-496C-B26A-1AE797667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691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660B1C-0922-4CAE-96C3-45281A4D8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92C6DE-A935-4441-BD11-F5A3498B3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474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E8FC3-0B6A-4CEA-BE07-4F47C2226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DEC2-14FF-4650-9C32-5535710C2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205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EA0F9-13A4-42BF-ACE7-7254B174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E0D00-0E90-4729-80E4-F4D7F8E9C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276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75F06-BEEF-4440-818F-2DBE132AC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62D88-D1B3-4843-BA4E-27712AA24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802AD-34C1-47A0-A9C2-ACBF80F3B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847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56808-6C05-47AB-912F-67FFB5029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7E712-D67A-4168-80D8-C7F039FE2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400DD-8868-4E33-8661-617DD4D9C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F15BF-AD23-4C42-B41E-9EE9F9D80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A01970-6E66-4719-B74A-E61D268E79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306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3B46-EB3F-4FB0-8ECD-3A86BFBB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815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620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E14A3-FC68-497D-9843-985514C5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FE730-64C5-49D6-9FAD-75C6E6EA2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8E848-47EF-4B4B-8395-7E5276A01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28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8C182-8906-435A-8E20-B3A9EC08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C2B40-0EB3-4E46-A267-AE6DED858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F26C1-ACC5-4D26-B5EC-D02064E2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653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7DD29-53C2-4B46-BB3A-DC7717B36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15686-E943-409F-B8D5-BB46913F2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6DE26-A6F5-4BC8-AFDB-E622D647F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90F32-35AC-4BD5-8CD9-D80D81E8EF4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B52499E9-6ADB-40AD-8EE1-7C5541F1E6A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90" y="5968486"/>
            <a:ext cx="4114800" cy="68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6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tellarperformance@y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7240E-1481-4F4D-9FBF-6CDCB4B9C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29" y="170230"/>
            <a:ext cx="10515600" cy="1325563"/>
          </a:xfrm>
        </p:spPr>
        <p:txBody>
          <a:bodyPr/>
          <a:lstStyle/>
          <a:p>
            <a:r>
              <a:rPr lang="en-US" sz="2800" b="1" dirty="0"/>
              <a:t>HFMA Women’s Leadership Conference – Yoga Instructor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6106C-C168-4D73-A456-62CDBBA97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29" y="1671617"/>
            <a:ext cx="10515600" cy="3919662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Please do join me live (or virtual) anytime.  I host weekly fitness &amp; yoga sessions virtually from my home studio that are open to anyone.  I also teach live classes from R3BILT in Milton. I offer both corporate &amp; personal wellness (exercise, wholistic nutrition, yoga, etc.)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I hope our paths cross again in the near future.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Make it a Stellar Day!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Rene Kennedy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Certified Personal Trainer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Certified Health Coach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Stellar Performance Training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hlinkClick r:id="rId2"/>
              </a:rPr>
              <a:t>stellarperformance@ymail.com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617-733-0195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973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HFMA Women’s Leadership Conference – Yoga Instructor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HFMA WLC May 2021</dc:title>
  <dc:creator>Rotty, Rosemary</dc:creator>
  <cp:lastModifiedBy>admin@ma-ri-hfma.org</cp:lastModifiedBy>
  <cp:revision>13</cp:revision>
  <dcterms:created xsi:type="dcterms:W3CDTF">2021-04-12T13:29:39Z</dcterms:created>
  <dcterms:modified xsi:type="dcterms:W3CDTF">2021-05-13T15:07:12Z</dcterms:modified>
</cp:coreProperties>
</file>