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8" r:id="rId5"/>
    <p:sldId id="284" r:id="rId6"/>
    <p:sldId id="265" r:id="rId7"/>
    <p:sldId id="266" r:id="rId8"/>
    <p:sldId id="278" r:id="rId9"/>
    <p:sldId id="280" r:id="rId10"/>
    <p:sldId id="279" r:id="rId11"/>
    <p:sldId id="268" r:id="rId12"/>
    <p:sldId id="803" r:id="rId13"/>
    <p:sldId id="8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C42B73-83EA-A79F-1A2E-5C0057CFC3C6}" name="Tracy Packingham" initials="TP" userId="S::tpackingham@hfma.org::c48a5b4f-18d3-4bbf-90d6-3f1a22648e06" providerId="AD"/>
  <p188:author id="{D66ADBE9-4453-A934-7868-C7C1A8134B13}" name="Cindy Fischer" initials="CF" userId="S::cfischer@hfma.org::27cd420a-a4c2-4e54-a13f-fbf18e099d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66" autoAdjust="0"/>
  </p:normalViewPr>
  <p:slideViewPr>
    <p:cSldViewPr snapToGrid="0">
      <p:cViewPr varScale="1">
        <p:scale>
          <a:sx n="95" d="100"/>
          <a:sy n="95" d="100"/>
        </p:scale>
        <p:origin x="11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Fischer" userId="27cd420a-a4c2-4e54-a13f-fbf18e099d2d" providerId="ADAL" clId="{1C867880-428E-421D-A8A2-A54A11F0EF3D}"/>
    <pc:docChg chg="custSel delSld modSld sldOrd delMainMaster">
      <pc:chgData name="Cindy Fischer" userId="27cd420a-a4c2-4e54-a13f-fbf18e099d2d" providerId="ADAL" clId="{1C867880-428E-421D-A8A2-A54A11F0EF3D}" dt="2023-09-13T19:25:55.797" v="63" actId="47"/>
      <pc:docMkLst>
        <pc:docMk/>
      </pc:docMkLst>
      <pc:sldChg chg="modSp mod">
        <pc:chgData name="Cindy Fischer" userId="27cd420a-a4c2-4e54-a13f-fbf18e099d2d" providerId="ADAL" clId="{1C867880-428E-421D-A8A2-A54A11F0EF3D}" dt="2023-09-13T19:20:45.509" v="40" actId="20577"/>
        <pc:sldMkLst>
          <pc:docMk/>
          <pc:sldMk cId="1827725048" sldId="258"/>
        </pc:sldMkLst>
        <pc:spChg chg="mod">
          <ac:chgData name="Cindy Fischer" userId="27cd420a-a4c2-4e54-a13f-fbf18e099d2d" providerId="ADAL" clId="{1C867880-428E-421D-A8A2-A54A11F0EF3D}" dt="2023-09-13T19:20:45.509" v="40" actId="20577"/>
          <ac:spMkLst>
            <pc:docMk/>
            <pc:sldMk cId="1827725048" sldId="258"/>
            <ac:spMk id="2" creationId="{D19D7393-74B6-405B-8E1D-4ACCB68713ED}"/>
          </ac:spMkLst>
        </pc:spChg>
      </pc:sldChg>
      <pc:sldChg chg="del modNotesTx">
        <pc:chgData name="Cindy Fischer" userId="27cd420a-a4c2-4e54-a13f-fbf18e099d2d" providerId="ADAL" clId="{1C867880-428E-421D-A8A2-A54A11F0EF3D}" dt="2023-09-13T19:25:55.797" v="63" actId="47"/>
        <pc:sldMkLst>
          <pc:docMk/>
          <pc:sldMk cId="4007918254" sldId="262"/>
        </pc:sldMkLst>
      </pc:sldChg>
      <pc:sldChg chg="del">
        <pc:chgData name="Cindy Fischer" userId="27cd420a-a4c2-4e54-a13f-fbf18e099d2d" providerId="ADAL" clId="{1C867880-428E-421D-A8A2-A54A11F0EF3D}" dt="2023-09-13T19:20:53.563" v="41" actId="47"/>
        <pc:sldMkLst>
          <pc:docMk/>
          <pc:sldMk cId="2383531997" sldId="263"/>
        </pc:sldMkLst>
      </pc:sldChg>
      <pc:sldChg chg="del">
        <pc:chgData name="Cindy Fischer" userId="27cd420a-a4c2-4e54-a13f-fbf18e099d2d" providerId="ADAL" clId="{1C867880-428E-421D-A8A2-A54A11F0EF3D}" dt="2023-09-13T19:20:53.563" v="41" actId="47"/>
        <pc:sldMkLst>
          <pc:docMk/>
          <pc:sldMk cId="72287736" sldId="264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2085960557" sldId="271"/>
        </pc:sldMkLst>
      </pc:sldChg>
      <pc:sldChg chg="del ord">
        <pc:chgData name="Cindy Fischer" userId="27cd420a-a4c2-4e54-a13f-fbf18e099d2d" providerId="ADAL" clId="{1C867880-428E-421D-A8A2-A54A11F0EF3D}" dt="2023-09-13T19:25:35.688" v="61" actId="47"/>
        <pc:sldMkLst>
          <pc:docMk/>
          <pc:sldMk cId="393700066" sldId="273"/>
        </pc:sldMkLst>
      </pc:sldChg>
      <pc:sldChg chg="del ord">
        <pc:chgData name="Cindy Fischer" userId="27cd420a-a4c2-4e54-a13f-fbf18e099d2d" providerId="ADAL" clId="{1C867880-428E-421D-A8A2-A54A11F0EF3D}" dt="2023-09-13T19:25:35.688" v="61" actId="47"/>
        <pc:sldMkLst>
          <pc:docMk/>
          <pc:sldMk cId="1138097876" sldId="274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498302900" sldId="276"/>
        </pc:sldMkLst>
      </pc:sldChg>
      <pc:sldChg chg="modSp mod">
        <pc:chgData name="Cindy Fischer" userId="27cd420a-a4c2-4e54-a13f-fbf18e099d2d" providerId="ADAL" clId="{1C867880-428E-421D-A8A2-A54A11F0EF3D}" dt="2023-09-13T19:21:15.998" v="60" actId="14100"/>
        <pc:sldMkLst>
          <pc:docMk/>
          <pc:sldMk cId="3666139224" sldId="284"/>
        </pc:sldMkLst>
        <pc:spChg chg="mod">
          <ac:chgData name="Cindy Fischer" userId="27cd420a-a4c2-4e54-a13f-fbf18e099d2d" providerId="ADAL" clId="{1C867880-428E-421D-A8A2-A54A11F0EF3D}" dt="2023-09-13T19:21:15.998" v="60" actId="14100"/>
          <ac:spMkLst>
            <pc:docMk/>
            <pc:sldMk cId="3666139224" sldId="284"/>
            <ac:spMk id="3" creationId="{89FA5EBF-29FF-5E03-5A92-3842E38205CD}"/>
          </ac:spMkLst>
        </pc:spChg>
      </pc:sldChg>
      <pc:sldChg chg="del">
        <pc:chgData name="Cindy Fischer" userId="27cd420a-a4c2-4e54-a13f-fbf18e099d2d" providerId="ADAL" clId="{1C867880-428E-421D-A8A2-A54A11F0EF3D}" dt="2023-09-12T14:24:56.916" v="2" actId="2696"/>
        <pc:sldMkLst>
          <pc:docMk/>
          <pc:sldMk cId="223940505" sldId="285"/>
        </pc:sldMkLst>
      </pc:sldChg>
      <pc:sldChg chg="del">
        <pc:chgData name="Cindy Fischer" userId="27cd420a-a4c2-4e54-a13f-fbf18e099d2d" providerId="ADAL" clId="{1C867880-428E-421D-A8A2-A54A11F0EF3D}" dt="2023-09-12T14:24:53.474" v="1" actId="2696"/>
        <pc:sldMkLst>
          <pc:docMk/>
          <pc:sldMk cId="3745322638" sldId="286"/>
        </pc:sldMkLst>
      </pc:sldChg>
      <pc:sldChg chg="del">
        <pc:chgData name="Cindy Fischer" userId="27cd420a-a4c2-4e54-a13f-fbf18e099d2d" providerId="ADAL" clId="{1C867880-428E-421D-A8A2-A54A11F0EF3D}" dt="2023-09-12T14:25:20.123" v="5" actId="2696"/>
        <pc:sldMkLst>
          <pc:docMk/>
          <pc:sldMk cId="3095779027" sldId="290"/>
        </pc:sldMkLst>
      </pc:sldChg>
      <pc:sldChg chg="del">
        <pc:chgData name="Cindy Fischer" userId="27cd420a-a4c2-4e54-a13f-fbf18e099d2d" providerId="ADAL" clId="{1C867880-428E-421D-A8A2-A54A11F0EF3D}" dt="2023-09-12T14:25:16.661" v="4" actId="2696"/>
        <pc:sldMkLst>
          <pc:docMk/>
          <pc:sldMk cId="3830627991" sldId="291"/>
        </pc:sldMkLst>
      </pc:sldChg>
      <pc:sldChg chg="del">
        <pc:chgData name="Cindy Fischer" userId="27cd420a-a4c2-4e54-a13f-fbf18e099d2d" providerId="ADAL" clId="{1C867880-428E-421D-A8A2-A54A11F0EF3D}" dt="2023-09-12T14:25:11.418" v="3" actId="2696"/>
        <pc:sldMkLst>
          <pc:docMk/>
          <pc:sldMk cId="1590546334" sldId="292"/>
        </pc:sldMkLst>
      </pc:sldChg>
      <pc:sldChg chg="del">
        <pc:chgData name="Cindy Fischer" userId="27cd420a-a4c2-4e54-a13f-fbf18e099d2d" providerId="ADAL" clId="{1C867880-428E-421D-A8A2-A54A11F0EF3D}" dt="2023-09-12T14:24:24.826" v="0" actId="2696"/>
        <pc:sldMkLst>
          <pc:docMk/>
          <pc:sldMk cId="3318172065" sldId="293"/>
        </pc:sldMkLst>
      </pc:sldChg>
      <pc:sldChg chg="modSp del mod">
        <pc:chgData name="Cindy Fischer" userId="27cd420a-a4c2-4e54-a13f-fbf18e099d2d" providerId="ADAL" clId="{1C867880-428E-421D-A8A2-A54A11F0EF3D}" dt="2023-09-13T19:25:35.688" v="61" actId="47"/>
        <pc:sldMkLst>
          <pc:docMk/>
          <pc:sldMk cId="1743354095" sldId="295"/>
        </pc:sldMkLst>
        <pc:spChg chg="mod">
          <ac:chgData name="Cindy Fischer" userId="27cd420a-a4c2-4e54-a13f-fbf18e099d2d" providerId="ADAL" clId="{1C867880-428E-421D-A8A2-A54A11F0EF3D}" dt="2023-09-12T14:28:04.953" v="20" actId="14100"/>
          <ac:spMkLst>
            <pc:docMk/>
            <pc:sldMk cId="1743354095" sldId="295"/>
            <ac:spMk id="2" creationId="{D19D7393-74B6-405B-8E1D-4ACCB68713ED}"/>
          </ac:spMkLst>
        </pc:spChg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631527557" sldId="296"/>
        </pc:sldMkLst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224374549" sldId="297"/>
        </pc:sldMkLst>
      </pc:sldChg>
      <pc:sldChg chg="del">
        <pc:chgData name="Cindy Fischer" userId="27cd420a-a4c2-4e54-a13f-fbf18e099d2d" providerId="ADAL" clId="{1C867880-428E-421D-A8A2-A54A11F0EF3D}" dt="2023-09-12T14:26:06.571" v="9" actId="2696"/>
        <pc:sldMkLst>
          <pc:docMk/>
          <pc:sldMk cId="297738117" sldId="298"/>
        </pc:sldMkLst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1978890870" sldId="299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791687817" sldId="300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1294882390" sldId="301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324683777" sldId="302"/>
        </pc:sldMkLst>
      </pc:sldChg>
      <pc:sldChg chg="del">
        <pc:chgData name="Cindy Fischer" userId="27cd420a-a4c2-4e54-a13f-fbf18e099d2d" providerId="ADAL" clId="{1C867880-428E-421D-A8A2-A54A11F0EF3D}" dt="2023-09-13T19:25:35.688" v="61" actId="47"/>
        <pc:sldMkLst>
          <pc:docMk/>
          <pc:sldMk cId="1222712563" sldId="792"/>
        </pc:sldMkLst>
      </pc:sldChg>
      <pc:sldChg chg="del">
        <pc:chgData name="Cindy Fischer" userId="27cd420a-a4c2-4e54-a13f-fbf18e099d2d" providerId="ADAL" clId="{1C867880-428E-421D-A8A2-A54A11F0EF3D}" dt="2023-09-12T14:26:21.089" v="10" actId="2696"/>
        <pc:sldMkLst>
          <pc:docMk/>
          <pc:sldMk cId="1461955613" sldId="793"/>
        </pc:sldMkLst>
      </pc:sldChg>
      <pc:sldChg chg="del">
        <pc:chgData name="Cindy Fischer" userId="27cd420a-a4c2-4e54-a13f-fbf18e099d2d" providerId="ADAL" clId="{1C867880-428E-421D-A8A2-A54A11F0EF3D}" dt="2023-09-12T14:26:24.387" v="11" actId="2696"/>
        <pc:sldMkLst>
          <pc:docMk/>
          <pc:sldMk cId="3499308830" sldId="794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2816365541" sldId="797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983535601" sldId="798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441197600" sldId="799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567924191" sldId="800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3466397488" sldId="802"/>
        </pc:sldMkLst>
      </pc:sldChg>
      <pc:sldChg chg="del">
        <pc:chgData name="Cindy Fischer" userId="27cd420a-a4c2-4e54-a13f-fbf18e099d2d" providerId="ADAL" clId="{1C867880-428E-421D-A8A2-A54A11F0EF3D}" dt="2023-09-12T14:25:30.350" v="6" actId="2696"/>
        <pc:sldMkLst>
          <pc:docMk/>
          <pc:sldMk cId="45926503" sldId="805"/>
        </pc:sldMkLst>
      </pc:sldChg>
      <pc:sldChg chg="del">
        <pc:chgData name="Cindy Fischer" userId="27cd420a-a4c2-4e54-a13f-fbf18e099d2d" providerId="ADAL" clId="{1C867880-428E-421D-A8A2-A54A11F0EF3D}" dt="2023-09-12T14:26:27.266" v="12" actId="2696"/>
        <pc:sldMkLst>
          <pc:docMk/>
          <pc:sldMk cId="663337988" sldId="806"/>
        </pc:sldMkLst>
      </pc:sldChg>
      <pc:sldChg chg="del">
        <pc:chgData name="Cindy Fischer" userId="27cd420a-a4c2-4e54-a13f-fbf18e099d2d" providerId="ADAL" clId="{1C867880-428E-421D-A8A2-A54A11F0EF3D}" dt="2023-09-12T14:25:39.611" v="7" actId="2696"/>
        <pc:sldMkLst>
          <pc:docMk/>
          <pc:sldMk cId="1775753452" sldId="807"/>
        </pc:sldMkLst>
      </pc:sldChg>
      <pc:sldChg chg="del">
        <pc:chgData name="Cindy Fischer" userId="27cd420a-a4c2-4e54-a13f-fbf18e099d2d" providerId="ADAL" clId="{1C867880-428E-421D-A8A2-A54A11F0EF3D}" dt="2023-09-12T14:27:30.002" v="13" actId="2696"/>
        <pc:sldMkLst>
          <pc:docMk/>
          <pc:sldMk cId="3895649531" sldId="808"/>
        </pc:sldMkLst>
      </pc:sldChg>
      <pc:sldChg chg="del">
        <pc:chgData name="Cindy Fischer" userId="27cd420a-a4c2-4e54-a13f-fbf18e099d2d" providerId="ADAL" clId="{1C867880-428E-421D-A8A2-A54A11F0EF3D}" dt="2023-09-12T14:25:44.395" v="8" actId="2696"/>
        <pc:sldMkLst>
          <pc:docMk/>
          <pc:sldMk cId="2012627143" sldId="809"/>
        </pc:sldMkLst>
      </pc:sldChg>
      <pc:sldMasterChg chg="delSldLayout">
        <pc:chgData name="Cindy Fischer" userId="27cd420a-a4c2-4e54-a13f-fbf18e099d2d" providerId="ADAL" clId="{1C867880-428E-421D-A8A2-A54A11F0EF3D}" dt="2023-09-13T19:25:55.797" v="63" actId="47"/>
        <pc:sldMasterMkLst>
          <pc:docMk/>
          <pc:sldMasterMk cId="3268307245" sldId="2147483648"/>
        </pc:sldMasterMkLst>
        <pc:sldLayoutChg chg="del">
          <pc:chgData name="Cindy Fischer" userId="27cd420a-a4c2-4e54-a13f-fbf18e099d2d" providerId="ADAL" clId="{1C867880-428E-421D-A8A2-A54A11F0EF3D}" dt="2023-09-13T19:25:55.797" v="63" actId="47"/>
          <pc:sldLayoutMkLst>
            <pc:docMk/>
            <pc:sldMasterMk cId="3268307245" sldId="2147483648"/>
            <pc:sldLayoutMk cId="2188083721" sldId="2147483662"/>
          </pc:sldLayoutMkLst>
        </pc:sldLayoutChg>
      </pc:sldMasterChg>
      <pc:sldMasterChg chg="del delSldLayout">
        <pc:chgData name="Cindy Fischer" userId="27cd420a-a4c2-4e54-a13f-fbf18e099d2d" providerId="ADAL" clId="{1C867880-428E-421D-A8A2-A54A11F0EF3D}" dt="2023-09-13T19:25:35.688" v="61" actId="47"/>
        <pc:sldMasterMkLst>
          <pc:docMk/>
          <pc:sldMasterMk cId="1477457973" sldId="2147483663"/>
        </pc:sldMasterMkLst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1938299119" sldId="2147483664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3215597541" sldId="2147483665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853373892" sldId="2147483666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2957706061" sldId="2147483667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4170050680" sldId="2147483668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218995983" sldId="2147483669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2173356508" sldId="2147483670"/>
          </pc:sldLayoutMkLst>
        </pc:sldLayoutChg>
        <pc:sldLayoutChg chg="del">
          <pc:chgData name="Cindy Fischer" userId="27cd420a-a4c2-4e54-a13f-fbf18e099d2d" providerId="ADAL" clId="{1C867880-428E-421D-A8A2-A54A11F0EF3D}" dt="2023-09-13T19:25:35.688" v="61" actId="47"/>
          <pc:sldLayoutMkLst>
            <pc:docMk/>
            <pc:sldMasterMk cId="1477457973" sldId="2147483663"/>
            <pc:sldLayoutMk cId="2131476147" sldId="2147483671"/>
          </pc:sldLayoutMkLst>
        </pc:sldLayoutChg>
      </pc:sldMasterChg>
    </pc:docChg>
  </pc:docChgLst>
  <pc:docChgLst>
    <pc:chgData name="Brianna Slominski" userId="S::bslominski@hfma.org::7ad2e49d-cc09-495b-9ef9-8025811ce721" providerId="AD" clId="Web-{E0857322-6AE9-1B44-1583-4F165797EE07}"/>
    <pc:docChg chg="modSld">
      <pc:chgData name="Brianna Slominski" userId="S::bslominski@hfma.org::7ad2e49d-cc09-495b-9ef9-8025811ce721" providerId="AD" clId="Web-{E0857322-6AE9-1B44-1583-4F165797EE07}" dt="2023-06-07T14:48:53.456" v="10" actId="20577"/>
      <pc:docMkLst>
        <pc:docMk/>
      </pc:docMkLst>
      <pc:sldChg chg="modSp">
        <pc:chgData name="Brianna Slominski" userId="S::bslominski@hfma.org::7ad2e49d-cc09-495b-9ef9-8025811ce721" providerId="AD" clId="Web-{E0857322-6AE9-1B44-1583-4F165797EE07}" dt="2023-06-07T14:48:53.456" v="10" actId="20577"/>
        <pc:sldMkLst>
          <pc:docMk/>
          <pc:sldMk cId="3095779027" sldId="290"/>
        </pc:sldMkLst>
        <pc:spChg chg="mod">
          <ac:chgData name="Brianna Slominski" userId="S::bslominski@hfma.org::7ad2e49d-cc09-495b-9ef9-8025811ce721" providerId="AD" clId="Web-{E0857322-6AE9-1B44-1583-4F165797EE07}" dt="2023-06-07T14:48:53.456" v="10" actId="20577"/>
          <ac:spMkLst>
            <pc:docMk/>
            <pc:sldMk cId="3095779027" sldId="290"/>
            <ac:spMk id="3" creationId="{89FA5EBF-29FF-5E03-5A92-3842E38205CD}"/>
          </ac:spMkLst>
        </pc:spChg>
      </pc:sldChg>
    </pc:docChg>
  </pc:docChgLst>
  <pc:docChgLst>
    <pc:chgData name="Cindy Fischer" userId="27cd420a-a4c2-4e54-a13f-fbf18e099d2d" providerId="ADAL" clId="{73B32A6A-C512-4D1C-855E-4AFF1DCDB372}"/>
    <pc:docChg chg="modSld">
      <pc:chgData name="Cindy Fischer" userId="27cd420a-a4c2-4e54-a13f-fbf18e099d2d" providerId="ADAL" clId="{73B32A6A-C512-4D1C-855E-4AFF1DCDB372}" dt="2023-06-01T14:16:36.698" v="141" actId="20577"/>
      <pc:docMkLst>
        <pc:docMk/>
      </pc:docMkLst>
      <pc:sldChg chg="modNotesTx">
        <pc:chgData name="Cindy Fischer" userId="27cd420a-a4c2-4e54-a13f-fbf18e099d2d" providerId="ADAL" clId="{73B32A6A-C512-4D1C-855E-4AFF1DCDB372}" dt="2023-06-01T14:16:36.698" v="141" actId="20577"/>
        <pc:sldMkLst>
          <pc:docMk/>
          <pc:sldMk cId="2786077259" sldId="265"/>
        </pc:sldMkLst>
      </pc:sldChg>
    </pc:docChg>
  </pc:docChgLst>
  <pc:docChgLst>
    <pc:chgData name="Cindy Fischer" userId="27cd420a-a4c2-4e54-a13f-fbf18e099d2d" providerId="ADAL" clId="{A54CFC03-E61F-4DE5-B631-D32DD6FD2A75}"/>
    <pc:docChg chg="undo custSel addSld delSld modSld sldOrd">
      <pc:chgData name="Cindy Fischer" userId="27cd420a-a4c2-4e54-a13f-fbf18e099d2d" providerId="ADAL" clId="{A54CFC03-E61F-4DE5-B631-D32DD6FD2A75}" dt="2023-06-21T14:48:42.056" v="4903" actId="20577"/>
      <pc:docMkLst>
        <pc:docMk/>
      </pc:docMkLst>
      <pc:sldChg chg="addSp delSp modSp mod modNotesTx">
        <pc:chgData name="Cindy Fischer" userId="27cd420a-a4c2-4e54-a13f-fbf18e099d2d" providerId="ADAL" clId="{A54CFC03-E61F-4DE5-B631-D32DD6FD2A75}" dt="2023-06-20T19:26:35.428" v="4423" actId="20577"/>
        <pc:sldMkLst>
          <pc:docMk/>
          <pc:sldMk cId="1827725048" sldId="258"/>
        </pc:sldMkLst>
        <pc:spChg chg="mod">
          <ac:chgData name="Cindy Fischer" userId="27cd420a-a4c2-4e54-a13f-fbf18e099d2d" providerId="ADAL" clId="{A54CFC03-E61F-4DE5-B631-D32DD6FD2A75}" dt="2023-06-09T15:10:24.961" v="2630" actId="14100"/>
          <ac:spMkLst>
            <pc:docMk/>
            <pc:sldMk cId="1827725048" sldId="258"/>
            <ac:spMk id="2" creationId="{D19D7393-74B6-405B-8E1D-4ACCB68713ED}"/>
          </ac:spMkLst>
        </pc:spChg>
        <pc:spChg chg="add del mod">
          <ac:chgData name="Cindy Fischer" userId="27cd420a-a4c2-4e54-a13f-fbf18e099d2d" providerId="ADAL" clId="{A54CFC03-E61F-4DE5-B631-D32DD6FD2A75}" dt="2023-06-15T13:37:16.748" v="3108" actId="478"/>
          <ac:spMkLst>
            <pc:docMk/>
            <pc:sldMk cId="1827725048" sldId="258"/>
            <ac:spMk id="3" creationId="{2BB14785-1ACC-4EF4-4599-ADD0A29E9D3F}"/>
          </ac:spMkLst>
        </pc:spChg>
        <pc:spChg chg="del mod">
          <ac:chgData name="Cindy Fischer" userId="27cd420a-a4c2-4e54-a13f-fbf18e099d2d" providerId="ADAL" clId="{A54CFC03-E61F-4DE5-B631-D32DD6FD2A75}" dt="2023-06-15T13:37:10.925" v="3107" actId="478"/>
          <ac:spMkLst>
            <pc:docMk/>
            <pc:sldMk cId="1827725048" sldId="258"/>
            <ac:spMk id="4" creationId="{CC474E41-036F-4415-8F60-C39009E83C01}"/>
          </ac:spMkLst>
        </pc:spChg>
        <pc:spChg chg="add mod">
          <ac:chgData name="Cindy Fischer" userId="27cd420a-a4c2-4e54-a13f-fbf18e099d2d" providerId="ADAL" clId="{A54CFC03-E61F-4DE5-B631-D32DD6FD2A75}" dt="2023-06-15T13:37:10.925" v="3107" actId="478"/>
          <ac:spMkLst>
            <pc:docMk/>
            <pc:sldMk cId="1827725048" sldId="258"/>
            <ac:spMk id="6" creationId="{1B6CFE78-18FA-EF75-5C18-F8FC46C47E50}"/>
          </ac:spMkLst>
        </pc:spChg>
      </pc:sldChg>
      <pc:sldChg chg="del">
        <pc:chgData name="Cindy Fischer" userId="27cd420a-a4c2-4e54-a13f-fbf18e099d2d" providerId="ADAL" clId="{A54CFC03-E61F-4DE5-B631-D32DD6FD2A75}" dt="2023-06-15T13:41:21.016" v="3124" actId="2696"/>
        <pc:sldMkLst>
          <pc:docMk/>
          <pc:sldMk cId="4095950170" sldId="261"/>
        </pc:sldMkLst>
      </pc:sldChg>
      <pc:sldChg chg="modSp mod modNotesTx">
        <pc:chgData name="Cindy Fischer" userId="27cd420a-a4c2-4e54-a13f-fbf18e099d2d" providerId="ADAL" clId="{A54CFC03-E61F-4DE5-B631-D32DD6FD2A75}" dt="2023-06-15T13:37:38.026" v="3113" actId="20577"/>
        <pc:sldMkLst>
          <pc:docMk/>
          <pc:sldMk cId="4007918254" sldId="262"/>
        </pc:sldMkLst>
        <pc:spChg chg="mod">
          <ac:chgData name="Cindy Fischer" userId="27cd420a-a4c2-4e54-a13f-fbf18e099d2d" providerId="ADAL" clId="{A54CFC03-E61F-4DE5-B631-D32DD6FD2A75}" dt="2023-06-06T15:40:40.718" v="1560" actId="20577"/>
          <ac:spMkLst>
            <pc:docMk/>
            <pc:sldMk cId="4007918254" sldId="262"/>
            <ac:spMk id="3" creationId="{7A32AC37-5E13-48DA-BE42-866B11AF6FAB}"/>
          </ac:spMkLst>
        </pc:spChg>
      </pc:sldChg>
      <pc:sldChg chg="modSp mod modNotesTx">
        <pc:chgData name="Cindy Fischer" userId="27cd420a-a4c2-4e54-a13f-fbf18e099d2d" providerId="ADAL" clId="{A54CFC03-E61F-4DE5-B631-D32DD6FD2A75}" dt="2023-06-20T19:18:26.164" v="4198" actId="6549"/>
        <pc:sldMkLst>
          <pc:docMk/>
          <pc:sldMk cId="2383531997" sldId="263"/>
        </pc:sldMkLst>
        <pc:spChg chg="mod">
          <ac:chgData name="Cindy Fischer" userId="27cd420a-a4c2-4e54-a13f-fbf18e099d2d" providerId="ADAL" clId="{A54CFC03-E61F-4DE5-B631-D32DD6FD2A75}" dt="2023-06-09T15:10:38.301" v="2631" actId="255"/>
          <ac:spMkLst>
            <pc:docMk/>
            <pc:sldMk cId="2383531997" sldId="263"/>
            <ac:spMk id="2" creationId="{CC26A876-208D-1254-701D-87130BD0208F}"/>
          </ac:spMkLst>
        </pc:spChg>
      </pc:sldChg>
      <pc:sldChg chg="addSp delSp modSp mod ord setBg modNotesTx">
        <pc:chgData name="Cindy Fischer" userId="27cd420a-a4c2-4e54-a13f-fbf18e099d2d" providerId="ADAL" clId="{A54CFC03-E61F-4DE5-B631-D32DD6FD2A75}" dt="2023-06-20T19:18:22.428" v="4197" actId="6549"/>
        <pc:sldMkLst>
          <pc:docMk/>
          <pc:sldMk cId="72287736" sldId="264"/>
        </pc:sldMkLst>
        <pc:spChg chg="mod">
          <ac:chgData name="Cindy Fischer" userId="27cd420a-a4c2-4e54-a13f-fbf18e099d2d" providerId="ADAL" clId="{A54CFC03-E61F-4DE5-B631-D32DD6FD2A75}" dt="2023-06-09T15:09:49.063" v="2624" actId="255"/>
          <ac:spMkLst>
            <pc:docMk/>
            <pc:sldMk cId="72287736" sldId="264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9T15:19:42.378" v="2765" actId="20577"/>
          <ac:spMkLst>
            <pc:docMk/>
            <pc:sldMk cId="72287736" sldId="264"/>
            <ac:spMk id="3" creationId="{89FA5EBF-29FF-5E03-5A92-3842E38205CD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8" creationId="{09588DA8-065E-4F6F-8EFD-43104AB2E0CF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0" creationId="{C4285719-470E-454C-AF62-8323075F1F5B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2" creationId="{CD9FE4EF-C4D8-49A0-B2FF-81D8DB7D8A24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4" creationId="{4300840D-0A0B-4512-BACA-B439D5B9C57C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6" creationId="{D2B78728-A580-49A7-84F9-6EF6F583ADE0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8" creationId="{38FAA1A1-D861-433F-88FA-1E9D6FD31D11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20" creationId="{8D71EDA1-87BF-4D5D-AB79-F346FD19278A}"/>
          </ac:spMkLst>
        </pc:spChg>
        <pc:picChg chg="del">
          <ac:chgData name="Cindy Fischer" userId="27cd420a-a4c2-4e54-a13f-fbf18e099d2d" providerId="ADAL" clId="{A54CFC03-E61F-4DE5-B631-D32DD6FD2A75}" dt="2023-06-06T15:09:20.592" v="41" actId="478"/>
          <ac:picMkLst>
            <pc:docMk/>
            <pc:sldMk cId="72287736" sldId="264"/>
            <ac:picMk id="5" creationId="{F5CB9C87-1CEB-5735-C16A-269054F0CE96}"/>
          </ac:picMkLst>
        </pc:picChg>
      </pc:sldChg>
      <pc:sldChg chg="modSp mod modNotesTx">
        <pc:chgData name="Cindy Fischer" userId="27cd420a-a4c2-4e54-a13f-fbf18e099d2d" providerId="ADAL" clId="{A54CFC03-E61F-4DE5-B631-D32DD6FD2A75}" dt="2023-06-09T15:11:47.727" v="2639" actId="113"/>
        <pc:sldMkLst>
          <pc:docMk/>
          <pc:sldMk cId="2786077259" sldId="265"/>
        </pc:sldMkLst>
        <pc:spChg chg="mod">
          <ac:chgData name="Cindy Fischer" userId="27cd420a-a4c2-4e54-a13f-fbf18e099d2d" providerId="ADAL" clId="{A54CFC03-E61F-4DE5-B631-D32DD6FD2A75}" dt="2023-06-09T15:11:47.727" v="2639" actId="113"/>
          <ac:spMkLst>
            <pc:docMk/>
            <pc:sldMk cId="2786077259" sldId="265"/>
            <ac:spMk id="2" creationId="{215CD737-2653-5879-8B91-99A628BBDFF1}"/>
          </ac:spMkLst>
        </pc:spChg>
      </pc:sldChg>
      <pc:sldChg chg="modNotesTx">
        <pc:chgData name="Cindy Fischer" userId="27cd420a-a4c2-4e54-a13f-fbf18e099d2d" providerId="ADAL" clId="{A54CFC03-E61F-4DE5-B631-D32DD6FD2A75}" dt="2023-06-06T15:24:05.575" v="601" actId="20577"/>
        <pc:sldMkLst>
          <pc:docMk/>
          <pc:sldMk cId="3900833555" sldId="266"/>
        </pc:sldMkLst>
      </pc:sldChg>
      <pc:sldChg chg="del">
        <pc:chgData name="Cindy Fischer" userId="27cd420a-a4c2-4e54-a13f-fbf18e099d2d" providerId="ADAL" clId="{A54CFC03-E61F-4DE5-B631-D32DD6FD2A75}" dt="2023-06-06T15:24:28.503" v="603" actId="2696"/>
        <pc:sldMkLst>
          <pc:docMk/>
          <pc:sldMk cId="2561155578" sldId="267"/>
        </pc:sldMkLst>
      </pc:sldChg>
      <pc:sldChg chg="modNotesTx">
        <pc:chgData name="Cindy Fischer" userId="27cd420a-a4c2-4e54-a13f-fbf18e099d2d" providerId="ADAL" clId="{A54CFC03-E61F-4DE5-B631-D32DD6FD2A75}" dt="2023-06-20T19:19:12.991" v="4199" actId="6549"/>
        <pc:sldMkLst>
          <pc:docMk/>
          <pc:sldMk cId="1121864415" sldId="268"/>
        </pc:sldMkLst>
      </pc:sldChg>
      <pc:sldChg chg="del">
        <pc:chgData name="Cindy Fischer" userId="27cd420a-a4c2-4e54-a13f-fbf18e099d2d" providerId="ADAL" clId="{A54CFC03-E61F-4DE5-B631-D32DD6FD2A75}" dt="2023-06-06T15:26:04.183" v="608" actId="2696"/>
        <pc:sldMkLst>
          <pc:docMk/>
          <pc:sldMk cId="3639385201" sldId="269"/>
        </pc:sldMkLst>
      </pc:sldChg>
      <pc:sldChg chg="del ord">
        <pc:chgData name="Cindy Fischer" userId="27cd420a-a4c2-4e54-a13f-fbf18e099d2d" providerId="ADAL" clId="{A54CFC03-E61F-4DE5-B631-D32DD6FD2A75}" dt="2023-06-06T15:25:38.908" v="607" actId="2696"/>
        <pc:sldMkLst>
          <pc:docMk/>
          <pc:sldMk cId="2962091840" sldId="270"/>
        </pc:sldMkLst>
      </pc:sldChg>
      <pc:sldChg chg="modSp mod ord modNotesTx">
        <pc:chgData name="Cindy Fischer" userId="27cd420a-a4c2-4e54-a13f-fbf18e099d2d" providerId="ADAL" clId="{A54CFC03-E61F-4DE5-B631-D32DD6FD2A75}" dt="2023-06-09T15:30:11.355" v="3056" actId="20577"/>
        <pc:sldMkLst>
          <pc:docMk/>
          <pc:sldMk cId="2085960557" sldId="271"/>
        </pc:sldMkLst>
        <pc:spChg chg="mod">
          <ac:chgData name="Cindy Fischer" userId="27cd420a-a4c2-4e54-a13f-fbf18e099d2d" providerId="ADAL" clId="{A54CFC03-E61F-4DE5-B631-D32DD6FD2A75}" dt="2023-06-09T15:13:27.410" v="2652" actId="255"/>
          <ac:spMkLst>
            <pc:docMk/>
            <pc:sldMk cId="2085960557" sldId="271"/>
            <ac:spMk id="2" creationId="{CC26A876-208D-1254-701D-87130BD0208F}"/>
          </ac:spMkLst>
        </pc:spChg>
      </pc:sldChg>
      <pc:sldChg chg="del">
        <pc:chgData name="Cindy Fischer" userId="27cd420a-a4c2-4e54-a13f-fbf18e099d2d" providerId="ADAL" clId="{A54CFC03-E61F-4DE5-B631-D32DD6FD2A75}" dt="2023-06-06T15:27:36.442" v="625" actId="2696"/>
        <pc:sldMkLst>
          <pc:docMk/>
          <pc:sldMk cId="3709665537" sldId="272"/>
        </pc:sldMkLst>
      </pc:sldChg>
      <pc:sldChg chg="del ord">
        <pc:chgData name="Cindy Fischer" userId="27cd420a-a4c2-4e54-a13f-fbf18e099d2d" providerId="ADAL" clId="{A54CFC03-E61F-4DE5-B631-D32DD6FD2A75}" dt="2023-06-06T15:48:40.056" v="1910" actId="2696"/>
        <pc:sldMkLst>
          <pc:docMk/>
          <pc:sldMk cId="393700066" sldId="273"/>
        </pc:sldMkLst>
      </pc:sldChg>
      <pc:sldChg chg="modSp mod ord modNotesTx">
        <pc:chgData name="Cindy Fischer" userId="27cd420a-a4c2-4e54-a13f-fbf18e099d2d" providerId="ADAL" clId="{A54CFC03-E61F-4DE5-B631-D32DD6FD2A75}" dt="2023-06-09T15:26:06.814" v="2962" actId="113"/>
        <pc:sldMkLst>
          <pc:docMk/>
          <pc:sldMk cId="1138097876" sldId="274"/>
        </pc:sldMkLst>
        <pc:spChg chg="mod">
          <ac:chgData name="Cindy Fischer" userId="27cd420a-a4c2-4e54-a13f-fbf18e099d2d" providerId="ADAL" clId="{A54CFC03-E61F-4DE5-B631-D32DD6FD2A75}" dt="2023-06-09T15:14:32.147" v="2661" actId="113"/>
          <ac:spMkLst>
            <pc:docMk/>
            <pc:sldMk cId="1138097876" sldId="274"/>
            <ac:spMk id="2" creationId="{215CD737-2653-5879-8B91-99A628BBDFF1}"/>
          </ac:spMkLst>
        </pc:spChg>
      </pc:sldChg>
      <pc:sldChg chg="modSp mod ord modNotesTx">
        <pc:chgData name="Cindy Fischer" userId="27cd420a-a4c2-4e54-a13f-fbf18e099d2d" providerId="ADAL" clId="{A54CFC03-E61F-4DE5-B631-D32DD6FD2A75}" dt="2023-06-09T15:35:53.891" v="3091" actId="6549"/>
        <pc:sldMkLst>
          <pc:docMk/>
          <pc:sldMk cId="498302900" sldId="276"/>
        </pc:sldMkLst>
        <pc:spChg chg="mod">
          <ac:chgData name="Cindy Fischer" userId="27cd420a-a4c2-4e54-a13f-fbf18e099d2d" providerId="ADAL" clId="{A54CFC03-E61F-4DE5-B631-D32DD6FD2A75}" dt="2023-06-09T15:13:39.719" v="2655" actId="113"/>
          <ac:spMkLst>
            <pc:docMk/>
            <pc:sldMk cId="498302900" sldId="276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9T15:14:17.467" v="2658" actId="948"/>
          <ac:spMkLst>
            <pc:docMk/>
            <pc:sldMk cId="498302900" sldId="276"/>
            <ac:spMk id="3" creationId="{89FA5EBF-29FF-5E03-5A92-3842E38205CD}"/>
          </ac:spMkLst>
        </pc:spChg>
      </pc:sldChg>
      <pc:sldChg chg="del">
        <pc:chgData name="Cindy Fischer" userId="27cd420a-a4c2-4e54-a13f-fbf18e099d2d" providerId="ADAL" clId="{A54CFC03-E61F-4DE5-B631-D32DD6FD2A75}" dt="2023-06-06T15:24:37.442" v="604" actId="2696"/>
        <pc:sldMkLst>
          <pc:docMk/>
          <pc:sldMk cId="3149524073" sldId="277"/>
        </pc:sldMkLst>
      </pc:sldChg>
      <pc:sldChg chg="modNotesTx">
        <pc:chgData name="Cindy Fischer" userId="27cd420a-a4c2-4e54-a13f-fbf18e099d2d" providerId="ADAL" clId="{A54CFC03-E61F-4DE5-B631-D32DD6FD2A75}" dt="2023-06-20T20:03:08.506" v="4732" actId="20577"/>
        <pc:sldMkLst>
          <pc:docMk/>
          <pc:sldMk cId="2389325694" sldId="278"/>
        </pc:sldMkLst>
      </pc:sldChg>
      <pc:sldChg chg="ord modNotesTx">
        <pc:chgData name="Cindy Fischer" userId="27cd420a-a4c2-4e54-a13f-fbf18e099d2d" providerId="ADAL" clId="{A54CFC03-E61F-4DE5-B631-D32DD6FD2A75}" dt="2023-06-06T15:25:28.414" v="606" actId="20577"/>
        <pc:sldMkLst>
          <pc:docMk/>
          <pc:sldMk cId="3729933717" sldId="280"/>
        </pc:sldMkLst>
      </pc:sldChg>
      <pc:sldChg chg="del">
        <pc:chgData name="Cindy Fischer" userId="27cd420a-a4c2-4e54-a13f-fbf18e099d2d" providerId="ADAL" clId="{A54CFC03-E61F-4DE5-B631-D32DD6FD2A75}" dt="2023-06-06T15:27:32.307" v="624" actId="2696"/>
        <pc:sldMkLst>
          <pc:docMk/>
          <pc:sldMk cId="1013049895" sldId="281"/>
        </pc:sldMkLst>
      </pc:sldChg>
      <pc:sldChg chg="addSp modSp del mod delDesignElem modNotesTx">
        <pc:chgData name="Cindy Fischer" userId="27cd420a-a4c2-4e54-a13f-fbf18e099d2d" providerId="ADAL" clId="{A54CFC03-E61F-4DE5-B631-D32DD6FD2A75}" dt="2023-06-15T13:40:51.063" v="3121" actId="2696"/>
        <pc:sldMkLst>
          <pc:docMk/>
          <pc:sldMk cId="2056223106" sldId="283"/>
        </pc:sldMkLst>
        <pc:spChg chg="mod">
          <ac:chgData name="Cindy Fischer" userId="27cd420a-a4c2-4e54-a13f-fbf18e099d2d" providerId="ADAL" clId="{A54CFC03-E61F-4DE5-B631-D32DD6FD2A75}" dt="2023-06-09T15:16:20.148" v="2678" actId="113"/>
          <ac:spMkLst>
            <pc:docMk/>
            <pc:sldMk cId="2056223106" sldId="283"/>
            <ac:spMk id="2" creationId="{CC26A876-208D-1254-701D-87130BD0208F}"/>
          </ac:spMkLst>
        </pc:spChg>
        <pc:spChg chg="add">
          <ac:chgData name="Cindy Fischer" userId="27cd420a-a4c2-4e54-a13f-fbf18e099d2d" providerId="ADAL" clId="{A54CFC03-E61F-4DE5-B631-D32DD6FD2A75}" dt="2023-06-07T15:30:06.805" v="2420"/>
          <ac:spMkLst>
            <pc:docMk/>
            <pc:sldMk cId="2056223106" sldId="283"/>
            <ac:spMk id="37" creationId="{A3363022-C969-41E9-8EB2-E4C94908C1FA}"/>
          </ac:spMkLst>
        </pc:spChg>
        <pc:spChg chg="add">
          <ac:chgData name="Cindy Fischer" userId="27cd420a-a4c2-4e54-a13f-fbf18e099d2d" providerId="ADAL" clId="{A54CFC03-E61F-4DE5-B631-D32DD6FD2A75}" dt="2023-06-07T15:30:06.805" v="2420"/>
          <ac:spMkLst>
            <pc:docMk/>
            <pc:sldMk cId="2056223106" sldId="283"/>
            <ac:spMk id="38" creationId="{8D1AD6B3-BE88-4CEB-BA17-790657CC4729}"/>
          </ac:spMkLst>
        </pc:spChg>
        <pc:grpChg chg="add">
          <ac:chgData name="Cindy Fischer" userId="27cd420a-a4c2-4e54-a13f-fbf18e099d2d" providerId="ADAL" clId="{A54CFC03-E61F-4DE5-B631-D32DD6FD2A75}" dt="2023-06-07T15:30:06.805" v="2420"/>
          <ac:grpSpMkLst>
            <pc:docMk/>
            <pc:sldMk cId="2056223106" sldId="283"/>
            <ac:grpSpMk id="39" creationId="{89D1390B-7E13-4B4F-9CB2-391063412E54}"/>
          </ac:grpSpMkLst>
        </pc:grpChg>
      </pc:sldChg>
      <pc:sldChg chg="modSp add mod modNotesTx">
        <pc:chgData name="Cindy Fischer" userId="27cd420a-a4c2-4e54-a13f-fbf18e099d2d" providerId="ADAL" clId="{A54CFC03-E61F-4DE5-B631-D32DD6FD2A75}" dt="2023-06-09T15:29:12.077" v="3028" actId="6549"/>
        <pc:sldMkLst>
          <pc:docMk/>
          <pc:sldMk cId="3666139224" sldId="284"/>
        </pc:sldMkLst>
        <pc:spChg chg="mod">
          <ac:chgData name="Cindy Fischer" userId="27cd420a-a4c2-4e54-a13f-fbf18e099d2d" providerId="ADAL" clId="{A54CFC03-E61F-4DE5-B631-D32DD6FD2A75}" dt="2023-06-09T15:10:53.654" v="2634" actId="113"/>
          <ac:spMkLst>
            <pc:docMk/>
            <pc:sldMk cId="3666139224" sldId="284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9T15:11:27.855" v="2636" actId="14100"/>
          <ac:spMkLst>
            <pc:docMk/>
            <pc:sldMk cId="3666139224" sldId="284"/>
            <ac:spMk id="3" creationId="{89FA5EBF-29FF-5E03-5A92-3842E38205CD}"/>
          </ac:spMkLst>
        </pc:spChg>
      </pc:sldChg>
      <pc:sldChg chg="delSp modSp add mod ord modNotesTx">
        <pc:chgData name="Cindy Fischer" userId="27cd420a-a4c2-4e54-a13f-fbf18e099d2d" providerId="ADAL" clId="{A54CFC03-E61F-4DE5-B631-D32DD6FD2A75}" dt="2023-06-09T15:12:58.347" v="2648" actId="27636"/>
        <pc:sldMkLst>
          <pc:docMk/>
          <pc:sldMk cId="223940505" sldId="285"/>
        </pc:sldMkLst>
        <pc:spChg chg="mod">
          <ac:chgData name="Cindy Fischer" userId="27cd420a-a4c2-4e54-a13f-fbf18e099d2d" providerId="ADAL" clId="{A54CFC03-E61F-4DE5-B631-D32DD6FD2A75}" dt="2023-06-09T15:12:53.032" v="2646" actId="255"/>
          <ac:spMkLst>
            <pc:docMk/>
            <pc:sldMk cId="223940505" sldId="285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9T15:12:58.347" v="2648" actId="27636"/>
          <ac:spMkLst>
            <pc:docMk/>
            <pc:sldMk cId="223940505" sldId="285"/>
            <ac:spMk id="3" creationId="{89FA5EBF-29FF-5E03-5A92-3842E38205CD}"/>
          </ac:spMkLst>
        </pc:spChg>
        <pc:picChg chg="del">
          <ac:chgData name="Cindy Fischer" userId="27cd420a-a4c2-4e54-a13f-fbf18e099d2d" providerId="ADAL" clId="{A54CFC03-E61F-4DE5-B631-D32DD6FD2A75}" dt="2023-06-06T15:15:38.619" v="409" actId="478"/>
          <ac:picMkLst>
            <pc:docMk/>
            <pc:sldMk cId="223940505" sldId="285"/>
            <ac:picMk id="5" creationId="{F5CB9C87-1CEB-5735-C16A-269054F0CE96}"/>
          </ac:picMkLst>
        </pc:picChg>
      </pc:sldChg>
      <pc:sldChg chg="modSp add mod ord">
        <pc:chgData name="Cindy Fischer" userId="27cd420a-a4c2-4e54-a13f-fbf18e099d2d" providerId="ADAL" clId="{A54CFC03-E61F-4DE5-B631-D32DD6FD2A75}" dt="2023-06-09T15:12:23.711" v="2642" actId="113"/>
        <pc:sldMkLst>
          <pc:docMk/>
          <pc:sldMk cId="3745322638" sldId="286"/>
        </pc:sldMkLst>
        <pc:spChg chg="mod">
          <ac:chgData name="Cindy Fischer" userId="27cd420a-a4c2-4e54-a13f-fbf18e099d2d" providerId="ADAL" clId="{A54CFC03-E61F-4DE5-B631-D32DD6FD2A75}" dt="2023-06-09T15:12:23.711" v="2642" actId="113"/>
          <ac:spMkLst>
            <pc:docMk/>
            <pc:sldMk cId="3745322638" sldId="286"/>
            <ac:spMk id="2" creationId="{CC26A876-208D-1254-701D-87130BD0208F}"/>
          </ac:spMkLst>
        </pc:spChg>
      </pc:sldChg>
      <pc:sldChg chg="delSp modSp add del mod ord modCm modNotesTx">
        <pc:chgData name="Cindy Fischer" userId="27cd420a-a4c2-4e54-a13f-fbf18e099d2d" providerId="ADAL" clId="{A54CFC03-E61F-4DE5-B631-D32DD6FD2A75}" dt="2023-06-07T15:29:09.569" v="2414" actId="2696"/>
        <pc:sldMkLst>
          <pc:docMk/>
          <pc:sldMk cId="3105773242" sldId="287"/>
        </pc:sldMkLst>
        <pc:spChg chg="mod">
          <ac:chgData name="Cindy Fischer" userId="27cd420a-a4c2-4e54-a13f-fbf18e099d2d" providerId="ADAL" clId="{A54CFC03-E61F-4DE5-B631-D32DD6FD2A75}" dt="2023-06-06T15:46:49.860" v="1862" actId="20577"/>
          <ac:spMkLst>
            <pc:docMk/>
            <pc:sldMk cId="3105773242" sldId="287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6T15:48:20.293" v="1909" actId="20577"/>
          <ac:spMkLst>
            <pc:docMk/>
            <pc:sldMk cId="3105773242" sldId="287"/>
            <ac:spMk id="3" creationId="{89FA5EBF-29FF-5E03-5A92-3842E38205CD}"/>
          </ac:spMkLst>
        </pc:spChg>
        <pc:picChg chg="del">
          <ac:chgData name="Cindy Fischer" userId="27cd420a-a4c2-4e54-a13f-fbf18e099d2d" providerId="ADAL" clId="{A54CFC03-E61F-4DE5-B631-D32DD6FD2A75}" dt="2023-06-06T15:34:56.681" v="1059" actId="478"/>
          <ac:picMkLst>
            <pc:docMk/>
            <pc:sldMk cId="3105773242" sldId="287"/>
            <ac:picMk id="5" creationId="{F5CB9C87-1CEB-5735-C16A-269054F0CE96}"/>
          </ac:picMkLst>
        </pc:picChg>
      </pc:sldChg>
      <pc:sldChg chg="modSp add del mod ord modNotesTx">
        <pc:chgData name="Cindy Fischer" userId="27cd420a-a4c2-4e54-a13f-fbf18e099d2d" providerId="ADAL" clId="{A54CFC03-E61F-4DE5-B631-D32DD6FD2A75}" dt="2023-06-09T14:04:13.846" v="2612" actId="2696"/>
        <pc:sldMkLst>
          <pc:docMk/>
          <pc:sldMk cId="2114013926" sldId="288"/>
        </pc:sldMkLst>
        <pc:spChg chg="mod">
          <ac:chgData name="Cindy Fischer" userId="27cd420a-a4c2-4e54-a13f-fbf18e099d2d" providerId="ADAL" clId="{A54CFC03-E61F-4DE5-B631-D32DD6FD2A75}" dt="2023-06-06T15:37:27.285" v="1386" actId="20577"/>
          <ac:spMkLst>
            <pc:docMk/>
            <pc:sldMk cId="2114013926" sldId="288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6T15:49:29.148" v="1959" actId="20577"/>
          <ac:spMkLst>
            <pc:docMk/>
            <pc:sldMk cId="2114013926" sldId="288"/>
            <ac:spMk id="3" creationId="{89FA5EBF-29FF-5E03-5A92-3842E38205CD}"/>
          </ac:spMkLst>
        </pc:spChg>
      </pc:sldChg>
      <pc:sldChg chg="modSp add del mod ord">
        <pc:chgData name="Cindy Fischer" userId="27cd420a-a4c2-4e54-a13f-fbf18e099d2d" providerId="ADAL" clId="{A54CFC03-E61F-4DE5-B631-D32DD6FD2A75}" dt="2023-06-07T14:41:45.449" v="2091" actId="2696"/>
        <pc:sldMkLst>
          <pc:docMk/>
          <pc:sldMk cId="916585474" sldId="289"/>
        </pc:sldMkLst>
        <pc:spChg chg="mod">
          <ac:chgData name="Cindy Fischer" userId="27cd420a-a4c2-4e54-a13f-fbf18e099d2d" providerId="ADAL" clId="{A54CFC03-E61F-4DE5-B631-D32DD6FD2A75}" dt="2023-06-06T15:50:39.540" v="2070" actId="20577"/>
          <ac:spMkLst>
            <pc:docMk/>
            <pc:sldMk cId="916585474" sldId="289"/>
            <ac:spMk id="2" creationId="{CC26A876-208D-1254-701D-87130BD0208F}"/>
          </ac:spMkLst>
        </pc:spChg>
      </pc:sldChg>
      <pc:sldChg chg="modSp add mod ord modShow">
        <pc:chgData name="Cindy Fischer" userId="27cd420a-a4c2-4e54-a13f-fbf18e099d2d" providerId="ADAL" clId="{A54CFC03-E61F-4DE5-B631-D32DD6FD2A75}" dt="2023-06-20T19:39:23.755" v="4691" actId="729"/>
        <pc:sldMkLst>
          <pc:docMk/>
          <pc:sldMk cId="3095779027" sldId="290"/>
        </pc:sldMkLst>
        <pc:spChg chg="mod">
          <ac:chgData name="Cindy Fischer" userId="27cd420a-a4c2-4e54-a13f-fbf18e099d2d" providerId="ADAL" clId="{A54CFC03-E61F-4DE5-B631-D32DD6FD2A75}" dt="2023-06-09T15:15:54.254" v="2673" actId="113"/>
          <ac:spMkLst>
            <pc:docMk/>
            <pc:sldMk cId="3095779027" sldId="290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20T19:39:06.251" v="4689" actId="5793"/>
          <ac:spMkLst>
            <pc:docMk/>
            <pc:sldMk cId="3095779027" sldId="290"/>
            <ac:spMk id="3" creationId="{89FA5EBF-29FF-5E03-5A92-3842E38205CD}"/>
          </ac:spMkLst>
        </pc:spChg>
      </pc:sldChg>
      <pc:sldChg chg="modSp add mod ord modNotesTx">
        <pc:chgData name="Cindy Fischer" userId="27cd420a-a4c2-4e54-a13f-fbf18e099d2d" providerId="ADAL" clId="{A54CFC03-E61F-4DE5-B631-D32DD6FD2A75}" dt="2023-06-20T19:39:16.720" v="4690" actId="6549"/>
        <pc:sldMkLst>
          <pc:docMk/>
          <pc:sldMk cId="3830627991" sldId="291"/>
        </pc:sldMkLst>
        <pc:spChg chg="mod">
          <ac:chgData name="Cindy Fischer" userId="27cd420a-a4c2-4e54-a13f-fbf18e099d2d" providerId="ADAL" clId="{A54CFC03-E61F-4DE5-B631-D32DD6FD2A75}" dt="2023-06-09T15:15:40.103" v="2670" actId="113"/>
          <ac:spMkLst>
            <pc:docMk/>
            <pc:sldMk cId="3830627991" sldId="291"/>
            <ac:spMk id="2" creationId="{CC26A876-208D-1254-701D-87130BD0208F}"/>
          </ac:spMkLst>
        </pc:spChg>
      </pc:sldChg>
      <pc:sldChg chg="addSp modSp mod modNotesTx">
        <pc:chgData name="Cindy Fischer" userId="27cd420a-a4c2-4e54-a13f-fbf18e099d2d" providerId="ADAL" clId="{A54CFC03-E61F-4DE5-B631-D32DD6FD2A75}" dt="2023-06-21T14:48:42.056" v="4903" actId="20577"/>
        <pc:sldMkLst>
          <pc:docMk/>
          <pc:sldMk cId="1590546334" sldId="292"/>
        </pc:sldMkLst>
        <pc:spChg chg="mod">
          <ac:chgData name="Cindy Fischer" userId="27cd420a-a4c2-4e54-a13f-fbf18e099d2d" providerId="ADAL" clId="{A54CFC03-E61F-4DE5-B631-D32DD6FD2A75}" dt="2023-06-21T14:47:41.156" v="4877" actId="14100"/>
          <ac:spMkLst>
            <pc:docMk/>
            <pc:sldMk cId="1590546334" sldId="292"/>
            <ac:spMk id="2" creationId="{215CD737-2653-5879-8B91-99A628BBDFF1}"/>
          </ac:spMkLst>
        </pc:spChg>
        <pc:spChg chg="add mod">
          <ac:chgData name="Cindy Fischer" userId="27cd420a-a4c2-4e54-a13f-fbf18e099d2d" providerId="ADAL" clId="{A54CFC03-E61F-4DE5-B631-D32DD6FD2A75}" dt="2023-06-21T14:48:11.380" v="4886" actId="1076"/>
          <ac:spMkLst>
            <pc:docMk/>
            <pc:sldMk cId="1590546334" sldId="292"/>
            <ac:spMk id="3" creationId="{458A11C3-CBB3-8916-A4FB-9B2769C79E2A}"/>
          </ac:spMkLst>
        </pc:spChg>
      </pc:sldChg>
      <pc:sldChg chg="add del ord">
        <pc:chgData name="Cindy Fischer" userId="27cd420a-a4c2-4e54-a13f-fbf18e099d2d" providerId="ADAL" clId="{A54CFC03-E61F-4DE5-B631-D32DD6FD2A75}" dt="2023-06-07T14:41:40.445" v="2090" actId="2696"/>
        <pc:sldMkLst>
          <pc:docMk/>
          <pc:sldMk cId="2396036388" sldId="292"/>
        </pc:sldMkLst>
      </pc:sldChg>
      <pc:sldChg chg="modNotesTx">
        <pc:chgData name="Cindy Fischer" userId="27cd420a-a4c2-4e54-a13f-fbf18e099d2d" providerId="ADAL" clId="{A54CFC03-E61F-4DE5-B631-D32DD6FD2A75}" dt="2023-06-20T20:00:04.273" v="4705" actId="20577"/>
        <pc:sldMkLst>
          <pc:docMk/>
          <pc:sldMk cId="3318172065" sldId="293"/>
        </pc:sldMkLst>
      </pc:sldChg>
      <pc:sldChg chg="add del ord">
        <pc:chgData name="Cindy Fischer" userId="27cd420a-a4c2-4e54-a13f-fbf18e099d2d" providerId="ADAL" clId="{A54CFC03-E61F-4DE5-B631-D32DD6FD2A75}" dt="2023-06-15T13:40:20.102" v="3120" actId="2696"/>
        <pc:sldMkLst>
          <pc:docMk/>
          <pc:sldMk cId="849553258" sldId="294"/>
        </pc:sldMkLst>
      </pc:sldChg>
      <pc:sldChg chg="modSp mod modNotesTx">
        <pc:chgData name="Cindy Fischer" userId="27cd420a-a4c2-4e54-a13f-fbf18e099d2d" providerId="ADAL" clId="{A54CFC03-E61F-4DE5-B631-D32DD6FD2A75}" dt="2023-06-21T14:39:14.179" v="4737" actId="20577"/>
        <pc:sldMkLst>
          <pc:docMk/>
          <pc:sldMk cId="1743354095" sldId="295"/>
        </pc:sldMkLst>
        <pc:spChg chg="mod">
          <ac:chgData name="Cindy Fischer" userId="27cd420a-a4c2-4e54-a13f-fbf18e099d2d" providerId="ADAL" clId="{A54CFC03-E61F-4DE5-B631-D32DD6FD2A75}" dt="2023-06-15T15:13:16.044" v="3275" actId="6549"/>
          <ac:spMkLst>
            <pc:docMk/>
            <pc:sldMk cId="1743354095" sldId="295"/>
            <ac:spMk id="4" creationId="{CC474E41-036F-4415-8F60-C39009E83C01}"/>
          </ac:spMkLst>
        </pc:spChg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4063350392" sldId="295"/>
        </pc:sldMkLst>
      </pc:sldChg>
      <pc:sldChg chg="modNotesTx">
        <pc:chgData name="Cindy Fischer" userId="27cd420a-a4c2-4e54-a13f-fbf18e099d2d" providerId="ADAL" clId="{A54CFC03-E61F-4DE5-B631-D32DD6FD2A75}" dt="2023-06-15T15:13:54.900" v="3281" actId="6549"/>
        <pc:sldMkLst>
          <pc:docMk/>
          <pc:sldMk cId="631527557" sldId="296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3865592894" sldId="296"/>
        </pc:sldMkLst>
      </pc:sldChg>
      <pc:sldChg chg="del modNotesTx">
        <pc:chgData name="Cindy Fischer" userId="27cd420a-a4c2-4e54-a13f-fbf18e099d2d" providerId="ADAL" clId="{A54CFC03-E61F-4DE5-B631-D32DD6FD2A75}" dt="2023-06-20T19:29:41.117" v="4627" actId="20577"/>
        <pc:sldMkLst>
          <pc:docMk/>
          <pc:sldMk cId="224374549" sldId="297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297738117" sldId="298"/>
        </pc:sldMkLst>
      </pc:sldChg>
      <pc:sldChg chg="del modNotesTx">
        <pc:chgData name="Cindy Fischer" userId="27cd420a-a4c2-4e54-a13f-fbf18e099d2d" providerId="ADAL" clId="{A54CFC03-E61F-4DE5-B631-D32DD6FD2A75}" dt="2023-06-21T14:39:25.469" v="4738" actId="6549"/>
        <pc:sldMkLst>
          <pc:docMk/>
          <pc:sldMk cId="1978890870" sldId="299"/>
        </pc:sldMkLst>
      </pc:sldChg>
      <pc:sldChg chg="addSp modSp del mod delDesignElem">
        <pc:chgData name="Cindy Fischer" userId="27cd420a-a4c2-4e54-a13f-fbf18e099d2d" providerId="ADAL" clId="{A54CFC03-E61F-4DE5-B631-D32DD6FD2A75}" dt="2023-06-15T13:35:40.768" v="3106"/>
        <pc:sldMkLst>
          <pc:docMk/>
          <pc:sldMk cId="791687817" sldId="300"/>
        </pc:sldMkLst>
        <pc:spChg chg="mod">
          <ac:chgData name="Cindy Fischer" userId="27cd420a-a4c2-4e54-a13f-fbf18e099d2d" providerId="ADAL" clId="{A54CFC03-E61F-4DE5-B631-D32DD6FD2A75}" dt="2023-06-15T13:35:40.768" v="3106"/>
          <ac:spMkLst>
            <pc:docMk/>
            <pc:sldMk cId="791687817" sldId="300"/>
            <ac:spMk id="3" creationId="{00000000-0000-0000-0000-000000000000}"/>
          </ac:spMkLst>
        </pc:spChg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791687817" sldId="300"/>
            <ac:spMk id="27" creationId="{EDDBB197-D710-4A4F-A9CA-FD2177498BE8}"/>
          </ac:spMkLst>
        </pc:spChg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791687817" sldId="300"/>
            <ac:spMk id="28" creationId="{975D1CFA-2CDB-4B64-BD9F-85744E8DA12F}"/>
          </ac:spMkLst>
        </pc:spChg>
        <pc:grpChg chg="add">
          <ac:chgData name="Cindy Fischer" userId="27cd420a-a4c2-4e54-a13f-fbf18e099d2d" providerId="ADAL" clId="{A54CFC03-E61F-4DE5-B631-D32DD6FD2A75}" dt="2023-06-15T13:35:40.768" v="3106"/>
          <ac:grpSpMkLst>
            <pc:docMk/>
            <pc:sldMk cId="791687817" sldId="300"/>
            <ac:grpSpMk id="29" creationId="{25EE5136-01F1-466C-962D-BA9B4C6757AA}"/>
          </ac:grpSpMkLst>
        </pc:grpChg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1294882390" sldId="301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324683777" sldId="302"/>
        </pc:sldMkLst>
      </pc:sldChg>
      <pc:sldChg chg="addSp del delDesignElem">
        <pc:chgData name="Cindy Fischer" userId="27cd420a-a4c2-4e54-a13f-fbf18e099d2d" providerId="ADAL" clId="{A54CFC03-E61F-4DE5-B631-D32DD6FD2A75}" dt="2023-06-15T13:35:40.768" v="3106"/>
        <pc:sldMkLst>
          <pc:docMk/>
          <pc:sldMk cId="1222712563" sldId="792"/>
        </pc:sldMkLst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1222712563" sldId="792"/>
            <ac:spMk id="1031" creationId="{A4AC5506-6312-4701-8D3C-40187889A947}"/>
          </ac:spMkLst>
        </pc:spChg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95043334" sldId="793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1120086714" sldId="794"/>
        </pc:sldMkLst>
      </pc:sldChg>
      <pc:sldChg chg="modSp mod">
        <pc:chgData name="Cindy Fischer" userId="27cd420a-a4c2-4e54-a13f-fbf18e099d2d" providerId="ADAL" clId="{A54CFC03-E61F-4DE5-B631-D32DD6FD2A75}" dt="2023-06-15T15:14:28.456" v="3283" actId="948"/>
        <pc:sldMkLst>
          <pc:docMk/>
          <pc:sldMk cId="3499308830" sldId="794"/>
        </pc:sldMkLst>
        <pc:spChg chg="mod">
          <ac:chgData name="Cindy Fischer" userId="27cd420a-a4c2-4e54-a13f-fbf18e099d2d" providerId="ADAL" clId="{A54CFC03-E61F-4DE5-B631-D32DD6FD2A75}" dt="2023-06-15T15:14:28.456" v="3283" actId="948"/>
          <ac:spMkLst>
            <pc:docMk/>
            <pc:sldMk cId="3499308830" sldId="794"/>
            <ac:spMk id="3" creationId="{89FA5EBF-29FF-5E03-5A92-3842E38205CD}"/>
          </ac:spMkLst>
        </pc:spChg>
      </pc:sldChg>
      <pc:sldChg chg="del">
        <pc:chgData name="Cindy Fischer" userId="27cd420a-a4c2-4e54-a13f-fbf18e099d2d" providerId="ADAL" clId="{A54CFC03-E61F-4DE5-B631-D32DD6FD2A75}" dt="2023-06-15T13:44:39.677" v="3145" actId="2696"/>
        <pc:sldMkLst>
          <pc:docMk/>
          <pc:sldMk cId="1665304996" sldId="795"/>
        </pc:sldMkLst>
      </pc:sldChg>
      <pc:sldChg chg="addSp del delDesignElem">
        <pc:chgData name="Cindy Fischer" userId="27cd420a-a4c2-4e54-a13f-fbf18e099d2d" providerId="ADAL" clId="{A54CFC03-E61F-4DE5-B631-D32DD6FD2A75}" dt="2023-06-15T13:35:40.768" v="3106"/>
        <pc:sldMkLst>
          <pc:docMk/>
          <pc:sldMk cId="2876733576" sldId="795"/>
        </pc:sldMkLst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2876733576" sldId="795"/>
            <ac:spMk id="37" creationId="{A3363022-C969-41E9-8EB2-E4C94908C1FA}"/>
          </ac:spMkLst>
        </pc:spChg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2876733576" sldId="795"/>
            <ac:spMk id="38" creationId="{8D1AD6B3-BE88-4CEB-BA17-790657CC4729}"/>
          </ac:spMkLst>
        </pc:spChg>
        <pc:grpChg chg="add">
          <ac:chgData name="Cindy Fischer" userId="27cd420a-a4c2-4e54-a13f-fbf18e099d2d" providerId="ADAL" clId="{A54CFC03-E61F-4DE5-B631-D32DD6FD2A75}" dt="2023-06-15T13:35:40.768" v="3106"/>
          <ac:grpSpMkLst>
            <pc:docMk/>
            <pc:sldMk cId="2876733576" sldId="795"/>
            <ac:grpSpMk id="39" creationId="{89D1390B-7E13-4B4F-9CB2-391063412E54}"/>
          </ac:grpSpMkLst>
        </pc:grpChg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81971512" sldId="796"/>
        </pc:sldMkLst>
      </pc:sldChg>
      <pc:sldChg chg="del">
        <pc:chgData name="Cindy Fischer" userId="27cd420a-a4c2-4e54-a13f-fbf18e099d2d" providerId="ADAL" clId="{A54CFC03-E61F-4DE5-B631-D32DD6FD2A75}" dt="2023-06-15T13:45:22.073" v="3155" actId="2696"/>
        <pc:sldMkLst>
          <pc:docMk/>
          <pc:sldMk cId="451770531" sldId="796"/>
        </pc:sldMkLst>
      </pc:sldChg>
      <pc:sldChg chg="modSp mod modNotesTx">
        <pc:chgData name="Cindy Fischer" userId="27cd420a-a4c2-4e54-a13f-fbf18e099d2d" providerId="ADAL" clId="{A54CFC03-E61F-4DE5-B631-D32DD6FD2A75}" dt="2023-06-20T19:34:09.940" v="4661" actId="20577"/>
        <pc:sldMkLst>
          <pc:docMk/>
          <pc:sldMk cId="2816365541" sldId="797"/>
        </pc:sldMkLst>
        <pc:spChg chg="mod">
          <ac:chgData name="Cindy Fischer" userId="27cd420a-a4c2-4e54-a13f-fbf18e099d2d" providerId="ADAL" clId="{A54CFC03-E61F-4DE5-B631-D32DD6FD2A75}" dt="2023-06-15T15:14:49.728" v="3287" actId="6549"/>
          <ac:spMkLst>
            <pc:docMk/>
            <pc:sldMk cId="2816365541" sldId="797"/>
            <ac:spMk id="4" creationId="{CC474E41-036F-4415-8F60-C39009E83C01}"/>
          </ac:spMkLst>
        </pc:spChg>
      </pc:sldChg>
      <pc:sldChg chg="del">
        <pc:chgData name="Cindy Fischer" userId="27cd420a-a4c2-4e54-a13f-fbf18e099d2d" providerId="ADAL" clId="{A54CFC03-E61F-4DE5-B631-D32DD6FD2A75}" dt="2023-06-15T13:46:05.422" v="3156" actId="2696"/>
        <pc:sldMkLst>
          <pc:docMk/>
          <pc:sldMk cId="1737141461" sldId="801"/>
        </pc:sldMkLst>
      </pc:sldChg>
      <pc:sldChg chg="modNotesTx">
        <pc:chgData name="Cindy Fischer" userId="27cd420a-a4c2-4e54-a13f-fbf18e099d2d" providerId="ADAL" clId="{A54CFC03-E61F-4DE5-B631-D32DD6FD2A75}" dt="2023-06-20T19:35:16.617" v="4685" actId="20577"/>
        <pc:sldMkLst>
          <pc:docMk/>
          <pc:sldMk cId="3466397488" sldId="802"/>
        </pc:sldMkLst>
      </pc:sldChg>
      <pc:sldChg chg="modNotesTx">
        <pc:chgData name="Cindy Fischer" userId="27cd420a-a4c2-4e54-a13f-fbf18e099d2d" providerId="ADAL" clId="{A54CFC03-E61F-4DE5-B631-D32DD6FD2A75}" dt="2023-06-15T15:15:29.125" v="3288" actId="6549"/>
        <pc:sldMkLst>
          <pc:docMk/>
          <pc:sldMk cId="3444606128" sldId="803"/>
        </pc:sldMkLst>
      </pc:sldChg>
      <pc:sldChg chg="addSp delSp modSp add mod ord setBg modClrScheme chgLayout modNotesTx">
        <pc:chgData name="Cindy Fischer" userId="27cd420a-a4c2-4e54-a13f-fbf18e099d2d" providerId="ADAL" clId="{A54CFC03-E61F-4DE5-B631-D32DD6FD2A75}" dt="2023-06-20T19:27:04.970" v="4443" actId="20577"/>
        <pc:sldMkLst>
          <pc:docMk/>
          <pc:sldMk cId="45926503" sldId="805"/>
        </pc:sldMkLst>
        <pc:spChg chg="mod ord">
          <ac:chgData name="Cindy Fischer" userId="27cd420a-a4c2-4e54-a13f-fbf18e099d2d" providerId="ADAL" clId="{A54CFC03-E61F-4DE5-B631-D32DD6FD2A75}" dt="2023-06-15T13:44:13.318" v="3144" actId="1076"/>
          <ac:spMkLst>
            <pc:docMk/>
            <pc:sldMk cId="45926503" sldId="805"/>
            <ac:spMk id="2" creationId="{CC26A876-208D-1254-701D-87130BD0208F}"/>
          </ac:spMkLst>
        </pc:spChg>
        <pc:spChg chg="add del">
          <ac:chgData name="Cindy Fischer" userId="27cd420a-a4c2-4e54-a13f-fbf18e099d2d" providerId="ADAL" clId="{A54CFC03-E61F-4DE5-B631-D32DD6FD2A75}" dt="2023-06-15T13:42:30.526" v="3137" actId="700"/>
          <ac:spMkLst>
            <pc:docMk/>
            <pc:sldMk cId="45926503" sldId="805"/>
            <ac:spMk id="3" creationId="{959B5F94-F9E9-7F91-A9B6-156E376D4405}"/>
          </ac:spMkLst>
        </pc:spChg>
      </pc:sldChg>
      <pc:sldChg chg="new del">
        <pc:chgData name="Cindy Fischer" userId="27cd420a-a4c2-4e54-a13f-fbf18e099d2d" providerId="ADAL" clId="{A54CFC03-E61F-4DE5-B631-D32DD6FD2A75}" dt="2023-06-15T13:41:17.086" v="3123" actId="680"/>
        <pc:sldMkLst>
          <pc:docMk/>
          <pc:sldMk cId="4197869208" sldId="805"/>
        </pc:sldMkLst>
      </pc:sldChg>
      <pc:sldChg chg="add ord modNotesTx">
        <pc:chgData name="Cindy Fischer" userId="27cd420a-a4c2-4e54-a13f-fbf18e099d2d" providerId="ADAL" clId="{A54CFC03-E61F-4DE5-B631-D32DD6FD2A75}" dt="2023-06-20T19:33:48.351" v="4641" actId="20577"/>
        <pc:sldMkLst>
          <pc:docMk/>
          <pc:sldMk cId="663337988" sldId="806"/>
        </pc:sldMkLst>
      </pc:sldChg>
      <pc:sldChg chg="addSp delSp modSp add mod ord setBg modNotesTx">
        <pc:chgData name="Cindy Fischer" userId="27cd420a-a4c2-4e54-a13f-fbf18e099d2d" providerId="ADAL" clId="{A54CFC03-E61F-4DE5-B631-D32DD6FD2A75}" dt="2023-06-20T19:39:41.278" v="4692" actId="113"/>
        <pc:sldMkLst>
          <pc:docMk/>
          <pc:sldMk cId="1775753452" sldId="807"/>
        </pc:sldMkLst>
        <pc:spChg chg="mod">
          <ac:chgData name="Cindy Fischer" userId="27cd420a-a4c2-4e54-a13f-fbf18e099d2d" providerId="ADAL" clId="{A54CFC03-E61F-4DE5-B631-D32DD6FD2A75}" dt="2023-06-15T17:03:41.805" v="4070" actId="1076"/>
          <ac:spMkLst>
            <pc:docMk/>
            <pc:sldMk cId="1775753452" sldId="807"/>
            <ac:spMk id="2" creationId="{215CD737-2653-5879-8B91-99A628BBDFF1}"/>
          </ac:spMkLst>
        </pc:spChg>
        <pc:spChg chg="mod ord">
          <ac:chgData name="Cindy Fischer" userId="27cd420a-a4c2-4e54-a13f-fbf18e099d2d" providerId="ADAL" clId="{A54CFC03-E61F-4DE5-B631-D32DD6FD2A75}" dt="2023-06-20T19:39:41.278" v="4692" actId="113"/>
          <ac:spMkLst>
            <pc:docMk/>
            <pc:sldMk cId="1775753452" sldId="807"/>
            <ac:spMk id="3" creationId="{89FA5EBF-29FF-5E03-5A92-3842E38205CD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6" creationId="{1CD81A2A-6ED4-4EF4-A14C-912D31E14800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7" creationId="{1661932C-CA15-4E17-B115-FAE7CBEE4789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8" creationId="{8590ADD5-9383-4D3D-9047-3DA2593CCB5D}"/>
          </ac:spMkLst>
        </pc:spChg>
        <pc:spChg chg="add del">
          <ac:chgData name="Cindy Fischer" userId="27cd420a-a4c2-4e54-a13f-fbf18e099d2d" providerId="ADAL" clId="{A54CFC03-E61F-4DE5-B631-D32DD6FD2A75}" dt="2023-06-15T17:02:15.139" v="4035" actId="26606"/>
          <ac:spMkLst>
            <pc:docMk/>
            <pc:sldMk cId="1775753452" sldId="807"/>
            <ac:spMk id="9" creationId="{3346177D-ADC4-4968-B747-5CFCD390B5B9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10" creationId="{DABE3E45-88CF-45D8-8D40-C773324D93F6}"/>
          </ac:spMkLst>
        </pc:spChg>
        <pc:spChg chg="add del">
          <ac:chgData name="Cindy Fischer" userId="27cd420a-a4c2-4e54-a13f-fbf18e099d2d" providerId="ADAL" clId="{A54CFC03-E61F-4DE5-B631-D32DD6FD2A75}" dt="2023-06-15T17:02:15.139" v="4035" actId="26606"/>
          <ac:spMkLst>
            <pc:docMk/>
            <pc:sldMk cId="1775753452" sldId="807"/>
            <ac:spMk id="11" creationId="{0844A943-BF79-4FEA-ABB1-3BD54D236606}"/>
          </ac:spMkLst>
        </pc:spChg>
        <pc:spChg chg="add del">
          <ac:chgData name="Cindy Fischer" userId="27cd420a-a4c2-4e54-a13f-fbf18e099d2d" providerId="ADAL" clId="{A54CFC03-E61F-4DE5-B631-D32DD6FD2A75}" dt="2023-06-15T17:02:15.139" v="4035" actId="26606"/>
          <ac:spMkLst>
            <pc:docMk/>
            <pc:sldMk cId="1775753452" sldId="807"/>
            <ac:spMk id="13" creationId="{6437CC72-F4A8-4DC3-AFAB-D22C482C8100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14" creationId="{B91ECDA9-56DC-4270-8F33-01C5637B8CEB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15" creationId="{DABE3E45-88CF-45D8-8D40-C773324D93F6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16" creationId="{1CD81A2A-6ED4-4EF4-A14C-912D31E14800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18" creationId="{1661932C-CA15-4E17-B115-FAE7CBEE4789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19" creationId="{B91ECDA9-56DC-4270-8F33-01C5637B8CEB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20" creationId="{8590ADD5-9383-4D3D-9047-3DA2593CCB5D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21" creationId="{75F47824-961D-465D-84F9-EAE11BC6173B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22" creationId="{75F47824-961D-465D-84F9-EAE11BC6173B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23" creationId="{FEC9DA3E-C1D7-472D-B7C0-F71AE41FBA23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24" creationId="{FEC9DA3E-C1D7-472D-B7C0-F71AE41FBA23}"/>
          </ac:spMkLst>
        </pc:spChg>
        <pc:spChg chg="add del">
          <ac:chgData name="Cindy Fischer" userId="27cd420a-a4c2-4e54-a13f-fbf18e099d2d" providerId="ADAL" clId="{A54CFC03-E61F-4DE5-B631-D32DD6FD2A75}" dt="2023-06-15T17:02:33.062" v="4039" actId="26606"/>
          <ac:spMkLst>
            <pc:docMk/>
            <pc:sldMk cId="1775753452" sldId="807"/>
            <ac:spMk id="25" creationId="{7FF47CB7-972F-479F-A36D-9E72D26EC8DA}"/>
          </ac:spMkLst>
        </pc:spChg>
        <pc:spChg chg="add del">
          <ac:chgData name="Cindy Fischer" userId="27cd420a-a4c2-4e54-a13f-fbf18e099d2d" providerId="ADAL" clId="{A54CFC03-E61F-4DE5-B631-D32DD6FD2A75}" dt="2023-06-15T17:02:33.062" v="4039" actId="26606"/>
          <ac:spMkLst>
            <pc:docMk/>
            <pc:sldMk cId="1775753452" sldId="807"/>
            <ac:spMk id="26" creationId="{0D153B68-5844-490D-8E67-F616D6D721CA}"/>
          </ac:spMkLst>
        </pc:spChg>
        <pc:spChg chg="add del">
          <ac:chgData name="Cindy Fischer" userId="27cd420a-a4c2-4e54-a13f-fbf18e099d2d" providerId="ADAL" clId="{A54CFC03-E61F-4DE5-B631-D32DD6FD2A75}" dt="2023-06-15T17:02:33.062" v="4039" actId="26606"/>
          <ac:spMkLst>
            <pc:docMk/>
            <pc:sldMk cId="1775753452" sldId="807"/>
            <ac:spMk id="27" creationId="{9A0D773F-7A7D-4DBB-9DEA-86BB8B8F4BC8}"/>
          </ac:spMkLst>
        </pc:spChg>
        <pc:picChg chg="add mod">
          <ac:chgData name="Cindy Fischer" userId="27cd420a-a4c2-4e54-a13f-fbf18e099d2d" providerId="ADAL" clId="{A54CFC03-E61F-4DE5-B631-D32DD6FD2A75}" dt="2023-06-15T17:02:38.206" v="4040" actId="26606"/>
          <ac:picMkLst>
            <pc:docMk/>
            <pc:sldMk cId="1775753452" sldId="807"/>
            <ac:picMk id="4" creationId="{F50CBF05-3319-DBAD-83F9-339F7FAB7664}"/>
          </ac:picMkLst>
        </pc:picChg>
        <pc:picChg chg="del">
          <ac:chgData name="Cindy Fischer" userId="27cd420a-a4c2-4e54-a13f-fbf18e099d2d" providerId="ADAL" clId="{A54CFC03-E61F-4DE5-B631-D32DD6FD2A75}" dt="2023-06-15T16:45:52.539" v="3535" actId="478"/>
          <ac:picMkLst>
            <pc:docMk/>
            <pc:sldMk cId="1775753452" sldId="807"/>
            <ac:picMk id="5" creationId="{F5CB9C87-1CEB-5735-C16A-269054F0CE96}"/>
          </ac:picMkLst>
        </pc:picChg>
        <pc:cxnChg chg="add">
          <ac:chgData name="Cindy Fischer" userId="27cd420a-a4c2-4e54-a13f-fbf18e099d2d" providerId="ADAL" clId="{A54CFC03-E61F-4DE5-B631-D32DD6FD2A75}" dt="2023-06-15T17:02:38.206" v="4040" actId="26606"/>
          <ac:cxnSpMkLst>
            <pc:docMk/>
            <pc:sldMk cId="1775753452" sldId="807"/>
            <ac:cxnSpMk id="12" creationId="{49CD1692-827B-4C8D-B4A1-134FD04CF45C}"/>
          </ac:cxnSpMkLst>
        </pc:cxnChg>
        <pc:cxnChg chg="add del">
          <ac:chgData name="Cindy Fischer" userId="27cd420a-a4c2-4e54-a13f-fbf18e099d2d" providerId="ADAL" clId="{A54CFC03-E61F-4DE5-B631-D32DD6FD2A75}" dt="2023-06-15T17:02:20.295" v="4037" actId="26606"/>
          <ac:cxnSpMkLst>
            <pc:docMk/>
            <pc:sldMk cId="1775753452" sldId="807"/>
            <ac:cxnSpMk id="17" creationId="{49CD1692-827B-4C8D-B4A1-134FD04CF45C}"/>
          </ac:cxnSpMkLst>
        </pc:cxnChg>
      </pc:sldChg>
      <pc:sldChg chg="modSp new del mod">
        <pc:chgData name="Cindy Fischer" userId="27cd420a-a4c2-4e54-a13f-fbf18e099d2d" providerId="ADAL" clId="{A54CFC03-E61F-4DE5-B631-D32DD6FD2A75}" dt="2023-06-15T16:44:00.286" v="3329" actId="2696"/>
        <pc:sldMkLst>
          <pc:docMk/>
          <pc:sldMk cId="2606908890" sldId="807"/>
        </pc:sldMkLst>
        <pc:spChg chg="mod">
          <ac:chgData name="Cindy Fischer" userId="27cd420a-a4c2-4e54-a13f-fbf18e099d2d" providerId="ADAL" clId="{A54CFC03-E61F-4DE5-B631-D32DD6FD2A75}" dt="2023-06-15T16:43:55.917" v="3328" actId="20577"/>
          <ac:spMkLst>
            <pc:docMk/>
            <pc:sldMk cId="2606908890" sldId="807"/>
            <ac:spMk id="2" creationId="{0F75091F-D5EE-A7E2-4263-0B8FB88AA3BF}"/>
          </ac:spMkLst>
        </pc:spChg>
      </pc:sldChg>
      <pc:sldChg chg="addSp delSp modSp add mod ord setBg">
        <pc:chgData name="Cindy Fischer" userId="27cd420a-a4c2-4e54-a13f-fbf18e099d2d" providerId="ADAL" clId="{A54CFC03-E61F-4DE5-B631-D32DD6FD2A75}" dt="2023-06-20T14:39:59.553" v="4100" actId="1076"/>
        <pc:sldMkLst>
          <pc:docMk/>
          <pc:sldMk cId="3895649531" sldId="808"/>
        </pc:sldMkLst>
        <pc:spChg chg="mo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2" creationId="{215CD737-2653-5879-8B91-99A628BBDFF1}"/>
          </ac:spMkLst>
        </pc:spChg>
        <pc:spChg chg="del mo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3" creationId="{89FA5EBF-29FF-5E03-5A92-3842E38205CD}"/>
          </ac:spMkLst>
        </pc:spChg>
        <pc:spChg chg="ad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9" creationId="{BACC6370-2D7E-4714-9D71-7542949D7D5D}"/>
          </ac:spMkLst>
        </pc:spChg>
        <pc:spChg chg="ad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11" creationId="{F68B3F68-107C-434F-AA38-110D5EA91B85}"/>
          </ac:spMkLst>
        </pc:spChg>
        <pc:spChg chg="ad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13" creationId="{AAD0DBB9-1A4B-4391-81D4-CB19F9AB918A}"/>
          </ac:spMkLst>
        </pc:spChg>
        <pc:spChg chg="ad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15" creationId="{063BBA22-50EA-4C4D-BE05-F1CE4E63AA56}"/>
          </ac:spMkLst>
        </pc:spChg>
        <pc:graphicFrameChg chg="add mod">
          <ac:chgData name="Cindy Fischer" userId="27cd420a-a4c2-4e54-a13f-fbf18e099d2d" providerId="ADAL" clId="{A54CFC03-E61F-4DE5-B631-D32DD6FD2A75}" dt="2023-06-20T14:39:59.553" v="4100" actId="1076"/>
          <ac:graphicFrameMkLst>
            <pc:docMk/>
            <pc:sldMk cId="3895649531" sldId="808"/>
            <ac:graphicFrameMk id="5" creationId="{68D5DF18-5768-7C22-C035-07F66197CF90}"/>
          </ac:graphicFrameMkLst>
        </pc:graphicFrameChg>
        <pc:picChg chg="del">
          <ac:chgData name="Cindy Fischer" userId="27cd420a-a4c2-4e54-a13f-fbf18e099d2d" providerId="ADAL" clId="{A54CFC03-E61F-4DE5-B631-D32DD6FD2A75}" dt="2023-06-15T16:52:57.379" v="3781" actId="478"/>
          <ac:picMkLst>
            <pc:docMk/>
            <pc:sldMk cId="3895649531" sldId="808"/>
            <ac:picMk id="4" creationId="{F50CBF05-3319-DBAD-83F9-339F7FAB7664}"/>
          </ac:picMkLst>
        </pc:picChg>
      </pc:sldChg>
      <pc:sldChg chg="addSp modSp new mod modShow">
        <pc:chgData name="Cindy Fischer" userId="27cd420a-a4c2-4e54-a13f-fbf18e099d2d" providerId="ADAL" clId="{A54CFC03-E61F-4DE5-B631-D32DD6FD2A75}" dt="2023-06-20T19:25:40.010" v="4386" actId="1076"/>
        <pc:sldMkLst>
          <pc:docMk/>
          <pc:sldMk cId="2012627143" sldId="809"/>
        </pc:sldMkLst>
        <pc:spChg chg="mod">
          <ac:chgData name="Cindy Fischer" userId="27cd420a-a4c2-4e54-a13f-fbf18e099d2d" providerId="ADAL" clId="{A54CFC03-E61F-4DE5-B631-D32DD6FD2A75}" dt="2023-06-20T19:23:36.624" v="4369"/>
          <ac:spMkLst>
            <pc:docMk/>
            <pc:sldMk cId="2012627143" sldId="809"/>
            <ac:spMk id="2" creationId="{EA64BCEF-122E-F224-971A-CBFDE790A1B2}"/>
          </ac:spMkLst>
        </pc:spChg>
        <pc:spChg chg="mod">
          <ac:chgData name="Cindy Fischer" userId="27cd420a-a4c2-4e54-a13f-fbf18e099d2d" providerId="ADAL" clId="{A54CFC03-E61F-4DE5-B631-D32DD6FD2A75}" dt="2023-06-20T19:24:59" v="4378" actId="113"/>
          <ac:spMkLst>
            <pc:docMk/>
            <pc:sldMk cId="2012627143" sldId="809"/>
            <ac:spMk id="3" creationId="{936E4594-A30F-FE87-818E-74729D42C836}"/>
          </ac:spMkLst>
        </pc:spChg>
        <pc:picChg chg="add mod">
          <ac:chgData name="Cindy Fischer" userId="27cd420a-a4c2-4e54-a13f-fbf18e099d2d" providerId="ADAL" clId="{A54CFC03-E61F-4DE5-B631-D32DD6FD2A75}" dt="2023-06-20T19:25:40.010" v="4386" actId="1076"/>
          <ac:picMkLst>
            <pc:docMk/>
            <pc:sldMk cId="2012627143" sldId="809"/>
            <ac:picMk id="4" creationId="{3C949B30-462B-1E6D-B0C2-C4760B952EF7}"/>
          </ac:picMkLst>
        </pc:picChg>
        <pc:picChg chg="add mod">
          <ac:chgData name="Cindy Fischer" userId="27cd420a-a4c2-4e54-a13f-fbf18e099d2d" providerId="ADAL" clId="{A54CFC03-E61F-4DE5-B631-D32DD6FD2A75}" dt="2023-06-20T19:25:10.067" v="4381" actId="1076"/>
          <ac:picMkLst>
            <pc:docMk/>
            <pc:sldMk cId="2012627143" sldId="809"/>
            <ac:picMk id="1026" creationId="{FEFDC54F-52D7-E761-A8B0-39F122A25E30}"/>
          </ac:picMkLst>
        </pc:picChg>
      </pc:sldChg>
      <pc:sldChg chg="add del">
        <pc:chgData name="Cindy Fischer" userId="27cd420a-a4c2-4e54-a13f-fbf18e099d2d" providerId="ADAL" clId="{A54CFC03-E61F-4DE5-B631-D32DD6FD2A75}" dt="2023-06-20T19:23:13.494" v="4367" actId="2696"/>
        <pc:sldMkLst>
          <pc:docMk/>
          <pc:sldMk cId="2973406440" sldId="809"/>
        </pc:sldMkLst>
      </pc:sldChg>
    </pc:docChg>
  </pc:docChgLst>
  <pc:docChgLst>
    <pc:chgData name="Brianna Slominski" userId="7ad2e49d-cc09-495b-9ef9-8025811ce721" providerId="ADAL" clId="{7E57CC4E-22B4-4B5B-928A-5FF49EE341E7}"/>
    <pc:docChg chg="modSld">
      <pc:chgData name="Brianna Slominski" userId="7ad2e49d-cc09-495b-9ef9-8025811ce721" providerId="ADAL" clId="{7E57CC4E-22B4-4B5B-928A-5FF49EE341E7}" dt="2023-06-21T14:45:39.659" v="1" actId="113"/>
      <pc:docMkLst>
        <pc:docMk/>
      </pc:docMkLst>
      <pc:sldChg chg="modNotesTx">
        <pc:chgData name="Brianna Slominski" userId="7ad2e49d-cc09-495b-9ef9-8025811ce721" providerId="ADAL" clId="{7E57CC4E-22B4-4B5B-928A-5FF49EE341E7}" dt="2023-06-21T14:45:39.659" v="1" actId="113"/>
        <pc:sldMkLst>
          <pc:docMk/>
          <pc:sldMk cId="1138097876" sldId="274"/>
        </pc:sldMkLst>
      </pc:sldChg>
    </pc:docChg>
  </pc:docChgLst>
  <pc:docChgLst>
    <pc:chgData name="Brianna Slominski" userId="S::bslominski@hfma.org::7ad2e49d-cc09-495b-9ef9-8025811ce721" providerId="AD" clId="Web-{2A7E25C4-A9C6-9070-4B58-3A8CD85CB68C}"/>
    <pc:docChg chg="modSld">
      <pc:chgData name="Brianna Slominski" userId="S::bslominski@hfma.org::7ad2e49d-cc09-495b-9ef9-8025811ce721" providerId="AD" clId="Web-{2A7E25C4-A9C6-9070-4B58-3A8CD85CB68C}" dt="2023-06-14T19:53:08.251" v="0"/>
      <pc:docMkLst>
        <pc:docMk/>
      </pc:docMkLst>
      <pc:sldChg chg="delSp">
        <pc:chgData name="Brianna Slominski" userId="S::bslominski@hfma.org::7ad2e49d-cc09-495b-9ef9-8025811ce721" providerId="AD" clId="Web-{2A7E25C4-A9C6-9070-4B58-3A8CD85CB68C}" dt="2023-06-14T19:53:08.251" v="0"/>
        <pc:sldMkLst>
          <pc:docMk/>
          <pc:sldMk cId="1121864415" sldId="268"/>
        </pc:sldMkLst>
        <pc:spChg chg="del">
          <ac:chgData name="Brianna Slominski" userId="S::bslominski@hfma.org::7ad2e49d-cc09-495b-9ef9-8025811ce721" providerId="AD" clId="Web-{2A7E25C4-A9C6-9070-4B58-3A8CD85CB68C}" dt="2023-06-14T19:53:08.251" v="0"/>
          <ac:spMkLst>
            <pc:docMk/>
            <pc:sldMk cId="1121864415" sldId="268"/>
            <ac:spMk id="2" creationId="{215CD737-2653-5879-8B91-99A628BBDFF1}"/>
          </ac:spMkLst>
        </pc:spChg>
      </pc:sldChg>
    </pc:docChg>
  </pc:docChgLst>
  <pc:docChgLst>
    <pc:chgData name="Cindy Fischer" userId="27cd420a-a4c2-4e54-a13f-fbf18e099d2d" providerId="ADAL" clId="{0D6625FC-02D6-44FB-93B3-E7244EC8C21D}"/>
    <pc:docChg chg="undo custSel addSld delSld modSld sldOrd">
      <pc:chgData name="Cindy Fischer" userId="27cd420a-a4c2-4e54-a13f-fbf18e099d2d" providerId="ADAL" clId="{0D6625FC-02D6-44FB-93B3-E7244EC8C21D}" dt="2023-06-01T14:04:40.503" v="3969" actId="20577"/>
      <pc:docMkLst>
        <pc:docMk/>
      </pc:docMkLst>
      <pc:sldChg chg="delSp modSp mod">
        <pc:chgData name="Cindy Fischer" userId="27cd420a-a4c2-4e54-a13f-fbf18e099d2d" providerId="ADAL" clId="{0D6625FC-02D6-44FB-93B3-E7244EC8C21D}" dt="2023-05-30T16:48:18.354" v="2073" actId="255"/>
        <pc:sldMkLst>
          <pc:docMk/>
          <pc:sldMk cId="1827725048" sldId="258"/>
        </pc:sldMkLst>
        <pc:spChg chg="mod">
          <ac:chgData name="Cindy Fischer" userId="27cd420a-a4c2-4e54-a13f-fbf18e099d2d" providerId="ADAL" clId="{0D6625FC-02D6-44FB-93B3-E7244EC8C21D}" dt="2023-05-30T16:48:18.354" v="2073" actId="255"/>
          <ac:spMkLst>
            <pc:docMk/>
            <pc:sldMk cId="1827725048" sldId="258"/>
            <ac:spMk id="2" creationId="{D19D7393-74B6-405B-8E1D-4ACCB68713ED}"/>
          </ac:spMkLst>
        </pc:spChg>
        <pc:spChg chg="del">
          <ac:chgData name="Cindy Fischer" userId="27cd420a-a4c2-4e54-a13f-fbf18e099d2d" providerId="ADAL" clId="{0D6625FC-02D6-44FB-93B3-E7244EC8C21D}" dt="2023-05-30T15:40:31.321" v="61" actId="478"/>
          <ac:spMkLst>
            <pc:docMk/>
            <pc:sldMk cId="1827725048" sldId="258"/>
            <ac:spMk id="3" creationId="{03B1FCB1-F468-43C3-928B-E36828E5B1B4}"/>
          </ac:spMkLst>
        </pc:spChg>
        <pc:spChg chg="mod">
          <ac:chgData name="Cindy Fischer" userId="27cd420a-a4c2-4e54-a13f-fbf18e099d2d" providerId="ADAL" clId="{0D6625FC-02D6-44FB-93B3-E7244EC8C21D}" dt="2023-05-30T15:41:38.699" v="119" actId="20577"/>
          <ac:spMkLst>
            <pc:docMk/>
            <pc:sldMk cId="1827725048" sldId="258"/>
            <ac:spMk id="4" creationId="{CC474E41-036F-4415-8F60-C39009E83C01}"/>
          </ac:spMkLst>
        </pc:spChg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93614268" sldId="259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2195052577" sldId="260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1111498732" sldId="261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3276042063" sldId="262"/>
        </pc:sldMkLst>
      </pc:sldChg>
      <pc:sldChg chg="modSp new mod ord setBg">
        <pc:chgData name="Cindy Fischer" userId="27cd420a-a4c2-4e54-a13f-fbf18e099d2d" providerId="ADAL" clId="{0D6625FC-02D6-44FB-93B3-E7244EC8C21D}" dt="2023-05-30T15:58:03.030" v="1110" actId="20577"/>
        <pc:sldMkLst>
          <pc:docMk/>
          <pc:sldMk cId="2383531997" sldId="263"/>
        </pc:sldMkLst>
        <pc:spChg chg="mod">
          <ac:chgData name="Cindy Fischer" userId="27cd420a-a4c2-4e54-a13f-fbf18e099d2d" providerId="ADAL" clId="{0D6625FC-02D6-44FB-93B3-E7244EC8C21D}" dt="2023-05-30T15:58:03.030" v="1110" actId="20577"/>
          <ac:spMkLst>
            <pc:docMk/>
            <pc:sldMk cId="2383531997" sldId="263"/>
            <ac:spMk id="2" creationId="{CC26A876-208D-1254-701D-87130BD0208F}"/>
          </ac:spMkLst>
        </pc:spChg>
      </pc:sldChg>
      <pc:sldChg chg="addSp modSp new mod modNotesTx">
        <pc:chgData name="Cindy Fischer" userId="27cd420a-a4c2-4e54-a13f-fbf18e099d2d" providerId="ADAL" clId="{0D6625FC-02D6-44FB-93B3-E7244EC8C21D}" dt="2023-05-31T21:12:31.398" v="2907" actId="20577"/>
        <pc:sldMkLst>
          <pc:docMk/>
          <pc:sldMk cId="72287736" sldId="264"/>
        </pc:sldMkLst>
        <pc:spChg chg="mod">
          <ac:chgData name="Cindy Fischer" userId="27cd420a-a4c2-4e54-a13f-fbf18e099d2d" providerId="ADAL" clId="{0D6625FC-02D6-44FB-93B3-E7244EC8C21D}" dt="2023-05-30T15:59:00.365" v="1131" actId="255"/>
          <ac:spMkLst>
            <pc:docMk/>
            <pc:sldMk cId="72287736" sldId="264"/>
            <ac:spMk id="2" creationId="{215CD737-2653-5879-8B91-99A628BBDFF1}"/>
          </ac:spMkLst>
        </pc:spChg>
        <pc:spChg chg="mod">
          <ac:chgData name="Cindy Fischer" userId="27cd420a-a4c2-4e54-a13f-fbf18e099d2d" providerId="ADAL" clId="{0D6625FC-02D6-44FB-93B3-E7244EC8C21D}" dt="2023-05-31T21:12:31.398" v="2907" actId="20577"/>
          <ac:spMkLst>
            <pc:docMk/>
            <pc:sldMk cId="72287736" sldId="264"/>
            <ac:spMk id="3" creationId="{89FA5EBF-29FF-5E03-5A92-3842E38205CD}"/>
          </ac:spMkLst>
        </pc:spChg>
        <pc:picChg chg="add mod">
          <ac:chgData name="Cindy Fischer" userId="27cd420a-a4c2-4e54-a13f-fbf18e099d2d" providerId="ADAL" clId="{0D6625FC-02D6-44FB-93B3-E7244EC8C21D}" dt="2023-05-30T16:08:38.985" v="1277" actId="1076"/>
          <ac:picMkLst>
            <pc:docMk/>
            <pc:sldMk cId="72287736" sldId="264"/>
            <ac:picMk id="5" creationId="{F5CB9C87-1CEB-5735-C16A-269054F0CE96}"/>
          </ac:picMkLst>
        </pc:picChg>
      </pc:sldChg>
      <pc:sldChg chg="new del">
        <pc:chgData name="Cindy Fischer" userId="27cd420a-a4c2-4e54-a13f-fbf18e099d2d" providerId="ADAL" clId="{0D6625FC-02D6-44FB-93B3-E7244EC8C21D}" dt="2023-05-30T16:00:09.407" v="1134" actId="2696"/>
        <pc:sldMkLst>
          <pc:docMk/>
          <pc:sldMk cId="86276383" sldId="265"/>
        </pc:sldMkLst>
      </pc:sldChg>
      <pc:sldChg chg="addSp delSp modSp add mod modNotesTx">
        <pc:chgData name="Cindy Fischer" userId="27cd420a-a4c2-4e54-a13f-fbf18e099d2d" providerId="ADAL" clId="{0D6625FC-02D6-44FB-93B3-E7244EC8C21D}" dt="2023-05-31T21:17:08.125" v="3608" actId="113"/>
        <pc:sldMkLst>
          <pc:docMk/>
          <pc:sldMk cId="2786077259" sldId="265"/>
        </pc:sldMkLst>
        <pc:spChg chg="mod">
          <ac:chgData name="Cindy Fischer" userId="27cd420a-a4c2-4e54-a13f-fbf18e099d2d" providerId="ADAL" clId="{0D6625FC-02D6-44FB-93B3-E7244EC8C21D}" dt="2023-05-30T16:07:10.098" v="1265" actId="14100"/>
          <ac:spMkLst>
            <pc:docMk/>
            <pc:sldMk cId="2786077259" sldId="265"/>
            <ac:spMk id="2" creationId="{215CD737-2653-5879-8B91-99A628BBDFF1}"/>
          </ac:spMkLst>
        </pc:spChg>
        <pc:spChg chg="del mod">
          <ac:chgData name="Cindy Fischer" userId="27cd420a-a4c2-4e54-a13f-fbf18e099d2d" providerId="ADAL" clId="{0D6625FC-02D6-44FB-93B3-E7244EC8C21D}" dt="2023-05-30T16:06:58.440" v="1261" actId="22"/>
          <ac:spMkLst>
            <pc:docMk/>
            <pc:sldMk cId="2786077259" sldId="265"/>
            <ac:spMk id="3" creationId="{89FA5EBF-29FF-5E03-5A92-3842E38205CD}"/>
          </ac:spMkLst>
        </pc:spChg>
        <pc:picChg chg="add mod ord">
          <ac:chgData name="Cindy Fischer" userId="27cd420a-a4c2-4e54-a13f-fbf18e099d2d" providerId="ADAL" clId="{0D6625FC-02D6-44FB-93B3-E7244EC8C21D}" dt="2023-05-30T16:07:39.996" v="1272" actId="14100"/>
          <ac:picMkLst>
            <pc:docMk/>
            <pc:sldMk cId="2786077259" sldId="265"/>
            <ac:picMk id="5" creationId="{BD3AA7D1-D902-79D7-14C9-5C921DA4A69B}"/>
          </ac:picMkLst>
        </pc:picChg>
      </pc:sldChg>
      <pc:sldChg chg="addSp delSp modSp add mod setBg modNotesTx">
        <pc:chgData name="Cindy Fischer" userId="27cd420a-a4c2-4e54-a13f-fbf18e099d2d" providerId="ADAL" clId="{0D6625FC-02D6-44FB-93B3-E7244EC8C21D}" dt="2023-05-31T21:21:30.737" v="3856" actId="6549"/>
        <pc:sldMkLst>
          <pc:docMk/>
          <pc:sldMk cId="3900833555" sldId="266"/>
        </pc:sldMkLst>
        <pc:spChg chg="del mo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1T21:19:54.880" v="3843" actId="22"/>
          <ac:spMkLst>
            <pc:docMk/>
            <pc:sldMk cId="3900833555" sldId="266"/>
            <ac:spMk id="4" creationId="{68AF459A-1AF3-8E01-B635-E8000B182E55}"/>
          </ac:spMkLst>
        </pc:spChg>
        <pc:spChg chg="add del mod">
          <ac:chgData name="Cindy Fischer" userId="27cd420a-a4c2-4e54-a13f-fbf18e099d2d" providerId="ADAL" clId="{0D6625FC-02D6-44FB-93B3-E7244EC8C21D}" dt="2023-05-30T16:14:12.705" v="1308" actId="22"/>
          <ac:spMkLst>
            <pc:docMk/>
            <pc:sldMk cId="3900833555" sldId="266"/>
            <ac:spMk id="7" creationId="{50F6D4ED-FBE0-147B-8EF7-B17703573675}"/>
          </ac:spMkLst>
        </pc:spChg>
        <pc:spChg chg="add del mod">
          <ac:chgData name="Cindy Fischer" userId="27cd420a-a4c2-4e54-a13f-fbf18e099d2d" providerId="ADAL" clId="{0D6625FC-02D6-44FB-93B3-E7244EC8C21D}" dt="2023-05-31T21:20:51.654" v="3848" actId="22"/>
          <ac:spMkLst>
            <pc:docMk/>
            <pc:sldMk cId="3900833555" sldId="266"/>
            <ac:spMk id="8" creationId="{E93FAA17-222B-1468-72D2-C747369F6BAE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16" creationId="{F3060C83-F051-4F0E-ABAD-AA0DFC48B218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18" creationId="{83C98ABE-055B-441F-B07E-44F97F083C39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0" creationId="{29FDB030-9B49-4CED-8CCD-4D99382388AC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2" creationId="{3783CA14-24A1-485C-8B30-D6A5D87987AD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4" creationId="{9A97C86A-04D6-40F7-AE84-31AB43E6A846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6" creationId="{FF9F2414-84E8-453E-B1F3-389FDE8192D9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8" creationId="{3ECA69A1-7536-43AC-85EF-C7106179F5ED}"/>
          </ac:spMkLst>
        </pc:spChg>
        <pc:picChg chg="add del">
          <ac:chgData name="Cindy Fischer" userId="27cd420a-a4c2-4e54-a13f-fbf18e099d2d" providerId="ADAL" clId="{0D6625FC-02D6-44FB-93B3-E7244EC8C21D}" dt="2023-05-30T16:14:07.505" v="1306" actId="22"/>
          <ac:picMkLst>
            <pc:docMk/>
            <pc:sldMk cId="3900833555" sldId="266"/>
            <ac:picMk id="4" creationId="{B6EEC37B-0895-8D4B-C592-0E164071ED28}"/>
          </ac:picMkLst>
        </pc:picChg>
        <pc:picChg chg="del">
          <ac:chgData name="Cindy Fischer" userId="27cd420a-a4c2-4e54-a13f-fbf18e099d2d" providerId="ADAL" clId="{0D6625FC-02D6-44FB-93B3-E7244EC8C21D}" dt="2023-05-30T16:14:09.520" v="1307" actId="478"/>
          <ac:picMkLst>
            <pc:docMk/>
            <pc:sldMk cId="3900833555" sldId="266"/>
            <ac:picMk id="5" creationId="{BD3AA7D1-D902-79D7-14C9-5C921DA4A69B}"/>
          </ac:picMkLst>
        </pc:picChg>
        <pc:picChg chg="add del mod ord">
          <ac:chgData name="Cindy Fischer" userId="27cd420a-a4c2-4e54-a13f-fbf18e099d2d" providerId="ADAL" clId="{0D6625FC-02D6-44FB-93B3-E7244EC8C21D}" dt="2023-05-31T21:20:43.163" v="3846" actId="478"/>
          <ac:picMkLst>
            <pc:docMk/>
            <pc:sldMk cId="3900833555" sldId="266"/>
            <ac:picMk id="6" creationId="{143E0B61-1D2D-34A7-8241-108C29D12964}"/>
          </ac:picMkLst>
        </pc:picChg>
        <pc:picChg chg="add del mod ord">
          <ac:chgData name="Cindy Fischer" userId="27cd420a-a4c2-4e54-a13f-fbf18e099d2d" providerId="ADAL" clId="{0D6625FC-02D6-44FB-93B3-E7244EC8C21D}" dt="2023-05-31T21:19:52.389" v="3842" actId="478"/>
          <ac:picMkLst>
            <pc:docMk/>
            <pc:sldMk cId="3900833555" sldId="266"/>
            <ac:picMk id="9" creationId="{9D50B63B-0AFA-F93A-9CCB-75DA4C7BDEBC}"/>
          </ac:picMkLst>
        </pc:picChg>
        <pc:picChg chg="add mod ord">
          <ac:chgData name="Cindy Fischer" userId="27cd420a-a4c2-4e54-a13f-fbf18e099d2d" providerId="ADAL" clId="{0D6625FC-02D6-44FB-93B3-E7244EC8C21D}" dt="2023-05-31T21:21:21.384" v="3855" actId="14100"/>
          <ac:picMkLst>
            <pc:docMk/>
            <pc:sldMk cId="3900833555" sldId="266"/>
            <ac:picMk id="11" creationId="{5482B712-9B39-8DBE-7209-238A325488B3}"/>
          </ac:picMkLst>
        </pc:picChg>
      </pc:sldChg>
      <pc:sldChg chg="addSp delSp modSp add mod modNotesTx">
        <pc:chgData name="Cindy Fischer" userId="27cd420a-a4c2-4e54-a13f-fbf18e099d2d" providerId="ADAL" clId="{0D6625FC-02D6-44FB-93B3-E7244EC8C21D}" dt="2023-06-01T14:04:40.503" v="3969" actId="20577"/>
        <pc:sldMkLst>
          <pc:docMk/>
          <pc:sldMk cId="2561155578" sldId="267"/>
        </pc:sldMkLst>
        <pc:spChg chg="mod">
          <ac:chgData name="Cindy Fischer" userId="27cd420a-a4c2-4e54-a13f-fbf18e099d2d" providerId="ADAL" clId="{0D6625FC-02D6-44FB-93B3-E7244EC8C21D}" dt="2023-05-30T16:17:15.875" v="1355" actId="20577"/>
          <ac:spMkLst>
            <pc:docMk/>
            <pc:sldMk cId="2561155578" sldId="267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0T16:17:45.679" v="1357" actId="22"/>
          <ac:spMkLst>
            <pc:docMk/>
            <pc:sldMk cId="2561155578" sldId="267"/>
            <ac:spMk id="4" creationId="{83838048-3404-7C67-A6AE-AFF1DFC96CDE}"/>
          </ac:spMkLst>
        </pc:spChg>
        <pc:picChg chg="add mod ord">
          <ac:chgData name="Cindy Fischer" userId="27cd420a-a4c2-4e54-a13f-fbf18e099d2d" providerId="ADAL" clId="{0D6625FC-02D6-44FB-93B3-E7244EC8C21D}" dt="2023-05-30T16:17:55.215" v="1359" actId="14100"/>
          <ac:picMkLst>
            <pc:docMk/>
            <pc:sldMk cId="2561155578" sldId="267"/>
            <ac:picMk id="6" creationId="{C4A1DF6F-99AF-F576-BCF9-FAA13061526F}"/>
          </ac:picMkLst>
        </pc:picChg>
        <pc:picChg chg="del">
          <ac:chgData name="Cindy Fischer" userId="27cd420a-a4c2-4e54-a13f-fbf18e099d2d" providerId="ADAL" clId="{0D6625FC-02D6-44FB-93B3-E7244EC8C21D}" dt="2023-05-30T16:17:18.315" v="1356" actId="478"/>
          <ac:picMkLst>
            <pc:docMk/>
            <pc:sldMk cId="2561155578" sldId="267"/>
            <ac:picMk id="9" creationId="{9D50B63B-0AFA-F93A-9CCB-75DA4C7BDEBC}"/>
          </ac:picMkLst>
        </pc:picChg>
      </pc:sldChg>
      <pc:sldChg chg="addSp delSp modSp add mod modNotesTx">
        <pc:chgData name="Cindy Fischer" userId="27cd420a-a4c2-4e54-a13f-fbf18e099d2d" providerId="ADAL" clId="{0D6625FC-02D6-44FB-93B3-E7244EC8C21D}" dt="2023-05-30T16:42:37.649" v="1995" actId="20577"/>
        <pc:sldMkLst>
          <pc:docMk/>
          <pc:sldMk cId="1121864415" sldId="268"/>
        </pc:sldMkLst>
        <pc:spChg chg="mod">
          <ac:chgData name="Cindy Fischer" userId="27cd420a-a4c2-4e54-a13f-fbf18e099d2d" providerId="ADAL" clId="{0D6625FC-02D6-44FB-93B3-E7244EC8C21D}" dt="2023-05-30T16:22:33.542" v="1672" actId="6549"/>
          <ac:spMkLst>
            <pc:docMk/>
            <pc:sldMk cId="1121864415" sldId="268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0T16:21:28.393" v="1661" actId="22"/>
          <ac:spMkLst>
            <pc:docMk/>
            <pc:sldMk cId="1121864415" sldId="268"/>
            <ac:spMk id="4" creationId="{E1797734-47F0-A3B7-E4C4-6BFC5D71C9F9}"/>
          </ac:spMkLst>
        </pc:spChg>
        <pc:spChg chg="add del mod">
          <ac:chgData name="Cindy Fischer" userId="27cd420a-a4c2-4e54-a13f-fbf18e099d2d" providerId="ADAL" clId="{0D6625FC-02D6-44FB-93B3-E7244EC8C21D}" dt="2023-05-30T16:22:11.628" v="1667" actId="478"/>
          <ac:spMkLst>
            <pc:docMk/>
            <pc:sldMk cId="1121864415" sldId="268"/>
            <ac:spMk id="9" creationId="{372D71CA-BB4D-21CB-3186-3E75C5BFFD88}"/>
          </ac:spMkLst>
        </pc:spChg>
        <pc:picChg chg="del">
          <ac:chgData name="Cindy Fischer" userId="27cd420a-a4c2-4e54-a13f-fbf18e099d2d" providerId="ADAL" clId="{0D6625FC-02D6-44FB-93B3-E7244EC8C21D}" dt="2023-05-30T16:20:59.892" v="1659" actId="478"/>
          <ac:picMkLst>
            <pc:docMk/>
            <pc:sldMk cId="1121864415" sldId="268"/>
            <ac:picMk id="6" creationId="{C4A1DF6F-99AF-F576-BCF9-FAA13061526F}"/>
          </ac:picMkLst>
        </pc:picChg>
        <pc:picChg chg="add del mod ord">
          <ac:chgData name="Cindy Fischer" userId="27cd420a-a4c2-4e54-a13f-fbf18e099d2d" providerId="ADAL" clId="{0D6625FC-02D6-44FB-93B3-E7244EC8C21D}" dt="2023-05-30T16:23:07.052" v="1677" actId="14100"/>
          <ac:picMkLst>
            <pc:docMk/>
            <pc:sldMk cId="1121864415" sldId="268"/>
            <ac:picMk id="7" creationId="{1D47711E-69F6-3AB5-1C57-14DC1442E6C9}"/>
          </ac:picMkLst>
        </pc:picChg>
      </pc:sldChg>
      <pc:sldChg chg="addSp delSp modSp add mod">
        <pc:chgData name="Cindy Fischer" userId="27cd420a-a4c2-4e54-a13f-fbf18e099d2d" providerId="ADAL" clId="{0D6625FC-02D6-44FB-93B3-E7244EC8C21D}" dt="2023-05-30T16:26:31.928" v="1719" actId="1076"/>
        <pc:sldMkLst>
          <pc:docMk/>
          <pc:sldMk cId="3639385201" sldId="269"/>
        </pc:sldMkLst>
        <pc:spChg chg="mod">
          <ac:chgData name="Cindy Fischer" userId="27cd420a-a4c2-4e54-a13f-fbf18e099d2d" providerId="ADAL" clId="{0D6625FC-02D6-44FB-93B3-E7244EC8C21D}" dt="2023-05-30T16:26:31.928" v="1719" actId="1076"/>
          <ac:spMkLst>
            <pc:docMk/>
            <pc:sldMk cId="3639385201" sldId="269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0T16:25:15.564" v="1680" actId="22"/>
          <ac:spMkLst>
            <pc:docMk/>
            <pc:sldMk cId="3639385201" sldId="269"/>
            <ac:spMk id="4" creationId="{74DE1B0F-A6FE-E839-3C34-397FB3D4BBD1}"/>
          </ac:spMkLst>
        </pc:spChg>
        <pc:picChg chg="add mod ord">
          <ac:chgData name="Cindy Fischer" userId="27cd420a-a4c2-4e54-a13f-fbf18e099d2d" providerId="ADAL" clId="{0D6625FC-02D6-44FB-93B3-E7244EC8C21D}" dt="2023-05-30T16:25:46.198" v="1683" actId="1076"/>
          <ac:picMkLst>
            <pc:docMk/>
            <pc:sldMk cId="3639385201" sldId="269"/>
            <ac:picMk id="6" creationId="{C981B9CB-4DFA-201C-4F73-8C4711040F76}"/>
          </ac:picMkLst>
        </pc:picChg>
        <pc:picChg chg="del">
          <ac:chgData name="Cindy Fischer" userId="27cd420a-a4c2-4e54-a13f-fbf18e099d2d" providerId="ADAL" clId="{0D6625FC-02D6-44FB-93B3-E7244EC8C21D}" dt="2023-05-30T16:24:22.207" v="1679" actId="478"/>
          <ac:picMkLst>
            <pc:docMk/>
            <pc:sldMk cId="3639385201" sldId="269"/>
            <ac:picMk id="7" creationId="{1D47711E-69F6-3AB5-1C57-14DC1442E6C9}"/>
          </ac:picMkLst>
        </pc:picChg>
      </pc:sldChg>
      <pc:sldChg chg="addSp delSp modSp add mod ord modNotesTx">
        <pc:chgData name="Cindy Fischer" userId="27cd420a-a4c2-4e54-a13f-fbf18e099d2d" providerId="ADAL" clId="{0D6625FC-02D6-44FB-93B3-E7244EC8C21D}" dt="2023-05-31T16:06:43.374" v="2518" actId="20577"/>
        <pc:sldMkLst>
          <pc:docMk/>
          <pc:sldMk cId="2962091840" sldId="270"/>
        </pc:sldMkLst>
        <pc:spChg chg="mod">
          <ac:chgData name="Cindy Fischer" userId="27cd420a-a4c2-4e54-a13f-fbf18e099d2d" providerId="ADAL" clId="{0D6625FC-02D6-44FB-93B3-E7244EC8C21D}" dt="2023-05-30T16:45:14.002" v="2032" actId="20577"/>
          <ac:spMkLst>
            <pc:docMk/>
            <pc:sldMk cId="2962091840" sldId="270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0T16:45:02.009" v="2029" actId="22"/>
          <ac:spMkLst>
            <pc:docMk/>
            <pc:sldMk cId="2962091840" sldId="270"/>
            <ac:spMk id="4" creationId="{7A3941EB-88DF-ADC5-A707-210050DA4921}"/>
          </ac:spMkLst>
        </pc:spChg>
        <pc:picChg chg="del">
          <ac:chgData name="Cindy Fischer" userId="27cd420a-a4c2-4e54-a13f-fbf18e099d2d" providerId="ADAL" clId="{0D6625FC-02D6-44FB-93B3-E7244EC8C21D}" dt="2023-05-30T16:44:07.281" v="2027" actId="478"/>
          <ac:picMkLst>
            <pc:docMk/>
            <pc:sldMk cId="2962091840" sldId="270"/>
            <ac:picMk id="6" creationId="{C4A1DF6F-99AF-F576-BCF9-FAA13061526F}"/>
          </ac:picMkLst>
        </pc:picChg>
        <pc:picChg chg="add mod ord">
          <ac:chgData name="Cindy Fischer" userId="27cd420a-a4c2-4e54-a13f-fbf18e099d2d" providerId="ADAL" clId="{0D6625FC-02D6-44FB-93B3-E7244EC8C21D}" dt="2023-05-30T16:48:50.006" v="2074" actId="1076"/>
          <ac:picMkLst>
            <pc:docMk/>
            <pc:sldMk cId="2962091840" sldId="270"/>
            <ac:picMk id="7" creationId="{33315488-D9B4-A2EA-3C35-E4A879A0B842}"/>
          </ac:picMkLst>
        </pc:picChg>
      </pc:sldChg>
      <pc:sldChg chg="modSp add mod ord">
        <pc:chgData name="Cindy Fischer" userId="27cd420a-a4c2-4e54-a13f-fbf18e099d2d" providerId="ADAL" clId="{0D6625FC-02D6-44FB-93B3-E7244EC8C21D}" dt="2023-05-31T21:36:50.719" v="3962" actId="20577"/>
        <pc:sldMkLst>
          <pc:docMk/>
          <pc:sldMk cId="2085960557" sldId="271"/>
        </pc:sldMkLst>
        <pc:spChg chg="mod">
          <ac:chgData name="Cindy Fischer" userId="27cd420a-a4c2-4e54-a13f-fbf18e099d2d" providerId="ADAL" clId="{0D6625FC-02D6-44FB-93B3-E7244EC8C21D}" dt="2023-05-31T21:36:50.719" v="3962" actId="20577"/>
          <ac:spMkLst>
            <pc:docMk/>
            <pc:sldMk cId="2085960557" sldId="271"/>
            <ac:spMk id="2" creationId="{CC26A876-208D-1254-701D-87130BD0208F}"/>
          </ac:spMkLst>
        </pc:spChg>
      </pc:sldChg>
      <pc:sldChg chg="addSp delSp modSp add mod ord">
        <pc:chgData name="Cindy Fischer" userId="27cd420a-a4c2-4e54-a13f-fbf18e099d2d" providerId="ADAL" clId="{0D6625FC-02D6-44FB-93B3-E7244EC8C21D}" dt="2023-05-31T15:57:34.934" v="2121" actId="14100"/>
        <pc:sldMkLst>
          <pc:docMk/>
          <pc:sldMk cId="3709665537" sldId="272"/>
        </pc:sldMkLst>
        <pc:spChg chg="mod">
          <ac:chgData name="Cindy Fischer" userId="27cd420a-a4c2-4e54-a13f-fbf18e099d2d" providerId="ADAL" clId="{0D6625FC-02D6-44FB-93B3-E7244EC8C21D}" dt="2023-05-31T15:45:57.458" v="2093" actId="20577"/>
          <ac:spMkLst>
            <pc:docMk/>
            <pc:sldMk cId="3709665537" sldId="272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1T15:46:53.509" v="2095" actId="22"/>
          <ac:spMkLst>
            <pc:docMk/>
            <pc:sldMk cId="3709665537" sldId="272"/>
            <ac:spMk id="4" creationId="{30580225-2324-EFED-2E80-3F108C9821DB}"/>
          </ac:spMkLst>
        </pc:spChg>
        <pc:spChg chg="add mod">
          <ac:chgData name="Cindy Fischer" userId="27cd420a-a4c2-4e54-a13f-fbf18e099d2d" providerId="ADAL" clId="{0D6625FC-02D6-44FB-93B3-E7244EC8C21D}" dt="2023-05-31T15:57:34.934" v="2121" actId="14100"/>
          <ac:spMkLst>
            <pc:docMk/>
            <pc:sldMk cId="3709665537" sldId="272"/>
            <ac:spMk id="9" creationId="{DF4D7D74-37CC-B118-7D6C-AD560D2DF487}"/>
          </ac:spMkLst>
        </pc:spChg>
        <pc:picChg chg="del">
          <ac:chgData name="Cindy Fischer" userId="27cd420a-a4c2-4e54-a13f-fbf18e099d2d" providerId="ADAL" clId="{0D6625FC-02D6-44FB-93B3-E7244EC8C21D}" dt="2023-05-31T15:46:00.519" v="2094" actId="478"/>
          <ac:picMkLst>
            <pc:docMk/>
            <pc:sldMk cId="3709665537" sldId="272"/>
            <ac:picMk id="5" creationId="{BD3AA7D1-D902-79D7-14C9-5C921DA4A69B}"/>
          </ac:picMkLst>
        </pc:picChg>
        <pc:picChg chg="add mod ord">
          <ac:chgData name="Cindy Fischer" userId="27cd420a-a4c2-4e54-a13f-fbf18e099d2d" providerId="ADAL" clId="{0D6625FC-02D6-44FB-93B3-E7244EC8C21D}" dt="2023-05-31T15:47:18.576" v="2098" actId="1076"/>
          <ac:picMkLst>
            <pc:docMk/>
            <pc:sldMk cId="3709665537" sldId="272"/>
            <ac:picMk id="7" creationId="{3A84C61E-FA4E-01E5-ABB9-FC3D3AACE2D3}"/>
          </ac:picMkLst>
        </pc:picChg>
      </pc:sldChg>
      <pc:sldChg chg="addSp delSp modSp add mod ord">
        <pc:chgData name="Cindy Fischer" userId="27cd420a-a4c2-4e54-a13f-fbf18e099d2d" providerId="ADAL" clId="{0D6625FC-02D6-44FB-93B3-E7244EC8C21D}" dt="2023-05-31T16:12:50.250" v="2554" actId="207"/>
        <pc:sldMkLst>
          <pc:docMk/>
          <pc:sldMk cId="393700066" sldId="273"/>
        </pc:sldMkLst>
        <pc:spChg chg="mod">
          <ac:chgData name="Cindy Fischer" userId="27cd420a-a4c2-4e54-a13f-fbf18e099d2d" providerId="ADAL" clId="{0D6625FC-02D6-44FB-93B3-E7244EC8C21D}" dt="2023-05-31T16:08:43.393" v="2542" actId="20577"/>
          <ac:spMkLst>
            <pc:docMk/>
            <pc:sldMk cId="393700066" sldId="273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1T16:10:48.281" v="2544" actId="22"/>
          <ac:spMkLst>
            <pc:docMk/>
            <pc:sldMk cId="393700066" sldId="273"/>
            <ac:spMk id="4" creationId="{3322D617-4D46-32AE-82C0-399A16370C07}"/>
          </ac:spMkLst>
        </pc:spChg>
        <pc:spChg chg="add del">
          <ac:chgData name="Cindy Fischer" userId="27cd420a-a4c2-4e54-a13f-fbf18e099d2d" providerId="ADAL" clId="{0D6625FC-02D6-44FB-93B3-E7244EC8C21D}" dt="2023-05-31T16:11:53.925" v="2548" actId="11529"/>
          <ac:spMkLst>
            <pc:docMk/>
            <pc:sldMk cId="393700066" sldId="273"/>
            <ac:spMk id="8" creationId="{CE537AE8-71AE-3D2B-0762-44B493C7DFB2}"/>
          </ac:spMkLst>
        </pc:spChg>
        <pc:spChg chg="add mod">
          <ac:chgData name="Cindy Fischer" userId="27cd420a-a4c2-4e54-a13f-fbf18e099d2d" providerId="ADAL" clId="{0D6625FC-02D6-44FB-93B3-E7244EC8C21D}" dt="2023-05-31T16:12:23.447" v="2552" actId="207"/>
          <ac:spMkLst>
            <pc:docMk/>
            <pc:sldMk cId="393700066" sldId="273"/>
            <ac:spMk id="9" creationId="{8DDF7899-A851-45F4-005F-4339F3B96B11}"/>
          </ac:spMkLst>
        </pc:spChg>
        <pc:spChg chg="add mod">
          <ac:chgData name="Cindy Fischer" userId="27cd420a-a4c2-4e54-a13f-fbf18e099d2d" providerId="ADAL" clId="{0D6625FC-02D6-44FB-93B3-E7244EC8C21D}" dt="2023-05-31T16:12:50.250" v="2554" actId="207"/>
          <ac:spMkLst>
            <pc:docMk/>
            <pc:sldMk cId="393700066" sldId="273"/>
            <ac:spMk id="10" creationId="{63822023-9DC6-7A23-8961-CF3E429C72E5}"/>
          </ac:spMkLst>
        </pc:spChg>
        <pc:picChg chg="del">
          <ac:chgData name="Cindy Fischer" userId="27cd420a-a4c2-4e54-a13f-fbf18e099d2d" providerId="ADAL" clId="{0D6625FC-02D6-44FB-93B3-E7244EC8C21D}" dt="2023-05-31T16:08:45.915" v="2543" actId="478"/>
          <ac:picMkLst>
            <pc:docMk/>
            <pc:sldMk cId="393700066" sldId="273"/>
            <ac:picMk id="5" creationId="{BD3AA7D1-D902-79D7-14C9-5C921DA4A69B}"/>
          </ac:picMkLst>
        </pc:picChg>
        <pc:picChg chg="add mod ord">
          <ac:chgData name="Cindy Fischer" userId="27cd420a-a4c2-4e54-a13f-fbf18e099d2d" providerId="ADAL" clId="{0D6625FC-02D6-44FB-93B3-E7244EC8C21D}" dt="2023-05-31T16:11:57.906" v="2550" actId="1076"/>
          <ac:picMkLst>
            <pc:docMk/>
            <pc:sldMk cId="393700066" sldId="273"/>
            <ac:picMk id="7" creationId="{5018AE6E-23AE-AB9C-913E-E3322084D488}"/>
          </ac:picMkLst>
        </pc:picChg>
      </pc:sldChg>
      <pc:sldChg chg="addSp delSp modSp add mod">
        <pc:chgData name="Cindy Fischer" userId="27cd420a-a4c2-4e54-a13f-fbf18e099d2d" providerId="ADAL" clId="{0D6625FC-02D6-44FB-93B3-E7244EC8C21D}" dt="2023-05-31T21:09:16.982" v="2865" actId="14100"/>
        <pc:sldMkLst>
          <pc:docMk/>
          <pc:sldMk cId="1138097876" sldId="274"/>
        </pc:sldMkLst>
        <pc:spChg chg="mod">
          <ac:chgData name="Cindy Fischer" userId="27cd420a-a4c2-4e54-a13f-fbf18e099d2d" providerId="ADAL" clId="{0D6625FC-02D6-44FB-93B3-E7244EC8C21D}" dt="2023-05-31T16:15:07.869" v="2629" actId="20577"/>
          <ac:spMkLst>
            <pc:docMk/>
            <pc:sldMk cId="1138097876" sldId="274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1T16:16:16.927" v="2635" actId="22"/>
          <ac:spMkLst>
            <pc:docMk/>
            <pc:sldMk cId="1138097876" sldId="274"/>
            <ac:spMk id="4" creationId="{B3CC1C53-5491-FD6E-2A35-D212214482F6}"/>
          </ac:spMkLst>
        </pc:spChg>
        <pc:spChg chg="del">
          <ac:chgData name="Cindy Fischer" userId="27cd420a-a4c2-4e54-a13f-fbf18e099d2d" providerId="ADAL" clId="{0D6625FC-02D6-44FB-93B3-E7244EC8C21D}" dt="2023-05-31T16:16:00.359" v="2631" actId="478"/>
          <ac:spMkLst>
            <pc:docMk/>
            <pc:sldMk cId="1138097876" sldId="274"/>
            <ac:spMk id="9" creationId="{8DDF7899-A851-45F4-005F-4339F3B96B11}"/>
          </ac:spMkLst>
        </pc:spChg>
        <pc:spChg chg="del">
          <ac:chgData name="Cindy Fischer" userId="27cd420a-a4c2-4e54-a13f-fbf18e099d2d" providerId="ADAL" clId="{0D6625FC-02D6-44FB-93B3-E7244EC8C21D}" dt="2023-05-31T16:16:11.765" v="2633" actId="478"/>
          <ac:spMkLst>
            <pc:docMk/>
            <pc:sldMk cId="1138097876" sldId="274"/>
            <ac:spMk id="10" creationId="{63822023-9DC6-7A23-8961-CF3E429C72E5}"/>
          </ac:spMkLst>
        </pc:spChg>
        <pc:spChg chg="add del mod">
          <ac:chgData name="Cindy Fischer" userId="27cd420a-a4c2-4e54-a13f-fbf18e099d2d" providerId="ADAL" clId="{0D6625FC-02D6-44FB-93B3-E7244EC8C21D}" dt="2023-05-31T21:08:58.943" v="2862" actId="22"/>
          <ac:spMkLst>
            <pc:docMk/>
            <pc:sldMk cId="1138097876" sldId="274"/>
            <ac:spMk id="11" creationId="{12AC976F-8693-AEA8-AFDA-456A33353B8E}"/>
          </ac:spMkLst>
        </pc:spChg>
        <pc:picChg chg="add del mod ord">
          <ac:chgData name="Cindy Fischer" userId="27cd420a-a4c2-4e54-a13f-fbf18e099d2d" providerId="ADAL" clId="{0D6625FC-02D6-44FB-93B3-E7244EC8C21D}" dt="2023-05-31T21:08:56.377" v="2861" actId="478"/>
          <ac:picMkLst>
            <pc:docMk/>
            <pc:sldMk cId="1138097876" sldId="274"/>
            <ac:picMk id="6" creationId="{2FE97C27-5CA4-FC51-7D0A-31151030225C}"/>
          </ac:picMkLst>
        </pc:picChg>
        <pc:picChg chg="del">
          <ac:chgData name="Cindy Fischer" userId="27cd420a-a4c2-4e54-a13f-fbf18e099d2d" providerId="ADAL" clId="{0D6625FC-02D6-44FB-93B3-E7244EC8C21D}" dt="2023-05-31T16:15:32.864" v="2630" actId="478"/>
          <ac:picMkLst>
            <pc:docMk/>
            <pc:sldMk cId="1138097876" sldId="274"/>
            <ac:picMk id="7" creationId="{5018AE6E-23AE-AB9C-913E-E3322084D488}"/>
          </ac:picMkLst>
        </pc:picChg>
        <pc:picChg chg="add mod ord">
          <ac:chgData name="Cindy Fischer" userId="27cd420a-a4c2-4e54-a13f-fbf18e099d2d" providerId="ADAL" clId="{0D6625FC-02D6-44FB-93B3-E7244EC8C21D}" dt="2023-05-31T21:09:16.982" v="2865" actId="14100"/>
          <ac:picMkLst>
            <pc:docMk/>
            <pc:sldMk cId="1138097876" sldId="274"/>
            <ac:picMk id="13" creationId="{244361B8-0FD7-A1EC-6152-2C5CB5A3C7B6}"/>
          </ac:picMkLst>
        </pc:picChg>
      </pc:sldChg>
      <pc:sldChg chg="add del">
        <pc:chgData name="Cindy Fischer" userId="27cd420a-a4c2-4e54-a13f-fbf18e099d2d" providerId="ADAL" clId="{0D6625FC-02D6-44FB-93B3-E7244EC8C21D}" dt="2023-05-31T21:11:03.841" v="2866" actId="2696"/>
        <pc:sldMkLst>
          <pc:docMk/>
          <pc:sldMk cId="3105658010" sldId="275"/>
        </pc:sldMkLst>
      </pc:sldChg>
      <pc:sldChg chg="addSp delSp modSp add mod ord setBg modNotesTx">
        <pc:chgData name="Cindy Fischer" userId="27cd420a-a4c2-4e54-a13f-fbf18e099d2d" providerId="ADAL" clId="{0D6625FC-02D6-44FB-93B3-E7244EC8C21D}" dt="2023-05-31T16:22:23.712" v="2860" actId="255"/>
        <pc:sldMkLst>
          <pc:docMk/>
          <pc:sldMk cId="498302900" sldId="276"/>
        </pc:sldMkLst>
        <pc:spChg chg="mod">
          <ac:chgData name="Cindy Fischer" userId="27cd420a-a4c2-4e54-a13f-fbf18e099d2d" providerId="ADAL" clId="{0D6625FC-02D6-44FB-93B3-E7244EC8C21D}" dt="2023-05-31T16:22:12.970" v="2859" actId="20577"/>
          <ac:spMkLst>
            <pc:docMk/>
            <pc:sldMk cId="498302900" sldId="276"/>
            <ac:spMk id="2" creationId="{215CD737-2653-5879-8B91-99A628BBDFF1}"/>
          </ac:spMkLst>
        </pc:spChg>
        <pc:spChg chg="mod">
          <ac:chgData name="Cindy Fischer" userId="27cd420a-a4c2-4e54-a13f-fbf18e099d2d" providerId="ADAL" clId="{0D6625FC-02D6-44FB-93B3-E7244EC8C21D}" dt="2023-05-31T16:22:23.712" v="2860" actId="255"/>
          <ac:spMkLst>
            <pc:docMk/>
            <pc:sldMk cId="498302900" sldId="276"/>
            <ac:spMk id="3" creationId="{89FA5EBF-29FF-5E03-5A92-3842E38205CD}"/>
          </ac:spMkLst>
        </pc:spChg>
        <pc:spChg chg="add">
          <ac:chgData name="Cindy Fischer" userId="27cd420a-a4c2-4e54-a13f-fbf18e099d2d" providerId="ADAL" clId="{0D6625FC-02D6-44FB-93B3-E7244EC8C21D}" dt="2023-05-31T16:21:20.487" v="2847" actId="26606"/>
          <ac:spMkLst>
            <pc:docMk/>
            <pc:sldMk cId="498302900" sldId="276"/>
            <ac:spMk id="7" creationId="{2C61293E-6EBE-43EF-A52C-9BEBFD7679D4}"/>
          </ac:spMkLst>
        </pc:spChg>
        <pc:spChg chg="add del">
          <ac:chgData name="Cindy Fischer" userId="27cd420a-a4c2-4e54-a13f-fbf18e099d2d" providerId="ADAL" clId="{0D6625FC-02D6-44FB-93B3-E7244EC8C21D}" dt="2023-05-31T16:21:02.565" v="2846" actId="26606"/>
          <ac:spMkLst>
            <pc:docMk/>
            <pc:sldMk cId="498302900" sldId="276"/>
            <ac:spMk id="9" creationId="{8FC9BE17-9A7B-462D-AE50-3D8777387304}"/>
          </ac:spMkLst>
        </pc:spChg>
        <pc:spChg chg="add">
          <ac:chgData name="Cindy Fischer" userId="27cd420a-a4c2-4e54-a13f-fbf18e099d2d" providerId="ADAL" clId="{0D6625FC-02D6-44FB-93B3-E7244EC8C21D}" dt="2023-05-31T16:21:20.487" v="2847" actId="26606"/>
          <ac:spMkLst>
            <pc:docMk/>
            <pc:sldMk cId="498302900" sldId="276"/>
            <ac:spMk id="10" creationId="{21540236-BFD5-4A9D-8840-4703E7F76825}"/>
          </ac:spMkLst>
        </pc:spChg>
        <pc:spChg chg="add del">
          <ac:chgData name="Cindy Fischer" userId="27cd420a-a4c2-4e54-a13f-fbf18e099d2d" providerId="ADAL" clId="{0D6625FC-02D6-44FB-93B3-E7244EC8C21D}" dt="2023-05-31T16:21:02.565" v="2846" actId="26606"/>
          <ac:spMkLst>
            <pc:docMk/>
            <pc:sldMk cId="498302900" sldId="276"/>
            <ac:spMk id="11" creationId="{3EBE8569-6AEC-4B8C-8D53-2DE337CDBA65}"/>
          </ac:spMkLst>
        </pc:spChg>
        <pc:spChg chg="add del">
          <ac:chgData name="Cindy Fischer" userId="27cd420a-a4c2-4e54-a13f-fbf18e099d2d" providerId="ADAL" clId="{0D6625FC-02D6-44FB-93B3-E7244EC8C21D}" dt="2023-05-31T16:21:02.565" v="2846" actId="26606"/>
          <ac:spMkLst>
            <pc:docMk/>
            <pc:sldMk cId="498302900" sldId="276"/>
            <ac:spMk id="13" creationId="{55D4142C-5077-457F-A6AD-3FECFDB39685}"/>
          </ac:spMkLst>
        </pc:spChg>
        <pc:spChg chg="add del">
          <ac:chgData name="Cindy Fischer" userId="27cd420a-a4c2-4e54-a13f-fbf18e099d2d" providerId="ADAL" clId="{0D6625FC-02D6-44FB-93B3-E7244EC8C21D}" dt="2023-05-31T16:21:02.565" v="2846" actId="26606"/>
          <ac:spMkLst>
            <pc:docMk/>
            <pc:sldMk cId="498302900" sldId="276"/>
            <ac:spMk id="15" creationId="{7A5F0580-5EE9-419F-96EE-B6529EF6E7D0}"/>
          </ac:spMkLst>
        </pc:spChg>
        <pc:picChg chg="del">
          <ac:chgData name="Cindy Fischer" userId="27cd420a-a4c2-4e54-a13f-fbf18e099d2d" providerId="ADAL" clId="{0D6625FC-02D6-44FB-93B3-E7244EC8C21D}" dt="2023-05-31T16:20:32.852" v="2844" actId="478"/>
          <ac:picMkLst>
            <pc:docMk/>
            <pc:sldMk cId="498302900" sldId="276"/>
            <ac:picMk id="5" creationId="{F5CB9C87-1CEB-5735-C16A-269054F0CE96}"/>
          </ac:picMkLst>
        </pc:picChg>
        <pc:picChg chg="add del">
          <ac:chgData name="Cindy Fischer" userId="27cd420a-a4c2-4e54-a13f-fbf18e099d2d" providerId="ADAL" clId="{0D6625FC-02D6-44FB-93B3-E7244EC8C21D}" dt="2023-05-31T16:21:02.565" v="2846" actId="26606"/>
          <ac:picMkLst>
            <pc:docMk/>
            <pc:sldMk cId="498302900" sldId="276"/>
            <ac:picMk id="6" creationId="{5E09DDD8-1AD6-3067-65FA-AE3F0EFFDC8A}"/>
          </ac:picMkLst>
        </pc:picChg>
        <pc:picChg chg="add">
          <ac:chgData name="Cindy Fischer" userId="27cd420a-a4c2-4e54-a13f-fbf18e099d2d" providerId="ADAL" clId="{0D6625FC-02D6-44FB-93B3-E7244EC8C21D}" dt="2023-05-31T16:21:20.487" v="2847" actId="26606"/>
          <ac:picMkLst>
            <pc:docMk/>
            <pc:sldMk cId="498302900" sldId="276"/>
            <ac:picMk id="8" creationId="{E09F1583-BBB6-5E0C-0485-26793B44D0BD}"/>
          </ac:picMkLst>
        </pc:picChg>
      </pc:sldChg>
      <pc:sldChg chg="add">
        <pc:chgData name="Cindy Fischer" userId="27cd420a-a4c2-4e54-a13f-fbf18e099d2d" providerId="ADAL" clId="{0D6625FC-02D6-44FB-93B3-E7244EC8C21D}" dt="2023-05-31T21:19:02.986" v="3841" actId="2890"/>
        <pc:sldMkLst>
          <pc:docMk/>
          <pc:sldMk cId="3149524073" sldId="277"/>
        </pc:sldMkLst>
      </pc:sldChg>
      <pc:sldChg chg="addSp delSp modSp add mod ord">
        <pc:chgData name="Cindy Fischer" userId="27cd420a-a4c2-4e54-a13f-fbf18e099d2d" providerId="ADAL" clId="{0D6625FC-02D6-44FB-93B3-E7244EC8C21D}" dt="2023-05-31T21:22:53.575" v="3864"/>
        <pc:sldMkLst>
          <pc:docMk/>
          <pc:sldMk cId="2389325694" sldId="278"/>
        </pc:sldMkLst>
        <pc:spChg chg="add del mod">
          <ac:chgData name="Cindy Fischer" userId="27cd420a-a4c2-4e54-a13f-fbf18e099d2d" providerId="ADAL" clId="{0D6625FC-02D6-44FB-93B3-E7244EC8C21D}" dt="2023-05-31T21:22:35.300" v="3859" actId="22"/>
          <ac:spMkLst>
            <pc:docMk/>
            <pc:sldMk cId="2389325694" sldId="278"/>
            <ac:spMk id="3" creationId="{8B8A8751-57B6-91F6-A3DC-A69A6A5A77A3}"/>
          </ac:spMkLst>
        </pc:spChg>
        <pc:picChg chg="add mod ord">
          <ac:chgData name="Cindy Fischer" userId="27cd420a-a4c2-4e54-a13f-fbf18e099d2d" providerId="ADAL" clId="{0D6625FC-02D6-44FB-93B3-E7244EC8C21D}" dt="2023-05-31T21:22:47.305" v="3862" actId="14100"/>
          <ac:picMkLst>
            <pc:docMk/>
            <pc:sldMk cId="2389325694" sldId="278"/>
            <ac:picMk id="5" creationId="{26046BA1-E569-9933-7CEB-AFF08752B244}"/>
          </ac:picMkLst>
        </pc:picChg>
        <pc:picChg chg="del">
          <ac:chgData name="Cindy Fischer" userId="27cd420a-a4c2-4e54-a13f-fbf18e099d2d" providerId="ADAL" clId="{0D6625FC-02D6-44FB-93B3-E7244EC8C21D}" dt="2023-05-31T21:22:31.718" v="3858" actId="478"/>
          <ac:picMkLst>
            <pc:docMk/>
            <pc:sldMk cId="2389325694" sldId="278"/>
            <ac:picMk id="11" creationId="{5482B712-9B39-8DBE-7209-238A325488B3}"/>
          </ac:picMkLst>
        </pc:picChg>
      </pc:sldChg>
      <pc:sldChg chg="addSp delSp modSp add mod ord">
        <pc:chgData name="Cindy Fischer" userId="27cd420a-a4c2-4e54-a13f-fbf18e099d2d" providerId="ADAL" clId="{0D6625FC-02D6-44FB-93B3-E7244EC8C21D}" dt="2023-05-31T21:25:16.575" v="3871" actId="1076"/>
        <pc:sldMkLst>
          <pc:docMk/>
          <pc:sldMk cId="2471133688" sldId="279"/>
        </pc:sldMkLst>
        <pc:spChg chg="add del mod">
          <ac:chgData name="Cindy Fischer" userId="27cd420a-a4c2-4e54-a13f-fbf18e099d2d" providerId="ADAL" clId="{0D6625FC-02D6-44FB-93B3-E7244EC8C21D}" dt="2023-05-31T21:24:23.646" v="3869" actId="22"/>
          <ac:spMkLst>
            <pc:docMk/>
            <pc:sldMk cId="2471133688" sldId="279"/>
            <ac:spMk id="3" creationId="{5804F63A-D01A-ACFA-A35C-AA6BBE17916C}"/>
          </ac:spMkLst>
        </pc:spChg>
        <pc:picChg chg="del">
          <ac:chgData name="Cindy Fischer" userId="27cd420a-a4c2-4e54-a13f-fbf18e099d2d" providerId="ADAL" clId="{0D6625FC-02D6-44FB-93B3-E7244EC8C21D}" dt="2023-05-31T21:24:17.072" v="3868" actId="478"/>
          <ac:picMkLst>
            <pc:docMk/>
            <pc:sldMk cId="2471133688" sldId="279"/>
            <ac:picMk id="5" creationId="{26046BA1-E569-9933-7CEB-AFF08752B244}"/>
          </ac:picMkLst>
        </pc:picChg>
        <pc:picChg chg="add mod ord">
          <ac:chgData name="Cindy Fischer" userId="27cd420a-a4c2-4e54-a13f-fbf18e099d2d" providerId="ADAL" clId="{0D6625FC-02D6-44FB-93B3-E7244EC8C21D}" dt="2023-05-31T21:25:16.575" v="3871" actId="1076"/>
          <ac:picMkLst>
            <pc:docMk/>
            <pc:sldMk cId="2471133688" sldId="279"/>
            <ac:picMk id="6" creationId="{BEF0A74D-DA29-FB3C-4DCE-968FAF437CA3}"/>
          </ac:picMkLst>
        </pc:picChg>
      </pc:sldChg>
      <pc:sldChg chg="addSp delSp modSp add mod ord">
        <pc:chgData name="Cindy Fischer" userId="27cd420a-a4c2-4e54-a13f-fbf18e099d2d" providerId="ADAL" clId="{0D6625FC-02D6-44FB-93B3-E7244EC8C21D}" dt="2023-05-31T21:26:35.295" v="3880" actId="14100"/>
        <pc:sldMkLst>
          <pc:docMk/>
          <pc:sldMk cId="3729933717" sldId="280"/>
        </pc:sldMkLst>
        <pc:spChg chg="add del mod">
          <ac:chgData name="Cindy Fischer" userId="27cd420a-a4c2-4e54-a13f-fbf18e099d2d" providerId="ADAL" clId="{0D6625FC-02D6-44FB-93B3-E7244EC8C21D}" dt="2023-05-31T21:26:22.543" v="3876" actId="22"/>
          <ac:spMkLst>
            <pc:docMk/>
            <pc:sldMk cId="3729933717" sldId="280"/>
            <ac:spMk id="3" creationId="{52C0BB94-CEEF-15C9-35E6-CD652B07A795}"/>
          </ac:spMkLst>
        </pc:spChg>
        <pc:picChg chg="add mod ord">
          <ac:chgData name="Cindy Fischer" userId="27cd420a-a4c2-4e54-a13f-fbf18e099d2d" providerId="ADAL" clId="{0D6625FC-02D6-44FB-93B3-E7244EC8C21D}" dt="2023-05-31T21:26:35.295" v="3880" actId="14100"/>
          <ac:picMkLst>
            <pc:docMk/>
            <pc:sldMk cId="3729933717" sldId="280"/>
            <ac:picMk id="5" creationId="{E9CB8CB2-60F9-7597-F0E0-5E3136ECA226}"/>
          </ac:picMkLst>
        </pc:picChg>
        <pc:picChg chg="del">
          <ac:chgData name="Cindy Fischer" userId="27cd420a-a4c2-4e54-a13f-fbf18e099d2d" providerId="ADAL" clId="{0D6625FC-02D6-44FB-93B3-E7244EC8C21D}" dt="2023-05-31T21:26:19.158" v="3875" actId="478"/>
          <ac:picMkLst>
            <pc:docMk/>
            <pc:sldMk cId="3729933717" sldId="280"/>
            <ac:picMk id="6" creationId="{BEF0A74D-DA29-FB3C-4DCE-968FAF437CA3}"/>
          </ac:picMkLst>
        </pc:picChg>
      </pc:sldChg>
      <pc:sldChg chg="addSp delSp modSp add mod ord">
        <pc:chgData name="Cindy Fischer" userId="27cd420a-a4c2-4e54-a13f-fbf18e099d2d" providerId="ADAL" clId="{0D6625FC-02D6-44FB-93B3-E7244EC8C21D}" dt="2023-05-31T21:29:16.359" v="3889" actId="1076"/>
        <pc:sldMkLst>
          <pc:docMk/>
          <pc:sldMk cId="1013049895" sldId="281"/>
        </pc:sldMkLst>
        <pc:spChg chg="add del mod">
          <ac:chgData name="Cindy Fischer" userId="27cd420a-a4c2-4e54-a13f-fbf18e099d2d" providerId="ADAL" clId="{0D6625FC-02D6-44FB-93B3-E7244EC8C21D}" dt="2023-05-31T21:28:04.708" v="3885" actId="22"/>
          <ac:spMkLst>
            <pc:docMk/>
            <pc:sldMk cId="1013049895" sldId="281"/>
            <ac:spMk id="3" creationId="{0A70C0FE-AADA-60B7-6570-D0E4DA3CA998}"/>
          </ac:spMkLst>
        </pc:spChg>
        <pc:spChg chg="add del mod">
          <ac:chgData name="Cindy Fischer" userId="27cd420a-a4c2-4e54-a13f-fbf18e099d2d" providerId="ADAL" clId="{0D6625FC-02D6-44FB-93B3-E7244EC8C21D}" dt="2023-05-31T21:29:11.215" v="3887" actId="22"/>
          <ac:spMkLst>
            <pc:docMk/>
            <pc:sldMk cId="1013049895" sldId="281"/>
            <ac:spMk id="8" creationId="{1F6FCDC1-3008-2EEB-47B2-8375D9E46921}"/>
          </ac:spMkLst>
        </pc:spChg>
        <pc:picChg chg="del">
          <ac:chgData name="Cindy Fischer" userId="27cd420a-a4c2-4e54-a13f-fbf18e099d2d" providerId="ADAL" clId="{0D6625FC-02D6-44FB-93B3-E7244EC8C21D}" dt="2023-05-31T21:28:01.958" v="3884" actId="478"/>
          <ac:picMkLst>
            <pc:docMk/>
            <pc:sldMk cId="1013049895" sldId="281"/>
            <ac:picMk id="5" creationId="{E9CB8CB2-60F9-7597-F0E0-5E3136ECA226}"/>
          </ac:picMkLst>
        </pc:picChg>
        <pc:picChg chg="add del mod ord">
          <ac:chgData name="Cindy Fischer" userId="27cd420a-a4c2-4e54-a13f-fbf18e099d2d" providerId="ADAL" clId="{0D6625FC-02D6-44FB-93B3-E7244EC8C21D}" dt="2023-05-31T21:29:08.732" v="3886" actId="478"/>
          <ac:picMkLst>
            <pc:docMk/>
            <pc:sldMk cId="1013049895" sldId="281"/>
            <ac:picMk id="6" creationId="{6F9468CC-468B-4941-3CC5-2099B7457F20}"/>
          </ac:picMkLst>
        </pc:picChg>
        <pc:picChg chg="add mod ord">
          <ac:chgData name="Cindy Fischer" userId="27cd420a-a4c2-4e54-a13f-fbf18e099d2d" providerId="ADAL" clId="{0D6625FC-02D6-44FB-93B3-E7244EC8C21D}" dt="2023-05-31T21:29:16.359" v="3889" actId="1076"/>
          <ac:picMkLst>
            <pc:docMk/>
            <pc:sldMk cId="1013049895" sldId="281"/>
            <ac:picMk id="10" creationId="{FA9518EF-B9FE-E1AF-2262-4120DEE62C59}"/>
          </ac:picMkLst>
        </pc:picChg>
      </pc:sldChg>
      <pc:sldChg chg="addSp delSp modSp add del mod ord setBg">
        <pc:chgData name="Cindy Fischer" userId="27cd420a-a4c2-4e54-a13f-fbf18e099d2d" providerId="ADAL" clId="{0D6625FC-02D6-44FB-93B3-E7244EC8C21D}" dt="2023-05-31T21:34:49.876" v="3954" actId="2696"/>
        <pc:sldMkLst>
          <pc:docMk/>
          <pc:sldMk cId="543856034" sldId="282"/>
        </pc:sldMkLst>
        <pc:spChg chg="mod">
          <ac:chgData name="Cindy Fischer" userId="27cd420a-a4c2-4e54-a13f-fbf18e099d2d" providerId="ADAL" clId="{0D6625FC-02D6-44FB-93B3-E7244EC8C21D}" dt="2023-05-31T21:31:46.187" v="3938" actId="26606"/>
          <ac:spMkLst>
            <pc:docMk/>
            <pc:sldMk cId="543856034" sldId="282"/>
            <ac:spMk id="2" creationId="{CC26A876-208D-1254-701D-87130BD0208F}"/>
          </ac:spMkLst>
        </pc:spChg>
        <pc:spChg chg="mod">
          <ac:chgData name="Cindy Fischer" userId="27cd420a-a4c2-4e54-a13f-fbf18e099d2d" providerId="ADAL" clId="{0D6625FC-02D6-44FB-93B3-E7244EC8C21D}" dt="2023-05-31T21:31:46.187" v="3938" actId="26606"/>
          <ac:spMkLst>
            <pc:docMk/>
            <pc:sldMk cId="543856034" sldId="282"/>
            <ac:spMk id="3" creationId="{959B5F94-F9E9-7F91-A9B6-156E376D4405}"/>
          </ac:spMkLst>
        </pc:spChg>
        <pc:spChg chg="add del">
          <ac:chgData name="Cindy Fischer" userId="27cd420a-a4c2-4e54-a13f-fbf18e099d2d" providerId="ADAL" clId="{0D6625FC-02D6-44FB-93B3-E7244EC8C21D}" dt="2023-05-31T21:31:06.844" v="3930" actId="26606"/>
          <ac:spMkLst>
            <pc:docMk/>
            <pc:sldMk cId="543856034" sldId="282"/>
            <ac:spMk id="5" creationId="{8D1AD6B3-BE88-4CEB-BA17-790657CC4729}"/>
          </ac:spMkLst>
        </pc:spChg>
        <pc:spChg chg="add del">
          <ac:chgData name="Cindy Fischer" userId="27cd420a-a4c2-4e54-a13f-fbf18e099d2d" providerId="ADAL" clId="{0D6625FC-02D6-44FB-93B3-E7244EC8C21D}" dt="2023-05-31T21:31:06.844" v="3930" actId="26606"/>
          <ac:spMkLst>
            <pc:docMk/>
            <pc:sldMk cId="543856034" sldId="282"/>
            <ac:spMk id="10" creationId="{A3363022-C969-41E9-8EB2-E4C94908C1FA}"/>
          </ac:spMkLst>
        </pc:spChg>
        <pc:spChg chg="add del">
          <ac:chgData name="Cindy Fischer" userId="27cd420a-a4c2-4e54-a13f-fbf18e099d2d" providerId="ADAL" clId="{0D6625FC-02D6-44FB-93B3-E7244EC8C21D}" dt="2023-05-31T21:31:25.899" v="3934" actId="26606"/>
          <ac:spMkLst>
            <pc:docMk/>
            <pc:sldMk cId="543856034" sldId="282"/>
            <ac:spMk id="11" creationId="{097CD68E-23E3-4007-8847-CD0944C4F7BE}"/>
          </ac:spMkLst>
        </pc:spChg>
        <pc:spChg chg="add del">
          <ac:chgData name="Cindy Fischer" userId="27cd420a-a4c2-4e54-a13f-fbf18e099d2d" providerId="ADAL" clId="{0D6625FC-02D6-44FB-93B3-E7244EC8C21D}" dt="2023-05-31T21:30:56.479" v="3928" actId="26606"/>
          <ac:spMkLst>
            <pc:docMk/>
            <pc:sldMk cId="543856034" sldId="282"/>
            <ac:spMk id="12" creationId="{74751229-0244-4FBB-BED1-407467F4C951}"/>
          </ac:spMkLst>
        </pc:spChg>
        <pc:spChg chg="add del">
          <ac:chgData name="Cindy Fischer" userId="27cd420a-a4c2-4e54-a13f-fbf18e099d2d" providerId="ADAL" clId="{0D6625FC-02D6-44FB-93B3-E7244EC8C21D}" dt="2023-05-31T21:31:25.899" v="3934" actId="26606"/>
          <ac:spMkLst>
            <pc:docMk/>
            <pc:sldMk cId="543856034" sldId="282"/>
            <ac:spMk id="13" creationId="{AF2F604E-43BE-4DC3-B983-E071523364F8}"/>
          </ac:spMkLst>
        </pc:spChg>
        <pc:spChg chg="add del">
          <ac:chgData name="Cindy Fischer" userId="27cd420a-a4c2-4e54-a13f-fbf18e099d2d" providerId="ADAL" clId="{0D6625FC-02D6-44FB-93B3-E7244EC8C21D}" dt="2023-05-31T21:31:25.899" v="3934" actId="26606"/>
          <ac:spMkLst>
            <pc:docMk/>
            <pc:sldMk cId="543856034" sldId="282"/>
            <ac:spMk id="15" creationId="{08C9B587-E65E-4B52-B37C-ABEBB6E87928}"/>
          </ac:spMkLst>
        </pc:spChg>
        <pc:spChg chg="add del">
          <ac:chgData name="Cindy Fischer" userId="27cd420a-a4c2-4e54-a13f-fbf18e099d2d" providerId="ADAL" clId="{0D6625FC-02D6-44FB-93B3-E7244EC8C21D}" dt="2023-05-31T21:31:17.610" v="3932" actId="26606"/>
          <ac:spMkLst>
            <pc:docMk/>
            <pc:sldMk cId="543856034" sldId="282"/>
            <ac:spMk id="19" creationId="{65219498-D544-41AC-98FE-8F956EF66A62}"/>
          </ac:spMkLst>
        </pc:spChg>
        <pc:spChg chg="add del">
          <ac:chgData name="Cindy Fischer" userId="27cd420a-a4c2-4e54-a13f-fbf18e099d2d" providerId="ADAL" clId="{0D6625FC-02D6-44FB-93B3-E7244EC8C21D}" dt="2023-05-31T21:31:17.610" v="3932" actId="26606"/>
          <ac:spMkLst>
            <pc:docMk/>
            <pc:sldMk cId="543856034" sldId="282"/>
            <ac:spMk id="20" creationId="{F500DBFC-17A9-4E0A-AEE2-A49F9AEEF0FD}"/>
          </ac:spMkLst>
        </pc:spChg>
        <pc:spChg chg="add del">
          <ac:chgData name="Cindy Fischer" userId="27cd420a-a4c2-4e54-a13f-fbf18e099d2d" providerId="ADAL" clId="{0D6625FC-02D6-44FB-93B3-E7244EC8C21D}" dt="2023-05-31T21:31:25.899" v="3934" actId="26606"/>
          <ac:spMkLst>
            <pc:docMk/>
            <pc:sldMk cId="543856034" sldId="282"/>
            <ac:spMk id="27" creationId="{E91DC736-0EF8-4F87-9146-EBF1D2EE4D3D}"/>
          </ac:spMkLst>
        </pc:spChg>
        <pc:spChg chg="add del">
          <ac:chgData name="Cindy Fischer" userId="27cd420a-a4c2-4e54-a13f-fbf18e099d2d" providerId="ADAL" clId="{0D6625FC-02D6-44FB-93B3-E7244EC8C21D}" dt="2023-05-31T21:31:31.558" v="3936" actId="26606"/>
          <ac:spMkLst>
            <pc:docMk/>
            <pc:sldMk cId="543856034" sldId="282"/>
            <ac:spMk id="30" creationId="{6F828D28-8E09-41CC-8229-3070B5467A96}"/>
          </ac:spMkLst>
        </pc:spChg>
        <pc:spChg chg="add del">
          <ac:chgData name="Cindy Fischer" userId="27cd420a-a4c2-4e54-a13f-fbf18e099d2d" providerId="ADAL" clId="{0D6625FC-02D6-44FB-93B3-E7244EC8C21D}" dt="2023-05-31T21:31:31.558" v="3936" actId="26606"/>
          <ac:spMkLst>
            <pc:docMk/>
            <pc:sldMk cId="543856034" sldId="282"/>
            <ac:spMk id="32" creationId="{D5B012D8-7F27-4758-9AC6-C889B154BD73}"/>
          </ac:spMkLst>
        </pc:spChg>
        <pc:spChg chg="add del">
          <ac:chgData name="Cindy Fischer" userId="27cd420a-a4c2-4e54-a13f-fbf18e099d2d" providerId="ADAL" clId="{0D6625FC-02D6-44FB-93B3-E7244EC8C21D}" dt="2023-05-31T21:31:31.558" v="3936" actId="26606"/>
          <ac:spMkLst>
            <pc:docMk/>
            <pc:sldMk cId="543856034" sldId="282"/>
            <ac:spMk id="33" creationId="{4063B759-00FC-46D1-9898-8E8625268FAF}"/>
          </ac:spMkLst>
        </pc:spChg>
        <pc:spChg chg="add del">
          <ac:chgData name="Cindy Fischer" userId="27cd420a-a4c2-4e54-a13f-fbf18e099d2d" providerId="ADAL" clId="{0D6625FC-02D6-44FB-93B3-E7244EC8C21D}" dt="2023-05-31T21:31:46.187" v="3938" actId="26606"/>
          <ac:spMkLst>
            <pc:docMk/>
            <pc:sldMk cId="543856034" sldId="282"/>
            <ac:spMk id="35" creationId="{74751229-0244-4FBB-BED1-407467F4C951}"/>
          </ac:spMkLst>
        </pc:spChg>
        <pc:grpChg chg="add del">
          <ac:chgData name="Cindy Fischer" userId="27cd420a-a4c2-4e54-a13f-fbf18e099d2d" providerId="ADAL" clId="{0D6625FC-02D6-44FB-93B3-E7244EC8C21D}" dt="2023-05-31T21:31:06.844" v="3930" actId="26606"/>
          <ac:grpSpMkLst>
            <pc:docMk/>
            <pc:sldMk cId="543856034" sldId="282"/>
            <ac:grpSpMk id="14" creationId="{89D1390B-7E13-4B4F-9CB2-391063412E54}"/>
          </ac:grpSpMkLst>
        </pc:grpChg>
        <pc:grpChg chg="add del">
          <ac:chgData name="Cindy Fischer" userId="27cd420a-a4c2-4e54-a13f-fbf18e099d2d" providerId="ADAL" clId="{0D6625FC-02D6-44FB-93B3-E7244EC8C21D}" dt="2023-05-31T21:31:17.610" v="3932" actId="26606"/>
          <ac:grpSpMkLst>
            <pc:docMk/>
            <pc:sldMk cId="543856034" sldId="282"/>
            <ac:grpSpMk id="21" creationId="{D74613BB-817C-4C4F-8A24-4936F2F064C0}"/>
          </ac:grpSpMkLst>
        </pc:grpChg>
        <pc:picChg chg="add del">
          <ac:chgData name="Cindy Fischer" userId="27cd420a-a4c2-4e54-a13f-fbf18e099d2d" providerId="ADAL" clId="{0D6625FC-02D6-44FB-93B3-E7244EC8C21D}" dt="2023-05-31T21:31:06.844" v="3930" actId="26606"/>
          <ac:picMkLst>
            <pc:docMk/>
            <pc:sldMk cId="543856034" sldId="282"/>
            <ac:picMk id="6" creationId="{7CDA6B45-1057-416E-2EA2-9EF1550F3266}"/>
          </ac:picMkLst>
        </pc:picChg>
        <pc:picChg chg="add del">
          <ac:chgData name="Cindy Fischer" userId="27cd420a-a4c2-4e54-a13f-fbf18e099d2d" providerId="ADAL" clId="{0D6625FC-02D6-44FB-93B3-E7244EC8C21D}" dt="2023-05-31T21:30:56.479" v="3928" actId="26606"/>
          <ac:picMkLst>
            <pc:docMk/>
            <pc:sldMk cId="543856034" sldId="282"/>
            <ac:picMk id="7" creationId="{56C05B86-7BDF-63E3-1748-671AD547EAC9}"/>
          </ac:picMkLst>
        </pc:picChg>
        <pc:picChg chg="add del">
          <ac:chgData name="Cindy Fischer" userId="27cd420a-a4c2-4e54-a13f-fbf18e099d2d" providerId="ADAL" clId="{0D6625FC-02D6-44FB-93B3-E7244EC8C21D}" dt="2023-05-31T21:30:56.479" v="3928" actId="26606"/>
          <ac:picMkLst>
            <pc:docMk/>
            <pc:sldMk cId="543856034" sldId="282"/>
            <ac:picMk id="9" creationId="{4E9BAE96-842A-43BB-92D9-8766484D437D}"/>
          </ac:picMkLst>
        </pc:picChg>
        <pc:picChg chg="add del">
          <ac:chgData name="Cindy Fischer" userId="27cd420a-a4c2-4e54-a13f-fbf18e099d2d" providerId="ADAL" clId="{0D6625FC-02D6-44FB-93B3-E7244EC8C21D}" dt="2023-05-31T21:31:17.610" v="3932" actId="26606"/>
          <ac:picMkLst>
            <pc:docMk/>
            <pc:sldMk cId="543856034" sldId="282"/>
            <ac:picMk id="25" creationId="{658F049C-2484-2293-E3A4-0FC175D85122}"/>
          </ac:picMkLst>
        </pc:picChg>
        <pc:picChg chg="add del">
          <ac:chgData name="Cindy Fischer" userId="27cd420a-a4c2-4e54-a13f-fbf18e099d2d" providerId="ADAL" clId="{0D6625FC-02D6-44FB-93B3-E7244EC8C21D}" dt="2023-05-31T21:31:25.899" v="3934" actId="26606"/>
          <ac:picMkLst>
            <pc:docMk/>
            <pc:sldMk cId="543856034" sldId="282"/>
            <ac:picMk id="28" creationId="{F96596E2-24B4-2D05-69AD-1A6086D90214}"/>
          </ac:picMkLst>
        </pc:picChg>
        <pc:picChg chg="add del">
          <ac:chgData name="Cindy Fischer" userId="27cd420a-a4c2-4e54-a13f-fbf18e099d2d" providerId="ADAL" clId="{0D6625FC-02D6-44FB-93B3-E7244EC8C21D}" dt="2023-05-31T21:31:31.558" v="3936" actId="26606"/>
          <ac:picMkLst>
            <pc:docMk/>
            <pc:sldMk cId="543856034" sldId="282"/>
            <ac:picMk id="31" creationId="{C33B9ED1-AA5F-2251-5533-AD3A1FE142F0}"/>
          </ac:picMkLst>
        </pc:picChg>
        <pc:picChg chg="add del">
          <ac:chgData name="Cindy Fischer" userId="27cd420a-a4c2-4e54-a13f-fbf18e099d2d" providerId="ADAL" clId="{0D6625FC-02D6-44FB-93B3-E7244EC8C21D}" dt="2023-05-31T21:31:46.187" v="3938" actId="26606"/>
          <ac:picMkLst>
            <pc:docMk/>
            <pc:sldMk cId="543856034" sldId="282"/>
            <ac:picMk id="36" creationId="{73BD46DB-86C6-1388-A3D9-F7023F51DB62}"/>
          </ac:picMkLst>
        </pc:picChg>
        <pc:picChg chg="add del">
          <ac:chgData name="Cindy Fischer" userId="27cd420a-a4c2-4e54-a13f-fbf18e099d2d" providerId="ADAL" clId="{0D6625FC-02D6-44FB-93B3-E7244EC8C21D}" dt="2023-05-31T21:31:46.187" v="3938" actId="26606"/>
          <ac:picMkLst>
            <pc:docMk/>
            <pc:sldMk cId="543856034" sldId="282"/>
            <ac:picMk id="37" creationId="{54E3E9E6-A1D7-4C50-B466-D69334D2C6DE}"/>
          </ac:picMkLst>
        </pc:picChg>
      </pc:sldChg>
      <pc:sldChg chg="addSp delSp modSp add mod setBg">
        <pc:chgData name="Cindy Fischer" userId="27cd420a-a4c2-4e54-a13f-fbf18e099d2d" providerId="ADAL" clId="{0D6625FC-02D6-44FB-93B3-E7244EC8C21D}" dt="2023-05-31T21:34:33.651" v="3953" actId="14100"/>
        <pc:sldMkLst>
          <pc:docMk/>
          <pc:sldMk cId="2056223106" sldId="283"/>
        </pc:sldMkLst>
        <pc:spChg chg="mod">
          <ac:chgData name="Cindy Fischer" userId="27cd420a-a4c2-4e54-a13f-fbf18e099d2d" providerId="ADAL" clId="{0D6625FC-02D6-44FB-93B3-E7244EC8C21D}" dt="2023-05-31T21:34:33.651" v="3953" actId="14100"/>
          <ac:spMkLst>
            <pc:docMk/>
            <pc:sldMk cId="2056223106" sldId="283"/>
            <ac:spMk id="2" creationId="{CC26A876-208D-1254-701D-87130BD0208F}"/>
          </ac:spMkLst>
        </pc:spChg>
        <pc:spChg chg="del mod">
          <ac:chgData name="Cindy Fischer" userId="27cd420a-a4c2-4e54-a13f-fbf18e099d2d" providerId="ADAL" clId="{0D6625FC-02D6-44FB-93B3-E7244EC8C21D}" dt="2023-05-31T21:32:47.794" v="3941" actId="478"/>
          <ac:spMkLst>
            <pc:docMk/>
            <pc:sldMk cId="2056223106" sldId="283"/>
            <ac:spMk id="3" creationId="{959B5F94-F9E9-7F91-A9B6-156E376D4405}"/>
          </ac:spMkLst>
        </pc:spChg>
        <pc:spChg chg="add del">
          <ac:chgData name="Cindy Fischer" userId="27cd420a-a4c2-4e54-a13f-fbf18e099d2d" providerId="ADAL" clId="{0D6625FC-02D6-44FB-93B3-E7244EC8C21D}" dt="2023-05-31T21:33:41.755" v="3946" actId="26606"/>
          <ac:spMkLst>
            <pc:docMk/>
            <pc:sldMk cId="2056223106" sldId="283"/>
            <ac:spMk id="10" creationId="{65219498-D544-41AC-98FE-8F956EF66A62}"/>
          </ac:spMkLst>
        </pc:spChg>
        <pc:spChg chg="add del">
          <ac:chgData name="Cindy Fischer" userId="27cd420a-a4c2-4e54-a13f-fbf18e099d2d" providerId="ADAL" clId="{0D6625FC-02D6-44FB-93B3-E7244EC8C21D}" dt="2023-05-31T21:33:41.755" v="3946" actId="26606"/>
          <ac:spMkLst>
            <pc:docMk/>
            <pc:sldMk cId="2056223106" sldId="283"/>
            <ac:spMk id="12" creationId="{F500DBFC-17A9-4E0A-AEE2-A49F9AEEF0FD}"/>
          </ac:spMkLst>
        </pc:spChg>
        <pc:spChg chg="add del">
          <ac:chgData name="Cindy Fischer" userId="27cd420a-a4c2-4e54-a13f-fbf18e099d2d" providerId="ADAL" clId="{0D6625FC-02D6-44FB-93B3-E7244EC8C21D}" dt="2023-05-31T21:33:36.084" v="3943" actId="26606"/>
          <ac:spMkLst>
            <pc:docMk/>
            <pc:sldMk cId="2056223106" sldId="283"/>
            <ac:spMk id="23" creationId="{A3363022-C969-41E9-8EB2-E4C94908C1FA}"/>
          </ac:spMkLst>
        </pc:spChg>
        <pc:spChg chg="add del">
          <ac:chgData name="Cindy Fischer" userId="27cd420a-a4c2-4e54-a13f-fbf18e099d2d" providerId="ADAL" clId="{0D6625FC-02D6-44FB-93B3-E7244EC8C21D}" dt="2023-05-31T21:33:36.084" v="3943" actId="26606"/>
          <ac:spMkLst>
            <pc:docMk/>
            <pc:sldMk cId="2056223106" sldId="283"/>
            <ac:spMk id="25" creationId="{8D1AD6B3-BE88-4CEB-BA17-790657CC4729}"/>
          </ac:spMkLst>
        </pc:spChg>
        <pc:spChg chg="add del">
          <ac:chgData name="Cindy Fischer" userId="27cd420a-a4c2-4e54-a13f-fbf18e099d2d" providerId="ADAL" clId="{0D6625FC-02D6-44FB-93B3-E7244EC8C21D}" dt="2023-05-31T21:33:41.747" v="3945" actId="26606"/>
          <ac:spMkLst>
            <pc:docMk/>
            <pc:sldMk cId="2056223106" sldId="283"/>
            <ac:spMk id="32" creationId="{8B615560-5B63-4881-8E04-31FCF41956CA}"/>
          </ac:spMkLst>
        </pc:spChg>
        <pc:spChg chg="add del">
          <ac:chgData name="Cindy Fischer" userId="27cd420a-a4c2-4e54-a13f-fbf18e099d2d" providerId="ADAL" clId="{0D6625FC-02D6-44FB-93B3-E7244EC8C21D}" dt="2023-05-31T21:33:41.747" v="3945" actId="26606"/>
          <ac:spMkLst>
            <pc:docMk/>
            <pc:sldMk cId="2056223106" sldId="283"/>
            <ac:spMk id="33" creationId="{DCD36D47-40B7-494B-B249-3CBA333DE256}"/>
          </ac:spMkLst>
        </pc:spChg>
        <pc:spChg chg="add del">
          <ac:chgData name="Cindy Fischer" userId="27cd420a-a4c2-4e54-a13f-fbf18e099d2d" providerId="ADAL" clId="{0D6625FC-02D6-44FB-93B3-E7244EC8C21D}" dt="2023-05-31T21:33:41.747" v="3945" actId="26606"/>
          <ac:spMkLst>
            <pc:docMk/>
            <pc:sldMk cId="2056223106" sldId="283"/>
            <ac:spMk id="34" creationId="{FBA7E51E-7B6A-4A79-8F84-47C845C7A2CC}"/>
          </ac:spMkLst>
        </pc:spChg>
        <pc:spChg chg="add del">
          <ac:chgData name="Cindy Fischer" userId="27cd420a-a4c2-4e54-a13f-fbf18e099d2d" providerId="ADAL" clId="{0D6625FC-02D6-44FB-93B3-E7244EC8C21D}" dt="2023-05-31T21:33:41.747" v="3945" actId="26606"/>
          <ac:spMkLst>
            <pc:docMk/>
            <pc:sldMk cId="2056223106" sldId="283"/>
            <ac:spMk id="35" creationId="{03C85561-90D2-4AFA-B2C5-F2D61D86C2BD}"/>
          </ac:spMkLst>
        </pc:spChg>
        <pc:spChg chg="add">
          <ac:chgData name="Cindy Fischer" userId="27cd420a-a4c2-4e54-a13f-fbf18e099d2d" providerId="ADAL" clId="{0D6625FC-02D6-44FB-93B3-E7244EC8C21D}" dt="2023-05-31T21:33:41.755" v="3946" actId="26606"/>
          <ac:spMkLst>
            <pc:docMk/>
            <pc:sldMk cId="2056223106" sldId="283"/>
            <ac:spMk id="37" creationId="{A3363022-C969-41E9-8EB2-E4C94908C1FA}"/>
          </ac:spMkLst>
        </pc:spChg>
        <pc:spChg chg="add">
          <ac:chgData name="Cindy Fischer" userId="27cd420a-a4c2-4e54-a13f-fbf18e099d2d" providerId="ADAL" clId="{0D6625FC-02D6-44FB-93B3-E7244EC8C21D}" dt="2023-05-31T21:33:41.755" v="3946" actId="26606"/>
          <ac:spMkLst>
            <pc:docMk/>
            <pc:sldMk cId="2056223106" sldId="283"/>
            <ac:spMk id="38" creationId="{8D1AD6B3-BE88-4CEB-BA17-790657CC4729}"/>
          </ac:spMkLst>
        </pc:spChg>
        <pc:grpChg chg="add del">
          <ac:chgData name="Cindy Fischer" userId="27cd420a-a4c2-4e54-a13f-fbf18e099d2d" providerId="ADAL" clId="{0D6625FC-02D6-44FB-93B3-E7244EC8C21D}" dt="2023-05-31T21:33:41.755" v="3946" actId="26606"/>
          <ac:grpSpMkLst>
            <pc:docMk/>
            <pc:sldMk cId="2056223106" sldId="283"/>
            <ac:grpSpMk id="14" creationId="{D74613BB-817C-4C4F-8A24-4936F2F064C0}"/>
          </ac:grpSpMkLst>
        </pc:grpChg>
        <pc:grpChg chg="add del">
          <ac:chgData name="Cindy Fischer" userId="27cd420a-a4c2-4e54-a13f-fbf18e099d2d" providerId="ADAL" clId="{0D6625FC-02D6-44FB-93B3-E7244EC8C21D}" dt="2023-05-31T21:33:36.084" v="3943" actId="26606"/>
          <ac:grpSpMkLst>
            <pc:docMk/>
            <pc:sldMk cId="2056223106" sldId="283"/>
            <ac:grpSpMk id="27" creationId="{89D1390B-7E13-4B4F-9CB2-391063412E54}"/>
          </ac:grpSpMkLst>
        </pc:grpChg>
        <pc:grpChg chg="add">
          <ac:chgData name="Cindy Fischer" userId="27cd420a-a4c2-4e54-a13f-fbf18e099d2d" providerId="ADAL" clId="{0D6625FC-02D6-44FB-93B3-E7244EC8C21D}" dt="2023-05-31T21:33:41.755" v="3946" actId="26606"/>
          <ac:grpSpMkLst>
            <pc:docMk/>
            <pc:sldMk cId="2056223106" sldId="283"/>
            <ac:grpSpMk id="39" creationId="{89D1390B-7E13-4B4F-9CB2-391063412E54}"/>
          </ac:grpSpMkLst>
        </pc:grpChg>
        <pc:picChg chg="add mod">
          <ac:chgData name="Cindy Fischer" userId="27cd420a-a4c2-4e54-a13f-fbf18e099d2d" providerId="ADAL" clId="{0D6625FC-02D6-44FB-93B3-E7244EC8C21D}" dt="2023-05-31T21:33:41.755" v="3946" actId="26606"/>
          <ac:picMkLst>
            <pc:docMk/>
            <pc:sldMk cId="2056223106" sldId="283"/>
            <ac:picMk id="7" creationId="{6BE3305F-9E73-EA11-9A34-BFCF390C3D32}"/>
          </ac:picMkLst>
        </pc:picChg>
      </pc:sldChg>
    </pc:docChg>
  </pc:docChgLst>
  <pc:docChgLst>
    <pc:chgData name="Tracy Packingham" userId="S::tpackingham@hfma.org::c48a5b4f-18d3-4bbf-90d6-3f1a22648e06" providerId="AD" clId="Web-{D3856B02-B835-BEA5-30FE-E863D9FE3C5B}"/>
    <pc:docChg chg="mod modSld">
      <pc:chgData name="Tracy Packingham" userId="S::tpackingham@hfma.org::c48a5b4f-18d3-4bbf-90d6-3f1a22648e06" providerId="AD" clId="Web-{D3856B02-B835-BEA5-30FE-E863D9FE3C5B}" dt="2023-06-07T14:42:56.820" v="101"/>
      <pc:docMkLst>
        <pc:docMk/>
      </pc:docMkLst>
      <pc:sldChg chg="modNotes">
        <pc:chgData name="Tracy Packingham" userId="S::tpackingham@hfma.org::c48a5b4f-18d3-4bbf-90d6-3f1a22648e06" providerId="AD" clId="Web-{D3856B02-B835-BEA5-30FE-E863D9FE3C5B}" dt="2023-06-07T14:42:10.957" v="99"/>
        <pc:sldMkLst>
          <pc:docMk/>
          <pc:sldMk cId="4007918254" sldId="262"/>
        </pc:sldMkLst>
      </pc:sldChg>
      <pc:sldChg chg="addCm">
        <pc:chgData name="Tracy Packingham" userId="S::tpackingham@hfma.org::c48a5b4f-18d3-4bbf-90d6-3f1a22648e06" providerId="AD" clId="Web-{D3856B02-B835-BEA5-30FE-E863D9FE3C5B}" dt="2023-06-07T14:42:56.820" v="101"/>
        <pc:sldMkLst>
          <pc:docMk/>
          <pc:sldMk cId="3105773242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3F566-52AC-4715-9B53-0CEBBC4AEA1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F876F-CBC6-4E89-B7BA-B8AC75F8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1:15 – 2:00pm</a:t>
            </a:r>
          </a:p>
          <a:p>
            <a:r>
              <a:rPr lang="en-US"/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Updates ensure communication goes to correct person in chapter</a:t>
            </a:r>
          </a:p>
          <a:p>
            <a:r>
              <a:rPr lang="en-US"/>
              <a:t>Email Volunteer Exp Team to remove someone from roster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2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about the landing page: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Popular Resources (self explanatory – will go through each of these)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Sections on left hand side (Chapter Resources, Volunteer Learning,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LOTS of info, especially in Chapter Resources and Operational Resources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Moving stuff around in these two sections to be more user-friendly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on + to expand to see sub-headings (Volunteer Learning as an example)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Chapter Portal – Access limited further to Officers and committee chairs for Certification, Communication (incl Social Media), Founders, Membership, (incl Enterprise &amp; Directory) Programs, Sponsorship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Chapter Leadership and Committee Rosters – Go here to make any additions to your roster during the year (email our team to remove anyone)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RIGHT side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Quick link to email our team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</a:rPr>
              <a:t>Ethics Training – for Presidents and 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>
                <a:highlight>
                  <a:srgbClr val="FFFF00"/>
                </a:highlight>
              </a:rPr>
              <a:t>“Where is it now”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4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Helpful information for key roles within the chapter – Officers PLUS Events/Programs, Membership, Communication, and Founders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3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Recommend President and/or President-Elect attend, but any chapter leader is welcome!</a:t>
            </a:r>
          </a:p>
          <a:p>
            <a:r>
              <a:rPr lang="en-US"/>
              <a:t>Enterprise Team does an update at the beginning of each meeting (new organizations, orientations, and renewals)</a:t>
            </a:r>
          </a:p>
          <a:p>
            <a:r>
              <a:rPr lang="en-US"/>
              <a:t>Topics to be covered are usually posted in the community the week before as well as on social media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4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Dates to remember – Key dates for leaders to remember – also includes links to helpful resources on Chapter Resource Center</a:t>
            </a:r>
          </a:p>
          <a:p>
            <a:r>
              <a:rPr lang="en-US"/>
              <a:t>DCMS policy – Includes all requirements/due date for chapters – Need to meet ALL requirements in order to be eligible for the Success Awards</a:t>
            </a:r>
          </a:p>
          <a:p>
            <a:r>
              <a:rPr lang="en-US"/>
              <a:t>Chapter Bylaws – All info about bylaws in this area – model as well as each chapter’s bylaws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11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9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EVERYTHING events/program related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ONE HFMA Project Plan and other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Event request 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Event Planning section – LOTS of info!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Website update form – submit for any updates to website (i.e. President’s Message, Leadership page, Sponsorship)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9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F876F-CBC6-4E89-B7BA-B8AC75F8B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95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B071-8BB1-26C6-24AD-B3CA7C72F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FE3E2-37EA-A0C0-A44C-A5C8631F6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258A-ABE4-2C2C-3C4A-3DF4B87D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BFD82-693C-679C-0E3F-C5D2BCEC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776E3-EF41-4C9A-E371-7ED7312C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6566-AA1F-3E7E-5726-0030F3AB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42E65-01E6-E94C-2AF8-FAEF20780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2CE58-8917-875E-171D-E577DA4E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2A86-A64B-F99A-BCC7-543A0D17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D3538-BC47-4BB9-CF0A-3F39AA68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2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09AC9-33D7-D924-3183-334AF1879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C6B6B-DB1E-E6AC-2F64-32C96C37B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7322D-6BB2-6D2C-028A-34B5FA82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D1F2F-8237-3A95-BE74-5FCB2219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169F-4F7D-52F7-CF3B-35C618CA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4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5E059-65A1-F74E-8324-39FC6C65E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2765"/>
          <a:stretch/>
        </p:blipFill>
        <p:spPr>
          <a:xfrm>
            <a:off x="0" y="1"/>
            <a:ext cx="12192000" cy="3925177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06401" y="4040778"/>
            <a:ext cx="11396132" cy="1242421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4267"/>
              </a:lnSpc>
              <a:spcBef>
                <a:spcPts val="0"/>
              </a:spcBef>
              <a:buNone/>
              <a:defRPr sz="3733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5"/>
          <p:cNvSpPr>
            <a:spLocks noGrp="1"/>
          </p:cNvSpPr>
          <p:nvPr>
            <p:ph type="subTitle" idx="11"/>
          </p:nvPr>
        </p:nvSpPr>
        <p:spPr>
          <a:xfrm>
            <a:off x="406401" y="5445823"/>
            <a:ext cx="7391847" cy="351623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aseline="0">
                <a:solidFill>
                  <a:srgbClr val="002E6D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06399" y="5913045"/>
            <a:ext cx="7391847" cy="59966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1" baseline="0">
                <a:solidFill>
                  <a:srgbClr val="00A7E1"/>
                </a:solidFill>
                <a:latin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65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A993B0A-F3AE-304D-9BA7-C0AE1D50C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5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9D8E-2EC7-90C4-BA9F-DBD3949D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82A5B-5009-FA5E-916A-960537BD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B5DAA-FF01-A8B2-2029-29F3C9D6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EB1A4-2710-0328-9783-23C81173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7478F-04B4-609B-58C9-2F87CE53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71E6-EDC0-1B11-0AAC-E9F3B70D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3EF9-8B8E-272A-1642-726905B2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37187-A573-FAF6-75C1-EFC7CE13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2C63-D737-3215-D018-C3F586E1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7353-6EB2-18F2-3CF4-516EE599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35FE-2741-E9FC-4B15-7226561A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C3B5-972D-6893-BDE5-66941F57F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0A668-6BA9-DD07-55D6-BFD18FEBD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5B721-E3F8-0D43-4F0F-A0008C75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43F02-AB87-78BE-30D8-40E8044B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1538F-B4B0-5A92-C94C-13667E1B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F802-BFA7-5940-5D3E-BC04B257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B0996-91DF-1F2A-16AA-273AF5D05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C9A38-8F53-6885-C5D5-9FFD1C0B7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99934-5E3E-CFEB-411A-739A083A9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CC7F5-6071-326A-9467-6241CB28B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701A0-33E3-B1F5-269D-7A84A7DB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47BF0-574B-4261-4FE9-05317B2F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88E2B-ECD6-9E01-725C-D79F1D3E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D09A-7924-D7D2-169D-F05EAE9D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E5CAE-F57B-2C8A-FA88-3C0BC92C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CC54E-06AD-DD46-AA8C-85A533B0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6B229-BADD-671A-68A6-F3F86F20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6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0D9A4-B7ED-68DB-27DF-11769CA9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109A3-1959-D472-6330-59BE077D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92348-A122-2188-99AF-3D401228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9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E33F-2B5D-F611-3DC1-1DD7D36F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B3C10-1243-61B2-A67B-CE36522A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39727-920E-B927-8A22-B1CF9B207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39E55-1209-BEB1-A44A-7871E9C9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4C99C-A685-3164-C80F-0A80AE9A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9202B-9A4C-18A9-DCE5-046826A6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D2AC-B3C4-0CFD-0B92-D42BA94A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4733D7-6E7B-35E7-F823-D6608589A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E6371-100A-8474-50DE-E0507466E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32671-04E0-0805-631E-62766E58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8E9C3-C16F-211D-BD88-728B2641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E849A-A709-A043-4281-5257512E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0DD54-8025-9B20-6541-23F722DA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E4922-6AEF-085F-6EFA-ED3638B4F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F069B-4996-2FFF-76E7-31FF0C9B6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7235A-CFAD-AA08-B619-985D914EC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DE35-4739-54DF-8647-7B7345288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9D7393-74B6-405B-8E1D-4ACCB6871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4021394"/>
            <a:ext cx="11396132" cy="16780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Chapter Resource Center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6CFE78-18FA-EF75-5C18-F8FC46C47E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25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15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D737-2653-5879-8B91-99A628BB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Chapter Resource Center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5EBF-29FF-5E03-5A92-3842E3820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23963" cy="44862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provided to those listed in a leadership position for the current year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President can update roster with any changes throughout year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for next year provided 60 days prior to effective date (i.e. April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 in to account on hfma.org, then go to Chapter Resource Center at bottom of home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B9C87-1CEB-5735-C16A-269054F0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744" y="2998104"/>
            <a:ext cx="2314898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D737-2653-5879-8B91-99A628BB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</p:spPr>
        <p:txBody>
          <a:bodyPr>
            <a:normAutofit/>
          </a:bodyPr>
          <a:lstStyle/>
          <a:p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Landing Page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3AA7D1-D902-79D7-14C9-5C921DA4A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43" y="1502229"/>
            <a:ext cx="12045800" cy="5061959"/>
          </a:xfrm>
        </p:spPr>
      </p:pic>
    </p:spTree>
    <p:extLst>
      <p:ext uri="{BB962C8B-B14F-4D97-AF65-F5344CB8AC3E}">
        <p14:creationId xmlns:p14="http://schemas.microsoft.com/office/powerpoint/2010/main" val="278607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482B712-9B39-8DBE-7209-238A32548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7476" y="186814"/>
            <a:ext cx="6887028" cy="5871191"/>
          </a:xfrm>
          <a:prstGeom prst="rect">
            <a:avLst/>
          </a:prstGeom>
          <a:ln>
            <a:noFill/>
          </a:ln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3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046BA1-E569-9933-7CEB-AFF08752B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6566" y="225648"/>
            <a:ext cx="6831460" cy="5821361"/>
          </a:xfrm>
        </p:spPr>
      </p:pic>
    </p:spTree>
    <p:extLst>
      <p:ext uri="{BB962C8B-B14F-4D97-AF65-F5344CB8AC3E}">
        <p14:creationId xmlns:p14="http://schemas.microsoft.com/office/powerpoint/2010/main" val="238932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CB8CB2-60F9-7597-F0E0-5E3136ECA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4675" y="152461"/>
            <a:ext cx="6943184" cy="5916565"/>
          </a:xfrm>
        </p:spPr>
      </p:pic>
    </p:spTree>
    <p:extLst>
      <p:ext uri="{BB962C8B-B14F-4D97-AF65-F5344CB8AC3E}">
        <p14:creationId xmlns:p14="http://schemas.microsoft.com/office/powerpoint/2010/main" val="372993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F0A74D-DA29-FB3C-4DCE-968FAF437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8748" y="215574"/>
            <a:ext cx="6910223" cy="5888478"/>
          </a:xfrm>
        </p:spPr>
      </p:pic>
    </p:spTree>
    <p:extLst>
      <p:ext uri="{BB962C8B-B14F-4D97-AF65-F5344CB8AC3E}">
        <p14:creationId xmlns:p14="http://schemas.microsoft.com/office/powerpoint/2010/main" val="247113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47711E-69F6-3AB5-1C57-14DC1442E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243" y="0"/>
            <a:ext cx="10752557" cy="6858000"/>
          </a:xfrm>
        </p:spPr>
      </p:pic>
    </p:spTree>
    <p:extLst>
      <p:ext uri="{BB962C8B-B14F-4D97-AF65-F5344CB8AC3E}">
        <p14:creationId xmlns:p14="http://schemas.microsoft.com/office/powerpoint/2010/main" val="112186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6A876-208D-1254-701D-87130BD0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1897626"/>
            <a:ext cx="5129390" cy="2015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0" lang="en-US" sz="54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questions do you have?</a:t>
            </a:r>
            <a:endParaRPr lang="en-US" sz="5400" kern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6BE3305F-9E73-EA11-9A34-BFCF390C3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9" name="Group 2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60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5b4b86c5-475f-485b-ac30-381e64ef08ac" xsi:nil="true"/>
    <SharedWithUsers xmlns="c714058f-4a6e-4e5a-8e7b-04766cc098e5">
      <UserInfo>
        <DisplayName/>
        <AccountId xsi:nil="true"/>
        <AccountType/>
      </UserInfo>
    </SharedWithUsers>
    <lcf76f155ced4ddcb4097134ff3c332f xmlns="5b4b86c5-475f-485b-ac30-381e64ef08ac">
      <Terms xmlns="http://schemas.microsoft.com/office/infopath/2007/PartnerControls"/>
    </lcf76f155ced4ddcb4097134ff3c332f>
    <TaxCatchAll xmlns="c714058f-4a6e-4e5a-8e7b-04766cc098e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F4B2000D6F94A8B573DE31E29ADC0" ma:contentTypeVersion="18" ma:contentTypeDescription="Create a new document." ma:contentTypeScope="" ma:versionID="7b28f3d84919ebf7a2fd5a8ff81d6f18">
  <xsd:schema xmlns:xsd="http://www.w3.org/2001/XMLSchema" xmlns:xs="http://www.w3.org/2001/XMLSchema" xmlns:p="http://schemas.microsoft.com/office/2006/metadata/properties" xmlns:ns2="5b4b86c5-475f-485b-ac30-381e64ef08ac" xmlns:ns3="c714058f-4a6e-4e5a-8e7b-04766cc098e5" targetNamespace="http://schemas.microsoft.com/office/2006/metadata/properties" ma:root="true" ma:fieldsID="1198892337d7d011197ec784f8dc86b4" ns2:_="" ns3:_="">
    <xsd:import namespace="5b4b86c5-475f-485b-ac30-381e64ef08ac"/>
    <xsd:import namespace="c714058f-4a6e-4e5a-8e7b-04766cc09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Dat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b86c5-475f-485b-ac30-381e64ef0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13" nillable="true" ma:displayName="Date" ma:default="[today]" ma:format="DateTime" ma:internalName="Date">
      <xsd:simpleType>
        <xsd:restriction base="dms:DateTime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fed6b48-46cb-4a04-bc25-af8b5d15d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4058f-4a6e-4e5a-8e7b-04766cc098e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06de8c6-a215-4c09-8d49-41cc36547437}" ma:internalName="TaxCatchAll" ma:showField="CatchAllData" ma:web="c714058f-4a6e-4e5a-8e7b-04766cc09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5DFF5A-8EC3-4F25-BF37-AFDA1D9575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FCABAA-1E18-4355-ADDE-DF3D21117CFD}">
  <ds:schemaRefs>
    <ds:schemaRef ds:uri="5b4b86c5-475f-485b-ac30-381e64ef08ac"/>
    <ds:schemaRef ds:uri="c714058f-4a6e-4e5a-8e7b-04766cc098e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FA6124-37C2-4004-9610-CD3DE4DC5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b86c5-475f-485b-ac30-381e64ef08ac"/>
    <ds:schemaRef ds:uri="c714058f-4a6e-4e5a-8e7b-04766cc09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442</Words>
  <Application>Microsoft Office PowerPoint</Application>
  <PresentationFormat>Widescreen</PresentationFormat>
  <Paragraphs>46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Office Theme</vt:lpstr>
      <vt:lpstr>PowerPoint Presentation</vt:lpstr>
      <vt:lpstr>Chapter Resource Center</vt:lpstr>
      <vt:lpstr>Landing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questions do you have?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Lynn</dc:creator>
  <cp:lastModifiedBy>Cindy Fischer</cp:lastModifiedBy>
  <cp:revision>1</cp:revision>
  <dcterms:created xsi:type="dcterms:W3CDTF">2022-10-17T12:31:59Z</dcterms:created>
  <dcterms:modified xsi:type="dcterms:W3CDTF">2023-09-13T19:26:04Z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</Properties>
</file>