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805" r:id="rId6"/>
    <p:sldId id="274" r:id="rId7"/>
    <p:sldId id="276" r:id="rId8"/>
    <p:sldId id="803" r:id="rId9"/>
    <p:sldId id="8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4E15D-AD59-4D73-858D-94C47E48AD72}" v="1" dt="2023-09-13T19:18:27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6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  <pc:spChg chg="mod">
          <ac:chgData name="Cindy Fischer" userId="27cd420a-a4c2-4e54-a13f-fbf18e099d2d" providerId="ADAL" clId="{0D6625FC-02D6-44FB-93B3-E7244EC8C21D}" dt="2023-05-30T16:48:18.354" v="2073" actId="255"/>
          <ac:spMkLst>
            <pc:docMk/>
            <pc:sldMk cId="1827725048" sldId="258"/>
            <ac:spMk id="2" creationId="{D19D7393-74B6-405B-8E1D-4ACCB68713ED}"/>
          </ac:spMkLst>
        </pc:spChg>
        <pc:spChg chg="del">
          <ac:chgData name="Cindy Fischer" userId="27cd420a-a4c2-4e54-a13f-fbf18e099d2d" providerId="ADAL" clId="{0D6625FC-02D6-44FB-93B3-E7244EC8C21D}" dt="2023-05-30T15:40:31.321" v="61" actId="478"/>
          <ac:spMkLst>
            <pc:docMk/>
            <pc:sldMk cId="1827725048" sldId="258"/>
            <ac:spMk id="3" creationId="{03B1FCB1-F468-43C3-928B-E36828E5B1B4}"/>
          </ac:spMkLst>
        </pc:spChg>
        <pc:spChg chg="mod">
          <ac:chgData name="Cindy Fischer" userId="27cd420a-a4c2-4e54-a13f-fbf18e099d2d" providerId="ADAL" clId="{0D6625FC-02D6-44FB-93B3-E7244EC8C21D}" dt="2023-05-30T15:41:38.699" v="119" actId="20577"/>
          <ac:spMkLst>
            <pc:docMk/>
            <pc:sldMk cId="1827725048" sldId="258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  <pc:spChg chg="mod">
          <ac:chgData name="Cindy Fischer" userId="27cd420a-a4c2-4e54-a13f-fbf18e099d2d" providerId="ADAL" clId="{0D6625FC-02D6-44FB-93B3-E7244EC8C21D}" dt="2023-05-30T15:58:03.030" v="1110" actId="20577"/>
          <ac:spMkLst>
            <pc:docMk/>
            <pc:sldMk cId="2383531997" sldId="263"/>
            <ac:spMk id="2" creationId="{CC26A876-208D-1254-701D-87130BD0208F}"/>
          </ac:spMkLst>
        </pc:spChg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  <pc:spChg chg="mod">
          <ac:chgData name="Cindy Fischer" userId="27cd420a-a4c2-4e54-a13f-fbf18e099d2d" providerId="ADAL" clId="{0D6625FC-02D6-44FB-93B3-E7244EC8C21D}" dt="2023-05-30T15:59:00.365" v="1131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21:12:31.398" v="2907" actId="20577"/>
          <ac:spMkLst>
            <pc:docMk/>
            <pc:sldMk cId="72287736" sldId="264"/>
            <ac:spMk id="3" creationId="{89FA5EBF-29FF-5E03-5A92-3842E38205CD}"/>
          </ac:spMkLst>
        </pc:spChg>
        <pc:picChg chg="add mod">
          <ac:chgData name="Cindy Fischer" userId="27cd420a-a4c2-4e54-a13f-fbf18e099d2d" providerId="ADAL" clId="{0D6625FC-02D6-44FB-93B3-E7244EC8C21D}" dt="2023-05-30T16:08:38.985" v="1277" actId="1076"/>
          <ac:picMkLst>
            <pc:docMk/>
            <pc:sldMk cId="72287736" sldId="264"/>
            <ac:picMk id="5" creationId="{F5CB9C87-1CEB-5735-C16A-269054F0CE96}"/>
          </ac:picMkLst>
        </pc:picChg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  <pc:spChg chg="mod">
          <ac:chgData name="Cindy Fischer" userId="27cd420a-a4c2-4e54-a13f-fbf18e099d2d" providerId="ADAL" clId="{0D6625FC-02D6-44FB-93B3-E7244EC8C21D}" dt="2023-05-30T16:07:10.098" v="1265" actId="14100"/>
          <ac:spMkLst>
            <pc:docMk/>
            <pc:sldMk cId="2786077259" sldId="265"/>
            <ac:spMk id="2" creationId="{215CD737-2653-5879-8B91-99A628BBDFF1}"/>
          </ac:spMkLst>
        </pc:spChg>
        <pc:spChg chg="del mod">
          <ac:chgData name="Cindy Fischer" userId="27cd420a-a4c2-4e54-a13f-fbf18e099d2d" providerId="ADAL" clId="{0D6625FC-02D6-44FB-93B3-E7244EC8C21D}" dt="2023-05-30T16:06:58.440" v="1261" actId="22"/>
          <ac:spMkLst>
            <pc:docMk/>
            <pc:sldMk cId="2786077259" sldId="265"/>
            <ac:spMk id="3" creationId="{89FA5EBF-29FF-5E03-5A92-3842E38205CD}"/>
          </ac:spMkLst>
        </pc:spChg>
        <pc:picChg chg="add mod ord">
          <ac:chgData name="Cindy Fischer" userId="27cd420a-a4c2-4e54-a13f-fbf18e099d2d" providerId="ADAL" clId="{0D6625FC-02D6-44FB-93B3-E7244EC8C21D}" dt="2023-05-30T16:07:39.996" v="1272" actId="14100"/>
          <ac:picMkLst>
            <pc:docMk/>
            <pc:sldMk cId="2786077259" sldId="265"/>
            <ac:picMk id="5" creationId="{BD3AA7D1-D902-79D7-14C9-5C921DA4A69B}"/>
          </ac:picMkLst>
        </pc:picChg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  <pc:spChg chg="del mo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21:19:54.880" v="3843" actId="22"/>
          <ac:spMkLst>
            <pc:docMk/>
            <pc:sldMk cId="3900833555" sldId="266"/>
            <ac:spMk id="4" creationId="{68AF459A-1AF3-8E01-B635-E8000B182E55}"/>
          </ac:spMkLst>
        </pc:spChg>
        <pc:spChg chg="add del mod">
          <ac:chgData name="Cindy Fischer" userId="27cd420a-a4c2-4e54-a13f-fbf18e099d2d" providerId="ADAL" clId="{0D6625FC-02D6-44FB-93B3-E7244EC8C21D}" dt="2023-05-30T16:14:12.705" v="1308" actId="22"/>
          <ac:spMkLst>
            <pc:docMk/>
            <pc:sldMk cId="3900833555" sldId="266"/>
            <ac:spMk id="7" creationId="{50F6D4ED-FBE0-147B-8EF7-B17703573675}"/>
          </ac:spMkLst>
        </pc:spChg>
        <pc:spChg chg="add del mod">
          <ac:chgData name="Cindy Fischer" userId="27cd420a-a4c2-4e54-a13f-fbf18e099d2d" providerId="ADAL" clId="{0D6625FC-02D6-44FB-93B3-E7244EC8C21D}" dt="2023-05-31T21:20:51.654" v="3848" actId="22"/>
          <ac:spMkLst>
            <pc:docMk/>
            <pc:sldMk cId="3900833555" sldId="266"/>
            <ac:spMk id="8" creationId="{E93FAA17-222B-1468-72D2-C747369F6BAE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6" creationId="{F3060C83-F051-4F0E-ABAD-AA0DFC48B218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18" creationId="{83C98ABE-055B-441F-B07E-44F97F083C3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0" creationId="{29FDB030-9B49-4CED-8CCD-4D99382388AC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2" creationId="{3783CA14-24A1-485C-8B30-D6A5D87987AD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4" creationId="{9A97C86A-04D6-40F7-AE84-31AB43E6A846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6" creationId="{FF9F2414-84E8-453E-B1F3-389FDE8192D9}"/>
          </ac:spMkLst>
        </pc:spChg>
        <pc:spChg chg="add">
          <ac:chgData name="Cindy Fischer" userId="27cd420a-a4c2-4e54-a13f-fbf18e099d2d" providerId="ADAL" clId="{0D6625FC-02D6-44FB-93B3-E7244EC8C21D}" dt="2023-05-31T21:21:05.144" v="3851" actId="26606"/>
          <ac:spMkLst>
            <pc:docMk/>
            <pc:sldMk cId="3900833555" sldId="266"/>
            <ac:spMk id="28" creationId="{3ECA69A1-7536-43AC-85EF-C7106179F5ED}"/>
          </ac:spMkLst>
        </pc:spChg>
        <pc:picChg chg="add del">
          <ac:chgData name="Cindy Fischer" userId="27cd420a-a4c2-4e54-a13f-fbf18e099d2d" providerId="ADAL" clId="{0D6625FC-02D6-44FB-93B3-E7244EC8C21D}" dt="2023-05-30T16:14:07.505" v="1306" actId="22"/>
          <ac:picMkLst>
            <pc:docMk/>
            <pc:sldMk cId="3900833555" sldId="266"/>
            <ac:picMk id="4" creationId="{B6EEC37B-0895-8D4B-C592-0E164071ED28}"/>
          </ac:picMkLst>
        </pc:picChg>
        <pc:picChg chg="del">
          <ac:chgData name="Cindy Fischer" userId="27cd420a-a4c2-4e54-a13f-fbf18e099d2d" providerId="ADAL" clId="{0D6625FC-02D6-44FB-93B3-E7244EC8C21D}" dt="2023-05-30T16:14:09.520" v="1307" actId="478"/>
          <ac:picMkLst>
            <pc:docMk/>
            <pc:sldMk cId="3900833555" sldId="266"/>
            <ac:picMk id="5" creationId="{BD3AA7D1-D902-79D7-14C9-5C921DA4A69B}"/>
          </ac:picMkLst>
        </pc:picChg>
        <pc:picChg chg="add del mod ord">
          <ac:chgData name="Cindy Fischer" userId="27cd420a-a4c2-4e54-a13f-fbf18e099d2d" providerId="ADAL" clId="{0D6625FC-02D6-44FB-93B3-E7244EC8C21D}" dt="2023-05-31T21:20:43.163" v="3846" actId="478"/>
          <ac:picMkLst>
            <pc:docMk/>
            <pc:sldMk cId="3900833555" sldId="266"/>
            <ac:picMk id="6" creationId="{143E0B61-1D2D-34A7-8241-108C29D12964}"/>
          </ac:picMkLst>
        </pc:picChg>
        <pc:picChg chg="add del mod ord">
          <ac:chgData name="Cindy Fischer" userId="27cd420a-a4c2-4e54-a13f-fbf18e099d2d" providerId="ADAL" clId="{0D6625FC-02D6-44FB-93B3-E7244EC8C21D}" dt="2023-05-31T21:19:52.389" v="3842" actId="478"/>
          <ac:picMkLst>
            <pc:docMk/>
            <pc:sldMk cId="3900833555" sldId="266"/>
            <ac:picMk id="9" creationId="{9D50B63B-0AFA-F93A-9CCB-75DA4C7BDEBC}"/>
          </ac:picMkLst>
        </pc:picChg>
        <pc:picChg chg="add mod ord">
          <ac:chgData name="Cindy Fischer" userId="27cd420a-a4c2-4e54-a13f-fbf18e099d2d" providerId="ADAL" clId="{0D6625FC-02D6-44FB-93B3-E7244EC8C21D}" dt="2023-05-31T21:21:21.384" v="3855" actId="14100"/>
          <ac:picMkLst>
            <pc:docMk/>
            <pc:sldMk cId="3900833555" sldId="266"/>
            <ac:picMk id="11" creationId="{5482B712-9B39-8DBE-7209-238A325488B3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  <pc:spChg chg="mod">
          <ac:chgData name="Cindy Fischer" userId="27cd420a-a4c2-4e54-a13f-fbf18e099d2d" providerId="ADAL" clId="{0D6625FC-02D6-44FB-93B3-E7244EC8C21D}" dt="2023-05-30T16:17:15.875" v="1355" actId="20577"/>
          <ac:spMkLst>
            <pc:docMk/>
            <pc:sldMk cId="2561155578" sldId="267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17:45.679" v="1357" actId="22"/>
          <ac:spMkLst>
            <pc:docMk/>
            <pc:sldMk cId="2561155578" sldId="267"/>
            <ac:spMk id="4" creationId="{83838048-3404-7C67-A6AE-AFF1DFC96CDE}"/>
          </ac:spMkLst>
        </pc:spChg>
        <pc:picChg chg="add mod ord">
          <ac:chgData name="Cindy Fischer" userId="27cd420a-a4c2-4e54-a13f-fbf18e099d2d" providerId="ADAL" clId="{0D6625FC-02D6-44FB-93B3-E7244EC8C21D}" dt="2023-05-30T16:17:55.215" v="1359" actId="14100"/>
          <ac:picMkLst>
            <pc:docMk/>
            <pc:sldMk cId="2561155578" sldId="267"/>
            <ac:picMk id="6" creationId="{C4A1DF6F-99AF-F576-BCF9-FAA13061526F}"/>
          </ac:picMkLst>
        </pc:picChg>
        <pc:picChg chg="del">
          <ac:chgData name="Cindy Fischer" userId="27cd420a-a4c2-4e54-a13f-fbf18e099d2d" providerId="ADAL" clId="{0D6625FC-02D6-44FB-93B3-E7244EC8C21D}" dt="2023-05-30T16:17:18.315" v="1356" actId="478"/>
          <ac:picMkLst>
            <pc:docMk/>
            <pc:sldMk cId="2561155578" sldId="267"/>
            <ac:picMk id="9" creationId="{9D50B63B-0AFA-F93A-9CCB-75DA4C7BDEBC}"/>
          </ac:picMkLst>
        </pc:picChg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  <pc:spChg chg="mod">
          <ac:chgData name="Cindy Fischer" userId="27cd420a-a4c2-4e54-a13f-fbf18e099d2d" providerId="ADAL" clId="{0D6625FC-02D6-44FB-93B3-E7244EC8C21D}" dt="2023-05-30T16:22:33.542" v="1672" actId="6549"/>
          <ac:spMkLst>
            <pc:docMk/>
            <pc:sldMk cId="1121864415" sldId="268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1:28.393" v="1661" actId="22"/>
          <ac:spMkLst>
            <pc:docMk/>
            <pc:sldMk cId="1121864415" sldId="268"/>
            <ac:spMk id="4" creationId="{E1797734-47F0-A3B7-E4C4-6BFC5D71C9F9}"/>
          </ac:spMkLst>
        </pc:spChg>
        <pc:spChg chg="add del mod">
          <ac:chgData name="Cindy Fischer" userId="27cd420a-a4c2-4e54-a13f-fbf18e099d2d" providerId="ADAL" clId="{0D6625FC-02D6-44FB-93B3-E7244EC8C21D}" dt="2023-05-30T16:22:11.628" v="1667" actId="478"/>
          <ac:spMkLst>
            <pc:docMk/>
            <pc:sldMk cId="1121864415" sldId="268"/>
            <ac:spMk id="9" creationId="{372D71CA-BB4D-21CB-3186-3E75C5BFFD88}"/>
          </ac:spMkLst>
        </pc:spChg>
        <pc:picChg chg="del">
          <ac:chgData name="Cindy Fischer" userId="27cd420a-a4c2-4e54-a13f-fbf18e099d2d" providerId="ADAL" clId="{0D6625FC-02D6-44FB-93B3-E7244EC8C21D}" dt="2023-05-30T16:20:59.892" v="1659" actId="478"/>
          <ac:picMkLst>
            <pc:docMk/>
            <pc:sldMk cId="1121864415" sldId="268"/>
            <ac:picMk id="6" creationId="{C4A1DF6F-99AF-F576-BCF9-FAA13061526F}"/>
          </ac:picMkLst>
        </pc:picChg>
        <pc:picChg chg="add del mod ord">
          <ac:chgData name="Cindy Fischer" userId="27cd420a-a4c2-4e54-a13f-fbf18e099d2d" providerId="ADAL" clId="{0D6625FC-02D6-44FB-93B3-E7244EC8C21D}" dt="2023-05-30T16:23:07.052" v="1677" actId="14100"/>
          <ac:picMkLst>
            <pc:docMk/>
            <pc:sldMk cId="1121864415" sldId="268"/>
            <ac:picMk id="7" creationId="{1D47711E-69F6-3AB5-1C57-14DC1442E6C9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  <pc:spChg chg="mod">
          <ac:chgData name="Cindy Fischer" userId="27cd420a-a4c2-4e54-a13f-fbf18e099d2d" providerId="ADAL" clId="{0D6625FC-02D6-44FB-93B3-E7244EC8C21D}" dt="2023-05-30T16:26:31.928" v="1719" actId="1076"/>
          <ac:spMkLst>
            <pc:docMk/>
            <pc:sldMk cId="3639385201" sldId="269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25:15.564" v="1680" actId="22"/>
          <ac:spMkLst>
            <pc:docMk/>
            <pc:sldMk cId="3639385201" sldId="269"/>
            <ac:spMk id="4" creationId="{74DE1B0F-A6FE-E839-3C34-397FB3D4BBD1}"/>
          </ac:spMkLst>
        </pc:spChg>
        <pc:picChg chg="add mod ord">
          <ac:chgData name="Cindy Fischer" userId="27cd420a-a4c2-4e54-a13f-fbf18e099d2d" providerId="ADAL" clId="{0D6625FC-02D6-44FB-93B3-E7244EC8C21D}" dt="2023-05-30T16:25:46.198" v="1683" actId="1076"/>
          <ac:picMkLst>
            <pc:docMk/>
            <pc:sldMk cId="3639385201" sldId="269"/>
            <ac:picMk id="6" creationId="{C981B9CB-4DFA-201C-4F73-8C4711040F76}"/>
          </ac:picMkLst>
        </pc:picChg>
        <pc:picChg chg="del">
          <ac:chgData name="Cindy Fischer" userId="27cd420a-a4c2-4e54-a13f-fbf18e099d2d" providerId="ADAL" clId="{0D6625FC-02D6-44FB-93B3-E7244EC8C21D}" dt="2023-05-30T16:24:22.207" v="1679" actId="478"/>
          <ac:picMkLst>
            <pc:docMk/>
            <pc:sldMk cId="3639385201" sldId="269"/>
            <ac:picMk id="7" creationId="{1D47711E-69F6-3AB5-1C57-14DC1442E6C9}"/>
          </ac:picMkLst>
        </pc:picChg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  <pc:spChg chg="mod">
          <ac:chgData name="Cindy Fischer" userId="27cd420a-a4c2-4e54-a13f-fbf18e099d2d" providerId="ADAL" clId="{0D6625FC-02D6-44FB-93B3-E7244EC8C21D}" dt="2023-05-30T16:45:14.002" v="2032" actId="20577"/>
          <ac:spMkLst>
            <pc:docMk/>
            <pc:sldMk cId="2962091840" sldId="270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0T16:45:02.009" v="2029" actId="22"/>
          <ac:spMkLst>
            <pc:docMk/>
            <pc:sldMk cId="2962091840" sldId="270"/>
            <ac:spMk id="4" creationId="{7A3941EB-88DF-ADC5-A707-210050DA4921}"/>
          </ac:spMkLst>
        </pc:spChg>
        <pc:picChg chg="del">
          <ac:chgData name="Cindy Fischer" userId="27cd420a-a4c2-4e54-a13f-fbf18e099d2d" providerId="ADAL" clId="{0D6625FC-02D6-44FB-93B3-E7244EC8C21D}" dt="2023-05-30T16:44:07.281" v="2027" actId="478"/>
          <ac:picMkLst>
            <pc:docMk/>
            <pc:sldMk cId="2962091840" sldId="270"/>
            <ac:picMk id="6" creationId="{C4A1DF6F-99AF-F576-BCF9-FAA13061526F}"/>
          </ac:picMkLst>
        </pc:picChg>
        <pc:picChg chg="add mod ord">
          <ac:chgData name="Cindy Fischer" userId="27cd420a-a4c2-4e54-a13f-fbf18e099d2d" providerId="ADAL" clId="{0D6625FC-02D6-44FB-93B3-E7244EC8C21D}" dt="2023-05-30T16:48:50.006" v="2074" actId="1076"/>
          <ac:picMkLst>
            <pc:docMk/>
            <pc:sldMk cId="2962091840" sldId="270"/>
            <ac:picMk id="7" creationId="{33315488-D9B4-A2EA-3C35-E4A879A0B842}"/>
          </ac:picMkLst>
        </pc:picChg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  <pc:spChg chg="mod">
          <ac:chgData name="Cindy Fischer" userId="27cd420a-a4c2-4e54-a13f-fbf18e099d2d" providerId="ADAL" clId="{0D6625FC-02D6-44FB-93B3-E7244EC8C21D}" dt="2023-05-31T21:36:50.719" v="3962" actId="20577"/>
          <ac:spMkLst>
            <pc:docMk/>
            <pc:sldMk cId="2085960557" sldId="271"/>
            <ac:spMk id="2" creationId="{CC26A876-208D-1254-701D-87130BD0208F}"/>
          </ac:spMkLst>
        </pc:spChg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  <pc:spChg chg="mod">
          <ac:chgData name="Cindy Fischer" userId="27cd420a-a4c2-4e54-a13f-fbf18e099d2d" providerId="ADAL" clId="{0D6625FC-02D6-44FB-93B3-E7244EC8C21D}" dt="2023-05-31T15:45:57.458" v="2093" actId="20577"/>
          <ac:spMkLst>
            <pc:docMk/>
            <pc:sldMk cId="3709665537" sldId="272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5:46:53.509" v="2095" actId="22"/>
          <ac:spMkLst>
            <pc:docMk/>
            <pc:sldMk cId="3709665537" sldId="272"/>
            <ac:spMk id="4" creationId="{30580225-2324-EFED-2E80-3F108C9821DB}"/>
          </ac:spMkLst>
        </pc:spChg>
        <pc:spChg chg="add mod">
          <ac:chgData name="Cindy Fischer" userId="27cd420a-a4c2-4e54-a13f-fbf18e099d2d" providerId="ADAL" clId="{0D6625FC-02D6-44FB-93B3-E7244EC8C21D}" dt="2023-05-31T15:57:34.934" v="2121" actId="14100"/>
          <ac:spMkLst>
            <pc:docMk/>
            <pc:sldMk cId="3709665537" sldId="272"/>
            <ac:spMk id="9" creationId="{DF4D7D74-37CC-B118-7D6C-AD560D2DF487}"/>
          </ac:spMkLst>
        </pc:spChg>
        <pc:picChg chg="del">
          <ac:chgData name="Cindy Fischer" userId="27cd420a-a4c2-4e54-a13f-fbf18e099d2d" providerId="ADAL" clId="{0D6625FC-02D6-44FB-93B3-E7244EC8C21D}" dt="2023-05-31T15:46:00.519" v="2094" actId="478"/>
          <ac:picMkLst>
            <pc:docMk/>
            <pc:sldMk cId="3709665537" sldId="272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5:47:18.576" v="2098" actId="1076"/>
          <ac:picMkLst>
            <pc:docMk/>
            <pc:sldMk cId="3709665537" sldId="272"/>
            <ac:picMk id="7" creationId="{3A84C61E-FA4E-01E5-ABB9-FC3D3AACE2D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  <pc:spChg chg="mod">
          <ac:chgData name="Cindy Fischer" userId="27cd420a-a4c2-4e54-a13f-fbf18e099d2d" providerId="ADAL" clId="{0D6625FC-02D6-44FB-93B3-E7244EC8C21D}" dt="2023-05-31T16:08:43.393" v="2542" actId="20577"/>
          <ac:spMkLst>
            <pc:docMk/>
            <pc:sldMk cId="393700066" sldId="273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0:48.281" v="2544" actId="22"/>
          <ac:spMkLst>
            <pc:docMk/>
            <pc:sldMk cId="393700066" sldId="273"/>
            <ac:spMk id="4" creationId="{3322D617-4D46-32AE-82C0-399A16370C07}"/>
          </ac:spMkLst>
        </pc:spChg>
        <pc:spChg chg="add del">
          <ac:chgData name="Cindy Fischer" userId="27cd420a-a4c2-4e54-a13f-fbf18e099d2d" providerId="ADAL" clId="{0D6625FC-02D6-44FB-93B3-E7244EC8C21D}" dt="2023-05-31T16:11:53.925" v="2548" actId="11529"/>
          <ac:spMkLst>
            <pc:docMk/>
            <pc:sldMk cId="393700066" sldId="273"/>
            <ac:spMk id="8" creationId="{CE537AE8-71AE-3D2B-0762-44B493C7DFB2}"/>
          </ac:spMkLst>
        </pc:spChg>
        <pc:spChg chg="add mod">
          <ac:chgData name="Cindy Fischer" userId="27cd420a-a4c2-4e54-a13f-fbf18e099d2d" providerId="ADAL" clId="{0D6625FC-02D6-44FB-93B3-E7244EC8C21D}" dt="2023-05-31T16:12:23.447" v="2552" actId="207"/>
          <ac:spMkLst>
            <pc:docMk/>
            <pc:sldMk cId="393700066" sldId="273"/>
            <ac:spMk id="9" creationId="{8DDF7899-A851-45F4-005F-4339F3B96B11}"/>
          </ac:spMkLst>
        </pc:spChg>
        <pc:spChg chg="add mod">
          <ac:chgData name="Cindy Fischer" userId="27cd420a-a4c2-4e54-a13f-fbf18e099d2d" providerId="ADAL" clId="{0D6625FC-02D6-44FB-93B3-E7244EC8C21D}" dt="2023-05-31T16:12:50.250" v="2554" actId="207"/>
          <ac:spMkLst>
            <pc:docMk/>
            <pc:sldMk cId="393700066" sldId="273"/>
            <ac:spMk id="10" creationId="{63822023-9DC6-7A23-8961-CF3E429C72E5}"/>
          </ac:spMkLst>
        </pc:spChg>
        <pc:picChg chg="del">
          <ac:chgData name="Cindy Fischer" userId="27cd420a-a4c2-4e54-a13f-fbf18e099d2d" providerId="ADAL" clId="{0D6625FC-02D6-44FB-93B3-E7244EC8C21D}" dt="2023-05-31T16:08:45.915" v="2543" actId="478"/>
          <ac:picMkLst>
            <pc:docMk/>
            <pc:sldMk cId="393700066" sldId="273"/>
            <ac:picMk id="5" creationId="{BD3AA7D1-D902-79D7-14C9-5C921DA4A69B}"/>
          </ac:picMkLst>
        </pc:picChg>
        <pc:picChg chg="add mod ord">
          <ac:chgData name="Cindy Fischer" userId="27cd420a-a4c2-4e54-a13f-fbf18e099d2d" providerId="ADAL" clId="{0D6625FC-02D6-44FB-93B3-E7244EC8C21D}" dt="2023-05-31T16:11:57.906" v="2550" actId="1076"/>
          <ac:picMkLst>
            <pc:docMk/>
            <pc:sldMk cId="393700066" sldId="273"/>
            <ac:picMk id="7" creationId="{5018AE6E-23AE-AB9C-913E-E3322084D488}"/>
          </ac:picMkLst>
        </pc:picChg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  <pc:spChg chg="mod">
          <ac:chgData name="Cindy Fischer" userId="27cd420a-a4c2-4e54-a13f-fbf18e099d2d" providerId="ADAL" clId="{0D6625FC-02D6-44FB-93B3-E7244EC8C21D}" dt="2023-05-31T16:15:07.869" v="2629" actId="20577"/>
          <ac:spMkLst>
            <pc:docMk/>
            <pc:sldMk cId="1138097876" sldId="274"/>
            <ac:spMk id="2" creationId="{215CD737-2653-5879-8B91-99A628BBDFF1}"/>
          </ac:spMkLst>
        </pc:spChg>
        <pc:spChg chg="add del mod">
          <ac:chgData name="Cindy Fischer" userId="27cd420a-a4c2-4e54-a13f-fbf18e099d2d" providerId="ADAL" clId="{0D6625FC-02D6-44FB-93B3-E7244EC8C21D}" dt="2023-05-31T16:16:16.927" v="2635" actId="22"/>
          <ac:spMkLst>
            <pc:docMk/>
            <pc:sldMk cId="1138097876" sldId="274"/>
            <ac:spMk id="4" creationId="{B3CC1C53-5491-FD6E-2A35-D212214482F6}"/>
          </ac:spMkLst>
        </pc:spChg>
        <pc:spChg chg="del">
          <ac:chgData name="Cindy Fischer" userId="27cd420a-a4c2-4e54-a13f-fbf18e099d2d" providerId="ADAL" clId="{0D6625FC-02D6-44FB-93B3-E7244EC8C21D}" dt="2023-05-31T16:16:00.359" v="2631" actId="478"/>
          <ac:spMkLst>
            <pc:docMk/>
            <pc:sldMk cId="1138097876" sldId="274"/>
            <ac:spMk id="9" creationId="{8DDF7899-A851-45F4-005F-4339F3B96B11}"/>
          </ac:spMkLst>
        </pc:spChg>
        <pc:spChg chg="del">
          <ac:chgData name="Cindy Fischer" userId="27cd420a-a4c2-4e54-a13f-fbf18e099d2d" providerId="ADAL" clId="{0D6625FC-02D6-44FB-93B3-E7244EC8C21D}" dt="2023-05-31T16:16:11.765" v="2633" actId="478"/>
          <ac:spMkLst>
            <pc:docMk/>
            <pc:sldMk cId="1138097876" sldId="274"/>
            <ac:spMk id="10" creationId="{63822023-9DC6-7A23-8961-CF3E429C72E5}"/>
          </ac:spMkLst>
        </pc:spChg>
        <pc:spChg chg="add del mod">
          <ac:chgData name="Cindy Fischer" userId="27cd420a-a4c2-4e54-a13f-fbf18e099d2d" providerId="ADAL" clId="{0D6625FC-02D6-44FB-93B3-E7244EC8C21D}" dt="2023-05-31T21:08:58.943" v="2862" actId="22"/>
          <ac:spMkLst>
            <pc:docMk/>
            <pc:sldMk cId="1138097876" sldId="274"/>
            <ac:spMk id="11" creationId="{12AC976F-8693-AEA8-AFDA-456A33353B8E}"/>
          </ac:spMkLst>
        </pc:spChg>
        <pc:picChg chg="add del mod ord">
          <ac:chgData name="Cindy Fischer" userId="27cd420a-a4c2-4e54-a13f-fbf18e099d2d" providerId="ADAL" clId="{0D6625FC-02D6-44FB-93B3-E7244EC8C21D}" dt="2023-05-31T21:08:56.377" v="2861" actId="478"/>
          <ac:picMkLst>
            <pc:docMk/>
            <pc:sldMk cId="1138097876" sldId="274"/>
            <ac:picMk id="6" creationId="{2FE97C27-5CA4-FC51-7D0A-31151030225C}"/>
          </ac:picMkLst>
        </pc:picChg>
        <pc:picChg chg="del">
          <ac:chgData name="Cindy Fischer" userId="27cd420a-a4c2-4e54-a13f-fbf18e099d2d" providerId="ADAL" clId="{0D6625FC-02D6-44FB-93B3-E7244EC8C21D}" dt="2023-05-31T16:15:32.864" v="2630" actId="478"/>
          <ac:picMkLst>
            <pc:docMk/>
            <pc:sldMk cId="1138097876" sldId="274"/>
            <ac:picMk id="7" creationId="{5018AE6E-23AE-AB9C-913E-E3322084D488}"/>
          </ac:picMkLst>
        </pc:picChg>
        <pc:picChg chg="add mod ord">
          <ac:chgData name="Cindy Fischer" userId="27cd420a-a4c2-4e54-a13f-fbf18e099d2d" providerId="ADAL" clId="{0D6625FC-02D6-44FB-93B3-E7244EC8C21D}" dt="2023-05-31T21:09:16.982" v="2865" actId="14100"/>
          <ac:picMkLst>
            <pc:docMk/>
            <pc:sldMk cId="1138097876" sldId="274"/>
            <ac:picMk id="13" creationId="{244361B8-0FD7-A1EC-6152-2C5CB5A3C7B6}"/>
          </ac:picMkLst>
        </pc:picChg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  <pc:spChg chg="mod">
          <ac:chgData name="Cindy Fischer" userId="27cd420a-a4c2-4e54-a13f-fbf18e099d2d" providerId="ADAL" clId="{0D6625FC-02D6-44FB-93B3-E7244EC8C21D}" dt="2023-05-31T16:22:12.970" v="2859" actId="20577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0D6625FC-02D6-44FB-93B3-E7244EC8C21D}" dt="2023-05-31T16:22:23.712" v="2860" actId="255"/>
          <ac:spMkLst>
            <pc:docMk/>
            <pc:sldMk cId="498302900" sldId="276"/>
            <ac:spMk id="3" creationId="{89FA5EBF-29FF-5E03-5A92-3842E38205CD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7" creationId="{2C61293E-6EBE-43EF-A52C-9BEBFD7679D4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9" creationId="{8FC9BE17-9A7B-462D-AE50-3D8777387304}"/>
          </ac:spMkLst>
        </pc:spChg>
        <pc:spChg chg="add">
          <ac:chgData name="Cindy Fischer" userId="27cd420a-a4c2-4e54-a13f-fbf18e099d2d" providerId="ADAL" clId="{0D6625FC-02D6-44FB-93B3-E7244EC8C21D}" dt="2023-05-31T16:21:20.487" v="2847" actId="26606"/>
          <ac:spMkLst>
            <pc:docMk/>
            <pc:sldMk cId="498302900" sldId="276"/>
            <ac:spMk id="10" creationId="{21540236-BFD5-4A9D-8840-4703E7F7682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1" creationId="{3EBE8569-6AEC-4B8C-8D53-2DE337CDBA6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3" creationId="{55D4142C-5077-457F-A6AD-3FECFDB39685}"/>
          </ac:spMkLst>
        </pc:spChg>
        <pc:spChg chg="add del">
          <ac:chgData name="Cindy Fischer" userId="27cd420a-a4c2-4e54-a13f-fbf18e099d2d" providerId="ADAL" clId="{0D6625FC-02D6-44FB-93B3-E7244EC8C21D}" dt="2023-05-31T16:21:02.565" v="2846" actId="26606"/>
          <ac:spMkLst>
            <pc:docMk/>
            <pc:sldMk cId="498302900" sldId="276"/>
            <ac:spMk id="15" creationId="{7A5F0580-5EE9-419F-96EE-B6529EF6E7D0}"/>
          </ac:spMkLst>
        </pc:spChg>
        <pc:picChg chg="del">
          <ac:chgData name="Cindy Fischer" userId="27cd420a-a4c2-4e54-a13f-fbf18e099d2d" providerId="ADAL" clId="{0D6625FC-02D6-44FB-93B3-E7244EC8C21D}" dt="2023-05-31T16:20:32.852" v="2844" actId="478"/>
          <ac:picMkLst>
            <pc:docMk/>
            <pc:sldMk cId="498302900" sldId="276"/>
            <ac:picMk id="5" creationId="{F5CB9C87-1CEB-5735-C16A-269054F0CE96}"/>
          </ac:picMkLst>
        </pc:picChg>
        <pc:picChg chg="add del">
          <ac:chgData name="Cindy Fischer" userId="27cd420a-a4c2-4e54-a13f-fbf18e099d2d" providerId="ADAL" clId="{0D6625FC-02D6-44FB-93B3-E7244EC8C21D}" dt="2023-05-31T16:21:02.565" v="2846" actId="26606"/>
          <ac:picMkLst>
            <pc:docMk/>
            <pc:sldMk cId="498302900" sldId="276"/>
            <ac:picMk id="6" creationId="{5E09DDD8-1AD6-3067-65FA-AE3F0EFFDC8A}"/>
          </ac:picMkLst>
        </pc:picChg>
        <pc:picChg chg="add">
          <ac:chgData name="Cindy Fischer" userId="27cd420a-a4c2-4e54-a13f-fbf18e099d2d" providerId="ADAL" clId="{0D6625FC-02D6-44FB-93B3-E7244EC8C21D}" dt="2023-05-31T16:21:20.487" v="2847" actId="26606"/>
          <ac:picMkLst>
            <pc:docMk/>
            <pc:sldMk cId="498302900" sldId="276"/>
            <ac:picMk id="8" creationId="{E09F1583-BBB6-5E0C-0485-26793B44D0BD}"/>
          </ac:picMkLst>
        </pc:picChg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  <pc:spChg chg="add del mod">
          <ac:chgData name="Cindy Fischer" userId="27cd420a-a4c2-4e54-a13f-fbf18e099d2d" providerId="ADAL" clId="{0D6625FC-02D6-44FB-93B3-E7244EC8C21D}" dt="2023-05-31T21:22:35.300" v="3859" actId="22"/>
          <ac:spMkLst>
            <pc:docMk/>
            <pc:sldMk cId="2389325694" sldId="278"/>
            <ac:spMk id="3" creationId="{8B8A8751-57B6-91F6-A3DC-A69A6A5A77A3}"/>
          </ac:spMkLst>
        </pc:spChg>
        <pc:picChg chg="add mod ord">
          <ac:chgData name="Cindy Fischer" userId="27cd420a-a4c2-4e54-a13f-fbf18e099d2d" providerId="ADAL" clId="{0D6625FC-02D6-44FB-93B3-E7244EC8C21D}" dt="2023-05-31T21:22:47.305" v="3862" actId="14100"/>
          <ac:picMkLst>
            <pc:docMk/>
            <pc:sldMk cId="2389325694" sldId="278"/>
            <ac:picMk id="5" creationId="{26046BA1-E569-9933-7CEB-AFF08752B244}"/>
          </ac:picMkLst>
        </pc:picChg>
        <pc:picChg chg="del">
          <ac:chgData name="Cindy Fischer" userId="27cd420a-a4c2-4e54-a13f-fbf18e099d2d" providerId="ADAL" clId="{0D6625FC-02D6-44FB-93B3-E7244EC8C21D}" dt="2023-05-31T21:22:31.718" v="3858" actId="478"/>
          <ac:picMkLst>
            <pc:docMk/>
            <pc:sldMk cId="2389325694" sldId="278"/>
            <ac:picMk id="11" creationId="{5482B712-9B39-8DBE-7209-238A325488B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  <pc:spChg chg="add del mod">
          <ac:chgData name="Cindy Fischer" userId="27cd420a-a4c2-4e54-a13f-fbf18e099d2d" providerId="ADAL" clId="{0D6625FC-02D6-44FB-93B3-E7244EC8C21D}" dt="2023-05-31T21:24:23.646" v="3869" actId="22"/>
          <ac:spMkLst>
            <pc:docMk/>
            <pc:sldMk cId="2471133688" sldId="279"/>
            <ac:spMk id="3" creationId="{5804F63A-D01A-ACFA-A35C-AA6BBE17916C}"/>
          </ac:spMkLst>
        </pc:spChg>
        <pc:picChg chg="del">
          <ac:chgData name="Cindy Fischer" userId="27cd420a-a4c2-4e54-a13f-fbf18e099d2d" providerId="ADAL" clId="{0D6625FC-02D6-44FB-93B3-E7244EC8C21D}" dt="2023-05-31T21:24:17.072" v="3868" actId="478"/>
          <ac:picMkLst>
            <pc:docMk/>
            <pc:sldMk cId="2471133688" sldId="279"/>
            <ac:picMk id="5" creationId="{26046BA1-E569-9933-7CEB-AFF08752B244}"/>
          </ac:picMkLst>
        </pc:picChg>
        <pc:picChg chg="add mod ord">
          <ac:chgData name="Cindy Fischer" userId="27cd420a-a4c2-4e54-a13f-fbf18e099d2d" providerId="ADAL" clId="{0D6625FC-02D6-44FB-93B3-E7244EC8C21D}" dt="2023-05-31T21:25:16.575" v="3871" actId="1076"/>
          <ac:picMkLst>
            <pc:docMk/>
            <pc:sldMk cId="2471133688" sldId="279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  <pc:spChg chg="add del mod">
          <ac:chgData name="Cindy Fischer" userId="27cd420a-a4c2-4e54-a13f-fbf18e099d2d" providerId="ADAL" clId="{0D6625FC-02D6-44FB-93B3-E7244EC8C21D}" dt="2023-05-31T21:26:22.543" v="3876" actId="22"/>
          <ac:spMkLst>
            <pc:docMk/>
            <pc:sldMk cId="3729933717" sldId="280"/>
            <ac:spMk id="3" creationId="{52C0BB94-CEEF-15C9-35E6-CD652B07A795}"/>
          </ac:spMkLst>
        </pc:spChg>
        <pc:picChg chg="add mod ord">
          <ac:chgData name="Cindy Fischer" userId="27cd420a-a4c2-4e54-a13f-fbf18e099d2d" providerId="ADAL" clId="{0D6625FC-02D6-44FB-93B3-E7244EC8C21D}" dt="2023-05-31T21:26:35.295" v="3880" actId="14100"/>
          <ac:picMkLst>
            <pc:docMk/>
            <pc:sldMk cId="3729933717" sldId="280"/>
            <ac:picMk id="5" creationId="{E9CB8CB2-60F9-7597-F0E0-5E3136ECA226}"/>
          </ac:picMkLst>
        </pc:picChg>
        <pc:picChg chg="del">
          <ac:chgData name="Cindy Fischer" userId="27cd420a-a4c2-4e54-a13f-fbf18e099d2d" providerId="ADAL" clId="{0D6625FC-02D6-44FB-93B3-E7244EC8C21D}" dt="2023-05-31T21:26:19.158" v="3875" actId="478"/>
          <ac:picMkLst>
            <pc:docMk/>
            <pc:sldMk cId="3729933717" sldId="280"/>
            <ac:picMk id="6" creationId="{BEF0A74D-DA29-FB3C-4DCE-968FAF437CA3}"/>
          </ac:picMkLst>
        </pc:picChg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  <pc:spChg chg="add del mod">
          <ac:chgData name="Cindy Fischer" userId="27cd420a-a4c2-4e54-a13f-fbf18e099d2d" providerId="ADAL" clId="{0D6625FC-02D6-44FB-93B3-E7244EC8C21D}" dt="2023-05-31T21:28:04.708" v="3885" actId="22"/>
          <ac:spMkLst>
            <pc:docMk/>
            <pc:sldMk cId="1013049895" sldId="281"/>
            <ac:spMk id="3" creationId="{0A70C0FE-AADA-60B7-6570-D0E4DA3CA998}"/>
          </ac:spMkLst>
        </pc:spChg>
        <pc:spChg chg="add del mod">
          <ac:chgData name="Cindy Fischer" userId="27cd420a-a4c2-4e54-a13f-fbf18e099d2d" providerId="ADAL" clId="{0D6625FC-02D6-44FB-93B3-E7244EC8C21D}" dt="2023-05-31T21:29:11.215" v="3887" actId="22"/>
          <ac:spMkLst>
            <pc:docMk/>
            <pc:sldMk cId="1013049895" sldId="281"/>
            <ac:spMk id="8" creationId="{1F6FCDC1-3008-2EEB-47B2-8375D9E46921}"/>
          </ac:spMkLst>
        </pc:spChg>
        <pc:picChg chg="del">
          <ac:chgData name="Cindy Fischer" userId="27cd420a-a4c2-4e54-a13f-fbf18e099d2d" providerId="ADAL" clId="{0D6625FC-02D6-44FB-93B3-E7244EC8C21D}" dt="2023-05-31T21:28:01.958" v="3884" actId="478"/>
          <ac:picMkLst>
            <pc:docMk/>
            <pc:sldMk cId="1013049895" sldId="281"/>
            <ac:picMk id="5" creationId="{E9CB8CB2-60F9-7597-F0E0-5E3136ECA226}"/>
          </ac:picMkLst>
        </pc:picChg>
        <pc:picChg chg="add del mod ord">
          <ac:chgData name="Cindy Fischer" userId="27cd420a-a4c2-4e54-a13f-fbf18e099d2d" providerId="ADAL" clId="{0D6625FC-02D6-44FB-93B3-E7244EC8C21D}" dt="2023-05-31T21:29:08.732" v="3886" actId="478"/>
          <ac:picMkLst>
            <pc:docMk/>
            <pc:sldMk cId="1013049895" sldId="281"/>
            <ac:picMk id="6" creationId="{6F9468CC-468B-4941-3CC5-2099B7457F20}"/>
          </ac:picMkLst>
        </pc:picChg>
        <pc:picChg chg="add mod ord">
          <ac:chgData name="Cindy Fischer" userId="27cd420a-a4c2-4e54-a13f-fbf18e099d2d" providerId="ADAL" clId="{0D6625FC-02D6-44FB-93B3-E7244EC8C21D}" dt="2023-05-31T21:29:16.359" v="3889" actId="1076"/>
          <ac:picMkLst>
            <pc:docMk/>
            <pc:sldMk cId="1013049895" sldId="281"/>
            <ac:picMk id="10" creationId="{FA9518EF-B9FE-E1AF-2262-4120DEE62C59}"/>
          </ac:picMkLst>
        </pc:picChg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2" creationId="{CC26A876-208D-1254-701D-87130BD0208F}"/>
          </ac:spMkLst>
        </pc:spChg>
        <pc:spChg chg="mod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1:06.844" v="3930" actId="26606"/>
          <ac:spMkLst>
            <pc:docMk/>
            <pc:sldMk cId="543856034" sldId="282"/>
            <ac:spMk id="10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1" creationId="{097CD68E-23E3-4007-8847-CD0944C4F7BE}"/>
          </ac:spMkLst>
        </pc:spChg>
        <pc:spChg chg="add del">
          <ac:chgData name="Cindy Fischer" userId="27cd420a-a4c2-4e54-a13f-fbf18e099d2d" providerId="ADAL" clId="{0D6625FC-02D6-44FB-93B3-E7244EC8C21D}" dt="2023-05-31T21:30:56.479" v="3928" actId="26606"/>
          <ac:spMkLst>
            <pc:docMk/>
            <pc:sldMk cId="543856034" sldId="282"/>
            <ac:spMk id="12" creationId="{74751229-0244-4FBB-BED1-407467F4C951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3" creationId="{AF2F604E-43BE-4DC3-B983-E071523364F8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15" creationId="{08C9B587-E65E-4B52-B37C-ABEBB6E87928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19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1:17.610" v="3932" actId="26606"/>
          <ac:spMkLst>
            <pc:docMk/>
            <pc:sldMk cId="543856034" sldId="282"/>
            <ac:spMk id="20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1:25.899" v="3934" actId="26606"/>
          <ac:spMkLst>
            <pc:docMk/>
            <pc:sldMk cId="543856034" sldId="282"/>
            <ac:spMk id="27" creationId="{E91DC736-0EF8-4F87-9146-EBF1D2EE4D3D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0" creationId="{6F828D28-8E09-41CC-8229-3070B5467A96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2" creationId="{D5B012D8-7F27-4758-9AC6-C889B154BD73}"/>
          </ac:spMkLst>
        </pc:spChg>
        <pc:spChg chg="add del">
          <ac:chgData name="Cindy Fischer" userId="27cd420a-a4c2-4e54-a13f-fbf18e099d2d" providerId="ADAL" clId="{0D6625FC-02D6-44FB-93B3-E7244EC8C21D}" dt="2023-05-31T21:31:31.558" v="3936" actId="26606"/>
          <ac:spMkLst>
            <pc:docMk/>
            <pc:sldMk cId="543856034" sldId="282"/>
            <ac:spMk id="33" creationId="{4063B759-00FC-46D1-9898-8E8625268FAF}"/>
          </ac:spMkLst>
        </pc:spChg>
        <pc:spChg chg="add del">
          <ac:chgData name="Cindy Fischer" userId="27cd420a-a4c2-4e54-a13f-fbf18e099d2d" providerId="ADAL" clId="{0D6625FC-02D6-44FB-93B3-E7244EC8C21D}" dt="2023-05-31T21:31:46.187" v="3938" actId="26606"/>
          <ac:spMkLst>
            <pc:docMk/>
            <pc:sldMk cId="543856034" sldId="282"/>
            <ac:spMk id="35" creationId="{74751229-0244-4FBB-BED1-407467F4C951}"/>
          </ac:spMkLst>
        </pc:spChg>
        <pc:grpChg chg="add del">
          <ac:chgData name="Cindy Fischer" userId="27cd420a-a4c2-4e54-a13f-fbf18e099d2d" providerId="ADAL" clId="{0D6625FC-02D6-44FB-93B3-E7244EC8C21D}" dt="2023-05-31T21:31:06.844" v="3930" actId="26606"/>
          <ac:grpSpMkLst>
            <pc:docMk/>
            <pc:sldMk cId="543856034" sldId="282"/>
            <ac:grpSpMk id="14" creationId="{89D1390B-7E13-4B4F-9CB2-391063412E54}"/>
          </ac:grpSpMkLst>
        </pc:grpChg>
        <pc:grpChg chg="add del">
          <ac:chgData name="Cindy Fischer" userId="27cd420a-a4c2-4e54-a13f-fbf18e099d2d" providerId="ADAL" clId="{0D6625FC-02D6-44FB-93B3-E7244EC8C21D}" dt="2023-05-31T21:31:17.610" v="3932" actId="26606"/>
          <ac:grpSpMkLst>
            <pc:docMk/>
            <pc:sldMk cId="543856034" sldId="282"/>
            <ac:grpSpMk id="21" creationId="{D74613BB-817C-4C4F-8A24-4936F2F064C0}"/>
          </ac:grpSpMkLst>
        </pc:grpChg>
        <pc:picChg chg="add del">
          <ac:chgData name="Cindy Fischer" userId="27cd420a-a4c2-4e54-a13f-fbf18e099d2d" providerId="ADAL" clId="{0D6625FC-02D6-44FB-93B3-E7244EC8C21D}" dt="2023-05-31T21:31:06.844" v="3930" actId="26606"/>
          <ac:picMkLst>
            <pc:docMk/>
            <pc:sldMk cId="543856034" sldId="282"/>
            <ac:picMk id="6" creationId="{7CDA6B45-1057-416E-2EA2-9EF1550F3266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7" creationId="{56C05B86-7BDF-63E3-1748-671AD547EAC9}"/>
          </ac:picMkLst>
        </pc:picChg>
        <pc:picChg chg="add del">
          <ac:chgData name="Cindy Fischer" userId="27cd420a-a4c2-4e54-a13f-fbf18e099d2d" providerId="ADAL" clId="{0D6625FC-02D6-44FB-93B3-E7244EC8C21D}" dt="2023-05-31T21:30:56.479" v="3928" actId="26606"/>
          <ac:picMkLst>
            <pc:docMk/>
            <pc:sldMk cId="543856034" sldId="282"/>
            <ac:picMk id="9" creationId="{4E9BAE96-842A-43BB-92D9-8766484D437D}"/>
          </ac:picMkLst>
        </pc:picChg>
        <pc:picChg chg="add del">
          <ac:chgData name="Cindy Fischer" userId="27cd420a-a4c2-4e54-a13f-fbf18e099d2d" providerId="ADAL" clId="{0D6625FC-02D6-44FB-93B3-E7244EC8C21D}" dt="2023-05-31T21:31:17.610" v="3932" actId="26606"/>
          <ac:picMkLst>
            <pc:docMk/>
            <pc:sldMk cId="543856034" sldId="282"/>
            <ac:picMk id="25" creationId="{658F049C-2484-2293-E3A4-0FC175D85122}"/>
          </ac:picMkLst>
        </pc:picChg>
        <pc:picChg chg="add del">
          <ac:chgData name="Cindy Fischer" userId="27cd420a-a4c2-4e54-a13f-fbf18e099d2d" providerId="ADAL" clId="{0D6625FC-02D6-44FB-93B3-E7244EC8C21D}" dt="2023-05-31T21:31:25.899" v="3934" actId="26606"/>
          <ac:picMkLst>
            <pc:docMk/>
            <pc:sldMk cId="543856034" sldId="282"/>
            <ac:picMk id="28" creationId="{F96596E2-24B4-2D05-69AD-1A6086D90214}"/>
          </ac:picMkLst>
        </pc:picChg>
        <pc:picChg chg="add del">
          <ac:chgData name="Cindy Fischer" userId="27cd420a-a4c2-4e54-a13f-fbf18e099d2d" providerId="ADAL" clId="{0D6625FC-02D6-44FB-93B3-E7244EC8C21D}" dt="2023-05-31T21:31:31.558" v="3936" actId="26606"/>
          <ac:picMkLst>
            <pc:docMk/>
            <pc:sldMk cId="543856034" sldId="282"/>
            <ac:picMk id="31" creationId="{C33B9ED1-AA5F-2251-5533-AD3A1FE142F0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6" creationId="{73BD46DB-86C6-1388-A3D9-F7023F51DB62}"/>
          </ac:picMkLst>
        </pc:picChg>
        <pc:picChg chg="add del">
          <ac:chgData name="Cindy Fischer" userId="27cd420a-a4c2-4e54-a13f-fbf18e099d2d" providerId="ADAL" clId="{0D6625FC-02D6-44FB-93B3-E7244EC8C21D}" dt="2023-05-31T21:31:46.187" v="3938" actId="26606"/>
          <ac:picMkLst>
            <pc:docMk/>
            <pc:sldMk cId="543856034" sldId="282"/>
            <ac:picMk id="37" creationId="{54E3E9E6-A1D7-4C50-B466-D69334D2C6DE}"/>
          </ac:picMkLst>
        </pc:picChg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  <pc:spChg chg="mod">
          <ac:chgData name="Cindy Fischer" userId="27cd420a-a4c2-4e54-a13f-fbf18e099d2d" providerId="ADAL" clId="{0D6625FC-02D6-44FB-93B3-E7244EC8C21D}" dt="2023-05-31T21:34:33.651" v="3953" actId="14100"/>
          <ac:spMkLst>
            <pc:docMk/>
            <pc:sldMk cId="2056223106" sldId="283"/>
            <ac:spMk id="2" creationId="{CC26A876-208D-1254-701D-87130BD0208F}"/>
          </ac:spMkLst>
        </pc:spChg>
        <pc:spChg chg="del mod">
          <ac:chgData name="Cindy Fischer" userId="27cd420a-a4c2-4e54-a13f-fbf18e099d2d" providerId="ADAL" clId="{0D6625FC-02D6-44FB-93B3-E7244EC8C21D}" dt="2023-05-31T21:32:47.794" v="3941" actId="478"/>
          <ac:spMkLst>
            <pc:docMk/>
            <pc:sldMk cId="2056223106" sldId="283"/>
            <ac:spMk id="3" creationId="{959B5F94-F9E9-7F91-A9B6-156E376D4405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0" creationId="{65219498-D544-41AC-98FE-8F956EF66A62}"/>
          </ac:spMkLst>
        </pc:spChg>
        <pc:spChg chg="add del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12" creationId="{F500DBFC-17A9-4E0A-AEE2-A49F9AEEF0FD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3" creationId="{A3363022-C969-41E9-8EB2-E4C94908C1FA}"/>
          </ac:spMkLst>
        </pc:spChg>
        <pc:spChg chg="add del">
          <ac:chgData name="Cindy Fischer" userId="27cd420a-a4c2-4e54-a13f-fbf18e099d2d" providerId="ADAL" clId="{0D6625FC-02D6-44FB-93B3-E7244EC8C21D}" dt="2023-05-31T21:33:36.084" v="3943" actId="26606"/>
          <ac:spMkLst>
            <pc:docMk/>
            <pc:sldMk cId="2056223106" sldId="283"/>
            <ac:spMk id="25" creationId="{8D1AD6B3-BE88-4CEB-BA17-790657CC4729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2" creationId="{8B615560-5B63-4881-8E04-31FCF41956CA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3" creationId="{DCD36D47-40B7-494B-B249-3CBA333DE256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4" creationId="{FBA7E51E-7B6A-4A79-8F84-47C845C7A2CC}"/>
          </ac:spMkLst>
        </pc:spChg>
        <pc:spChg chg="add del">
          <ac:chgData name="Cindy Fischer" userId="27cd420a-a4c2-4e54-a13f-fbf18e099d2d" providerId="ADAL" clId="{0D6625FC-02D6-44FB-93B3-E7244EC8C21D}" dt="2023-05-31T21:33:41.747" v="3945" actId="26606"/>
          <ac:spMkLst>
            <pc:docMk/>
            <pc:sldMk cId="2056223106" sldId="283"/>
            <ac:spMk id="35" creationId="{03C85561-90D2-4AFA-B2C5-F2D61D86C2BD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0D6625FC-02D6-44FB-93B3-E7244EC8C21D}" dt="2023-05-31T21:33:41.755" v="3946" actId="26606"/>
          <ac:spMkLst>
            <pc:docMk/>
            <pc:sldMk cId="2056223106" sldId="283"/>
            <ac:spMk id="38" creationId="{8D1AD6B3-BE88-4CEB-BA17-790657CC4729}"/>
          </ac:spMkLst>
        </pc:spChg>
        <pc:grpChg chg="add del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14" creationId="{D74613BB-817C-4C4F-8A24-4936F2F064C0}"/>
          </ac:grpSpMkLst>
        </pc:grpChg>
        <pc:grpChg chg="add del">
          <ac:chgData name="Cindy Fischer" userId="27cd420a-a4c2-4e54-a13f-fbf18e099d2d" providerId="ADAL" clId="{0D6625FC-02D6-44FB-93B3-E7244EC8C21D}" dt="2023-05-31T21:33:36.084" v="3943" actId="26606"/>
          <ac:grpSpMkLst>
            <pc:docMk/>
            <pc:sldMk cId="2056223106" sldId="283"/>
            <ac:grpSpMk id="27" creationId="{89D1390B-7E13-4B4F-9CB2-391063412E54}"/>
          </ac:grpSpMkLst>
        </pc:grpChg>
        <pc:grpChg chg="add">
          <ac:chgData name="Cindy Fischer" userId="27cd420a-a4c2-4e54-a13f-fbf18e099d2d" providerId="ADAL" clId="{0D6625FC-02D6-44FB-93B3-E7244EC8C21D}" dt="2023-05-31T21:33:41.755" v="3946" actId="26606"/>
          <ac:grpSpMkLst>
            <pc:docMk/>
            <pc:sldMk cId="2056223106" sldId="283"/>
            <ac:grpSpMk id="39" creationId="{89D1390B-7E13-4B4F-9CB2-391063412E54}"/>
          </ac:grpSpMkLst>
        </pc:grpChg>
        <pc:picChg chg="add mod">
          <ac:chgData name="Cindy Fischer" userId="27cd420a-a4c2-4e54-a13f-fbf18e099d2d" providerId="ADAL" clId="{0D6625FC-02D6-44FB-93B3-E7244EC8C21D}" dt="2023-05-31T21:33:41.755" v="3946" actId="26606"/>
          <ac:picMkLst>
            <pc:docMk/>
            <pc:sldMk cId="2056223106" sldId="283"/>
            <ac:picMk id="7" creationId="{6BE3305F-9E73-EA11-9A34-BFCF390C3D32}"/>
          </ac:picMkLst>
        </pc:picChg>
      </pc:sld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  <pc:spChg chg="mod">
          <ac:chgData name="Cindy Fischer" userId="27cd420a-a4c2-4e54-a13f-fbf18e099d2d" providerId="ADAL" clId="{A54CFC03-E61F-4DE5-B631-D32DD6FD2A75}" dt="2023-06-09T15:10:24.961" v="2630" actId="14100"/>
          <ac:spMkLst>
            <pc:docMk/>
            <pc:sldMk cId="1827725048" sldId="258"/>
            <ac:spMk id="2" creationId="{D19D7393-74B6-405B-8E1D-4ACCB68713ED}"/>
          </ac:spMkLst>
        </pc:spChg>
        <pc:spChg chg="add del mod">
          <ac:chgData name="Cindy Fischer" userId="27cd420a-a4c2-4e54-a13f-fbf18e099d2d" providerId="ADAL" clId="{A54CFC03-E61F-4DE5-B631-D32DD6FD2A75}" dt="2023-06-15T13:37:16.748" v="3108" actId="478"/>
          <ac:spMkLst>
            <pc:docMk/>
            <pc:sldMk cId="1827725048" sldId="258"/>
            <ac:spMk id="3" creationId="{2BB14785-1ACC-4EF4-4599-ADD0A29E9D3F}"/>
          </ac:spMkLst>
        </pc:spChg>
        <pc:spChg chg="del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4" creationId="{CC474E41-036F-4415-8F60-C39009E83C01}"/>
          </ac:spMkLst>
        </pc:spChg>
        <pc:spChg chg="add mod">
          <ac:chgData name="Cindy Fischer" userId="27cd420a-a4c2-4e54-a13f-fbf18e099d2d" providerId="ADAL" clId="{A54CFC03-E61F-4DE5-B631-D32DD6FD2A75}" dt="2023-06-15T13:37:10.925" v="3107" actId="478"/>
          <ac:spMkLst>
            <pc:docMk/>
            <pc:sldMk cId="1827725048" sldId="258"/>
            <ac:spMk id="6" creationId="{1B6CFE78-18FA-EF75-5C18-F8FC46C47E50}"/>
          </ac:spMkLst>
        </pc:spChg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  <pc:spChg chg="mod">
          <ac:chgData name="Cindy Fischer" userId="27cd420a-a4c2-4e54-a13f-fbf18e099d2d" providerId="ADAL" clId="{A54CFC03-E61F-4DE5-B631-D32DD6FD2A75}" dt="2023-06-06T15:40:40.718" v="1560" actId="20577"/>
          <ac:spMkLst>
            <pc:docMk/>
            <pc:sldMk cId="4007918254" sldId="262"/>
            <ac:spMk id="3" creationId="{7A32AC37-5E13-48DA-BE42-866B11AF6FAB}"/>
          </ac:spMkLst>
        </pc:spChg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  <pc:spChg chg="mod">
          <ac:chgData name="Cindy Fischer" userId="27cd420a-a4c2-4e54-a13f-fbf18e099d2d" providerId="ADAL" clId="{A54CFC03-E61F-4DE5-B631-D32DD6FD2A75}" dt="2023-06-09T15:10:38.301" v="2631" actId="255"/>
          <ac:spMkLst>
            <pc:docMk/>
            <pc:sldMk cId="2383531997" sldId="263"/>
            <ac:spMk id="2" creationId="{CC26A876-208D-1254-701D-87130BD0208F}"/>
          </ac:spMkLst>
        </pc:spChg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  <pc:spChg chg="mod">
          <ac:chgData name="Cindy Fischer" userId="27cd420a-a4c2-4e54-a13f-fbf18e099d2d" providerId="ADAL" clId="{A54CFC03-E61F-4DE5-B631-D32DD6FD2A75}" dt="2023-06-09T15:09:49.063" v="2624" actId="255"/>
          <ac:spMkLst>
            <pc:docMk/>
            <pc:sldMk cId="72287736" sldId="26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9:42.378" v="2765" actId="20577"/>
          <ac:spMkLst>
            <pc:docMk/>
            <pc:sldMk cId="72287736" sldId="264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8" creationId="{09588DA8-065E-4F6F-8EFD-43104AB2E0CF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0" creationId="{C4285719-470E-454C-AF62-8323075F1F5B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2" creationId="{CD9FE4EF-C4D8-49A0-B2FF-81D8DB7D8A24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4" creationId="{4300840D-0A0B-4512-BACA-B439D5B9C57C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6" creationId="{D2B78728-A580-49A7-84F9-6EF6F583ADE0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18" creationId="{38FAA1A1-D861-433F-88FA-1E9D6FD31D11}"/>
          </ac:spMkLst>
        </pc:spChg>
        <pc:spChg chg="add">
          <ac:chgData name="Cindy Fischer" userId="27cd420a-a4c2-4e54-a13f-fbf18e099d2d" providerId="ADAL" clId="{A54CFC03-E61F-4DE5-B631-D32DD6FD2A75}" dt="2023-06-09T15:08:46.671" v="2619" actId="26606"/>
          <ac:spMkLst>
            <pc:docMk/>
            <pc:sldMk cId="72287736" sldId="264"/>
            <ac:spMk id="20" creationId="{8D71EDA1-87BF-4D5D-AB79-F346FD19278A}"/>
          </ac:spMkLst>
        </pc:spChg>
        <pc:picChg chg="del">
          <ac:chgData name="Cindy Fischer" userId="27cd420a-a4c2-4e54-a13f-fbf18e099d2d" providerId="ADAL" clId="{A54CFC03-E61F-4DE5-B631-D32DD6FD2A75}" dt="2023-06-06T15:09:20.592" v="41" actId="478"/>
          <ac:picMkLst>
            <pc:docMk/>
            <pc:sldMk cId="72287736" sldId="264"/>
            <ac:picMk id="5" creationId="{F5CB9C87-1CEB-5735-C16A-269054F0CE96}"/>
          </ac:picMkLst>
        </pc:picChg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  <pc:spChg chg="mod">
          <ac:chgData name="Cindy Fischer" userId="27cd420a-a4c2-4e54-a13f-fbf18e099d2d" providerId="ADAL" clId="{A54CFC03-E61F-4DE5-B631-D32DD6FD2A75}" dt="2023-06-09T15:11:47.727" v="2639" actId="113"/>
          <ac:spMkLst>
            <pc:docMk/>
            <pc:sldMk cId="2786077259" sldId="265"/>
            <ac:spMk id="2" creationId="{215CD737-2653-5879-8B91-99A628BBDFF1}"/>
          </ac:spMkLst>
        </pc:spChg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  <pc:spChg chg="mod">
          <ac:chgData name="Cindy Fischer" userId="27cd420a-a4c2-4e54-a13f-fbf18e099d2d" providerId="ADAL" clId="{A54CFC03-E61F-4DE5-B631-D32DD6FD2A75}" dt="2023-06-09T15:13:27.410" v="2652" actId="255"/>
          <ac:spMkLst>
            <pc:docMk/>
            <pc:sldMk cId="2085960557" sldId="271"/>
            <ac:spMk id="2" creationId="{CC26A876-208D-1254-701D-87130BD0208F}"/>
          </ac:spMkLst>
        </pc:spChg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  <pc:spChg chg="mod">
          <ac:chgData name="Cindy Fischer" userId="27cd420a-a4c2-4e54-a13f-fbf18e099d2d" providerId="ADAL" clId="{A54CFC03-E61F-4DE5-B631-D32DD6FD2A75}" dt="2023-06-09T15:14:32.147" v="2661" actId="113"/>
          <ac:spMkLst>
            <pc:docMk/>
            <pc:sldMk cId="1138097876" sldId="274"/>
            <ac:spMk id="2" creationId="{215CD737-2653-5879-8B91-99A628BBDFF1}"/>
          </ac:spMkLst>
        </pc:spChg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  <pc:spChg chg="mod">
          <ac:chgData name="Cindy Fischer" userId="27cd420a-a4c2-4e54-a13f-fbf18e099d2d" providerId="ADAL" clId="{A54CFC03-E61F-4DE5-B631-D32DD6FD2A75}" dt="2023-06-09T15:13:39.719" v="2655" actId="113"/>
          <ac:spMkLst>
            <pc:docMk/>
            <pc:sldMk cId="498302900" sldId="276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4:17.467" v="2658" actId="948"/>
          <ac:spMkLst>
            <pc:docMk/>
            <pc:sldMk cId="498302900" sldId="276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  <pc:spChg chg="mod">
          <ac:chgData name="Cindy Fischer" userId="27cd420a-a4c2-4e54-a13f-fbf18e099d2d" providerId="ADAL" clId="{A54CFC03-E61F-4DE5-B631-D32DD6FD2A75}" dt="2023-06-09T15:16:20.148" v="2678" actId="113"/>
          <ac:spMkLst>
            <pc:docMk/>
            <pc:sldMk cId="2056223106" sldId="283"/>
            <ac:spMk id="2" creationId="{CC26A876-208D-1254-701D-87130BD0208F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07T15:30:06.805" v="2420"/>
          <ac:spMkLst>
            <pc:docMk/>
            <pc:sldMk cId="2056223106" sldId="283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07T15:30:06.805" v="2420"/>
          <ac:grpSpMkLst>
            <pc:docMk/>
            <pc:sldMk cId="2056223106" sldId="283"/>
            <ac:grpSpMk id="39" creationId="{89D1390B-7E13-4B4F-9CB2-391063412E54}"/>
          </ac:grpSpMkLst>
        </pc:grpChg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  <pc:spChg chg="mod">
          <ac:chgData name="Cindy Fischer" userId="27cd420a-a4c2-4e54-a13f-fbf18e099d2d" providerId="ADAL" clId="{A54CFC03-E61F-4DE5-B631-D32DD6FD2A75}" dt="2023-06-09T15:10:53.654" v="2634" actId="113"/>
          <ac:spMkLst>
            <pc:docMk/>
            <pc:sldMk cId="3666139224" sldId="284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1:27.855" v="2636" actId="14100"/>
          <ac:spMkLst>
            <pc:docMk/>
            <pc:sldMk cId="3666139224" sldId="284"/>
            <ac:spMk id="3" creationId="{89FA5EBF-29FF-5E03-5A92-3842E38205CD}"/>
          </ac:spMkLst>
        </pc:spChg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  <pc:spChg chg="mod">
          <ac:chgData name="Cindy Fischer" userId="27cd420a-a4c2-4e54-a13f-fbf18e099d2d" providerId="ADAL" clId="{A54CFC03-E61F-4DE5-B631-D32DD6FD2A75}" dt="2023-06-09T15:12:53.032" v="2646" actId="255"/>
          <ac:spMkLst>
            <pc:docMk/>
            <pc:sldMk cId="223940505" sldId="285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9T15:12:58.347" v="2648" actId="27636"/>
          <ac:spMkLst>
            <pc:docMk/>
            <pc:sldMk cId="223940505" sldId="285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15:38.619" v="409" actId="478"/>
          <ac:picMkLst>
            <pc:docMk/>
            <pc:sldMk cId="223940505" sldId="285"/>
            <ac:picMk id="5" creationId="{F5CB9C87-1CEB-5735-C16A-269054F0CE96}"/>
          </ac:picMkLst>
        </pc:picChg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  <pc:spChg chg="mod">
          <ac:chgData name="Cindy Fischer" userId="27cd420a-a4c2-4e54-a13f-fbf18e099d2d" providerId="ADAL" clId="{A54CFC03-E61F-4DE5-B631-D32DD6FD2A75}" dt="2023-06-09T15:12:23.711" v="2642" actId="113"/>
          <ac:spMkLst>
            <pc:docMk/>
            <pc:sldMk cId="3745322638" sldId="286"/>
            <ac:spMk id="2" creationId="{CC26A876-208D-1254-701D-87130BD0208F}"/>
          </ac:spMkLst>
        </pc:spChg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  <pc:spChg chg="mod">
          <ac:chgData name="Cindy Fischer" userId="27cd420a-a4c2-4e54-a13f-fbf18e099d2d" providerId="ADAL" clId="{A54CFC03-E61F-4DE5-B631-D32DD6FD2A75}" dt="2023-06-06T15:46:49.860" v="1862" actId="20577"/>
          <ac:spMkLst>
            <pc:docMk/>
            <pc:sldMk cId="3105773242" sldId="287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8:20.293" v="1909" actId="20577"/>
          <ac:spMkLst>
            <pc:docMk/>
            <pc:sldMk cId="3105773242" sldId="287"/>
            <ac:spMk id="3" creationId="{89FA5EBF-29FF-5E03-5A92-3842E38205CD}"/>
          </ac:spMkLst>
        </pc:spChg>
        <pc:picChg chg="del">
          <ac:chgData name="Cindy Fischer" userId="27cd420a-a4c2-4e54-a13f-fbf18e099d2d" providerId="ADAL" clId="{A54CFC03-E61F-4DE5-B631-D32DD6FD2A75}" dt="2023-06-06T15:34:56.681" v="1059" actId="478"/>
          <ac:picMkLst>
            <pc:docMk/>
            <pc:sldMk cId="3105773242" sldId="287"/>
            <ac:picMk id="5" creationId="{F5CB9C87-1CEB-5735-C16A-269054F0CE96}"/>
          </ac:picMkLst>
        </pc:picChg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  <pc:spChg chg="mod">
          <ac:chgData name="Cindy Fischer" userId="27cd420a-a4c2-4e54-a13f-fbf18e099d2d" providerId="ADAL" clId="{A54CFC03-E61F-4DE5-B631-D32DD6FD2A75}" dt="2023-06-06T15:37:27.285" v="1386" actId="20577"/>
          <ac:spMkLst>
            <pc:docMk/>
            <pc:sldMk cId="2114013926" sldId="288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06T15:49:29.148" v="1959" actId="20577"/>
          <ac:spMkLst>
            <pc:docMk/>
            <pc:sldMk cId="2114013926" sldId="288"/>
            <ac:spMk id="3" creationId="{89FA5EBF-29FF-5E03-5A92-3842E38205CD}"/>
          </ac:spMkLst>
        </pc:spChg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  <pc:spChg chg="mod">
          <ac:chgData name="Cindy Fischer" userId="27cd420a-a4c2-4e54-a13f-fbf18e099d2d" providerId="ADAL" clId="{A54CFC03-E61F-4DE5-B631-D32DD6FD2A75}" dt="2023-06-06T15:50:39.540" v="2070" actId="20577"/>
          <ac:spMkLst>
            <pc:docMk/>
            <pc:sldMk cId="916585474" sldId="289"/>
            <ac:spMk id="2" creationId="{CC26A876-208D-1254-701D-87130BD0208F}"/>
          </ac:spMkLst>
        </pc:spChg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  <pc:spChg chg="mod">
          <ac:chgData name="Cindy Fischer" userId="27cd420a-a4c2-4e54-a13f-fbf18e099d2d" providerId="ADAL" clId="{A54CFC03-E61F-4DE5-B631-D32DD6FD2A75}" dt="2023-06-09T15:15:54.254" v="2673" actId="113"/>
          <ac:spMkLst>
            <pc:docMk/>
            <pc:sldMk cId="3095779027" sldId="290"/>
            <ac:spMk id="2" creationId="{215CD737-2653-5879-8B91-99A628BBDFF1}"/>
          </ac:spMkLst>
        </pc:spChg>
        <pc:spChg chg="mod">
          <ac:chgData name="Cindy Fischer" userId="27cd420a-a4c2-4e54-a13f-fbf18e099d2d" providerId="ADAL" clId="{A54CFC03-E61F-4DE5-B631-D32DD6FD2A75}" dt="2023-06-20T19:39:06.251" v="4689" actId="5793"/>
          <ac:spMkLst>
            <pc:docMk/>
            <pc:sldMk cId="3095779027" sldId="290"/>
            <ac:spMk id="3" creationId="{89FA5EBF-29FF-5E03-5A92-3842E38205CD}"/>
          </ac:spMkLst>
        </pc:spChg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  <pc:spChg chg="mod">
          <ac:chgData name="Cindy Fischer" userId="27cd420a-a4c2-4e54-a13f-fbf18e099d2d" providerId="ADAL" clId="{A54CFC03-E61F-4DE5-B631-D32DD6FD2A75}" dt="2023-06-09T15:15:40.103" v="2670" actId="113"/>
          <ac:spMkLst>
            <pc:docMk/>
            <pc:sldMk cId="3830627991" sldId="291"/>
            <ac:spMk id="2" creationId="{CC26A876-208D-1254-701D-87130BD0208F}"/>
          </ac:spMkLst>
        </pc:spChg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  <pc:spChg chg="mod">
          <ac:chgData name="Cindy Fischer" userId="27cd420a-a4c2-4e54-a13f-fbf18e099d2d" providerId="ADAL" clId="{A54CFC03-E61F-4DE5-B631-D32DD6FD2A75}" dt="2023-06-21T14:47:41.156" v="4877" actId="14100"/>
          <ac:spMkLst>
            <pc:docMk/>
            <pc:sldMk cId="1590546334" sldId="292"/>
            <ac:spMk id="2" creationId="{215CD737-2653-5879-8B91-99A628BBDFF1}"/>
          </ac:spMkLst>
        </pc:spChg>
        <pc:spChg chg="add mod">
          <ac:chgData name="Cindy Fischer" userId="27cd420a-a4c2-4e54-a13f-fbf18e099d2d" providerId="ADAL" clId="{A54CFC03-E61F-4DE5-B631-D32DD6FD2A75}" dt="2023-06-21T14:48:11.380" v="4886" actId="1076"/>
          <ac:spMkLst>
            <pc:docMk/>
            <pc:sldMk cId="1590546334" sldId="292"/>
            <ac:spMk id="3" creationId="{458A11C3-CBB3-8916-A4FB-9B2769C79E2A}"/>
          </ac:spMkLst>
        </pc:spChg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  <pc:spChg chg="mod">
          <ac:chgData name="Cindy Fischer" userId="27cd420a-a4c2-4e54-a13f-fbf18e099d2d" providerId="ADAL" clId="{A54CFC03-E61F-4DE5-B631-D32DD6FD2A75}" dt="2023-06-15T15:13:16.044" v="3275" actId="6549"/>
          <ac:spMkLst>
            <pc:docMk/>
            <pc:sldMk cId="1743354095" sldId="295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  <pc:spChg chg="mo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3" creationId="{00000000-0000-0000-0000-000000000000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7" creationId="{EDDBB197-D710-4A4F-A9CA-FD2177498BE8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791687817" sldId="300"/>
            <ac:spMk id="28" creationId="{975D1CFA-2CDB-4B64-BD9F-85744E8DA12F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791687817" sldId="300"/>
            <ac:grpSpMk id="29" creationId="{25EE5136-01F1-466C-962D-BA9B4C6757AA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1222712563" sldId="792"/>
            <ac:spMk id="1031" creationId="{A4AC5506-6312-4701-8D3C-40187889A947}"/>
          </ac:spMkLst>
        </pc:s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  <pc:spChg chg="mod">
          <ac:chgData name="Cindy Fischer" userId="27cd420a-a4c2-4e54-a13f-fbf18e099d2d" providerId="ADAL" clId="{A54CFC03-E61F-4DE5-B631-D32DD6FD2A75}" dt="2023-06-15T15:14:28.456" v="3283" actId="948"/>
          <ac:spMkLst>
            <pc:docMk/>
            <pc:sldMk cId="3499308830" sldId="794"/>
            <ac:spMk id="3" creationId="{89FA5EBF-29FF-5E03-5A92-3842E38205CD}"/>
          </ac:spMkLst>
        </pc:spChg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7" creationId="{A3363022-C969-41E9-8EB2-E4C94908C1FA}"/>
          </ac:spMkLst>
        </pc:spChg>
        <pc:spChg chg="add">
          <ac:chgData name="Cindy Fischer" userId="27cd420a-a4c2-4e54-a13f-fbf18e099d2d" providerId="ADAL" clId="{A54CFC03-E61F-4DE5-B631-D32DD6FD2A75}" dt="2023-06-15T13:35:40.768" v="3106"/>
          <ac:spMkLst>
            <pc:docMk/>
            <pc:sldMk cId="2876733576" sldId="795"/>
            <ac:spMk id="38" creationId="{8D1AD6B3-BE88-4CEB-BA17-790657CC4729}"/>
          </ac:spMkLst>
        </pc:spChg>
        <pc:grpChg chg="add">
          <ac:chgData name="Cindy Fischer" userId="27cd420a-a4c2-4e54-a13f-fbf18e099d2d" providerId="ADAL" clId="{A54CFC03-E61F-4DE5-B631-D32DD6FD2A75}" dt="2023-06-15T13:35:40.768" v="3106"/>
          <ac:grpSpMkLst>
            <pc:docMk/>
            <pc:sldMk cId="2876733576" sldId="795"/>
            <ac:grpSpMk id="39" creationId="{89D1390B-7E13-4B4F-9CB2-391063412E54}"/>
          </ac:grpSpMkLst>
        </pc:grpChg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  <pc:spChg chg="mod">
          <ac:chgData name="Cindy Fischer" userId="27cd420a-a4c2-4e54-a13f-fbf18e099d2d" providerId="ADAL" clId="{A54CFC03-E61F-4DE5-B631-D32DD6FD2A75}" dt="2023-06-15T15:14:49.728" v="3287" actId="6549"/>
          <ac:spMkLst>
            <pc:docMk/>
            <pc:sldMk cId="2816365541" sldId="797"/>
            <ac:spMk id="4" creationId="{CC474E41-036F-4415-8F60-C39009E83C01}"/>
          </ac:spMkLst>
        </pc:spChg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  <pc:spChg chg="mod ord">
          <ac:chgData name="Cindy Fischer" userId="27cd420a-a4c2-4e54-a13f-fbf18e099d2d" providerId="ADAL" clId="{A54CFC03-E61F-4DE5-B631-D32DD6FD2A75}" dt="2023-06-15T13:44:13.318" v="3144" actId="1076"/>
          <ac:spMkLst>
            <pc:docMk/>
            <pc:sldMk cId="45926503" sldId="805"/>
            <ac:spMk id="2" creationId="{CC26A876-208D-1254-701D-87130BD0208F}"/>
          </ac:spMkLst>
        </pc:spChg>
        <pc:spChg chg="add del">
          <ac:chgData name="Cindy Fischer" userId="27cd420a-a4c2-4e54-a13f-fbf18e099d2d" providerId="ADAL" clId="{A54CFC03-E61F-4DE5-B631-D32DD6FD2A75}" dt="2023-06-15T13:42:30.526" v="3137" actId="700"/>
          <ac:spMkLst>
            <pc:docMk/>
            <pc:sldMk cId="45926503" sldId="805"/>
            <ac:spMk id="3" creationId="{959B5F94-F9E9-7F91-A9B6-156E376D4405}"/>
          </ac:spMkLst>
        </pc:spChg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  <pc:spChg chg="mod">
          <ac:chgData name="Cindy Fischer" userId="27cd420a-a4c2-4e54-a13f-fbf18e099d2d" providerId="ADAL" clId="{A54CFC03-E61F-4DE5-B631-D32DD6FD2A75}" dt="2023-06-15T17:03:41.805" v="4070" actId="1076"/>
          <ac:spMkLst>
            <pc:docMk/>
            <pc:sldMk cId="1775753452" sldId="807"/>
            <ac:spMk id="2" creationId="{215CD737-2653-5879-8B91-99A628BBDFF1}"/>
          </ac:spMkLst>
        </pc:spChg>
        <pc:spChg chg="mod ord">
          <ac:chgData name="Cindy Fischer" userId="27cd420a-a4c2-4e54-a13f-fbf18e099d2d" providerId="ADAL" clId="{A54CFC03-E61F-4DE5-B631-D32DD6FD2A75}" dt="2023-06-20T19:39:41.278" v="4692" actId="113"/>
          <ac:spMkLst>
            <pc:docMk/>
            <pc:sldMk cId="1775753452" sldId="807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6" creationId="{1CD81A2A-6ED4-4EF4-A14C-912D31E148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7" creationId="{1661932C-CA15-4E17-B115-FAE7CBEE478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8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9" creationId="{3346177D-ADC4-4968-B747-5CFCD390B5B9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0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1" creationId="{0844A943-BF79-4FEA-ABB1-3BD54D236606}"/>
          </ac:spMkLst>
        </pc:spChg>
        <pc:spChg chg="add del">
          <ac:chgData name="Cindy Fischer" userId="27cd420a-a4c2-4e54-a13f-fbf18e099d2d" providerId="ADAL" clId="{A54CFC03-E61F-4DE5-B631-D32DD6FD2A75}" dt="2023-06-15T17:02:15.139" v="4035" actId="26606"/>
          <ac:spMkLst>
            <pc:docMk/>
            <pc:sldMk cId="1775753452" sldId="807"/>
            <ac:spMk id="13" creationId="{6437CC72-F4A8-4DC3-AFAB-D22C482C8100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14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5" creationId="{DABE3E45-88CF-45D8-8D40-C773324D93F6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6" creationId="{1CD81A2A-6ED4-4EF4-A14C-912D31E14800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8" creationId="{1661932C-CA15-4E17-B115-FAE7CBEE4789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19" creationId="{B91ECDA9-56DC-4270-8F33-01C5637B8CE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0" creationId="{8590ADD5-9383-4D3D-9047-3DA2593CCB5D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1" creationId="{75F47824-961D-465D-84F9-EAE11BC6173B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2" creationId="{75F47824-961D-465D-84F9-EAE11BC6173B}"/>
          </ac:spMkLst>
        </pc:spChg>
        <pc:spChg chg="add del">
          <ac:chgData name="Cindy Fischer" userId="27cd420a-a4c2-4e54-a13f-fbf18e099d2d" providerId="ADAL" clId="{A54CFC03-E61F-4DE5-B631-D32DD6FD2A75}" dt="2023-06-15T17:02:20.295" v="4037" actId="26606"/>
          <ac:spMkLst>
            <pc:docMk/>
            <pc:sldMk cId="1775753452" sldId="807"/>
            <ac:spMk id="23" creationId="{FEC9DA3E-C1D7-472D-B7C0-F71AE41FBA23}"/>
          </ac:spMkLst>
        </pc:spChg>
        <pc:spChg chg="add">
          <ac:chgData name="Cindy Fischer" userId="27cd420a-a4c2-4e54-a13f-fbf18e099d2d" providerId="ADAL" clId="{A54CFC03-E61F-4DE5-B631-D32DD6FD2A75}" dt="2023-06-15T17:02:38.206" v="4040" actId="26606"/>
          <ac:spMkLst>
            <pc:docMk/>
            <pc:sldMk cId="1775753452" sldId="807"/>
            <ac:spMk id="24" creationId="{FEC9DA3E-C1D7-472D-B7C0-F71AE41FBA23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5" creationId="{7FF47CB7-972F-479F-A36D-9E72D26EC8D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6" creationId="{0D153B68-5844-490D-8E67-F616D6D721CA}"/>
          </ac:spMkLst>
        </pc:spChg>
        <pc:spChg chg="add del">
          <ac:chgData name="Cindy Fischer" userId="27cd420a-a4c2-4e54-a13f-fbf18e099d2d" providerId="ADAL" clId="{A54CFC03-E61F-4DE5-B631-D32DD6FD2A75}" dt="2023-06-15T17:02:33.062" v="4039" actId="26606"/>
          <ac:spMkLst>
            <pc:docMk/>
            <pc:sldMk cId="1775753452" sldId="807"/>
            <ac:spMk id="27" creationId="{9A0D773F-7A7D-4DBB-9DEA-86BB8B8F4BC8}"/>
          </ac:spMkLst>
        </pc:spChg>
        <pc:picChg chg="add mod">
          <ac:chgData name="Cindy Fischer" userId="27cd420a-a4c2-4e54-a13f-fbf18e099d2d" providerId="ADAL" clId="{A54CFC03-E61F-4DE5-B631-D32DD6FD2A75}" dt="2023-06-15T17:02:38.206" v="4040" actId="26606"/>
          <ac:picMkLst>
            <pc:docMk/>
            <pc:sldMk cId="1775753452" sldId="807"/>
            <ac:picMk id="4" creationId="{F50CBF05-3319-DBAD-83F9-339F7FAB7664}"/>
          </ac:picMkLst>
        </pc:picChg>
        <pc:picChg chg="del">
          <ac:chgData name="Cindy Fischer" userId="27cd420a-a4c2-4e54-a13f-fbf18e099d2d" providerId="ADAL" clId="{A54CFC03-E61F-4DE5-B631-D32DD6FD2A75}" dt="2023-06-15T16:45:52.539" v="3535" actId="478"/>
          <ac:picMkLst>
            <pc:docMk/>
            <pc:sldMk cId="1775753452" sldId="807"/>
            <ac:picMk id="5" creationId="{F5CB9C87-1CEB-5735-C16A-269054F0CE96}"/>
          </ac:picMkLst>
        </pc:picChg>
        <pc:cxnChg chg="add">
          <ac:chgData name="Cindy Fischer" userId="27cd420a-a4c2-4e54-a13f-fbf18e099d2d" providerId="ADAL" clId="{A54CFC03-E61F-4DE5-B631-D32DD6FD2A75}" dt="2023-06-15T17:02:38.206" v="4040" actId="26606"/>
          <ac:cxnSpMkLst>
            <pc:docMk/>
            <pc:sldMk cId="1775753452" sldId="807"/>
            <ac:cxnSpMk id="12" creationId="{49CD1692-827B-4C8D-B4A1-134FD04CF45C}"/>
          </ac:cxnSpMkLst>
        </pc:cxnChg>
        <pc:cxnChg chg="add del">
          <ac:chgData name="Cindy Fischer" userId="27cd420a-a4c2-4e54-a13f-fbf18e099d2d" providerId="ADAL" clId="{A54CFC03-E61F-4DE5-B631-D32DD6FD2A75}" dt="2023-06-15T17:02:20.295" v="4037" actId="26606"/>
          <ac:cxnSpMkLst>
            <pc:docMk/>
            <pc:sldMk cId="1775753452" sldId="807"/>
            <ac:cxnSpMk id="17" creationId="{49CD1692-827B-4C8D-B4A1-134FD04CF45C}"/>
          </ac:cxnSpMkLst>
        </pc:cxnChg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  <pc:spChg chg="mod">
          <ac:chgData name="Cindy Fischer" userId="27cd420a-a4c2-4e54-a13f-fbf18e099d2d" providerId="ADAL" clId="{A54CFC03-E61F-4DE5-B631-D32DD6FD2A75}" dt="2023-06-15T16:43:55.917" v="3328" actId="20577"/>
          <ac:spMkLst>
            <pc:docMk/>
            <pc:sldMk cId="2606908890" sldId="807"/>
            <ac:spMk id="2" creationId="{0F75091F-D5EE-A7E2-4263-0B8FB88AA3BF}"/>
          </ac:spMkLst>
        </pc:spChg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  <pc:spChg chg="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2" creationId="{215CD737-2653-5879-8B91-99A628BBDFF1}"/>
          </ac:spMkLst>
        </pc:spChg>
        <pc:spChg chg="del mo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3" creationId="{89FA5EBF-29FF-5E03-5A92-3842E38205C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9" creationId="{BACC6370-2D7E-4714-9D71-7542949D7D5D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1" creationId="{F68B3F68-107C-434F-AA38-110D5EA91B85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3" creationId="{AAD0DBB9-1A4B-4391-81D4-CB19F9AB918A}"/>
          </ac:spMkLst>
        </pc:spChg>
        <pc:spChg chg="add">
          <ac:chgData name="Cindy Fischer" userId="27cd420a-a4c2-4e54-a13f-fbf18e099d2d" providerId="ADAL" clId="{A54CFC03-E61F-4DE5-B631-D32DD6FD2A75}" dt="2023-06-15T16:56:40" v="4006" actId="26606"/>
          <ac:spMkLst>
            <pc:docMk/>
            <pc:sldMk cId="3895649531" sldId="808"/>
            <ac:spMk id="15" creationId="{063BBA22-50EA-4C4D-BE05-F1CE4E63AA56}"/>
          </ac:spMkLst>
        </pc:spChg>
        <pc:graphicFrameChg chg="add mod">
          <ac:chgData name="Cindy Fischer" userId="27cd420a-a4c2-4e54-a13f-fbf18e099d2d" providerId="ADAL" clId="{A54CFC03-E61F-4DE5-B631-D32DD6FD2A75}" dt="2023-06-20T14:39:59.553" v="4100" actId="1076"/>
          <ac:graphicFrameMkLst>
            <pc:docMk/>
            <pc:sldMk cId="3895649531" sldId="808"/>
            <ac:graphicFrameMk id="5" creationId="{68D5DF18-5768-7C22-C035-07F66197CF90}"/>
          </ac:graphicFrameMkLst>
        </pc:graphicFrameChg>
        <pc:picChg chg="del">
          <ac:chgData name="Cindy Fischer" userId="27cd420a-a4c2-4e54-a13f-fbf18e099d2d" providerId="ADAL" clId="{A54CFC03-E61F-4DE5-B631-D32DD6FD2A75}" dt="2023-06-15T16:52:57.379" v="3781" actId="478"/>
          <ac:picMkLst>
            <pc:docMk/>
            <pc:sldMk cId="3895649531" sldId="808"/>
            <ac:picMk id="4" creationId="{F50CBF05-3319-DBAD-83F9-339F7FAB7664}"/>
          </ac:picMkLst>
        </pc:picChg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  <pc:spChg chg="mod">
          <ac:chgData name="Cindy Fischer" userId="27cd420a-a4c2-4e54-a13f-fbf18e099d2d" providerId="ADAL" clId="{A54CFC03-E61F-4DE5-B631-D32DD6FD2A75}" dt="2023-06-20T19:23:36.624" v="4369"/>
          <ac:spMkLst>
            <pc:docMk/>
            <pc:sldMk cId="2012627143" sldId="809"/>
            <ac:spMk id="2" creationId="{EA64BCEF-122E-F224-971A-CBFDE790A1B2}"/>
          </ac:spMkLst>
        </pc:spChg>
        <pc:spChg chg="mod">
          <ac:chgData name="Cindy Fischer" userId="27cd420a-a4c2-4e54-a13f-fbf18e099d2d" providerId="ADAL" clId="{A54CFC03-E61F-4DE5-B631-D32DD6FD2A75}" dt="2023-06-20T19:24:59" v="4378" actId="113"/>
          <ac:spMkLst>
            <pc:docMk/>
            <pc:sldMk cId="2012627143" sldId="809"/>
            <ac:spMk id="3" creationId="{936E4594-A30F-FE87-818E-74729D42C836}"/>
          </ac:spMkLst>
        </pc:spChg>
        <pc:picChg chg="add mod">
          <ac:chgData name="Cindy Fischer" userId="27cd420a-a4c2-4e54-a13f-fbf18e099d2d" providerId="ADAL" clId="{A54CFC03-E61F-4DE5-B631-D32DD6FD2A75}" dt="2023-06-20T19:25:40.010" v="4386" actId="1076"/>
          <ac:picMkLst>
            <pc:docMk/>
            <pc:sldMk cId="2012627143" sldId="809"/>
            <ac:picMk id="4" creationId="{3C949B30-462B-1E6D-B0C2-C4760B952EF7}"/>
          </ac:picMkLst>
        </pc:picChg>
        <pc:picChg chg="add mod">
          <ac:chgData name="Cindy Fischer" userId="27cd420a-a4c2-4e54-a13f-fbf18e099d2d" providerId="ADAL" clId="{A54CFC03-E61F-4DE5-B631-D32DD6FD2A75}" dt="2023-06-20T19:25:10.067" v="4381" actId="1076"/>
          <ac:picMkLst>
            <pc:docMk/>
            <pc:sldMk cId="2012627143" sldId="809"/>
            <ac:picMk id="1026" creationId="{FEFDC54F-52D7-E761-A8B0-39F122A25E30}"/>
          </ac:picMkLst>
        </pc:picChg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  <pc:docChgLst>
    <pc:chgData name="Cindy Fischer" userId="27cd420a-a4c2-4e54-a13f-fbf18e099d2d" providerId="ADAL" clId="{BC44E15D-AD59-4D73-858D-94C47E48AD72}"/>
    <pc:docChg chg="undo custSel delSld modSld delMainMaster">
      <pc:chgData name="Cindy Fischer" userId="27cd420a-a4c2-4e54-a13f-fbf18e099d2d" providerId="ADAL" clId="{BC44E15D-AD59-4D73-858D-94C47E48AD72}" dt="2023-09-13T19:19:48.465" v="24" actId="47"/>
      <pc:docMkLst>
        <pc:docMk/>
      </pc:docMkLst>
      <pc:sldChg chg="modSp mod">
        <pc:chgData name="Cindy Fischer" userId="27cd420a-a4c2-4e54-a13f-fbf18e099d2d" providerId="ADAL" clId="{BC44E15D-AD59-4D73-858D-94C47E48AD72}" dt="2023-09-13T19:17:11.711" v="16" actId="20577"/>
        <pc:sldMkLst>
          <pc:docMk/>
          <pc:sldMk cId="1827725048" sldId="258"/>
        </pc:sldMkLst>
        <pc:spChg chg="mod">
          <ac:chgData name="Cindy Fischer" userId="27cd420a-a4c2-4e54-a13f-fbf18e099d2d" providerId="ADAL" clId="{BC44E15D-AD59-4D73-858D-94C47E48AD72}" dt="2023-09-13T19:17:11.711" v="16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786077259" sldId="265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BC44E15D-AD59-4D73-858D-94C47E48AD72}" dt="2023-09-13T19:17:15.736" v="17" actId="47"/>
        <pc:sldMkLst>
          <pc:docMk/>
          <pc:sldMk cId="2085960557" sldId="271"/>
        </pc:sldMkLst>
      </pc:sldChg>
      <pc:sldChg chg="addSp delSp modSp del mod">
        <pc:chgData name="Cindy Fischer" userId="27cd420a-a4c2-4e54-a13f-fbf18e099d2d" providerId="ADAL" clId="{BC44E15D-AD59-4D73-858D-94C47E48AD72}" dt="2023-09-13T19:18:34.157" v="20" actId="47"/>
        <pc:sldMkLst>
          <pc:docMk/>
          <pc:sldMk cId="393700066" sldId="273"/>
        </pc:sldMkLst>
        <pc:spChg chg="add del mod">
          <ac:chgData name="Cindy Fischer" userId="27cd420a-a4c2-4e54-a13f-fbf18e099d2d" providerId="ADAL" clId="{BC44E15D-AD59-4D73-858D-94C47E48AD72}" dt="2023-09-13T19:18:12.122" v="19" actId="478"/>
          <ac:spMkLst>
            <pc:docMk/>
            <pc:sldMk cId="393700066" sldId="273"/>
            <ac:spMk id="4" creationId="{19B061D7-AAE0-D45A-33CC-9F88FF83B2DB}"/>
          </ac:spMkLst>
        </pc:spChg>
        <pc:picChg chg="add del">
          <ac:chgData name="Cindy Fischer" userId="27cd420a-a4c2-4e54-a13f-fbf18e099d2d" providerId="ADAL" clId="{BC44E15D-AD59-4D73-858D-94C47E48AD72}" dt="2023-09-13T19:18:12.122" v="19" actId="478"/>
          <ac:picMkLst>
            <pc:docMk/>
            <pc:sldMk cId="393700066" sldId="273"/>
            <ac:picMk id="7" creationId="{5018AE6E-23AE-AB9C-913E-E3322084D488}"/>
          </ac:picMkLst>
        </pc:picChg>
      </pc:sldChg>
      <pc:sldChg chg="modNotesTx">
        <pc:chgData name="Cindy Fischer" userId="27cd420a-a4c2-4e54-a13f-fbf18e099d2d" providerId="ADAL" clId="{BC44E15D-AD59-4D73-858D-94C47E48AD72}" dt="2023-09-13T19:19:18.259" v="23" actId="2057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389325694" sldId="278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666139224" sldId="284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222712563" sldId="792"/>
        </pc:sldMkLst>
      </pc:sldChg>
      <pc:sldMasterChg chg="delSldLayout">
        <pc:chgData name="Cindy Fischer" userId="27cd420a-a4c2-4e54-a13f-fbf18e099d2d" providerId="ADAL" clId="{BC44E15D-AD59-4D73-858D-94C47E48AD72}" dt="2023-09-13T19:17:00.426" v="0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BC44E15D-AD59-4D73-858D-94C47E48AD72}" dt="2023-09-13T19:17:00.426" v="0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  <pc:sldMasterChg chg="del delSldLayout">
        <pc:chgData name="Cindy Fischer" userId="27cd420a-a4c2-4e54-a13f-fbf18e099d2d" providerId="ADAL" clId="{BC44E15D-AD59-4D73-858D-94C47E48AD72}" dt="2023-09-13T19:19:48.465" v="24" actId="47"/>
        <pc:sldMasterMkLst>
          <pc:docMk/>
          <pc:sldMasterMk cId="1477457973" sldId="2147483663"/>
        </pc:sldMasterMkLst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1938299119" sldId="2147483664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3215597541" sldId="2147483665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853373892" sldId="2147483666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957706061" sldId="2147483667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4170050680" sldId="2147483668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8995983" sldId="2147483669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73356508" sldId="2147483670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31476147" sldId="2147483671"/>
          </pc:sldLayoutMkLst>
        </pc:sldLayoutChg>
      </pc:sldMasterChg>
    </pc:docChg>
  </pc:docChgLst>
  <pc:docChgLst>
    <pc:chgData name="Cindy Fischer" userId="27cd420a-a4c2-4e54-a13f-fbf18e099d2d" providerId="ADAL" clId="{1C867880-428E-421D-A8A2-A54A11F0EF3D}"/>
    <pc:docChg chg="delSld modSld sldOrd">
      <pc:chgData name="Cindy Fischer" userId="27cd420a-a4c2-4e54-a13f-fbf18e099d2d" providerId="ADAL" clId="{1C867880-428E-421D-A8A2-A54A11F0EF3D}" dt="2023-09-12T14:28:47.346" v="25"/>
      <pc:docMkLst>
        <pc:docMk/>
      </pc:docMkLst>
      <pc:sldChg chg="ord">
        <pc:chgData name="Cindy Fischer" userId="27cd420a-a4c2-4e54-a13f-fbf18e099d2d" providerId="ADAL" clId="{1C867880-428E-421D-A8A2-A54A11F0EF3D}" dt="2023-09-12T14:28:47.346" v="25"/>
        <pc:sldMkLst>
          <pc:docMk/>
          <pc:sldMk cId="393700066" sldId="273"/>
        </pc:sldMkLst>
      </pc:sldChg>
      <pc:sldChg chg="ord">
        <pc:chgData name="Cindy Fischer" userId="27cd420a-a4c2-4e54-a13f-fbf18e099d2d" providerId="ADAL" clId="{1C867880-428E-421D-A8A2-A54A11F0EF3D}" dt="2023-09-12T14:28:37.230" v="23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mod">
        <pc:chgData name="Cindy Fischer" userId="27cd420a-a4c2-4e54-a13f-fbf18e099d2d" providerId="ADAL" clId="{1C867880-428E-421D-A8A2-A54A11F0EF3D}" dt="2023-09-12T14:28:04.953" v="20" actId="14100"/>
        <pc:sldMkLst>
          <pc:docMk/>
          <pc:sldMk cId="1743354095" sldId="295"/>
        </pc:sldMkLst>
        <pc:spChg chg="mod">
          <ac:chgData name="Cindy Fischer" userId="27cd420a-a4c2-4e54-a13f-fbf18e099d2d" providerId="ADAL" clId="{1C867880-428E-421D-A8A2-A54A11F0EF3D}" dt="2023-09-12T14:28:04.953" v="20" actId="14100"/>
          <ac:spMkLst>
            <pc:docMk/>
            <pc:sldMk cId="1743354095" sldId="295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  <pc:spChg chg="del">
          <ac:chgData name="Brianna Slominski" userId="S::bslominski@hfma.org::7ad2e49d-cc09-495b-9ef9-8025811ce721" providerId="AD" clId="Web-{2A7E25C4-A9C6-9070-4B58-3A8CD85CB68C}" dt="2023-06-14T19:53:08.251" v="0"/>
          <ac:spMkLst>
            <pc:docMk/>
            <pc:sldMk cId="1121864415" sldId="268"/>
            <ac:spMk id="2" creationId="{215CD737-2653-5879-8B91-99A628BBDFF1}"/>
          </ac:spMkLst>
        </pc:spChg>
      </pc:sld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  <pc:spChg chg="mod">
          <ac:chgData name="Brianna Slominski" userId="S::bslominski@hfma.org::7ad2e49d-cc09-495b-9ef9-8025811ce721" providerId="AD" clId="Web-{E0857322-6AE9-1B44-1583-4F165797EE07}" dt="2023-06-07T14:48:53.456" v="10" actId="20577"/>
          <ac:spMkLst>
            <pc:docMk/>
            <pc:sldMk cId="3095779027" sldId="290"/>
            <ac:spMk id="3" creationId="{89FA5EBF-29FF-5E03-5A92-3842E38205CD}"/>
          </ac:spMkLst>
        </pc:spChg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1T15:29:14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 0,'13'2,"1"0,-1 0,0 1,0 1,0 0,21 11,15 4,5-3,70 26,-110-37,-1 1,-1 1,1 0,-1 0,0 2,18 15,-28-23,0 1,0 0,0 0,0 0,-1 1,1-1,0 0,-1 1,0-1,1 1,-1-1,0 1,-1-1,1 1,0 0,-1 0,1 3,-1-4,-1 0,1 0,-1 0,1 0,-1 0,0 0,0 0,0 0,0 0,0-1,0 1,0 0,-1-1,1 1,-1-1,1 1,-4 2,-6 2,1 0,-1-1,-1 1,1-2,-1 0,-15 3,-39 7,0-3,-109 3,26-3,140-10,3-1,0 0,0 1,0 0,0 0,0 1,1 0,-1 0,-8 4,13-6,1 0,0 0,0 0,-1 1,1-1,0 0,0 0,-1 1,1-1,0 0,0 0,0 1,-1-1,1 0,0 0,0 1,0-1,0 0,0 1,0-1,0 0,0 1,0-1,0 0,0 1,0-1,0 0,0 1,0-1,0 0,0 1,0-1,0 0,0 1,0-1,1 0,-1 0,0 1,0-1,0 0,1 0,-1 1,0-1,0 0,1 0,-1 1,0-1,0 0,1 0,-1 0,1 0,18 11,-17-11,66 25,1-4,1-3,85 11,-82-16,-9-2,51 9,-101-16,-1 0,0 0,0 1,0 0,22 14,-34-18,0-1,-1 0,1 1,0-1,0 1,0-1,0 1,0 0,0-1,-1 1,1 0,0 0,-1-1,1 1,0 0,-1 0,1 0,-1 0,1 0,-1 0,0 0,1 0,-1 0,0 0,0 0,0 0,0 0,0 0,0 0,0 0,0 0,0 0,0 0,0 0,-1 0,1 0,0 0,-1 0,1 0,-1 0,1 0,-1-1,1 1,-1 0,0 0,1 0,-1-1,0 1,0 0,1-1,-1 1,0 0,0-1,-2 1,-7 5,0 0,-1-1,-22 8,21-9,-64 21,-139 28,140-37,30-6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the Community Home Page from the </a:t>
            </a:r>
            <a:r>
              <a:rPr lang="en-US" dirty="0" err="1"/>
              <a:t>hfma</a:t>
            </a:r>
            <a:r>
              <a:rPr lang="en-US" dirty="0"/>
              <a:t> home page -&gt; Discover -&gt; Access Online Community</a:t>
            </a:r>
          </a:p>
          <a:p>
            <a:r>
              <a:rPr lang="en-US" dirty="0"/>
              <a:t>Once on the community home page, confirm you are logged in (upper right hand corner – same log in as hfma.org)</a:t>
            </a:r>
          </a:p>
          <a:p>
            <a:r>
              <a:rPr lang="en-US" dirty="0"/>
              <a:t>The groups you are part of can be viewed under My Groups (either top ribbon or side list) – NOTE this is also where you will find the Member Directory and Job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chapter leaders are included as members of this community</a:t>
            </a:r>
          </a:p>
          <a:p>
            <a:r>
              <a:rPr lang="en-US" b="0" dirty="0"/>
              <a:t>Default communication is to send a weekly digest of community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Use</a:t>
            </a:r>
            <a:r>
              <a:rPr lang="en-US" b="1" dirty="0"/>
              <a:t> Best Practice Discussions</a:t>
            </a:r>
            <a:r>
              <a:rPr lang="en-US" b="0" dirty="0"/>
              <a:t> area to post questions to other chapter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Every chapter has a community for their leaders (as well as regions for the RE Team and P/PEs)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Community Groups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1FB99A-5A4C-4A47-9E25-9D5CE045D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510" y="995293"/>
            <a:ext cx="11770112" cy="56969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Home Page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DF7899-A851-45F4-005F-4339F3B96B11}"/>
              </a:ext>
            </a:extLst>
          </p:cNvPr>
          <p:cNvSpPr/>
          <p:nvPr/>
        </p:nvSpPr>
        <p:spPr>
          <a:xfrm>
            <a:off x="1530268" y="1553347"/>
            <a:ext cx="766916" cy="285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822023-9DC6-7A23-8961-CF3E429C72E5}"/>
              </a:ext>
            </a:extLst>
          </p:cNvPr>
          <p:cNvSpPr/>
          <p:nvPr/>
        </p:nvSpPr>
        <p:spPr>
          <a:xfrm>
            <a:off x="10127658" y="4800423"/>
            <a:ext cx="963562" cy="285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70CA65-7097-7821-0D9B-8ABA526E73DF}"/>
                  </a:ext>
                </a:extLst>
              </p14:cNvPr>
              <p14:cNvContentPartPr/>
              <p14:nvPr/>
            </p14:nvContentPartPr>
            <p14:xfrm>
              <a:off x="11702868" y="1115035"/>
              <a:ext cx="273240" cy="267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70CA65-7097-7821-0D9B-8ABA526E73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49228" y="1007035"/>
                <a:ext cx="38088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91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Leadership Connection Community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4361B8-0FD7-A1EC-6152-2C5CB5A3C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7" y="1278194"/>
            <a:ext cx="12071225" cy="5429765"/>
          </a:xfrm>
        </p:spPr>
      </p:pic>
    </p:spTree>
    <p:extLst>
      <p:ext uri="{BB962C8B-B14F-4D97-AF65-F5344CB8AC3E}">
        <p14:creationId xmlns:p14="http://schemas.microsoft.com/office/powerpoint/2010/main" val="113809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Community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Piles of paperwork">
            <a:extLst>
              <a:ext uri="{FF2B5EF4-FFF2-40B4-BE49-F238E27FC236}">
                <a16:creationId xmlns:a16="http://schemas.microsoft.com/office/drawing/2014/main" id="{E09F1583-BBB6-5E0C-0485-26793B44D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1" r="2198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5EBF-29FF-5E03-5A92-3842E382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Access provided to Officers and Directors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Member survey results are posted here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Library available to store important documents (i.e. Board minutes, chapter financials)</a:t>
            </a:r>
          </a:p>
        </p:txBody>
      </p:sp>
    </p:spTree>
    <p:extLst>
      <p:ext uri="{BB962C8B-B14F-4D97-AF65-F5344CB8AC3E}">
        <p14:creationId xmlns:p14="http://schemas.microsoft.com/office/powerpoint/2010/main" val="4983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8" ma:contentTypeDescription="Create a new document." ma:contentTypeScope="" ma:versionID="7b28f3d84919ebf7a2fd5a8ff81d6f18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1198892337d7d011197ec784f8dc86b4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FA6124-37C2-4004-9610-CD3DE4DC5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186</Words>
  <Application>Microsoft Office PowerPoint</Application>
  <PresentationFormat>Widescreen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PowerPoint Presentation</vt:lpstr>
      <vt:lpstr>Community Home Page</vt:lpstr>
      <vt:lpstr>Leadership Connection Community</vt:lpstr>
      <vt:lpstr>Chapter Community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2023-09-13T19:19:58Z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