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8"/>
  </p:notesMasterIdLst>
  <p:sldIdLst>
    <p:sldId id="256" r:id="rId2"/>
    <p:sldId id="284" r:id="rId3"/>
    <p:sldId id="356" r:id="rId4"/>
    <p:sldId id="426" r:id="rId5"/>
    <p:sldId id="361" r:id="rId6"/>
    <p:sldId id="364" r:id="rId7"/>
    <p:sldId id="407" r:id="rId8"/>
    <p:sldId id="438" r:id="rId9"/>
    <p:sldId id="413" r:id="rId10"/>
    <p:sldId id="302" r:id="rId11"/>
    <p:sldId id="408" r:id="rId12"/>
    <p:sldId id="409" r:id="rId13"/>
    <p:sldId id="410" r:id="rId14"/>
    <p:sldId id="411" r:id="rId15"/>
    <p:sldId id="412" r:id="rId16"/>
    <p:sldId id="427" r:id="rId17"/>
    <p:sldId id="439" r:id="rId18"/>
    <p:sldId id="433" r:id="rId19"/>
    <p:sldId id="435" r:id="rId20"/>
    <p:sldId id="436" r:id="rId21"/>
    <p:sldId id="434" r:id="rId22"/>
    <p:sldId id="437" r:id="rId23"/>
    <p:sldId id="414" r:id="rId24"/>
    <p:sldId id="429" r:id="rId25"/>
    <p:sldId id="440" r:id="rId26"/>
    <p:sldId id="430" r:id="rId27"/>
    <p:sldId id="431" r:id="rId28"/>
    <p:sldId id="432" r:id="rId29"/>
    <p:sldId id="415" r:id="rId30"/>
    <p:sldId id="420" r:id="rId31"/>
    <p:sldId id="419" r:id="rId32"/>
    <p:sldId id="421" r:id="rId33"/>
    <p:sldId id="422" r:id="rId34"/>
    <p:sldId id="428" r:id="rId35"/>
    <p:sldId id="423" r:id="rId36"/>
    <p:sldId id="397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  <p:embeddedFont>
      <p:font typeface="Poppins Medium" panose="00000600000000000000" pitchFamily="2" charset="0"/>
      <p:regular r:id="rId47"/>
      <p:bold r:id="rId48"/>
      <p:italic r:id="rId49"/>
      <p:boldItalic r:id="rId50"/>
    </p:embeddedFont>
    <p:embeddedFont>
      <p:font typeface="Poppins SemiBold" panose="00000700000000000000" pitchFamily="2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</p:embeddedFontLst>
  <p:custDataLst>
    <p:tags r:id="rId5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E9D615-CA37-DD46-EA71-D5641DDEDA61}" name="Chris Weber" initials="CW" userId="S::cweber@healthrise.com::4945f25c-4897-4183-b066-9b44b7280322" providerId="AD"/>
  <p188:author id="{9C34A8A9-BC6C-0185-7CBD-07ED89CFE2B8}" name="Paige Schwein" initials="PS" userId="S::Paige.Mollison@improvementpath.com::9840f80a-f5f9-442b-b4bd-f4e8036909ce" providerId="AD"/>
  <p188:author id="{6598A4B2-AE54-146F-08A5-46B696C7B892}" name="Laura Stocks" initials="LS" userId="S::lstocks@healthrise.com::866cabe6-ed5e-4259-ae8c-b3e6dce520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ABFF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8FE312-CB16-4C9E-A523-8E658484731C}" v="126" dt="2023-09-19T12:03:09.599"/>
  </p1510:revLst>
</p1510:revInfo>
</file>

<file path=ppt/tableStyles.xml><?xml version="1.0" encoding="utf-8"?>
<a:tblStyleLst xmlns:a="http://schemas.openxmlformats.org/drawingml/2006/main" def="{343A303B-5D4C-4100-BC9D-8034596E5725}">
  <a:tblStyle styleId="{343A303B-5D4C-4100-BC9D-8034596E572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09" autoAdjust="0"/>
  </p:normalViewPr>
  <p:slideViewPr>
    <p:cSldViewPr snapToGrid="0">
      <p:cViewPr varScale="1">
        <p:scale>
          <a:sx n="77" d="100"/>
          <a:sy n="77" d="100"/>
        </p:scale>
        <p:origin x="10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347584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20359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49668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Authenticity = I’m getting the real you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Empathy = I believe you care about me and my success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Vulnerability = I am willing to be known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Unique Ability = I know you and your capabilities</a:t>
            </a:r>
          </a:p>
        </p:txBody>
      </p:sp>
    </p:spTree>
    <p:extLst>
      <p:ext uri="{BB962C8B-B14F-4D97-AF65-F5344CB8AC3E}">
        <p14:creationId xmlns:p14="http://schemas.microsoft.com/office/powerpoint/2010/main" val="122591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710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560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104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071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19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02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110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400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277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507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630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762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9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35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7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65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6716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577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934" y="310375"/>
            <a:ext cx="1823852" cy="1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88125" y="481975"/>
            <a:ext cx="1567749" cy="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C Light">
  <p:cSld name="BLANK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03733" y="492575"/>
            <a:ext cx="802673" cy="39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6283" y="4427987"/>
            <a:ext cx="1443282" cy="2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900" y="4421425"/>
            <a:ext cx="1679114" cy="2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0197" y="4434600"/>
            <a:ext cx="857371" cy="25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2900" y="4434603"/>
            <a:ext cx="1679124" cy="210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C Dark">
  <p:cSld name="BLANK_1_1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6283" y="4427987"/>
            <a:ext cx="1443282" cy="2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900" y="4421425"/>
            <a:ext cx="1679114" cy="2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9842" y="4434600"/>
            <a:ext cx="857371" cy="2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2900" y="4434603"/>
            <a:ext cx="1679124" cy="21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2733" y="487566"/>
            <a:ext cx="804675" cy="402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11" y="2572022"/>
            <a:ext cx="5755622" cy="475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E25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0612" y="3236192"/>
            <a:ext cx="3050947" cy="926494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spcAft>
                <a:spcPts val="0"/>
              </a:spcAft>
              <a:buNone/>
              <a:defRPr sz="1600" baseline="0">
                <a:solidFill>
                  <a:srgbClr val="443D3E"/>
                </a:solidFill>
              </a:defRPr>
            </a:lvl1pPr>
          </a:lstStyle>
          <a:p>
            <a:pPr lvl="0"/>
            <a:r>
              <a:rPr lang="en-US"/>
              <a:t>Presenter’s Name Here</a:t>
            </a:r>
            <a:br>
              <a:rPr lang="en-US"/>
            </a:br>
            <a:r>
              <a:rPr lang="en-US"/>
              <a:t>Title Here</a:t>
            </a:r>
            <a:br>
              <a:rPr lang="en-US"/>
            </a:br>
            <a:r>
              <a:rPr lang="en-US"/>
              <a:t>Date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17889" y="1819807"/>
            <a:ext cx="5755623" cy="75221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443D3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9" y="440425"/>
            <a:ext cx="2876808" cy="8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©2019 Trinity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rgbClr val="4C9D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8236688" cy="3601521"/>
          </a:xfrm>
        </p:spPr>
        <p:txBody>
          <a:bodyPr/>
          <a:lstStyle>
            <a:lvl1pPr marL="285750" indent="-28575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913" indent="-225425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88" indent="-174625">
              <a:spcAft>
                <a:spcPts val="6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©2019 Trinity Health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7063" y="4349550"/>
            <a:ext cx="2369874" cy="3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11700" y="2529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50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934" y="310375"/>
            <a:ext cx="1823852" cy="1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52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934" y="310375"/>
            <a:ext cx="1823852" cy="1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52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934" y="310375"/>
            <a:ext cx="1823852" cy="1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031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0317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934" y="310375"/>
            <a:ext cx="1823852" cy="1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4715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934" y="310375"/>
            <a:ext cx="1823852" cy="1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265500" y="1243850"/>
            <a:ext cx="40452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509" y="310375"/>
            <a:ext cx="1823852" cy="1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9.xml"/><Relationship Id="rId7" Type="http://schemas.openxmlformats.org/officeDocument/2006/relationships/image" Target="../media/image2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4.xml"/><Relationship Id="rId7" Type="http://schemas.openxmlformats.org/officeDocument/2006/relationships/image" Target="../media/image2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.xml"/><Relationship Id="rId7" Type="http://schemas.openxmlformats.org/officeDocument/2006/relationships/image" Target="../media/image2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562350" y="3320398"/>
            <a:ext cx="8019300" cy="99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u="none" strike="noStrike" cap="none" dirty="0" err="1">
                <a:solidFill>
                  <a:schemeClr val="accent3"/>
                </a:solidFill>
                <a:latin typeface="Poppins Medium" pitchFamily="2" charset="77"/>
                <a:ea typeface="Poppins"/>
                <a:cs typeface="Poppins Medium" pitchFamily="2" charset="77"/>
                <a:sym typeface="Poppins"/>
              </a:rPr>
              <a:t>TriState</a:t>
            </a:r>
            <a:r>
              <a:rPr lang="en-US" sz="3200" u="none" strike="noStrike" cap="none" dirty="0">
                <a:solidFill>
                  <a:schemeClr val="accent3"/>
                </a:solidFill>
                <a:latin typeface="Poppins Medium" pitchFamily="2" charset="77"/>
                <a:ea typeface="Poppins"/>
                <a:cs typeface="Poppins Medium" pitchFamily="2" charset="77"/>
                <a:sym typeface="Poppins"/>
              </a:rPr>
              <a:t> HFMA Conference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3"/>
                </a:solidFill>
                <a:latin typeface="Poppins Medium" pitchFamily="2" charset="77"/>
                <a:ea typeface="Poppins"/>
                <a:cs typeface="Poppins Medium" pitchFamily="2" charset="77"/>
                <a:sym typeface="Poppins"/>
              </a:rPr>
              <a:t>9/21/2023</a:t>
            </a:r>
            <a:endParaRPr lang="en-US" sz="2400" u="none" strike="noStrike" cap="none" dirty="0">
              <a:solidFill>
                <a:schemeClr val="accent3"/>
              </a:solidFill>
              <a:latin typeface="Poppins Medium" pitchFamily="2" charset="77"/>
              <a:ea typeface="Poppins"/>
              <a:cs typeface="Poppins Medium" pitchFamily="2" charset="77"/>
              <a:sym typeface="Poppins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562350" y="1450056"/>
            <a:ext cx="80193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5"/>
          <p:cNvSpPr txBox="1"/>
          <p:nvPr/>
        </p:nvSpPr>
        <p:spPr>
          <a:xfrm>
            <a:off x="6851123" y="4776934"/>
            <a:ext cx="218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Rise Company</a:t>
            </a:r>
            <a:endParaRPr sz="1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3791" y="4549190"/>
            <a:ext cx="2496132" cy="2498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8;p15">
            <a:extLst>
              <a:ext uri="{FF2B5EF4-FFF2-40B4-BE49-F238E27FC236}">
                <a16:creationId xmlns:a16="http://schemas.microsoft.com/office/drawing/2014/main" id="{A87C8F52-DEE5-F5A0-6CAB-11BABAAE88AD}"/>
              </a:ext>
            </a:extLst>
          </p:cNvPr>
          <p:cNvSpPr txBox="1"/>
          <p:nvPr/>
        </p:nvSpPr>
        <p:spPr>
          <a:xfrm>
            <a:off x="383228" y="732681"/>
            <a:ext cx="8377543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Team Cohesion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Building Teams that Get Results</a:t>
            </a:r>
            <a:endParaRPr sz="3200" b="1"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AA307A-B1FF-7981-53D3-FA43378BC67B}"/>
              </a:ext>
            </a:extLst>
          </p:cNvPr>
          <p:cNvCxnSpPr>
            <a:cxnSpLocks/>
          </p:cNvCxnSpPr>
          <p:nvPr/>
        </p:nvCxnSpPr>
        <p:spPr>
          <a:xfrm>
            <a:off x="2490107" y="3175908"/>
            <a:ext cx="419644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/>
          <p:nvPr/>
        </p:nvSpPr>
        <p:spPr>
          <a:xfrm rot="5400000">
            <a:off x="5524650" y="716250"/>
            <a:ext cx="4335600" cy="2903100"/>
          </a:xfrm>
          <a:prstGeom prst="diagStripe">
            <a:avLst>
              <a:gd name="adj" fmla="val 819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9"/>
          <p:cNvSpPr txBox="1"/>
          <p:nvPr/>
        </p:nvSpPr>
        <p:spPr>
          <a:xfrm>
            <a:off x="757601" y="1365228"/>
            <a:ext cx="628817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What is it?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This occurs when team members are </a:t>
            </a:r>
            <a:r>
              <a:rPr lang="en-US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reluctant to be vulnerable </a:t>
            </a: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with one another, and are thus unwilling to admit their mistakes, acknowledge their weakness, or ask for help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29"/>
          <p:cNvSpPr txBox="1"/>
          <p:nvPr/>
        </p:nvSpPr>
        <p:spPr>
          <a:xfrm>
            <a:off x="329501" y="1172778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361;p29">
            <a:extLst>
              <a:ext uri="{FF2B5EF4-FFF2-40B4-BE49-F238E27FC236}">
                <a16:creationId xmlns:a16="http://schemas.microsoft.com/office/drawing/2014/main" id="{FB107F31-1CEA-4304-9F53-CA3847C788D7}"/>
              </a:ext>
            </a:extLst>
          </p:cNvPr>
          <p:cNvSpPr/>
          <p:nvPr/>
        </p:nvSpPr>
        <p:spPr>
          <a:xfrm rot="5400000">
            <a:off x="5514138" y="716250"/>
            <a:ext cx="4335600" cy="2903100"/>
          </a:xfrm>
          <a:prstGeom prst="diagStripe">
            <a:avLst>
              <a:gd name="adj" fmla="val 8190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9"/>
          <p:cNvSpPr txBox="1"/>
          <p:nvPr/>
        </p:nvSpPr>
        <p:spPr>
          <a:xfrm>
            <a:off x="576387" y="111045"/>
            <a:ext cx="566451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4000" b="0" i="0" u="none" strike="noStrike" cap="none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Absence of Trust</a:t>
            </a:r>
            <a:endParaRPr sz="4000" b="0" i="0" u="none" strike="noStrike" cap="none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" name="Google Shape;251;p27">
            <a:extLst>
              <a:ext uri="{FF2B5EF4-FFF2-40B4-BE49-F238E27FC236}">
                <a16:creationId xmlns:a16="http://schemas.microsoft.com/office/drawing/2014/main" id="{8BD7A8FD-81E7-B5D6-C2E7-796F479FF383}"/>
              </a:ext>
            </a:extLst>
          </p:cNvPr>
          <p:cNvCxnSpPr>
            <a:endCxn id="5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253;p27">
            <a:extLst>
              <a:ext uri="{FF2B5EF4-FFF2-40B4-BE49-F238E27FC236}">
                <a16:creationId xmlns:a16="http://schemas.microsoft.com/office/drawing/2014/main" id="{4F449646-0DA3-E588-222F-7196727D42C3}"/>
              </a:ext>
            </a:extLst>
          </p:cNvPr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54;p27">
            <a:extLst>
              <a:ext uri="{FF2B5EF4-FFF2-40B4-BE49-F238E27FC236}">
                <a16:creationId xmlns:a16="http://schemas.microsoft.com/office/drawing/2014/main" id="{0E5C3606-3C12-69FA-B555-4DDD68E356FD}"/>
              </a:ext>
            </a:extLst>
          </p:cNvPr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52;p27">
            <a:extLst>
              <a:ext uri="{FF2B5EF4-FFF2-40B4-BE49-F238E27FC236}">
                <a16:creationId xmlns:a16="http://schemas.microsoft.com/office/drawing/2014/main" id="{39C9DE23-A094-7230-9548-429A2917421F}"/>
              </a:ext>
            </a:extLst>
          </p:cNvPr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22;p34">
            <a:extLst>
              <a:ext uri="{FF2B5EF4-FFF2-40B4-BE49-F238E27FC236}">
                <a16:creationId xmlns:a16="http://schemas.microsoft.com/office/drawing/2014/main" id="{6DFF07AE-CAE1-929B-8F5B-DA6AE540119A}"/>
              </a:ext>
            </a:extLst>
          </p:cNvPr>
          <p:cNvSpPr txBox="1"/>
          <p:nvPr/>
        </p:nvSpPr>
        <p:spPr>
          <a:xfrm rot="-5400000">
            <a:off x="7746158" y="1013096"/>
            <a:ext cx="2395483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Five Dysfunctions</a:t>
            </a:r>
            <a:endParaRPr lang="en-US"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55;p27">
            <a:extLst>
              <a:ext uri="{FF2B5EF4-FFF2-40B4-BE49-F238E27FC236}">
                <a16:creationId xmlns:a16="http://schemas.microsoft.com/office/drawing/2014/main" id="{9621F127-2093-894A-2637-467220B95100}"/>
              </a:ext>
            </a:extLst>
          </p:cNvPr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2;p29">
            <a:extLst>
              <a:ext uri="{FF2B5EF4-FFF2-40B4-BE49-F238E27FC236}">
                <a16:creationId xmlns:a16="http://schemas.microsoft.com/office/drawing/2014/main" id="{B9843501-A48C-067C-9E6D-B4495C9CAEF9}"/>
              </a:ext>
            </a:extLst>
          </p:cNvPr>
          <p:cNvSpPr txBox="1"/>
          <p:nvPr/>
        </p:nvSpPr>
        <p:spPr>
          <a:xfrm>
            <a:off x="1920973" y="2358078"/>
            <a:ext cx="62881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What are the symptoms?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Conceal your challenges or weaknesses |  Don’t offer to step 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Don’t seek out assistance |  Strengths are under-utilized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370;p29">
            <a:extLst>
              <a:ext uri="{FF2B5EF4-FFF2-40B4-BE49-F238E27FC236}">
                <a16:creationId xmlns:a16="http://schemas.microsoft.com/office/drawing/2014/main" id="{D47F5985-DD3A-58CF-987D-9ABAE3BF7BD8}"/>
              </a:ext>
            </a:extLst>
          </p:cNvPr>
          <p:cNvSpPr txBox="1"/>
          <p:nvPr/>
        </p:nvSpPr>
        <p:spPr>
          <a:xfrm>
            <a:off x="1314924" y="2165628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Google Shape;362;p29">
            <a:extLst>
              <a:ext uri="{FF2B5EF4-FFF2-40B4-BE49-F238E27FC236}">
                <a16:creationId xmlns:a16="http://schemas.microsoft.com/office/drawing/2014/main" id="{654DF4B2-427A-24C6-AB9D-E43D379EFC16}"/>
              </a:ext>
            </a:extLst>
          </p:cNvPr>
          <p:cNvSpPr txBox="1"/>
          <p:nvPr/>
        </p:nvSpPr>
        <p:spPr>
          <a:xfrm>
            <a:off x="2631693" y="3182994"/>
            <a:ext cx="62881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Why does it matter?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If you can’t “</a:t>
            </a: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go there”, then you’ll never “get there”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Google Shape;370;p29">
            <a:extLst>
              <a:ext uri="{FF2B5EF4-FFF2-40B4-BE49-F238E27FC236}">
                <a16:creationId xmlns:a16="http://schemas.microsoft.com/office/drawing/2014/main" id="{C2E73E11-7881-D4EC-6017-9B5ED1C11112}"/>
              </a:ext>
            </a:extLst>
          </p:cNvPr>
          <p:cNvSpPr txBox="1"/>
          <p:nvPr/>
        </p:nvSpPr>
        <p:spPr>
          <a:xfrm>
            <a:off x="2025644" y="2990544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  <p:bldP spid="370" grpId="0"/>
      <p:bldP spid="7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/>
          <p:nvPr/>
        </p:nvSpPr>
        <p:spPr>
          <a:xfrm rot="5400000">
            <a:off x="5524650" y="716250"/>
            <a:ext cx="4335600" cy="2903100"/>
          </a:xfrm>
          <a:prstGeom prst="diagStripe">
            <a:avLst>
              <a:gd name="adj" fmla="val 819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9"/>
          <p:cNvSpPr txBox="1"/>
          <p:nvPr/>
        </p:nvSpPr>
        <p:spPr>
          <a:xfrm>
            <a:off x="757601" y="1365228"/>
            <a:ext cx="628817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What is it?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Stifling productive conflict increases likelihood of destructive back-channel sniping and leads to </a:t>
            </a:r>
            <a:r>
              <a:rPr lang="en-US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sub-optimal decision-making</a:t>
            </a: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without hearing true ideas and perspectives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29"/>
          <p:cNvSpPr txBox="1"/>
          <p:nvPr/>
        </p:nvSpPr>
        <p:spPr>
          <a:xfrm>
            <a:off x="329501" y="1172778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361;p29">
            <a:extLst>
              <a:ext uri="{FF2B5EF4-FFF2-40B4-BE49-F238E27FC236}">
                <a16:creationId xmlns:a16="http://schemas.microsoft.com/office/drawing/2014/main" id="{FB107F31-1CEA-4304-9F53-CA3847C788D7}"/>
              </a:ext>
            </a:extLst>
          </p:cNvPr>
          <p:cNvSpPr/>
          <p:nvPr/>
        </p:nvSpPr>
        <p:spPr>
          <a:xfrm rot="5400000">
            <a:off x="5514138" y="716250"/>
            <a:ext cx="4335600" cy="2903100"/>
          </a:xfrm>
          <a:prstGeom prst="diagStripe">
            <a:avLst>
              <a:gd name="adj" fmla="val 8190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9"/>
          <p:cNvSpPr txBox="1"/>
          <p:nvPr/>
        </p:nvSpPr>
        <p:spPr>
          <a:xfrm>
            <a:off x="576387" y="111045"/>
            <a:ext cx="566451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4000" b="0" i="0" u="none" strike="noStrike" cap="none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Fear of Conflict</a:t>
            </a:r>
            <a:endParaRPr sz="4000" b="0" i="0" u="none" strike="noStrike" cap="none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" name="Google Shape;251;p27">
            <a:extLst>
              <a:ext uri="{FF2B5EF4-FFF2-40B4-BE49-F238E27FC236}">
                <a16:creationId xmlns:a16="http://schemas.microsoft.com/office/drawing/2014/main" id="{8BD7A8FD-81E7-B5D6-C2E7-796F479FF383}"/>
              </a:ext>
            </a:extLst>
          </p:cNvPr>
          <p:cNvCxnSpPr>
            <a:endCxn id="5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253;p27">
            <a:extLst>
              <a:ext uri="{FF2B5EF4-FFF2-40B4-BE49-F238E27FC236}">
                <a16:creationId xmlns:a16="http://schemas.microsoft.com/office/drawing/2014/main" id="{4F449646-0DA3-E588-222F-7196727D42C3}"/>
              </a:ext>
            </a:extLst>
          </p:cNvPr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54;p27">
            <a:extLst>
              <a:ext uri="{FF2B5EF4-FFF2-40B4-BE49-F238E27FC236}">
                <a16:creationId xmlns:a16="http://schemas.microsoft.com/office/drawing/2014/main" id="{0E5C3606-3C12-69FA-B555-4DDD68E356FD}"/>
              </a:ext>
            </a:extLst>
          </p:cNvPr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52;p27">
            <a:extLst>
              <a:ext uri="{FF2B5EF4-FFF2-40B4-BE49-F238E27FC236}">
                <a16:creationId xmlns:a16="http://schemas.microsoft.com/office/drawing/2014/main" id="{39C9DE23-A094-7230-9548-429A2917421F}"/>
              </a:ext>
            </a:extLst>
          </p:cNvPr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22;p34">
            <a:extLst>
              <a:ext uri="{FF2B5EF4-FFF2-40B4-BE49-F238E27FC236}">
                <a16:creationId xmlns:a16="http://schemas.microsoft.com/office/drawing/2014/main" id="{6DFF07AE-CAE1-929B-8F5B-DA6AE540119A}"/>
              </a:ext>
            </a:extLst>
          </p:cNvPr>
          <p:cNvSpPr txBox="1"/>
          <p:nvPr/>
        </p:nvSpPr>
        <p:spPr>
          <a:xfrm rot="-5400000">
            <a:off x="7746158" y="1013096"/>
            <a:ext cx="2395483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Five Dysfunctions</a:t>
            </a:r>
            <a:endParaRPr lang="en-US"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55;p27">
            <a:extLst>
              <a:ext uri="{FF2B5EF4-FFF2-40B4-BE49-F238E27FC236}">
                <a16:creationId xmlns:a16="http://schemas.microsoft.com/office/drawing/2014/main" id="{9621F127-2093-894A-2637-467220B95100}"/>
              </a:ext>
            </a:extLst>
          </p:cNvPr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2;p29">
            <a:extLst>
              <a:ext uri="{FF2B5EF4-FFF2-40B4-BE49-F238E27FC236}">
                <a16:creationId xmlns:a16="http://schemas.microsoft.com/office/drawing/2014/main" id="{7861B06B-75A7-E56A-ED43-422BFA4752AE}"/>
              </a:ext>
            </a:extLst>
          </p:cNvPr>
          <p:cNvSpPr txBox="1"/>
          <p:nvPr/>
        </p:nvSpPr>
        <p:spPr>
          <a:xfrm>
            <a:off x="1920973" y="2358078"/>
            <a:ext cx="62881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What are the symptoms?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Boring meetings  |  Controversy is avoided  |  Time is wasted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Back-channels and hidden grievances  |  Lack of input &amp; debate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370;p29">
            <a:extLst>
              <a:ext uri="{FF2B5EF4-FFF2-40B4-BE49-F238E27FC236}">
                <a16:creationId xmlns:a16="http://schemas.microsoft.com/office/drawing/2014/main" id="{EF62021D-607D-5552-B8A5-6262E728EEB5}"/>
              </a:ext>
            </a:extLst>
          </p:cNvPr>
          <p:cNvSpPr txBox="1"/>
          <p:nvPr/>
        </p:nvSpPr>
        <p:spPr>
          <a:xfrm>
            <a:off x="1314924" y="2165628"/>
            <a:ext cx="4281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362;p29">
            <a:extLst>
              <a:ext uri="{FF2B5EF4-FFF2-40B4-BE49-F238E27FC236}">
                <a16:creationId xmlns:a16="http://schemas.microsoft.com/office/drawing/2014/main" id="{12065C36-872D-18F2-1199-37B3C3FC7421}"/>
              </a:ext>
            </a:extLst>
          </p:cNvPr>
          <p:cNvSpPr txBox="1"/>
          <p:nvPr/>
        </p:nvSpPr>
        <p:spPr>
          <a:xfrm>
            <a:off x="2651315" y="3177421"/>
            <a:ext cx="54018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Why does it matter?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Without hearing the honest truth, a team will </a:t>
            </a: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not truly move forward together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370;p29">
            <a:extLst>
              <a:ext uri="{FF2B5EF4-FFF2-40B4-BE49-F238E27FC236}">
                <a16:creationId xmlns:a16="http://schemas.microsoft.com/office/drawing/2014/main" id="{18D6F7CD-C289-ED94-549D-4AF2C961223C}"/>
              </a:ext>
            </a:extLst>
          </p:cNvPr>
          <p:cNvSpPr txBox="1"/>
          <p:nvPr/>
        </p:nvSpPr>
        <p:spPr>
          <a:xfrm>
            <a:off x="2045266" y="2984971"/>
            <a:ext cx="4281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675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  <p:bldP spid="370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/>
          <p:nvPr/>
        </p:nvSpPr>
        <p:spPr>
          <a:xfrm rot="5400000">
            <a:off x="5524650" y="716250"/>
            <a:ext cx="4335600" cy="2903100"/>
          </a:xfrm>
          <a:prstGeom prst="diagStripe">
            <a:avLst>
              <a:gd name="adj" fmla="val 819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9"/>
          <p:cNvSpPr txBox="1"/>
          <p:nvPr/>
        </p:nvSpPr>
        <p:spPr>
          <a:xfrm>
            <a:off x="757601" y="1365228"/>
            <a:ext cx="628817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What is it?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When a team does not truly commit to decisions after healthy debate, it often creates an </a:t>
            </a:r>
            <a:r>
              <a:rPr lang="en-US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environment of ambiguity</a:t>
            </a: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, indecision, and confusion – leading to frustration among team members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29"/>
          <p:cNvSpPr txBox="1"/>
          <p:nvPr/>
        </p:nvSpPr>
        <p:spPr>
          <a:xfrm>
            <a:off x="329501" y="1172778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361;p29">
            <a:extLst>
              <a:ext uri="{FF2B5EF4-FFF2-40B4-BE49-F238E27FC236}">
                <a16:creationId xmlns:a16="http://schemas.microsoft.com/office/drawing/2014/main" id="{FB107F31-1CEA-4304-9F53-CA3847C788D7}"/>
              </a:ext>
            </a:extLst>
          </p:cNvPr>
          <p:cNvSpPr/>
          <p:nvPr/>
        </p:nvSpPr>
        <p:spPr>
          <a:xfrm rot="5400000">
            <a:off x="5514138" y="716250"/>
            <a:ext cx="4335600" cy="2903100"/>
          </a:xfrm>
          <a:prstGeom prst="diagStripe">
            <a:avLst>
              <a:gd name="adj" fmla="val 8190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9"/>
          <p:cNvSpPr txBox="1"/>
          <p:nvPr/>
        </p:nvSpPr>
        <p:spPr>
          <a:xfrm>
            <a:off x="576387" y="111045"/>
            <a:ext cx="566451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4000" b="0" i="0" u="none" strike="noStrike" cap="none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Lack of Commitment</a:t>
            </a:r>
            <a:endParaRPr sz="4000" b="0" i="0" u="none" strike="noStrike" cap="none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" name="Google Shape;251;p27">
            <a:extLst>
              <a:ext uri="{FF2B5EF4-FFF2-40B4-BE49-F238E27FC236}">
                <a16:creationId xmlns:a16="http://schemas.microsoft.com/office/drawing/2014/main" id="{8BD7A8FD-81E7-B5D6-C2E7-796F479FF383}"/>
              </a:ext>
            </a:extLst>
          </p:cNvPr>
          <p:cNvCxnSpPr>
            <a:endCxn id="5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253;p27">
            <a:extLst>
              <a:ext uri="{FF2B5EF4-FFF2-40B4-BE49-F238E27FC236}">
                <a16:creationId xmlns:a16="http://schemas.microsoft.com/office/drawing/2014/main" id="{4F449646-0DA3-E588-222F-7196727D42C3}"/>
              </a:ext>
            </a:extLst>
          </p:cNvPr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54;p27">
            <a:extLst>
              <a:ext uri="{FF2B5EF4-FFF2-40B4-BE49-F238E27FC236}">
                <a16:creationId xmlns:a16="http://schemas.microsoft.com/office/drawing/2014/main" id="{0E5C3606-3C12-69FA-B555-4DDD68E356FD}"/>
              </a:ext>
            </a:extLst>
          </p:cNvPr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52;p27">
            <a:extLst>
              <a:ext uri="{FF2B5EF4-FFF2-40B4-BE49-F238E27FC236}">
                <a16:creationId xmlns:a16="http://schemas.microsoft.com/office/drawing/2014/main" id="{39C9DE23-A094-7230-9548-429A2917421F}"/>
              </a:ext>
            </a:extLst>
          </p:cNvPr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22;p34">
            <a:extLst>
              <a:ext uri="{FF2B5EF4-FFF2-40B4-BE49-F238E27FC236}">
                <a16:creationId xmlns:a16="http://schemas.microsoft.com/office/drawing/2014/main" id="{6DFF07AE-CAE1-929B-8F5B-DA6AE540119A}"/>
              </a:ext>
            </a:extLst>
          </p:cNvPr>
          <p:cNvSpPr txBox="1"/>
          <p:nvPr/>
        </p:nvSpPr>
        <p:spPr>
          <a:xfrm rot="-5400000">
            <a:off x="7746158" y="1013096"/>
            <a:ext cx="2395483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Five Dysfunctions</a:t>
            </a:r>
            <a:endParaRPr lang="en-US"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55;p27">
            <a:extLst>
              <a:ext uri="{FF2B5EF4-FFF2-40B4-BE49-F238E27FC236}">
                <a16:creationId xmlns:a16="http://schemas.microsoft.com/office/drawing/2014/main" id="{9621F127-2093-894A-2637-467220B95100}"/>
              </a:ext>
            </a:extLst>
          </p:cNvPr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2;p29">
            <a:extLst>
              <a:ext uri="{FF2B5EF4-FFF2-40B4-BE49-F238E27FC236}">
                <a16:creationId xmlns:a16="http://schemas.microsoft.com/office/drawing/2014/main" id="{8E816A44-9C51-D7F9-5C53-4AAFEDDC7E61}"/>
              </a:ext>
            </a:extLst>
          </p:cNvPr>
          <p:cNvSpPr txBox="1"/>
          <p:nvPr/>
        </p:nvSpPr>
        <p:spPr>
          <a:xfrm>
            <a:off x="1920973" y="2358078"/>
            <a:ext cx="62881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What are the symptoms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Ambiguity  |  Over-analysis  |  Fear of failure  |  Second-guessing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370;p29">
            <a:extLst>
              <a:ext uri="{FF2B5EF4-FFF2-40B4-BE49-F238E27FC236}">
                <a16:creationId xmlns:a16="http://schemas.microsoft.com/office/drawing/2014/main" id="{58A50CD9-AD38-6555-D43F-6558BC3372B3}"/>
              </a:ext>
            </a:extLst>
          </p:cNvPr>
          <p:cNvSpPr txBox="1"/>
          <p:nvPr/>
        </p:nvSpPr>
        <p:spPr>
          <a:xfrm>
            <a:off x="1314924" y="2165628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362;p29">
            <a:extLst>
              <a:ext uri="{FF2B5EF4-FFF2-40B4-BE49-F238E27FC236}">
                <a16:creationId xmlns:a16="http://schemas.microsoft.com/office/drawing/2014/main" id="{87A57501-D673-3B07-EF9E-2F4B9331B27E}"/>
              </a:ext>
            </a:extLst>
          </p:cNvPr>
          <p:cNvSpPr txBox="1"/>
          <p:nvPr/>
        </p:nvSpPr>
        <p:spPr>
          <a:xfrm>
            <a:off x="2640591" y="3171629"/>
            <a:ext cx="54760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Why does it matter?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Without a clear and agreed-upon plan of action, individuals will hesitate to hold each other to the plan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370;p29">
            <a:extLst>
              <a:ext uri="{FF2B5EF4-FFF2-40B4-BE49-F238E27FC236}">
                <a16:creationId xmlns:a16="http://schemas.microsoft.com/office/drawing/2014/main" id="{DA164790-EAD0-B72E-ECF1-3C19F425197D}"/>
              </a:ext>
            </a:extLst>
          </p:cNvPr>
          <p:cNvSpPr txBox="1"/>
          <p:nvPr/>
        </p:nvSpPr>
        <p:spPr>
          <a:xfrm>
            <a:off x="2034542" y="2979179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252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  <p:bldP spid="370" grpId="0"/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/>
          <p:nvPr/>
        </p:nvSpPr>
        <p:spPr>
          <a:xfrm rot="5400000">
            <a:off x="5524650" y="716250"/>
            <a:ext cx="4335600" cy="2903100"/>
          </a:xfrm>
          <a:prstGeom prst="diagStripe">
            <a:avLst>
              <a:gd name="adj" fmla="val 819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9"/>
          <p:cNvSpPr txBox="1"/>
          <p:nvPr/>
        </p:nvSpPr>
        <p:spPr>
          <a:xfrm>
            <a:off x="757601" y="1365228"/>
            <a:ext cx="628817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What is it?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Even the most focused and driven individuals will </a:t>
            </a:r>
            <a:r>
              <a:rPr lang="en-US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not engage in peer-to-peer accountability</a:t>
            </a: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on counter-productive actions or behaviors if there were never agreed-upon terms to begin with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29"/>
          <p:cNvSpPr txBox="1"/>
          <p:nvPr/>
        </p:nvSpPr>
        <p:spPr>
          <a:xfrm>
            <a:off x="329501" y="1172778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361;p29">
            <a:extLst>
              <a:ext uri="{FF2B5EF4-FFF2-40B4-BE49-F238E27FC236}">
                <a16:creationId xmlns:a16="http://schemas.microsoft.com/office/drawing/2014/main" id="{FB107F31-1CEA-4304-9F53-CA3847C788D7}"/>
              </a:ext>
            </a:extLst>
          </p:cNvPr>
          <p:cNvSpPr/>
          <p:nvPr/>
        </p:nvSpPr>
        <p:spPr>
          <a:xfrm rot="5400000">
            <a:off x="5514138" y="716250"/>
            <a:ext cx="4335600" cy="2903100"/>
          </a:xfrm>
          <a:prstGeom prst="diagStripe">
            <a:avLst>
              <a:gd name="adj" fmla="val 8190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9"/>
          <p:cNvSpPr txBox="1"/>
          <p:nvPr/>
        </p:nvSpPr>
        <p:spPr>
          <a:xfrm>
            <a:off x="576387" y="111045"/>
            <a:ext cx="621842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4000" b="0" i="0" u="none" strike="noStrike" cap="none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Avoiding Accountability</a:t>
            </a:r>
            <a:endParaRPr sz="4000" b="0" i="0" u="none" strike="noStrike" cap="none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" name="Google Shape;251;p27">
            <a:extLst>
              <a:ext uri="{FF2B5EF4-FFF2-40B4-BE49-F238E27FC236}">
                <a16:creationId xmlns:a16="http://schemas.microsoft.com/office/drawing/2014/main" id="{8BD7A8FD-81E7-B5D6-C2E7-796F479FF383}"/>
              </a:ext>
            </a:extLst>
          </p:cNvPr>
          <p:cNvCxnSpPr>
            <a:endCxn id="5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253;p27">
            <a:extLst>
              <a:ext uri="{FF2B5EF4-FFF2-40B4-BE49-F238E27FC236}">
                <a16:creationId xmlns:a16="http://schemas.microsoft.com/office/drawing/2014/main" id="{4F449646-0DA3-E588-222F-7196727D42C3}"/>
              </a:ext>
            </a:extLst>
          </p:cNvPr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54;p27">
            <a:extLst>
              <a:ext uri="{FF2B5EF4-FFF2-40B4-BE49-F238E27FC236}">
                <a16:creationId xmlns:a16="http://schemas.microsoft.com/office/drawing/2014/main" id="{0E5C3606-3C12-69FA-B555-4DDD68E356FD}"/>
              </a:ext>
            </a:extLst>
          </p:cNvPr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52;p27">
            <a:extLst>
              <a:ext uri="{FF2B5EF4-FFF2-40B4-BE49-F238E27FC236}">
                <a16:creationId xmlns:a16="http://schemas.microsoft.com/office/drawing/2014/main" id="{39C9DE23-A094-7230-9548-429A2917421F}"/>
              </a:ext>
            </a:extLst>
          </p:cNvPr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22;p34">
            <a:extLst>
              <a:ext uri="{FF2B5EF4-FFF2-40B4-BE49-F238E27FC236}">
                <a16:creationId xmlns:a16="http://schemas.microsoft.com/office/drawing/2014/main" id="{6DFF07AE-CAE1-929B-8F5B-DA6AE540119A}"/>
              </a:ext>
            </a:extLst>
          </p:cNvPr>
          <p:cNvSpPr txBox="1"/>
          <p:nvPr/>
        </p:nvSpPr>
        <p:spPr>
          <a:xfrm rot="-5400000">
            <a:off x="7746158" y="1013096"/>
            <a:ext cx="2395483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Five Dysfunctions</a:t>
            </a:r>
            <a:endParaRPr lang="en-US"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55;p27">
            <a:extLst>
              <a:ext uri="{FF2B5EF4-FFF2-40B4-BE49-F238E27FC236}">
                <a16:creationId xmlns:a16="http://schemas.microsoft.com/office/drawing/2014/main" id="{9621F127-2093-894A-2637-467220B95100}"/>
              </a:ext>
            </a:extLst>
          </p:cNvPr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2;p29">
            <a:extLst>
              <a:ext uri="{FF2B5EF4-FFF2-40B4-BE49-F238E27FC236}">
                <a16:creationId xmlns:a16="http://schemas.microsoft.com/office/drawing/2014/main" id="{8E28997F-2F78-575D-7DFF-21E75F58A3E2}"/>
              </a:ext>
            </a:extLst>
          </p:cNvPr>
          <p:cNvSpPr txBox="1"/>
          <p:nvPr/>
        </p:nvSpPr>
        <p:spPr>
          <a:xfrm>
            <a:off x="1920973" y="2358078"/>
            <a:ext cx="62881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What are the symptoms?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Resentment  |  Mediocrity  |  Missed deadlines  |  Lagging Standards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Too much onus on the leader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370;p29">
            <a:extLst>
              <a:ext uri="{FF2B5EF4-FFF2-40B4-BE49-F238E27FC236}">
                <a16:creationId xmlns:a16="http://schemas.microsoft.com/office/drawing/2014/main" id="{4F0ED280-F787-1B5A-644A-071F28AC6BE5}"/>
              </a:ext>
            </a:extLst>
          </p:cNvPr>
          <p:cNvSpPr txBox="1"/>
          <p:nvPr/>
        </p:nvSpPr>
        <p:spPr>
          <a:xfrm>
            <a:off x="1314924" y="2165628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362;p29">
            <a:extLst>
              <a:ext uri="{FF2B5EF4-FFF2-40B4-BE49-F238E27FC236}">
                <a16:creationId xmlns:a16="http://schemas.microsoft.com/office/drawing/2014/main" id="{E89B8CA7-4004-C80C-464F-334FA57381FB}"/>
              </a:ext>
            </a:extLst>
          </p:cNvPr>
          <p:cNvSpPr txBox="1"/>
          <p:nvPr/>
        </p:nvSpPr>
        <p:spPr>
          <a:xfrm>
            <a:off x="2631693" y="3177491"/>
            <a:ext cx="62881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Why does it matter?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Shared results will only come from shared accountability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370;p29">
            <a:extLst>
              <a:ext uri="{FF2B5EF4-FFF2-40B4-BE49-F238E27FC236}">
                <a16:creationId xmlns:a16="http://schemas.microsoft.com/office/drawing/2014/main" id="{CE5F55A1-AE9D-112D-12D1-2385CA1CFCAE}"/>
              </a:ext>
            </a:extLst>
          </p:cNvPr>
          <p:cNvSpPr txBox="1"/>
          <p:nvPr/>
        </p:nvSpPr>
        <p:spPr>
          <a:xfrm>
            <a:off x="2025644" y="2985041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073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  <p:bldP spid="370" grpId="0"/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/>
          <p:nvPr/>
        </p:nvSpPr>
        <p:spPr>
          <a:xfrm rot="5400000">
            <a:off x="5524650" y="716250"/>
            <a:ext cx="4335600" cy="2903100"/>
          </a:xfrm>
          <a:prstGeom prst="diagStripe">
            <a:avLst>
              <a:gd name="adj" fmla="val 819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9"/>
          <p:cNvSpPr txBox="1"/>
          <p:nvPr/>
        </p:nvSpPr>
        <p:spPr>
          <a:xfrm>
            <a:off x="757601" y="1365228"/>
            <a:ext cx="628817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What is it?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When team members are not holding one another accountable, they will default to </a:t>
            </a:r>
            <a:r>
              <a:rPr lang="en-US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individual achievements and recognition </a:t>
            </a: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to measure success – at the expense of collective team results.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29"/>
          <p:cNvSpPr txBox="1"/>
          <p:nvPr/>
        </p:nvSpPr>
        <p:spPr>
          <a:xfrm>
            <a:off x="329501" y="1172778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361;p29">
            <a:extLst>
              <a:ext uri="{FF2B5EF4-FFF2-40B4-BE49-F238E27FC236}">
                <a16:creationId xmlns:a16="http://schemas.microsoft.com/office/drawing/2014/main" id="{FB107F31-1CEA-4304-9F53-CA3847C788D7}"/>
              </a:ext>
            </a:extLst>
          </p:cNvPr>
          <p:cNvSpPr/>
          <p:nvPr/>
        </p:nvSpPr>
        <p:spPr>
          <a:xfrm rot="5400000">
            <a:off x="5514138" y="716250"/>
            <a:ext cx="4335600" cy="2903100"/>
          </a:xfrm>
          <a:prstGeom prst="diagStripe">
            <a:avLst>
              <a:gd name="adj" fmla="val 8190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9"/>
          <p:cNvSpPr txBox="1"/>
          <p:nvPr/>
        </p:nvSpPr>
        <p:spPr>
          <a:xfrm>
            <a:off x="576387" y="111045"/>
            <a:ext cx="566451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4000" b="0" i="0" u="none" strike="noStrike" cap="none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Inattention to Results</a:t>
            </a:r>
            <a:endParaRPr sz="4000" b="0" i="0" u="none" strike="noStrike" cap="none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" name="Google Shape;251;p27">
            <a:extLst>
              <a:ext uri="{FF2B5EF4-FFF2-40B4-BE49-F238E27FC236}">
                <a16:creationId xmlns:a16="http://schemas.microsoft.com/office/drawing/2014/main" id="{8BD7A8FD-81E7-B5D6-C2E7-796F479FF383}"/>
              </a:ext>
            </a:extLst>
          </p:cNvPr>
          <p:cNvCxnSpPr>
            <a:endCxn id="5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253;p27">
            <a:extLst>
              <a:ext uri="{FF2B5EF4-FFF2-40B4-BE49-F238E27FC236}">
                <a16:creationId xmlns:a16="http://schemas.microsoft.com/office/drawing/2014/main" id="{4F449646-0DA3-E588-222F-7196727D42C3}"/>
              </a:ext>
            </a:extLst>
          </p:cNvPr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54;p27">
            <a:extLst>
              <a:ext uri="{FF2B5EF4-FFF2-40B4-BE49-F238E27FC236}">
                <a16:creationId xmlns:a16="http://schemas.microsoft.com/office/drawing/2014/main" id="{0E5C3606-3C12-69FA-B555-4DDD68E356FD}"/>
              </a:ext>
            </a:extLst>
          </p:cNvPr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52;p27">
            <a:extLst>
              <a:ext uri="{FF2B5EF4-FFF2-40B4-BE49-F238E27FC236}">
                <a16:creationId xmlns:a16="http://schemas.microsoft.com/office/drawing/2014/main" id="{39C9DE23-A094-7230-9548-429A2917421F}"/>
              </a:ext>
            </a:extLst>
          </p:cNvPr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22;p34">
            <a:extLst>
              <a:ext uri="{FF2B5EF4-FFF2-40B4-BE49-F238E27FC236}">
                <a16:creationId xmlns:a16="http://schemas.microsoft.com/office/drawing/2014/main" id="{6DFF07AE-CAE1-929B-8F5B-DA6AE540119A}"/>
              </a:ext>
            </a:extLst>
          </p:cNvPr>
          <p:cNvSpPr txBox="1"/>
          <p:nvPr/>
        </p:nvSpPr>
        <p:spPr>
          <a:xfrm rot="-5400000">
            <a:off x="7746158" y="1013096"/>
            <a:ext cx="2395483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Five Dysfunctions</a:t>
            </a:r>
            <a:endParaRPr lang="en-US"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55;p27">
            <a:extLst>
              <a:ext uri="{FF2B5EF4-FFF2-40B4-BE49-F238E27FC236}">
                <a16:creationId xmlns:a16="http://schemas.microsoft.com/office/drawing/2014/main" id="{9621F127-2093-894A-2637-467220B95100}"/>
              </a:ext>
            </a:extLst>
          </p:cNvPr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2;p29">
            <a:extLst>
              <a:ext uri="{FF2B5EF4-FFF2-40B4-BE49-F238E27FC236}">
                <a16:creationId xmlns:a16="http://schemas.microsoft.com/office/drawing/2014/main" id="{84D5F24C-5EEF-8B92-D08B-7DB8314252FB}"/>
              </a:ext>
            </a:extLst>
          </p:cNvPr>
          <p:cNvSpPr txBox="1"/>
          <p:nvPr/>
        </p:nvSpPr>
        <p:spPr>
          <a:xfrm>
            <a:off x="1920973" y="2358078"/>
            <a:ext cx="62881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What are the symptoms?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Stagnated performance  |  Lose out on ambitious goals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Unwanted attrition  |  Self and Ego Focused  |  Distracted priorities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370;p29">
            <a:extLst>
              <a:ext uri="{FF2B5EF4-FFF2-40B4-BE49-F238E27FC236}">
                <a16:creationId xmlns:a16="http://schemas.microsoft.com/office/drawing/2014/main" id="{45C66090-2CE8-186F-E66E-7BDAA9934B5C}"/>
              </a:ext>
            </a:extLst>
          </p:cNvPr>
          <p:cNvSpPr txBox="1"/>
          <p:nvPr/>
        </p:nvSpPr>
        <p:spPr>
          <a:xfrm>
            <a:off x="1314924" y="2165628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362;p29">
            <a:extLst>
              <a:ext uri="{FF2B5EF4-FFF2-40B4-BE49-F238E27FC236}">
                <a16:creationId xmlns:a16="http://schemas.microsoft.com/office/drawing/2014/main" id="{5EF970EA-9C99-4924-52BD-0B822B04C1CF}"/>
              </a:ext>
            </a:extLst>
          </p:cNvPr>
          <p:cNvSpPr txBox="1"/>
          <p:nvPr/>
        </p:nvSpPr>
        <p:spPr>
          <a:xfrm>
            <a:off x="2631693" y="3177312"/>
            <a:ext cx="62881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Why does it matter?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It’s the ONLY thing that matters!</a:t>
            </a:r>
            <a:endParaRPr i="0" u="none" strike="noStrike" cap="none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370;p29">
            <a:extLst>
              <a:ext uri="{FF2B5EF4-FFF2-40B4-BE49-F238E27FC236}">
                <a16:creationId xmlns:a16="http://schemas.microsoft.com/office/drawing/2014/main" id="{F0971FF6-AA71-45AD-9A9E-67DB3CD26E42}"/>
              </a:ext>
            </a:extLst>
          </p:cNvPr>
          <p:cNvSpPr txBox="1"/>
          <p:nvPr/>
        </p:nvSpPr>
        <p:spPr>
          <a:xfrm>
            <a:off x="2025644" y="2984862"/>
            <a:ext cx="428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" sz="6500" b="1" i="0" u="none" strike="noStrike" cap="none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6500" b="1" i="0" u="none" strike="noStrike" cap="none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642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  <p:bldP spid="370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C79B659B-FEA0-5B4B-9685-6E222C5FF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85" r="3031" b="9193"/>
          <a:stretch/>
        </p:blipFill>
        <p:spPr>
          <a:xfrm>
            <a:off x="5286899" y="-210312"/>
            <a:ext cx="4023360" cy="5669280"/>
          </a:xfrm>
          <a:prstGeom prst="rect">
            <a:avLst/>
          </a:prstGeom>
        </p:spPr>
      </p:pic>
      <p:sp>
        <p:nvSpPr>
          <p:cNvPr id="92" name="Google Shape;92;p17"/>
          <p:cNvSpPr/>
          <p:nvPr/>
        </p:nvSpPr>
        <p:spPr>
          <a:xfrm>
            <a:off x="-25" y="701177"/>
            <a:ext cx="5286025" cy="102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endParaRPr sz="13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59744" y="2071038"/>
            <a:ext cx="42537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Poppins"/>
              <a:buNone/>
            </a:pPr>
            <a:r>
              <a:rPr lang="en" sz="1600" dirty="0">
                <a:solidFill>
                  <a:srgbClr val="808080"/>
                </a:solidFill>
                <a:latin typeface="Poppins"/>
                <a:ea typeface="Poppins"/>
                <a:cs typeface="Poppins"/>
                <a:sym typeface="Poppins"/>
              </a:rPr>
              <a:t>Excellent results can only be achieved and sustained by high functioning teams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5286899" y="701176"/>
            <a:ext cx="3173400" cy="444232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-166284" y="951519"/>
            <a:ext cx="49797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Poppins"/>
              <a:buNone/>
            </a:pPr>
            <a:r>
              <a:rPr lang="en" sz="32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Is it worth the effort?</a:t>
            </a:r>
            <a:endParaRPr sz="32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5286000" y="0"/>
            <a:ext cx="3858000" cy="5143500"/>
          </a:xfrm>
          <a:prstGeom prst="parallelogram">
            <a:avLst>
              <a:gd name="adj" fmla="val 70220"/>
            </a:avLst>
          </a:prstGeom>
          <a:solidFill>
            <a:schemeClr val="accent4">
              <a:alpha val="4509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378472" y="1099804"/>
            <a:ext cx="1342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60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-347784" y="627686"/>
            <a:ext cx="134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2983671C-CEC9-84E1-8FE2-D328C23880AE}"/>
              </a:ext>
            </a:extLst>
          </p:cNvPr>
          <p:cNvSpPr txBox="1"/>
          <p:nvPr/>
        </p:nvSpPr>
        <p:spPr>
          <a:xfrm rot="-5400000">
            <a:off x="7746158" y="1013096"/>
            <a:ext cx="2395483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Five Dysfunctions</a:t>
            </a:r>
            <a:endParaRPr lang="en-US"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5;p27">
            <a:extLst>
              <a:ext uri="{FF2B5EF4-FFF2-40B4-BE49-F238E27FC236}">
                <a16:creationId xmlns:a16="http://schemas.microsoft.com/office/drawing/2014/main" id="{43990678-2C5E-4563-D9A0-1EE8C5BE665A}"/>
              </a:ext>
            </a:extLst>
          </p:cNvPr>
          <p:cNvSpPr/>
          <p:nvPr/>
        </p:nvSpPr>
        <p:spPr>
          <a:xfrm>
            <a:off x="171348" y="2118631"/>
            <a:ext cx="304236" cy="321739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7">
            <a:extLst>
              <a:ext uri="{FF2B5EF4-FFF2-40B4-BE49-F238E27FC236}">
                <a16:creationId xmlns:a16="http://schemas.microsoft.com/office/drawing/2014/main" id="{F555CB0E-51A1-99C9-918E-7F24E0A9A674}"/>
              </a:ext>
            </a:extLst>
          </p:cNvPr>
          <p:cNvSpPr txBox="1"/>
          <p:nvPr/>
        </p:nvSpPr>
        <p:spPr>
          <a:xfrm>
            <a:off x="559744" y="3092308"/>
            <a:ext cx="42537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Poppins"/>
              <a:buNone/>
            </a:pPr>
            <a:r>
              <a:rPr lang="en" sz="1600" dirty="0">
                <a:solidFill>
                  <a:srgbClr val="808080"/>
                </a:solidFill>
                <a:latin typeface="Poppins"/>
                <a:ea typeface="Poppins"/>
                <a:cs typeface="Poppins"/>
                <a:sym typeface="Poppins"/>
              </a:rPr>
              <a:t>Identify and overcome any dysfunction before it compromises team cohesion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255;p27">
            <a:extLst>
              <a:ext uri="{FF2B5EF4-FFF2-40B4-BE49-F238E27FC236}">
                <a16:creationId xmlns:a16="http://schemas.microsoft.com/office/drawing/2014/main" id="{9FE40324-0C90-6A15-ACA4-5CF5F414FBF4}"/>
              </a:ext>
            </a:extLst>
          </p:cNvPr>
          <p:cNvSpPr/>
          <p:nvPr/>
        </p:nvSpPr>
        <p:spPr>
          <a:xfrm>
            <a:off x="171348" y="3139901"/>
            <a:ext cx="304236" cy="321739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3;p17">
            <a:extLst>
              <a:ext uri="{FF2B5EF4-FFF2-40B4-BE49-F238E27FC236}">
                <a16:creationId xmlns:a16="http://schemas.microsoft.com/office/drawing/2014/main" id="{539AD24A-28D0-406B-591C-505C0898ADA3}"/>
              </a:ext>
            </a:extLst>
          </p:cNvPr>
          <p:cNvSpPr txBox="1"/>
          <p:nvPr/>
        </p:nvSpPr>
        <p:spPr>
          <a:xfrm>
            <a:off x="559744" y="4065985"/>
            <a:ext cx="42537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Poppins"/>
              <a:buNone/>
            </a:pPr>
            <a:r>
              <a:rPr lang="en" sz="1600" dirty="0">
                <a:solidFill>
                  <a:srgbClr val="808080"/>
                </a:solidFill>
                <a:latin typeface="Poppins"/>
                <a:ea typeface="Poppins"/>
                <a:cs typeface="Poppins"/>
                <a:sym typeface="Poppins"/>
              </a:rPr>
              <a:t>Get more done in less time … avoid wasted time, spin cycle, and energy drain</a:t>
            </a:r>
            <a:endParaRPr sz="16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255;p27">
            <a:extLst>
              <a:ext uri="{FF2B5EF4-FFF2-40B4-BE49-F238E27FC236}">
                <a16:creationId xmlns:a16="http://schemas.microsoft.com/office/drawing/2014/main" id="{1AC8B157-9A19-50E2-8D6E-6FDBB3DB6AD8}"/>
              </a:ext>
            </a:extLst>
          </p:cNvPr>
          <p:cNvSpPr/>
          <p:nvPr/>
        </p:nvSpPr>
        <p:spPr>
          <a:xfrm>
            <a:off x="171348" y="4113578"/>
            <a:ext cx="304236" cy="321739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77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883858-8B22-EF72-8897-C80B907C6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</p:spPr>
        <p:txBody>
          <a:bodyPr>
            <a:normAutofit/>
          </a:bodyPr>
          <a:lstStyle/>
          <a:p>
            <a:r>
              <a:rPr lang="en-US" dirty="0">
                <a:latin typeface="Poppins Medium" pitchFamily="2" charset="77"/>
                <a:cs typeface="Poppins Medium" pitchFamily="2" charset="77"/>
              </a:rPr>
              <a:t>Building a Foundation of Trust</a:t>
            </a:r>
          </a:p>
        </p:txBody>
      </p:sp>
    </p:spTree>
    <p:extLst>
      <p:ext uri="{BB962C8B-B14F-4D97-AF65-F5344CB8AC3E}">
        <p14:creationId xmlns:p14="http://schemas.microsoft.com/office/powerpoint/2010/main" val="253852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8B598-3021-E7BD-E4E7-FEDFAB61868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6E3999-7ACE-B499-4FD3-9A995AC1498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324639-A56C-EE31-60F5-5A9C9093D52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28813"/>
            <a:ext cx="60452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What behavior or characteristic could a teammate exhibit that would help you increase your trust in them?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F18B6-EC8B-C42C-5365-37CA341B63F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3815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60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Framework for Building Trust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Authenticity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5421D1-B3AF-1C36-3FD5-DB15CE97CA40}"/>
              </a:ext>
            </a:extLst>
          </p:cNvPr>
          <p:cNvGrpSpPr/>
          <p:nvPr/>
        </p:nvGrpSpPr>
        <p:grpSpPr>
          <a:xfrm>
            <a:off x="2924174" y="927506"/>
            <a:ext cx="3295652" cy="2930517"/>
            <a:chOff x="2655568" y="342899"/>
            <a:chExt cx="3832864" cy="34082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E1CDCA0-E1FA-608A-758B-0CCFDBD6B9FB}"/>
                </a:ext>
              </a:extLst>
            </p:cNvPr>
            <p:cNvSpPr/>
            <p:nvPr/>
          </p:nvSpPr>
          <p:spPr>
            <a:xfrm>
              <a:off x="3168015" y="943139"/>
              <a:ext cx="2807970" cy="28079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C5654A-86D0-53EE-29B9-BDEC2B045848}"/>
                </a:ext>
              </a:extLst>
            </p:cNvPr>
            <p:cNvSpPr/>
            <p:nvPr/>
          </p:nvSpPr>
          <p:spPr>
            <a:xfrm>
              <a:off x="3905250" y="342899"/>
              <a:ext cx="1333500" cy="13335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AFD7EC6-1461-BA3A-50FC-BF1D5F72148D}"/>
                </a:ext>
              </a:extLst>
            </p:cNvPr>
            <p:cNvSpPr/>
            <p:nvPr/>
          </p:nvSpPr>
          <p:spPr>
            <a:xfrm>
              <a:off x="2655568" y="2047004"/>
              <a:ext cx="1333500" cy="13335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89626B-B27B-09CF-E2C6-9FA34E35BD3B}"/>
                </a:ext>
              </a:extLst>
            </p:cNvPr>
            <p:cNvSpPr/>
            <p:nvPr/>
          </p:nvSpPr>
          <p:spPr>
            <a:xfrm>
              <a:off x="5154932" y="2047004"/>
              <a:ext cx="1333500" cy="13335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F27CD0-4B89-5AA5-2872-447F025D2E07}"/>
              </a:ext>
            </a:extLst>
          </p:cNvPr>
          <p:cNvSpPr txBox="1"/>
          <p:nvPr/>
        </p:nvSpPr>
        <p:spPr>
          <a:xfrm>
            <a:off x="5145298" y="1087012"/>
            <a:ext cx="152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Unique 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125D8-DCB3-8796-5D14-416FB1684568}"/>
              </a:ext>
            </a:extLst>
          </p:cNvPr>
          <p:cNvSpPr txBox="1"/>
          <p:nvPr/>
        </p:nvSpPr>
        <p:spPr>
          <a:xfrm>
            <a:off x="2160812" y="3391053"/>
            <a:ext cx="14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Empathy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8B88D-2FBA-55EA-BB59-36729F7BC0CA}"/>
              </a:ext>
            </a:extLst>
          </p:cNvPr>
          <p:cNvSpPr txBox="1"/>
          <p:nvPr/>
        </p:nvSpPr>
        <p:spPr>
          <a:xfrm>
            <a:off x="6137865" y="3134316"/>
            <a:ext cx="14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Vulnerability</a:t>
            </a:r>
          </a:p>
        </p:txBody>
      </p:sp>
      <p:sp>
        <p:nvSpPr>
          <p:cNvPr id="12" name="Google Shape;92;p17">
            <a:extLst>
              <a:ext uri="{FF2B5EF4-FFF2-40B4-BE49-F238E27FC236}">
                <a16:creationId xmlns:a16="http://schemas.microsoft.com/office/drawing/2014/main" id="{AAC983B1-0863-9965-6597-DA9449A72D29}"/>
              </a:ext>
            </a:extLst>
          </p:cNvPr>
          <p:cNvSpPr/>
          <p:nvPr/>
        </p:nvSpPr>
        <p:spPr>
          <a:xfrm>
            <a:off x="0" y="117963"/>
            <a:ext cx="6728459" cy="575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endParaRPr sz="13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09829-EC9F-2791-703D-BC7356D5364F}"/>
              </a:ext>
            </a:extLst>
          </p:cNvPr>
          <p:cNvSpPr txBox="1"/>
          <p:nvPr/>
        </p:nvSpPr>
        <p:spPr>
          <a:xfrm>
            <a:off x="449580" y="174857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I’m getting the </a:t>
            </a:r>
            <a:r>
              <a:rPr lang="en-US" sz="2400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real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you.</a:t>
            </a:r>
          </a:p>
        </p:txBody>
      </p:sp>
      <p:sp>
        <p:nvSpPr>
          <p:cNvPr id="14" name="Google Shape;100;p17">
            <a:extLst>
              <a:ext uri="{FF2B5EF4-FFF2-40B4-BE49-F238E27FC236}">
                <a16:creationId xmlns:a16="http://schemas.microsoft.com/office/drawing/2014/main" id="{490811C3-266D-D37A-790A-B5C668BAD983}"/>
              </a:ext>
            </a:extLst>
          </p:cNvPr>
          <p:cNvSpPr txBox="1"/>
          <p:nvPr/>
        </p:nvSpPr>
        <p:spPr>
          <a:xfrm>
            <a:off x="3688893" y="57664"/>
            <a:ext cx="1342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40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sz="4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01;p17">
            <a:extLst>
              <a:ext uri="{FF2B5EF4-FFF2-40B4-BE49-F238E27FC236}">
                <a16:creationId xmlns:a16="http://schemas.microsoft.com/office/drawing/2014/main" id="{3DCDE8FA-BACA-BDCD-2FC0-38410632E92D}"/>
              </a:ext>
            </a:extLst>
          </p:cNvPr>
          <p:cNvSpPr txBox="1"/>
          <p:nvPr/>
        </p:nvSpPr>
        <p:spPr>
          <a:xfrm>
            <a:off x="-355155" y="77864"/>
            <a:ext cx="1342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3FE1FA-3AEF-C1F1-38E6-AE13FAE54B64}"/>
              </a:ext>
            </a:extLst>
          </p:cNvPr>
          <p:cNvSpPr txBox="1"/>
          <p:nvPr/>
        </p:nvSpPr>
        <p:spPr>
          <a:xfrm>
            <a:off x="3422498" y="1975208"/>
            <a:ext cx="23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Authenticity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19C1A8-BF26-DFDF-CFE9-23B183F57777}"/>
              </a:ext>
            </a:extLst>
          </p:cNvPr>
          <p:cNvGrpSpPr/>
          <p:nvPr/>
        </p:nvGrpSpPr>
        <p:grpSpPr>
          <a:xfrm>
            <a:off x="4316177" y="1166814"/>
            <a:ext cx="525118" cy="646500"/>
            <a:chOff x="1242721" y="2346409"/>
            <a:chExt cx="707700" cy="871281"/>
          </a:xfrm>
          <a:solidFill>
            <a:schemeClr val="tx1"/>
          </a:solidFill>
        </p:grpSpPr>
        <p:sp>
          <p:nvSpPr>
            <p:cNvPr id="37" name="Freeform 1303">
              <a:extLst>
                <a:ext uri="{FF2B5EF4-FFF2-40B4-BE49-F238E27FC236}">
                  <a16:creationId xmlns:a16="http://schemas.microsoft.com/office/drawing/2014/main" id="{DDE25AF7-FA0A-8973-9904-1BE3B2E0C3DF}"/>
                </a:ext>
              </a:extLst>
            </p:cNvPr>
            <p:cNvSpPr/>
            <p:nvPr/>
          </p:nvSpPr>
          <p:spPr>
            <a:xfrm flipH="1">
              <a:off x="1242721" y="2346409"/>
              <a:ext cx="707700" cy="733274"/>
            </a:xfrm>
            <a:custGeom>
              <a:avLst/>
              <a:gdLst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1511962 w 3062510"/>
                <a:gd name="connsiteY18" fmla="*/ 372678 h 3770382"/>
                <a:gd name="connsiteX19" fmla="*/ 1544439 w 3062510"/>
                <a:gd name="connsiteY19" fmla="*/ 372999 h 3770382"/>
                <a:gd name="connsiteX20" fmla="*/ 1564697 w 3062510"/>
                <a:gd name="connsiteY20" fmla="*/ 374286 h 3770382"/>
                <a:gd name="connsiteX21" fmla="*/ 1577238 w 3062510"/>
                <a:gd name="connsiteY21" fmla="*/ 376858 h 3770382"/>
                <a:gd name="connsiteX22" fmla="*/ 1585277 w 3062510"/>
                <a:gd name="connsiteY22" fmla="*/ 381038 h 3770382"/>
                <a:gd name="connsiteX23" fmla="*/ 1764061 w 3062510"/>
                <a:gd name="connsiteY23" fmla="*/ 496797 h 3770382"/>
                <a:gd name="connsiteX24" fmla="*/ 1776280 w 3062510"/>
                <a:gd name="connsiteY24" fmla="*/ 506443 h 3770382"/>
                <a:gd name="connsiteX25" fmla="*/ 1783354 w 3062510"/>
                <a:gd name="connsiteY25" fmla="*/ 518019 h 3770382"/>
                <a:gd name="connsiteX26" fmla="*/ 1786569 w 3062510"/>
                <a:gd name="connsiteY26" fmla="*/ 535062 h 3770382"/>
                <a:gd name="connsiteX27" fmla="*/ 1787213 w 3062510"/>
                <a:gd name="connsiteY27" fmla="*/ 560465 h 3770382"/>
                <a:gd name="connsiteX28" fmla="*/ 1785284 w 3062510"/>
                <a:gd name="connsiteY28" fmla="*/ 598408 h 3770382"/>
                <a:gd name="connsiteX29" fmla="*/ 1777887 w 3062510"/>
                <a:gd name="connsiteY29" fmla="*/ 617380 h 3770382"/>
                <a:gd name="connsiteX30" fmla="*/ 1763096 w 3062510"/>
                <a:gd name="connsiteY30" fmla="*/ 621238 h 3770382"/>
                <a:gd name="connsiteX31" fmla="*/ 1738980 w 3062510"/>
                <a:gd name="connsiteY31" fmla="*/ 612556 h 3770382"/>
                <a:gd name="connsiteX32" fmla="*/ 1605212 w 3062510"/>
                <a:gd name="connsiteY32" fmla="*/ 538599 h 3770382"/>
                <a:gd name="connsiteX33" fmla="*/ 1605212 w 3062510"/>
                <a:gd name="connsiteY33" fmla="*/ 1080096 h 3770382"/>
                <a:gd name="connsiteX34" fmla="*/ 1760202 w 3062510"/>
                <a:gd name="connsiteY34" fmla="*/ 1080096 h 3770382"/>
                <a:gd name="connsiteX35" fmla="*/ 1770491 w 3062510"/>
                <a:gd name="connsiteY35" fmla="*/ 1083633 h 3770382"/>
                <a:gd name="connsiteX36" fmla="*/ 1778530 w 3062510"/>
                <a:gd name="connsiteY36" fmla="*/ 1094887 h 3770382"/>
                <a:gd name="connsiteX37" fmla="*/ 1783676 w 3062510"/>
                <a:gd name="connsiteY37" fmla="*/ 1115144 h 3770382"/>
                <a:gd name="connsiteX38" fmla="*/ 1785284 w 3062510"/>
                <a:gd name="connsiteY38" fmla="*/ 1146335 h 3770382"/>
                <a:gd name="connsiteX39" fmla="*/ 1783354 w 3062510"/>
                <a:gd name="connsiteY39" fmla="*/ 1176883 h 3770382"/>
                <a:gd name="connsiteX40" fmla="*/ 1777887 w 3062510"/>
                <a:gd name="connsiteY40" fmla="*/ 1196820 h 3770382"/>
                <a:gd name="connsiteX41" fmla="*/ 1769848 w 3062510"/>
                <a:gd name="connsiteY41" fmla="*/ 1207431 h 3770382"/>
                <a:gd name="connsiteX42" fmla="*/ 1760202 w 3062510"/>
                <a:gd name="connsiteY42" fmla="*/ 1210646 h 3770382"/>
                <a:gd name="connsiteX43" fmla="*/ 1301021 w 3062510"/>
                <a:gd name="connsiteY43" fmla="*/ 1210646 h 3770382"/>
                <a:gd name="connsiteX44" fmla="*/ 1290732 w 3062510"/>
                <a:gd name="connsiteY44" fmla="*/ 1207431 h 3770382"/>
                <a:gd name="connsiteX45" fmla="*/ 1282693 w 3062510"/>
                <a:gd name="connsiteY45" fmla="*/ 1196820 h 3770382"/>
                <a:gd name="connsiteX46" fmla="*/ 1277227 w 3062510"/>
                <a:gd name="connsiteY46" fmla="*/ 1176883 h 3770382"/>
                <a:gd name="connsiteX47" fmla="*/ 1275297 w 3062510"/>
                <a:gd name="connsiteY47" fmla="*/ 1146335 h 3770382"/>
                <a:gd name="connsiteX48" fmla="*/ 1276905 w 3062510"/>
                <a:gd name="connsiteY48" fmla="*/ 1115144 h 3770382"/>
                <a:gd name="connsiteX49" fmla="*/ 1282049 w 3062510"/>
                <a:gd name="connsiteY49" fmla="*/ 1094887 h 3770382"/>
                <a:gd name="connsiteX50" fmla="*/ 1290410 w 3062510"/>
                <a:gd name="connsiteY50" fmla="*/ 1083633 h 3770382"/>
                <a:gd name="connsiteX51" fmla="*/ 1301021 w 3062510"/>
                <a:gd name="connsiteY51" fmla="*/ 1080096 h 3770382"/>
                <a:gd name="connsiteX52" fmla="*/ 1436718 w 3062510"/>
                <a:gd name="connsiteY52" fmla="*/ 1080096 h 3770382"/>
                <a:gd name="connsiteX53" fmla="*/ 1436718 w 3062510"/>
                <a:gd name="connsiteY53" fmla="*/ 392613 h 3770382"/>
                <a:gd name="connsiteX54" fmla="*/ 1439291 w 3062510"/>
                <a:gd name="connsiteY54" fmla="*/ 382967 h 3770382"/>
                <a:gd name="connsiteX55" fmla="*/ 1449580 w 3062510"/>
                <a:gd name="connsiteY55" fmla="*/ 376858 h 3770382"/>
                <a:gd name="connsiteX56" fmla="*/ 1472410 w 3062510"/>
                <a:gd name="connsiteY56" fmla="*/ 373643 h 3770382"/>
                <a:gd name="connsiteX57" fmla="*/ 1511962 w 3062510"/>
                <a:gd name="connsiteY57" fmla="*/ 372678 h 3770382"/>
                <a:gd name="connsiteX58" fmla="*/ 2268785 w 3062510"/>
                <a:gd name="connsiteY58" fmla="*/ 0 h 3770382"/>
                <a:gd name="connsiteX59" fmla="*/ 744784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278184 w 3062510"/>
                <a:gd name="connsiteY66" fmla="*/ 1776484 h 3770382"/>
                <a:gd name="connsiteX67" fmla="*/ 1392484 w 3062510"/>
                <a:gd name="connsiteY67" fmla="*/ 2030174 h 3770382"/>
                <a:gd name="connsiteX68" fmla="*/ 797171 w 3062510"/>
                <a:gd name="connsiteY68" fmla="*/ 2987437 h 3770382"/>
                <a:gd name="connsiteX69" fmla="*/ 882896 w 3062510"/>
                <a:gd name="connsiteY69" fmla="*/ 3168412 h 3770382"/>
                <a:gd name="connsiteX70" fmla="*/ 2259258 w 3062510"/>
                <a:gd name="connsiteY70" fmla="*/ 3173174 h 3770382"/>
                <a:gd name="connsiteX71" fmla="*/ 2278308 w 3062510"/>
                <a:gd name="connsiteY71" fmla="*/ 2973150 h 3770382"/>
                <a:gd name="connsiteX72" fmla="*/ 1692520 w 3062510"/>
                <a:gd name="connsiteY72" fmla="*/ 2039700 h 3770382"/>
                <a:gd name="connsiteX73" fmla="*/ 1802060 w 3062510"/>
                <a:gd name="connsiteY73" fmla="*/ 1762197 h 3770382"/>
                <a:gd name="connsiteX74" fmla="*/ 1827935 w 3062510"/>
                <a:gd name="connsiteY74" fmla="*/ 1730317 h 3770382"/>
                <a:gd name="connsiteX75" fmla="*/ 1907440 w 3062510"/>
                <a:gd name="connsiteY75" fmla="*/ 1686276 h 3770382"/>
                <a:gd name="connsiteX76" fmla="*/ 2922565 w 3062510"/>
                <a:gd name="connsiteY76" fmla="*/ 862410 h 3770382"/>
                <a:gd name="connsiteX77" fmla="*/ 2874939 w 3062510"/>
                <a:gd name="connsiteY77" fmla="*/ 290910 h 3770382"/>
                <a:gd name="connsiteX78" fmla="*/ 2372656 w 3062510"/>
                <a:gd name="connsiteY78" fmla="*/ 290910 h 3770382"/>
                <a:gd name="connsiteX79" fmla="*/ 2378322 w 3062510"/>
                <a:gd name="connsiteY79" fmla="*/ 234713 h 3770382"/>
                <a:gd name="connsiteX80" fmla="*/ 2268785 w 3062510"/>
                <a:gd name="connsiteY80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19609 w 3062510"/>
                <a:gd name="connsiteY3" fmla="*/ 3325573 h 3770382"/>
                <a:gd name="connsiteX4" fmla="*/ 197096 w 3062510"/>
                <a:gd name="connsiteY4" fmla="*/ 510938 h 3770382"/>
                <a:gd name="connsiteX5" fmla="*/ 695928 w 3062510"/>
                <a:gd name="connsiteY5" fmla="*/ 515378 h 3770382"/>
                <a:gd name="connsiteX6" fmla="*/ 697048 w 3062510"/>
                <a:gd name="connsiteY6" fmla="*/ 530559 h 3770382"/>
                <a:gd name="connsiteX7" fmla="*/ 940047 w 3062510"/>
                <a:gd name="connsiteY7" fmla="*/ 1372950 h 3770382"/>
                <a:gd name="connsiteX8" fmla="*/ 953315 w 3062510"/>
                <a:gd name="connsiteY8" fmla="*/ 1388784 h 3770382"/>
                <a:gd name="connsiteX9" fmla="*/ 869208 w 3062510"/>
                <a:gd name="connsiteY9" fmla="*/ 1336172 h 3770382"/>
                <a:gd name="connsiteX10" fmla="*/ 197096 w 3062510"/>
                <a:gd name="connsiteY10" fmla="*/ 510938 h 3770382"/>
                <a:gd name="connsiteX11" fmla="*/ 2865414 w 3062510"/>
                <a:gd name="connsiteY11" fmla="*/ 495698 h 3770382"/>
                <a:gd name="connsiteX12" fmla="*/ 2193302 w 3062510"/>
                <a:gd name="connsiteY12" fmla="*/ 1320932 h 3770382"/>
                <a:gd name="connsiteX13" fmla="*/ 2123351 w 3062510"/>
                <a:gd name="connsiteY13" fmla="*/ 1364689 h 3770382"/>
                <a:gd name="connsiteX14" fmla="*/ 2154484 w 3062510"/>
                <a:gd name="connsiteY14" fmla="*/ 1315800 h 3770382"/>
                <a:gd name="connsiteX15" fmla="*/ 2348035 w 3062510"/>
                <a:gd name="connsiteY15" fmla="*/ 535123 h 3770382"/>
                <a:gd name="connsiteX16" fmla="*/ 2351549 w 3062510"/>
                <a:gd name="connsiteY16" fmla="*/ 500272 h 3770382"/>
                <a:gd name="connsiteX17" fmla="*/ 2865414 w 3062510"/>
                <a:gd name="connsiteY17" fmla="*/ 495698 h 3770382"/>
                <a:gd name="connsiteX18" fmla="*/ 1511962 w 3062510"/>
                <a:gd name="connsiteY18" fmla="*/ 372678 h 3770382"/>
                <a:gd name="connsiteX19" fmla="*/ 1544439 w 3062510"/>
                <a:gd name="connsiteY19" fmla="*/ 372999 h 3770382"/>
                <a:gd name="connsiteX20" fmla="*/ 1564697 w 3062510"/>
                <a:gd name="connsiteY20" fmla="*/ 374286 h 3770382"/>
                <a:gd name="connsiteX21" fmla="*/ 1577238 w 3062510"/>
                <a:gd name="connsiteY21" fmla="*/ 376858 h 3770382"/>
                <a:gd name="connsiteX22" fmla="*/ 1585277 w 3062510"/>
                <a:gd name="connsiteY22" fmla="*/ 381038 h 3770382"/>
                <a:gd name="connsiteX23" fmla="*/ 1764061 w 3062510"/>
                <a:gd name="connsiteY23" fmla="*/ 496797 h 3770382"/>
                <a:gd name="connsiteX24" fmla="*/ 1776280 w 3062510"/>
                <a:gd name="connsiteY24" fmla="*/ 506443 h 3770382"/>
                <a:gd name="connsiteX25" fmla="*/ 1783354 w 3062510"/>
                <a:gd name="connsiteY25" fmla="*/ 518019 h 3770382"/>
                <a:gd name="connsiteX26" fmla="*/ 1786569 w 3062510"/>
                <a:gd name="connsiteY26" fmla="*/ 535062 h 3770382"/>
                <a:gd name="connsiteX27" fmla="*/ 1787213 w 3062510"/>
                <a:gd name="connsiteY27" fmla="*/ 560465 h 3770382"/>
                <a:gd name="connsiteX28" fmla="*/ 1785284 w 3062510"/>
                <a:gd name="connsiteY28" fmla="*/ 598408 h 3770382"/>
                <a:gd name="connsiteX29" fmla="*/ 1777887 w 3062510"/>
                <a:gd name="connsiteY29" fmla="*/ 617380 h 3770382"/>
                <a:gd name="connsiteX30" fmla="*/ 1763096 w 3062510"/>
                <a:gd name="connsiteY30" fmla="*/ 621238 h 3770382"/>
                <a:gd name="connsiteX31" fmla="*/ 1738980 w 3062510"/>
                <a:gd name="connsiteY31" fmla="*/ 612556 h 3770382"/>
                <a:gd name="connsiteX32" fmla="*/ 1605212 w 3062510"/>
                <a:gd name="connsiteY32" fmla="*/ 538599 h 3770382"/>
                <a:gd name="connsiteX33" fmla="*/ 1605212 w 3062510"/>
                <a:gd name="connsiteY33" fmla="*/ 1080096 h 3770382"/>
                <a:gd name="connsiteX34" fmla="*/ 1760202 w 3062510"/>
                <a:gd name="connsiteY34" fmla="*/ 1080096 h 3770382"/>
                <a:gd name="connsiteX35" fmla="*/ 1770491 w 3062510"/>
                <a:gd name="connsiteY35" fmla="*/ 1083633 h 3770382"/>
                <a:gd name="connsiteX36" fmla="*/ 1778530 w 3062510"/>
                <a:gd name="connsiteY36" fmla="*/ 1094887 h 3770382"/>
                <a:gd name="connsiteX37" fmla="*/ 1783676 w 3062510"/>
                <a:gd name="connsiteY37" fmla="*/ 1115144 h 3770382"/>
                <a:gd name="connsiteX38" fmla="*/ 1785284 w 3062510"/>
                <a:gd name="connsiteY38" fmla="*/ 1146335 h 3770382"/>
                <a:gd name="connsiteX39" fmla="*/ 1783354 w 3062510"/>
                <a:gd name="connsiteY39" fmla="*/ 1176883 h 3770382"/>
                <a:gd name="connsiteX40" fmla="*/ 1777887 w 3062510"/>
                <a:gd name="connsiteY40" fmla="*/ 1196820 h 3770382"/>
                <a:gd name="connsiteX41" fmla="*/ 1769848 w 3062510"/>
                <a:gd name="connsiteY41" fmla="*/ 1207431 h 3770382"/>
                <a:gd name="connsiteX42" fmla="*/ 1760202 w 3062510"/>
                <a:gd name="connsiteY42" fmla="*/ 1210646 h 3770382"/>
                <a:gd name="connsiteX43" fmla="*/ 1301021 w 3062510"/>
                <a:gd name="connsiteY43" fmla="*/ 1210646 h 3770382"/>
                <a:gd name="connsiteX44" fmla="*/ 1290732 w 3062510"/>
                <a:gd name="connsiteY44" fmla="*/ 1207431 h 3770382"/>
                <a:gd name="connsiteX45" fmla="*/ 1282693 w 3062510"/>
                <a:gd name="connsiteY45" fmla="*/ 1196820 h 3770382"/>
                <a:gd name="connsiteX46" fmla="*/ 1277227 w 3062510"/>
                <a:gd name="connsiteY46" fmla="*/ 1176883 h 3770382"/>
                <a:gd name="connsiteX47" fmla="*/ 1275297 w 3062510"/>
                <a:gd name="connsiteY47" fmla="*/ 1146335 h 3770382"/>
                <a:gd name="connsiteX48" fmla="*/ 1276905 w 3062510"/>
                <a:gd name="connsiteY48" fmla="*/ 1115144 h 3770382"/>
                <a:gd name="connsiteX49" fmla="*/ 1282049 w 3062510"/>
                <a:gd name="connsiteY49" fmla="*/ 1094887 h 3770382"/>
                <a:gd name="connsiteX50" fmla="*/ 1290410 w 3062510"/>
                <a:gd name="connsiteY50" fmla="*/ 1083633 h 3770382"/>
                <a:gd name="connsiteX51" fmla="*/ 1301021 w 3062510"/>
                <a:gd name="connsiteY51" fmla="*/ 1080096 h 3770382"/>
                <a:gd name="connsiteX52" fmla="*/ 1436718 w 3062510"/>
                <a:gd name="connsiteY52" fmla="*/ 1080096 h 3770382"/>
                <a:gd name="connsiteX53" fmla="*/ 1436718 w 3062510"/>
                <a:gd name="connsiteY53" fmla="*/ 392613 h 3770382"/>
                <a:gd name="connsiteX54" fmla="*/ 1439291 w 3062510"/>
                <a:gd name="connsiteY54" fmla="*/ 382967 h 3770382"/>
                <a:gd name="connsiteX55" fmla="*/ 1449580 w 3062510"/>
                <a:gd name="connsiteY55" fmla="*/ 376858 h 3770382"/>
                <a:gd name="connsiteX56" fmla="*/ 1472410 w 3062510"/>
                <a:gd name="connsiteY56" fmla="*/ 373643 h 3770382"/>
                <a:gd name="connsiteX57" fmla="*/ 1511962 w 3062510"/>
                <a:gd name="connsiteY57" fmla="*/ 372678 h 3770382"/>
                <a:gd name="connsiteX58" fmla="*/ 2268785 w 3062510"/>
                <a:gd name="connsiteY58" fmla="*/ 0 h 3770382"/>
                <a:gd name="connsiteX59" fmla="*/ 744784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278184 w 3062510"/>
                <a:gd name="connsiteY66" fmla="*/ 1776484 h 3770382"/>
                <a:gd name="connsiteX67" fmla="*/ 1392484 w 3062510"/>
                <a:gd name="connsiteY67" fmla="*/ 2030174 h 3770382"/>
                <a:gd name="connsiteX68" fmla="*/ 797171 w 3062510"/>
                <a:gd name="connsiteY68" fmla="*/ 2987437 h 3770382"/>
                <a:gd name="connsiteX69" fmla="*/ 882896 w 3062510"/>
                <a:gd name="connsiteY69" fmla="*/ 3168412 h 3770382"/>
                <a:gd name="connsiteX70" fmla="*/ 2259258 w 3062510"/>
                <a:gd name="connsiteY70" fmla="*/ 3173174 h 3770382"/>
                <a:gd name="connsiteX71" fmla="*/ 2278308 w 3062510"/>
                <a:gd name="connsiteY71" fmla="*/ 2973150 h 3770382"/>
                <a:gd name="connsiteX72" fmla="*/ 1692520 w 3062510"/>
                <a:gd name="connsiteY72" fmla="*/ 2039700 h 3770382"/>
                <a:gd name="connsiteX73" fmla="*/ 1802060 w 3062510"/>
                <a:gd name="connsiteY73" fmla="*/ 1762197 h 3770382"/>
                <a:gd name="connsiteX74" fmla="*/ 1827935 w 3062510"/>
                <a:gd name="connsiteY74" fmla="*/ 1730317 h 3770382"/>
                <a:gd name="connsiteX75" fmla="*/ 1907440 w 3062510"/>
                <a:gd name="connsiteY75" fmla="*/ 1686276 h 3770382"/>
                <a:gd name="connsiteX76" fmla="*/ 2922565 w 3062510"/>
                <a:gd name="connsiteY76" fmla="*/ 862410 h 3770382"/>
                <a:gd name="connsiteX77" fmla="*/ 2874939 w 3062510"/>
                <a:gd name="connsiteY77" fmla="*/ 290910 h 3770382"/>
                <a:gd name="connsiteX78" fmla="*/ 2372656 w 3062510"/>
                <a:gd name="connsiteY78" fmla="*/ 290910 h 3770382"/>
                <a:gd name="connsiteX79" fmla="*/ 2378322 w 3062510"/>
                <a:gd name="connsiteY79" fmla="*/ 234713 h 3770382"/>
                <a:gd name="connsiteX80" fmla="*/ 2268785 w 3062510"/>
                <a:gd name="connsiteY80" fmla="*/ 0 h 3770382"/>
                <a:gd name="connsiteX0" fmla="*/ 511422 w 3062510"/>
                <a:gd name="connsiteY0" fmla="*/ 3770382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197096 w 3062510"/>
                <a:gd name="connsiteY3" fmla="*/ 510938 h 3770382"/>
                <a:gd name="connsiteX4" fmla="*/ 695928 w 3062510"/>
                <a:gd name="connsiteY4" fmla="*/ 515378 h 3770382"/>
                <a:gd name="connsiteX5" fmla="*/ 697048 w 3062510"/>
                <a:gd name="connsiteY5" fmla="*/ 530559 h 3770382"/>
                <a:gd name="connsiteX6" fmla="*/ 940047 w 3062510"/>
                <a:gd name="connsiteY6" fmla="*/ 1372950 h 3770382"/>
                <a:gd name="connsiteX7" fmla="*/ 953315 w 3062510"/>
                <a:gd name="connsiteY7" fmla="*/ 1388784 h 3770382"/>
                <a:gd name="connsiteX8" fmla="*/ 869208 w 3062510"/>
                <a:gd name="connsiteY8" fmla="*/ 1336172 h 3770382"/>
                <a:gd name="connsiteX9" fmla="*/ 197096 w 3062510"/>
                <a:gd name="connsiteY9" fmla="*/ 510938 h 3770382"/>
                <a:gd name="connsiteX10" fmla="*/ 2865414 w 3062510"/>
                <a:gd name="connsiteY10" fmla="*/ 495698 h 3770382"/>
                <a:gd name="connsiteX11" fmla="*/ 2193302 w 3062510"/>
                <a:gd name="connsiteY11" fmla="*/ 1320932 h 3770382"/>
                <a:gd name="connsiteX12" fmla="*/ 2123351 w 3062510"/>
                <a:gd name="connsiteY12" fmla="*/ 1364689 h 3770382"/>
                <a:gd name="connsiteX13" fmla="*/ 2154484 w 3062510"/>
                <a:gd name="connsiteY13" fmla="*/ 1315800 h 3770382"/>
                <a:gd name="connsiteX14" fmla="*/ 2348035 w 3062510"/>
                <a:gd name="connsiteY14" fmla="*/ 535123 h 3770382"/>
                <a:gd name="connsiteX15" fmla="*/ 2351549 w 3062510"/>
                <a:gd name="connsiteY15" fmla="*/ 500272 h 3770382"/>
                <a:gd name="connsiteX16" fmla="*/ 2865414 w 3062510"/>
                <a:gd name="connsiteY16" fmla="*/ 495698 h 3770382"/>
                <a:gd name="connsiteX17" fmla="*/ 1511962 w 3062510"/>
                <a:gd name="connsiteY17" fmla="*/ 372678 h 3770382"/>
                <a:gd name="connsiteX18" fmla="*/ 1544439 w 3062510"/>
                <a:gd name="connsiteY18" fmla="*/ 372999 h 3770382"/>
                <a:gd name="connsiteX19" fmla="*/ 1564697 w 3062510"/>
                <a:gd name="connsiteY19" fmla="*/ 374286 h 3770382"/>
                <a:gd name="connsiteX20" fmla="*/ 1577238 w 3062510"/>
                <a:gd name="connsiteY20" fmla="*/ 376858 h 3770382"/>
                <a:gd name="connsiteX21" fmla="*/ 1585277 w 3062510"/>
                <a:gd name="connsiteY21" fmla="*/ 381038 h 3770382"/>
                <a:gd name="connsiteX22" fmla="*/ 1764061 w 3062510"/>
                <a:gd name="connsiteY22" fmla="*/ 496797 h 3770382"/>
                <a:gd name="connsiteX23" fmla="*/ 1776280 w 3062510"/>
                <a:gd name="connsiteY23" fmla="*/ 506443 h 3770382"/>
                <a:gd name="connsiteX24" fmla="*/ 1783354 w 3062510"/>
                <a:gd name="connsiteY24" fmla="*/ 518019 h 3770382"/>
                <a:gd name="connsiteX25" fmla="*/ 1786569 w 3062510"/>
                <a:gd name="connsiteY25" fmla="*/ 535062 h 3770382"/>
                <a:gd name="connsiteX26" fmla="*/ 1787213 w 3062510"/>
                <a:gd name="connsiteY26" fmla="*/ 560465 h 3770382"/>
                <a:gd name="connsiteX27" fmla="*/ 1785284 w 3062510"/>
                <a:gd name="connsiteY27" fmla="*/ 598408 h 3770382"/>
                <a:gd name="connsiteX28" fmla="*/ 1777887 w 3062510"/>
                <a:gd name="connsiteY28" fmla="*/ 617380 h 3770382"/>
                <a:gd name="connsiteX29" fmla="*/ 1763096 w 3062510"/>
                <a:gd name="connsiteY29" fmla="*/ 621238 h 3770382"/>
                <a:gd name="connsiteX30" fmla="*/ 1738980 w 3062510"/>
                <a:gd name="connsiteY30" fmla="*/ 612556 h 3770382"/>
                <a:gd name="connsiteX31" fmla="*/ 1605212 w 3062510"/>
                <a:gd name="connsiteY31" fmla="*/ 538599 h 3770382"/>
                <a:gd name="connsiteX32" fmla="*/ 1605212 w 3062510"/>
                <a:gd name="connsiteY32" fmla="*/ 1080096 h 3770382"/>
                <a:gd name="connsiteX33" fmla="*/ 1760202 w 3062510"/>
                <a:gd name="connsiteY33" fmla="*/ 1080096 h 3770382"/>
                <a:gd name="connsiteX34" fmla="*/ 1770491 w 3062510"/>
                <a:gd name="connsiteY34" fmla="*/ 1083633 h 3770382"/>
                <a:gd name="connsiteX35" fmla="*/ 1778530 w 3062510"/>
                <a:gd name="connsiteY35" fmla="*/ 1094887 h 3770382"/>
                <a:gd name="connsiteX36" fmla="*/ 1783676 w 3062510"/>
                <a:gd name="connsiteY36" fmla="*/ 1115144 h 3770382"/>
                <a:gd name="connsiteX37" fmla="*/ 1785284 w 3062510"/>
                <a:gd name="connsiteY37" fmla="*/ 1146335 h 3770382"/>
                <a:gd name="connsiteX38" fmla="*/ 1783354 w 3062510"/>
                <a:gd name="connsiteY38" fmla="*/ 1176883 h 3770382"/>
                <a:gd name="connsiteX39" fmla="*/ 1777887 w 3062510"/>
                <a:gd name="connsiteY39" fmla="*/ 1196820 h 3770382"/>
                <a:gd name="connsiteX40" fmla="*/ 1769848 w 3062510"/>
                <a:gd name="connsiteY40" fmla="*/ 1207431 h 3770382"/>
                <a:gd name="connsiteX41" fmla="*/ 1760202 w 3062510"/>
                <a:gd name="connsiteY41" fmla="*/ 1210646 h 3770382"/>
                <a:gd name="connsiteX42" fmla="*/ 1301021 w 3062510"/>
                <a:gd name="connsiteY42" fmla="*/ 1210646 h 3770382"/>
                <a:gd name="connsiteX43" fmla="*/ 1290732 w 3062510"/>
                <a:gd name="connsiteY43" fmla="*/ 1207431 h 3770382"/>
                <a:gd name="connsiteX44" fmla="*/ 1282693 w 3062510"/>
                <a:gd name="connsiteY44" fmla="*/ 1196820 h 3770382"/>
                <a:gd name="connsiteX45" fmla="*/ 1277227 w 3062510"/>
                <a:gd name="connsiteY45" fmla="*/ 1176883 h 3770382"/>
                <a:gd name="connsiteX46" fmla="*/ 1275297 w 3062510"/>
                <a:gd name="connsiteY46" fmla="*/ 1146335 h 3770382"/>
                <a:gd name="connsiteX47" fmla="*/ 1276905 w 3062510"/>
                <a:gd name="connsiteY47" fmla="*/ 1115144 h 3770382"/>
                <a:gd name="connsiteX48" fmla="*/ 1282049 w 3062510"/>
                <a:gd name="connsiteY48" fmla="*/ 1094887 h 3770382"/>
                <a:gd name="connsiteX49" fmla="*/ 1290410 w 3062510"/>
                <a:gd name="connsiteY49" fmla="*/ 1083633 h 3770382"/>
                <a:gd name="connsiteX50" fmla="*/ 1301021 w 3062510"/>
                <a:gd name="connsiteY50" fmla="*/ 1080096 h 3770382"/>
                <a:gd name="connsiteX51" fmla="*/ 1436718 w 3062510"/>
                <a:gd name="connsiteY51" fmla="*/ 1080096 h 3770382"/>
                <a:gd name="connsiteX52" fmla="*/ 1436718 w 3062510"/>
                <a:gd name="connsiteY52" fmla="*/ 392613 h 3770382"/>
                <a:gd name="connsiteX53" fmla="*/ 1439291 w 3062510"/>
                <a:gd name="connsiteY53" fmla="*/ 382967 h 3770382"/>
                <a:gd name="connsiteX54" fmla="*/ 1449580 w 3062510"/>
                <a:gd name="connsiteY54" fmla="*/ 376858 h 3770382"/>
                <a:gd name="connsiteX55" fmla="*/ 1472410 w 3062510"/>
                <a:gd name="connsiteY55" fmla="*/ 373643 h 3770382"/>
                <a:gd name="connsiteX56" fmla="*/ 1511962 w 3062510"/>
                <a:gd name="connsiteY56" fmla="*/ 372678 h 3770382"/>
                <a:gd name="connsiteX57" fmla="*/ 2268785 w 3062510"/>
                <a:gd name="connsiteY57" fmla="*/ 0 h 3770382"/>
                <a:gd name="connsiteX58" fmla="*/ 744784 w 3062510"/>
                <a:gd name="connsiteY58" fmla="*/ 0 h 3770382"/>
                <a:gd name="connsiteX59" fmla="*/ 682873 w 3062510"/>
                <a:gd name="connsiteY59" fmla="*/ 234712 h 3770382"/>
                <a:gd name="connsiteX60" fmla="*/ 684289 w 3062510"/>
                <a:gd name="connsiteY60" fmla="*/ 306150 h 3770382"/>
                <a:gd name="connsiteX61" fmla="*/ 187571 w 3062510"/>
                <a:gd name="connsiteY61" fmla="*/ 306150 h 3770382"/>
                <a:gd name="connsiteX62" fmla="*/ 139945 w 3062510"/>
                <a:gd name="connsiteY62" fmla="*/ 877650 h 3770382"/>
                <a:gd name="connsiteX63" fmla="*/ 1155070 w 3062510"/>
                <a:gd name="connsiteY63" fmla="*/ 1701516 h 3770382"/>
                <a:gd name="connsiteX64" fmla="*/ 1267596 w 3062510"/>
                <a:gd name="connsiteY64" fmla="*/ 1763849 h 3770382"/>
                <a:gd name="connsiteX65" fmla="*/ 1278184 w 3062510"/>
                <a:gd name="connsiteY65" fmla="*/ 1776484 h 3770382"/>
                <a:gd name="connsiteX66" fmla="*/ 1392484 w 3062510"/>
                <a:gd name="connsiteY66" fmla="*/ 2030174 h 3770382"/>
                <a:gd name="connsiteX67" fmla="*/ 797171 w 3062510"/>
                <a:gd name="connsiteY67" fmla="*/ 2987437 h 3770382"/>
                <a:gd name="connsiteX68" fmla="*/ 882896 w 3062510"/>
                <a:gd name="connsiteY68" fmla="*/ 3168412 h 3770382"/>
                <a:gd name="connsiteX69" fmla="*/ 2259258 w 3062510"/>
                <a:gd name="connsiteY69" fmla="*/ 3173174 h 3770382"/>
                <a:gd name="connsiteX70" fmla="*/ 2278308 w 3062510"/>
                <a:gd name="connsiteY70" fmla="*/ 2973150 h 3770382"/>
                <a:gd name="connsiteX71" fmla="*/ 1692520 w 3062510"/>
                <a:gd name="connsiteY71" fmla="*/ 2039700 h 3770382"/>
                <a:gd name="connsiteX72" fmla="*/ 1802060 w 3062510"/>
                <a:gd name="connsiteY72" fmla="*/ 1762197 h 3770382"/>
                <a:gd name="connsiteX73" fmla="*/ 1827935 w 3062510"/>
                <a:gd name="connsiteY73" fmla="*/ 1730317 h 3770382"/>
                <a:gd name="connsiteX74" fmla="*/ 1907440 w 3062510"/>
                <a:gd name="connsiteY74" fmla="*/ 1686276 h 3770382"/>
                <a:gd name="connsiteX75" fmla="*/ 2922565 w 3062510"/>
                <a:gd name="connsiteY75" fmla="*/ 862410 h 3770382"/>
                <a:gd name="connsiteX76" fmla="*/ 2874939 w 3062510"/>
                <a:gd name="connsiteY76" fmla="*/ 290910 h 3770382"/>
                <a:gd name="connsiteX77" fmla="*/ 2372656 w 3062510"/>
                <a:gd name="connsiteY77" fmla="*/ 290910 h 3770382"/>
                <a:gd name="connsiteX78" fmla="*/ 2378322 w 3062510"/>
                <a:gd name="connsiteY78" fmla="*/ 234713 h 3770382"/>
                <a:gd name="connsiteX79" fmla="*/ 2268785 w 3062510"/>
                <a:gd name="connsiteY79" fmla="*/ 0 h 3770382"/>
                <a:gd name="connsiteX0" fmla="*/ 197096 w 3062510"/>
                <a:gd name="connsiteY0" fmla="*/ 510938 h 3173174"/>
                <a:gd name="connsiteX1" fmla="*/ 695928 w 3062510"/>
                <a:gd name="connsiteY1" fmla="*/ 515378 h 3173174"/>
                <a:gd name="connsiteX2" fmla="*/ 697048 w 3062510"/>
                <a:gd name="connsiteY2" fmla="*/ 530559 h 3173174"/>
                <a:gd name="connsiteX3" fmla="*/ 940047 w 3062510"/>
                <a:gd name="connsiteY3" fmla="*/ 1372950 h 3173174"/>
                <a:gd name="connsiteX4" fmla="*/ 953315 w 3062510"/>
                <a:gd name="connsiteY4" fmla="*/ 1388784 h 3173174"/>
                <a:gd name="connsiteX5" fmla="*/ 869208 w 3062510"/>
                <a:gd name="connsiteY5" fmla="*/ 1336172 h 3173174"/>
                <a:gd name="connsiteX6" fmla="*/ 197096 w 3062510"/>
                <a:gd name="connsiteY6" fmla="*/ 510938 h 3173174"/>
                <a:gd name="connsiteX7" fmla="*/ 2865414 w 3062510"/>
                <a:gd name="connsiteY7" fmla="*/ 495698 h 3173174"/>
                <a:gd name="connsiteX8" fmla="*/ 2193302 w 3062510"/>
                <a:gd name="connsiteY8" fmla="*/ 1320932 h 3173174"/>
                <a:gd name="connsiteX9" fmla="*/ 2123351 w 3062510"/>
                <a:gd name="connsiteY9" fmla="*/ 1364689 h 3173174"/>
                <a:gd name="connsiteX10" fmla="*/ 2154484 w 3062510"/>
                <a:gd name="connsiteY10" fmla="*/ 1315800 h 3173174"/>
                <a:gd name="connsiteX11" fmla="*/ 2348035 w 3062510"/>
                <a:gd name="connsiteY11" fmla="*/ 535123 h 3173174"/>
                <a:gd name="connsiteX12" fmla="*/ 2351549 w 3062510"/>
                <a:gd name="connsiteY12" fmla="*/ 500272 h 3173174"/>
                <a:gd name="connsiteX13" fmla="*/ 2865414 w 3062510"/>
                <a:gd name="connsiteY13" fmla="*/ 495698 h 3173174"/>
                <a:gd name="connsiteX14" fmla="*/ 1511962 w 3062510"/>
                <a:gd name="connsiteY14" fmla="*/ 372678 h 3173174"/>
                <a:gd name="connsiteX15" fmla="*/ 1544439 w 3062510"/>
                <a:gd name="connsiteY15" fmla="*/ 372999 h 3173174"/>
                <a:gd name="connsiteX16" fmla="*/ 1564697 w 3062510"/>
                <a:gd name="connsiteY16" fmla="*/ 374286 h 3173174"/>
                <a:gd name="connsiteX17" fmla="*/ 1577238 w 3062510"/>
                <a:gd name="connsiteY17" fmla="*/ 376858 h 3173174"/>
                <a:gd name="connsiteX18" fmla="*/ 1585277 w 3062510"/>
                <a:gd name="connsiteY18" fmla="*/ 381038 h 3173174"/>
                <a:gd name="connsiteX19" fmla="*/ 1764061 w 3062510"/>
                <a:gd name="connsiteY19" fmla="*/ 496797 h 3173174"/>
                <a:gd name="connsiteX20" fmla="*/ 1776280 w 3062510"/>
                <a:gd name="connsiteY20" fmla="*/ 506443 h 3173174"/>
                <a:gd name="connsiteX21" fmla="*/ 1783354 w 3062510"/>
                <a:gd name="connsiteY21" fmla="*/ 518019 h 3173174"/>
                <a:gd name="connsiteX22" fmla="*/ 1786569 w 3062510"/>
                <a:gd name="connsiteY22" fmla="*/ 535062 h 3173174"/>
                <a:gd name="connsiteX23" fmla="*/ 1787213 w 3062510"/>
                <a:gd name="connsiteY23" fmla="*/ 560465 h 3173174"/>
                <a:gd name="connsiteX24" fmla="*/ 1785284 w 3062510"/>
                <a:gd name="connsiteY24" fmla="*/ 598408 h 3173174"/>
                <a:gd name="connsiteX25" fmla="*/ 1777887 w 3062510"/>
                <a:gd name="connsiteY25" fmla="*/ 617380 h 3173174"/>
                <a:gd name="connsiteX26" fmla="*/ 1763096 w 3062510"/>
                <a:gd name="connsiteY26" fmla="*/ 621238 h 3173174"/>
                <a:gd name="connsiteX27" fmla="*/ 1738980 w 3062510"/>
                <a:gd name="connsiteY27" fmla="*/ 612556 h 3173174"/>
                <a:gd name="connsiteX28" fmla="*/ 1605212 w 3062510"/>
                <a:gd name="connsiteY28" fmla="*/ 538599 h 3173174"/>
                <a:gd name="connsiteX29" fmla="*/ 1605212 w 3062510"/>
                <a:gd name="connsiteY29" fmla="*/ 1080096 h 3173174"/>
                <a:gd name="connsiteX30" fmla="*/ 1760202 w 3062510"/>
                <a:gd name="connsiteY30" fmla="*/ 1080096 h 3173174"/>
                <a:gd name="connsiteX31" fmla="*/ 1770491 w 3062510"/>
                <a:gd name="connsiteY31" fmla="*/ 1083633 h 3173174"/>
                <a:gd name="connsiteX32" fmla="*/ 1778530 w 3062510"/>
                <a:gd name="connsiteY32" fmla="*/ 1094887 h 3173174"/>
                <a:gd name="connsiteX33" fmla="*/ 1783676 w 3062510"/>
                <a:gd name="connsiteY33" fmla="*/ 1115144 h 3173174"/>
                <a:gd name="connsiteX34" fmla="*/ 1785284 w 3062510"/>
                <a:gd name="connsiteY34" fmla="*/ 1146335 h 3173174"/>
                <a:gd name="connsiteX35" fmla="*/ 1783354 w 3062510"/>
                <a:gd name="connsiteY35" fmla="*/ 1176883 h 3173174"/>
                <a:gd name="connsiteX36" fmla="*/ 1777887 w 3062510"/>
                <a:gd name="connsiteY36" fmla="*/ 1196820 h 3173174"/>
                <a:gd name="connsiteX37" fmla="*/ 1769848 w 3062510"/>
                <a:gd name="connsiteY37" fmla="*/ 1207431 h 3173174"/>
                <a:gd name="connsiteX38" fmla="*/ 1760202 w 3062510"/>
                <a:gd name="connsiteY38" fmla="*/ 1210646 h 3173174"/>
                <a:gd name="connsiteX39" fmla="*/ 1301021 w 3062510"/>
                <a:gd name="connsiteY39" fmla="*/ 1210646 h 3173174"/>
                <a:gd name="connsiteX40" fmla="*/ 1290732 w 3062510"/>
                <a:gd name="connsiteY40" fmla="*/ 1207431 h 3173174"/>
                <a:gd name="connsiteX41" fmla="*/ 1282693 w 3062510"/>
                <a:gd name="connsiteY41" fmla="*/ 1196820 h 3173174"/>
                <a:gd name="connsiteX42" fmla="*/ 1277227 w 3062510"/>
                <a:gd name="connsiteY42" fmla="*/ 1176883 h 3173174"/>
                <a:gd name="connsiteX43" fmla="*/ 1275297 w 3062510"/>
                <a:gd name="connsiteY43" fmla="*/ 1146335 h 3173174"/>
                <a:gd name="connsiteX44" fmla="*/ 1276905 w 3062510"/>
                <a:gd name="connsiteY44" fmla="*/ 1115144 h 3173174"/>
                <a:gd name="connsiteX45" fmla="*/ 1282049 w 3062510"/>
                <a:gd name="connsiteY45" fmla="*/ 1094887 h 3173174"/>
                <a:gd name="connsiteX46" fmla="*/ 1290410 w 3062510"/>
                <a:gd name="connsiteY46" fmla="*/ 1083633 h 3173174"/>
                <a:gd name="connsiteX47" fmla="*/ 1301021 w 3062510"/>
                <a:gd name="connsiteY47" fmla="*/ 1080096 h 3173174"/>
                <a:gd name="connsiteX48" fmla="*/ 1436718 w 3062510"/>
                <a:gd name="connsiteY48" fmla="*/ 1080096 h 3173174"/>
                <a:gd name="connsiteX49" fmla="*/ 1436718 w 3062510"/>
                <a:gd name="connsiteY49" fmla="*/ 392613 h 3173174"/>
                <a:gd name="connsiteX50" fmla="*/ 1439291 w 3062510"/>
                <a:gd name="connsiteY50" fmla="*/ 382967 h 3173174"/>
                <a:gd name="connsiteX51" fmla="*/ 1449580 w 3062510"/>
                <a:gd name="connsiteY51" fmla="*/ 376858 h 3173174"/>
                <a:gd name="connsiteX52" fmla="*/ 1472410 w 3062510"/>
                <a:gd name="connsiteY52" fmla="*/ 373643 h 3173174"/>
                <a:gd name="connsiteX53" fmla="*/ 1511962 w 3062510"/>
                <a:gd name="connsiteY53" fmla="*/ 372678 h 3173174"/>
                <a:gd name="connsiteX54" fmla="*/ 2268785 w 3062510"/>
                <a:gd name="connsiteY54" fmla="*/ 0 h 3173174"/>
                <a:gd name="connsiteX55" fmla="*/ 744784 w 3062510"/>
                <a:gd name="connsiteY55" fmla="*/ 0 h 3173174"/>
                <a:gd name="connsiteX56" fmla="*/ 682873 w 3062510"/>
                <a:gd name="connsiteY56" fmla="*/ 234712 h 3173174"/>
                <a:gd name="connsiteX57" fmla="*/ 684289 w 3062510"/>
                <a:gd name="connsiteY57" fmla="*/ 306150 h 3173174"/>
                <a:gd name="connsiteX58" fmla="*/ 187571 w 3062510"/>
                <a:gd name="connsiteY58" fmla="*/ 306150 h 3173174"/>
                <a:gd name="connsiteX59" fmla="*/ 139945 w 3062510"/>
                <a:gd name="connsiteY59" fmla="*/ 877650 h 3173174"/>
                <a:gd name="connsiteX60" fmla="*/ 1155070 w 3062510"/>
                <a:gd name="connsiteY60" fmla="*/ 1701516 h 3173174"/>
                <a:gd name="connsiteX61" fmla="*/ 1267596 w 3062510"/>
                <a:gd name="connsiteY61" fmla="*/ 1763849 h 3173174"/>
                <a:gd name="connsiteX62" fmla="*/ 1278184 w 3062510"/>
                <a:gd name="connsiteY62" fmla="*/ 1776484 h 3173174"/>
                <a:gd name="connsiteX63" fmla="*/ 1392484 w 3062510"/>
                <a:gd name="connsiteY63" fmla="*/ 2030174 h 3173174"/>
                <a:gd name="connsiteX64" fmla="*/ 797171 w 3062510"/>
                <a:gd name="connsiteY64" fmla="*/ 2987437 h 3173174"/>
                <a:gd name="connsiteX65" fmla="*/ 882896 w 3062510"/>
                <a:gd name="connsiteY65" fmla="*/ 3168412 h 3173174"/>
                <a:gd name="connsiteX66" fmla="*/ 2259258 w 3062510"/>
                <a:gd name="connsiteY66" fmla="*/ 3173174 h 3173174"/>
                <a:gd name="connsiteX67" fmla="*/ 2278308 w 3062510"/>
                <a:gd name="connsiteY67" fmla="*/ 2973150 h 3173174"/>
                <a:gd name="connsiteX68" fmla="*/ 1692520 w 3062510"/>
                <a:gd name="connsiteY68" fmla="*/ 2039700 h 3173174"/>
                <a:gd name="connsiteX69" fmla="*/ 1802060 w 3062510"/>
                <a:gd name="connsiteY69" fmla="*/ 1762197 h 3173174"/>
                <a:gd name="connsiteX70" fmla="*/ 1827935 w 3062510"/>
                <a:gd name="connsiteY70" fmla="*/ 1730317 h 3173174"/>
                <a:gd name="connsiteX71" fmla="*/ 1907440 w 3062510"/>
                <a:gd name="connsiteY71" fmla="*/ 1686276 h 3173174"/>
                <a:gd name="connsiteX72" fmla="*/ 2922565 w 3062510"/>
                <a:gd name="connsiteY72" fmla="*/ 862410 h 3173174"/>
                <a:gd name="connsiteX73" fmla="*/ 2874939 w 3062510"/>
                <a:gd name="connsiteY73" fmla="*/ 290910 h 3173174"/>
                <a:gd name="connsiteX74" fmla="*/ 2372656 w 3062510"/>
                <a:gd name="connsiteY74" fmla="*/ 290910 h 3173174"/>
                <a:gd name="connsiteX75" fmla="*/ 2378322 w 3062510"/>
                <a:gd name="connsiteY75" fmla="*/ 234713 h 3173174"/>
                <a:gd name="connsiteX76" fmla="*/ 2268785 w 3062510"/>
                <a:gd name="connsiteY76" fmla="*/ 0 h 317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062510" h="3173174">
                  <a:moveTo>
                    <a:pt x="197096" y="510938"/>
                  </a:moveTo>
                  <a:lnTo>
                    <a:pt x="695928" y="515378"/>
                  </a:lnTo>
                  <a:cubicBezTo>
                    <a:pt x="696301" y="520438"/>
                    <a:pt x="696675" y="525499"/>
                    <a:pt x="697048" y="530559"/>
                  </a:cubicBezTo>
                  <a:cubicBezTo>
                    <a:pt x="728265" y="846305"/>
                    <a:pt x="810269" y="1198088"/>
                    <a:pt x="940047" y="1372950"/>
                  </a:cubicBezTo>
                  <a:lnTo>
                    <a:pt x="953315" y="1388784"/>
                  </a:lnTo>
                  <a:lnTo>
                    <a:pt x="869208" y="1336172"/>
                  </a:lnTo>
                  <a:cubicBezTo>
                    <a:pt x="605061" y="1161367"/>
                    <a:pt x="329975" y="905432"/>
                    <a:pt x="197096" y="510938"/>
                  </a:cubicBezTo>
                  <a:close/>
                  <a:moveTo>
                    <a:pt x="2865414" y="495698"/>
                  </a:moveTo>
                  <a:cubicBezTo>
                    <a:pt x="2732535" y="890192"/>
                    <a:pt x="2457448" y="1146127"/>
                    <a:pt x="2193302" y="1320932"/>
                  </a:cubicBezTo>
                  <a:lnTo>
                    <a:pt x="2123351" y="1364689"/>
                  </a:lnTo>
                  <a:lnTo>
                    <a:pt x="2154484" y="1315800"/>
                  </a:lnTo>
                  <a:cubicBezTo>
                    <a:pt x="2254497" y="1141970"/>
                    <a:pt x="2311647" y="839551"/>
                    <a:pt x="2348035" y="535123"/>
                  </a:cubicBezTo>
                  <a:lnTo>
                    <a:pt x="2351549" y="500272"/>
                  </a:lnTo>
                  <a:lnTo>
                    <a:pt x="2865414" y="495698"/>
                  </a:lnTo>
                  <a:close/>
                  <a:moveTo>
                    <a:pt x="1511962" y="372678"/>
                  </a:moveTo>
                  <a:lnTo>
                    <a:pt x="1544439" y="372999"/>
                  </a:lnTo>
                  <a:cubicBezTo>
                    <a:pt x="1552799" y="373214"/>
                    <a:pt x="1559552" y="373643"/>
                    <a:pt x="1564697" y="374286"/>
                  </a:cubicBezTo>
                  <a:cubicBezTo>
                    <a:pt x="1569842" y="374928"/>
                    <a:pt x="1574021" y="375786"/>
                    <a:pt x="1577238" y="376858"/>
                  </a:cubicBezTo>
                  <a:cubicBezTo>
                    <a:pt x="1580453" y="377929"/>
                    <a:pt x="1583132" y="379323"/>
                    <a:pt x="1585277" y="381038"/>
                  </a:cubicBezTo>
                  <a:lnTo>
                    <a:pt x="1764061" y="496797"/>
                  </a:lnTo>
                  <a:cubicBezTo>
                    <a:pt x="1769206" y="500227"/>
                    <a:pt x="1773279" y="503442"/>
                    <a:pt x="1776280" y="506443"/>
                  </a:cubicBezTo>
                  <a:cubicBezTo>
                    <a:pt x="1779281" y="509445"/>
                    <a:pt x="1781640" y="513304"/>
                    <a:pt x="1783354" y="518019"/>
                  </a:cubicBezTo>
                  <a:cubicBezTo>
                    <a:pt x="1785068" y="522736"/>
                    <a:pt x="1786141" y="528417"/>
                    <a:pt x="1786569" y="535062"/>
                  </a:cubicBezTo>
                  <a:cubicBezTo>
                    <a:pt x="1786998" y="541707"/>
                    <a:pt x="1787213" y="550175"/>
                    <a:pt x="1787213" y="560465"/>
                  </a:cubicBezTo>
                  <a:cubicBezTo>
                    <a:pt x="1787213" y="576757"/>
                    <a:pt x="1786569" y="589405"/>
                    <a:pt x="1785284" y="598408"/>
                  </a:cubicBezTo>
                  <a:cubicBezTo>
                    <a:pt x="1783997" y="607412"/>
                    <a:pt x="1781531" y="613735"/>
                    <a:pt x="1777887" y="617380"/>
                  </a:cubicBezTo>
                  <a:cubicBezTo>
                    <a:pt x="1774243" y="621024"/>
                    <a:pt x="1769313" y="622311"/>
                    <a:pt x="1763096" y="621238"/>
                  </a:cubicBezTo>
                  <a:cubicBezTo>
                    <a:pt x="1756879" y="620166"/>
                    <a:pt x="1748840" y="617272"/>
                    <a:pt x="1738980" y="612556"/>
                  </a:cubicBezTo>
                  <a:lnTo>
                    <a:pt x="1605212" y="538599"/>
                  </a:lnTo>
                  <a:lnTo>
                    <a:pt x="1605212" y="1080096"/>
                  </a:lnTo>
                  <a:lnTo>
                    <a:pt x="1760202" y="1080096"/>
                  </a:lnTo>
                  <a:cubicBezTo>
                    <a:pt x="1764061" y="1080096"/>
                    <a:pt x="1767491" y="1081274"/>
                    <a:pt x="1770491" y="1083633"/>
                  </a:cubicBezTo>
                  <a:cubicBezTo>
                    <a:pt x="1773492" y="1085990"/>
                    <a:pt x="1776173" y="1089742"/>
                    <a:pt x="1778530" y="1094887"/>
                  </a:cubicBezTo>
                  <a:cubicBezTo>
                    <a:pt x="1780889" y="1100031"/>
                    <a:pt x="1782604" y="1106785"/>
                    <a:pt x="1783676" y="1115144"/>
                  </a:cubicBezTo>
                  <a:cubicBezTo>
                    <a:pt x="1784748" y="1123505"/>
                    <a:pt x="1785284" y="1133903"/>
                    <a:pt x="1785284" y="1146335"/>
                  </a:cubicBezTo>
                  <a:cubicBezTo>
                    <a:pt x="1785284" y="1158340"/>
                    <a:pt x="1784641" y="1168522"/>
                    <a:pt x="1783354" y="1176883"/>
                  </a:cubicBezTo>
                  <a:cubicBezTo>
                    <a:pt x="1782067" y="1185244"/>
                    <a:pt x="1780246" y="1191889"/>
                    <a:pt x="1777887" y="1196820"/>
                  </a:cubicBezTo>
                  <a:cubicBezTo>
                    <a:pt x="1775530" y="1201749"/>
                    <a:pt x="1772850" y="1205286"/>
                    <a:pt x="1769848" y="1207431"/>
                  </a:cubicBezTo>
                  <a:cubicBezTo>
                    <a:pt x="1766847" y="1209575"/>
                    <a:pt x="1763632" y="1210646"/>
                    <a:pt x="1760202" y="1210646"/>
                  </a:cubicBezTo>
                  <a:lnTo>
                    <a:pt x="1301021" y="1210646"/>
                  </a:lnTo>
                  <a:cubicBezTo>
                    <a:pt x="1297162" y="1210646"/>
                    <a:pt x="1293734" y="1209575"/>
                    <a:pt x="1290732" y="1207431"/>
                  </a:cubicBezTo>
                  <a:cubicBezTo>
                    <a:pt x="1287731" y="1205286"/>
                    <a:pt x="1285050" y="1201749"/>
                    <a:pt x="1282693" y="1196820"/>
                  </a:cubicBezTo>
                  <a:cubicBezTo>
                    <a:pt x="1280335" y="1191889"/>
                    <a:pt x="1278512" y="1185244"/>
                    <a:pt x="1277227" y="1176883"/>
                  </a:cubicBezTo>
                  <a:cubicBezTo>
                    <a:pt x="1275940" y="1168522"/>
                    <a:pt x="1275297" y="1158340"/>
                    <a:pt x="1275297" y="1146335"/>
                  </a:cubicBezTo>
                  <a:cubicBezTo>
                    <a:pt x="1275297" y="1133903"/>
                    <a:pt x="1275833" y="1123505"/>
                    <a:pt x="1276905" y="1115144"/>
                  </a:cubicBezTo>
                  <a:cubicBezTo>
                    <a:pt x="1277976" y="1106785"/>
                    <a:pt x="1279692" y="1100031"/>
                    <a:pt x="1282049" y="1094887"/>
                  </a:cubicBezTo>
                  <a:cubicBezTo>
                    <a:pt x="1284408" y="1089742"/>
                    <a:pt x="1287195" y="1085990"/>
                    <a:pt x="1290410" y="1083633"/>
                  </a:cubicBezTo>
                  <a:cubicBezTo>
                    <a:pt x="1293625" y="1081274"/>
                    <a:pt x="1297162" y="1080096"/>
                    <a:pt x="1301021" y="1080096"/>
                  </a:cubicBezTo>
                  <a:lnTo>
                    <a:pt x="1436718" y="1080096"/>
                  </a:lnTo>
                  <a:lnTo>
                    <a:pt x="1436718" y="392613"/>
                  </a:lnTo>
                  <a:cubicBezTo>
                    <a:pt x="1436718" y="388756"/>
                    <a:pt x="1437575" y="385539"/>
                    <a:pt x="1439291" y="382967"/>
                  </a:cubicBezTo>
                  <a:cubicBezTo>
                    <a:pt x="1441005" y="380395"/>
                    <a:pt x="1444435" y="378358"/>
                    <a:pt x="1449580" y="376858"/>
                  </a:cubicBezTo>
                  <a:cubicBezTo>
                    <a:pt x="1454724" y="375357"/>
                    <a:pt x="1462334" y="374286"/>
                    <a:pt x="1472410" y="373643"/>
                  </a:cubicBezTo>
                  <a:cubicBezTo>
                    <a:pt x="1482485" y="372999"/>
                    <a:pt x="1495670" y="372678"/>
                    <a:pt x="1511962" y="372678"/>
                  </a:cubicBezTo>
                  <a:close/>
                  <a:moveTo>
                    <a:pt x="2268785" y="0"/>
                  </a:moveTo>
                  <a:lnTo>
                    <a:pt x="744784" y="0"/>
                  </a:lnTo>
                  <a:cubicBezTo>
                    <a:pt x="682871" y="54993"/>
                    <a:pt x="686842" y="115425"/>
                    <a:pt x="682873" y="234712"/>
                  </a:cubicBezTo>
                  <a:lnTo>
                    <a:pt x="684289" y="306150"/>
                  </a:lnTo>
                  <a:lnTo>
                    <a:pt x="187571" y="306150"/>
                  </a:lnTo>
                  <a:cubicBezTo>
                    <a:pt x="-160092" y="358538"/>
                    <a:pt x="68508" y="749063"/>
                    <a:pt x="139945" y="877650"/>
                  </a:cubicBezTo>
                  <a:cubicBezTo>
                    <a:pt x="385339" y="1301315"/>
                    <a:pt x="787525" y="1502554"/>
                    <a:pt x="1155070" y="1701516"/>
                  </a:cubicBezTo>
                  <a:lnTo>
                    <a:pt x="1267596" y="1763849"/>
                  </a:lnTo>
                  <a:lnTo>
                    <a:pt x="1278184" y="1776484"/>
                  </a:lnTo>
                  <a:cubicBezTo>
                    <a:pt x="1191664" y="1895547"/>
                    <a:pt x="1289297" y="2021230"/>
                    <a:pt x="1392484" y="2030174"/>
                  </a:cubicBezTo>
                  <a:cubicBezTo>
                    <a:pt x="1431377" y="2364555"/>
                    <a:pt x="1255166" y="2893775"/>
                    <a:pt x="797171" y="2987437"/>
                  </a:cubicBezTo>
                  <a:cubicBezTo>
                    <a:pt x="710652" y="3051731"/>
                    <a:pt x="729702" y="3175557"/>
                    <a:pt x="882896" y="3168412"/>
                  </a:cubicBezTo>
                  <a:lnTo>
                    <a:pt x="2259258" y="3173174"/>
                  </a:lnTo>
                  <a:cubicBezTo>
                    <a:pt x="2379909" y="3159680"/>
                    <a:pt x="2362445" y="3019188"/>
                    <a:pt x="2278308" y="2973150"/>
                  </a:cubicBezTo>
                  <a:cubicBezTo>
                    <a:pt x="1756814" y="2833451"/>
                    <a:pt x="1645688" y="2087538"/>
                    <a:pt x="1692520" y="2039700"/>
                  </a:cubicBezTo>
                  <a:cubicBezTo>
                    <a:pt x="1817934" y="2013874"/>
                    <a:pt x="1876671" y="1897561"/>
                    <a:pt x="1802060" y="1762197"/>
                  </a:cubicBezTo>
                  <a:lnTo>
                    <a:pt x="1827935" y="1730317"/>
                  </a:lnTo>
                  <a:lnTo>
                    <a:pt x="1907440" y="1686276"/>
                  </a:lnTo>
                  <a:cubicBezTo>
                    <a:pt x="2274985" y="1487314"/>
                    <a:pt x="2677171" y="1286075"/>
                    <a:pt x="2922565" y="862410"/>
                  </a:cubicBezTo>
                  <a:cubicBezTo>
                    <a:pt x="2994002" y="733823"/>
                    <a:pt x="3222602" y="343298"/>
                    <a:pt x="2874939" y="290910"/>
                  </a:cubicBezTo>
                  <a:lnTo>
                    <a:pt x="2372656" y="290910"/>
                  </a:lnTo>
                  <a:lnTo>
                    <a:pt x="2378322" y="234713"/>
                  </a:lnTo>
                  <a:cubicBezTo>
                    <a:pt x="2375147" y="142187"/>
                    <a:pt x="2371971" y="35375"/>
                    <a:pt x="226878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304">
              <a:extLst>
                <a:ext uri="{FF2B5EF4-FFF2-40B4-BE49-F238E27FC236}">
                  <a16:creationId xmlns:a16="http://schemas.microsoft.com/office/drawing/2014/main" id="{0D27E453-F56E-100E-F961-2A476957199F}"/>
                </a:ext>
              </a:extLst>
            </p:cNvPr>
            <p:cNvSpPr/>
            <p:nvPr/>
          </p:nvSpPr>
          <p:spPr>
            <a:xfrm flipH="1">
              <a:off x="1345087" y="3114901"/>
              <a:ext cx="500371" cy="102789"/>
            </a:xfrm>
            <a:custGeom>
              <a:avLst/>
              <a:gdLst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1511962 w 3062510"/>
                <a:gd name="connsiteY18" fmla="*/ 372678 h 3770382"/>
                <a:gd name="connsiteX19" fmla="*/ 1544439 w 3062510"/>
                <a:gd name="connsiteY19" fmla="*/ 372999 h 3770382"/>
                <a:gd name="connsiteX20" fmla="*/ 1564697 w 3062510"/>
                <a:gd name="connsiteY20" fmla="*/ 374286 h 3770382"/>
                <a:gd name="connsiteX21" fmla="*/ 1577238 w 3062510"/>
                <a:gd name="connsiteY21" fmla="*/ 376858 h 3770382"/>
                <a:gd name="connsiteX22" fmla="*/ 1585277 w 3062510"/>
                <a:gd name="connsiteY22" fmla="*/ 381038 h 3770382"/>
                <a:gd name="connsiteX23" fmla="*/ 1764061 w 3062510"/>
                <a:gd name="connsiteY23" fmla="*/ 496797 h 3770382"/>
                <a:gd name="connsiteX24" fmla="*/ 1776280 w 3062510"/>
                <a:gd name="connsiteY24" fmla="*/ 506443 h 3770382"/>
                <a:gd name="connsiteX25" fmla="*/ 1783354 w 3062510"/>
                <a:gd name="connsiteY25" fmla="*/ 518019 h 3770382"/>
                <a:gd name="connsiteX26" fmla="*/ 1786569 w 3062510"/>
                <a:gd name="connsiteY26" fmla="*/ 535062 h 3770382"/>
                <a:gd name="connsiteX27" fmla="*/ 1787213 w 3062510"/>
                <a:gd name="connsiteY27" fmla="*/ 560465 h 3770382"/>
                <a:gd name="connsiteX28" fmla="*/ 1785284 w 3062510"/>
                <a:gd name="connsiteY28" fmla="*/ 598408 h 3770382"/>
                <a:gd name="connsiteX29" fmla="*/ 1777887 w 3062510"/>
                <a:gd name="connsiteY29" fmla="*/ 617380 h 3770382"/>
                <a:gd name="connsiteX30" fmla="*/ 1763096 w 3062510"/>
                <a:gd name="connsiteY30" fmla="*/ 621238 h 3770382"/>
                <a:gd name="connsiteX31" fmla="*/ 1738980 w 3062510"/>
                <a:gd name="connsiteY31" fmla="*/ 612556 h 3770382"/>
                <a:gd name="connsiteX32" fmla="*/ 1605212 w 3062510"/>
                <a:gd name="connsiteY32" fmla="*/ 538599 h 3770382"/>
                <a:gd name="connsiteX33" fmla="*/ 1605212 w 3062510"/>
                <a:gd name="connsiteY33" fmla="*/ 1080096 h 3770382"/>
                <a:gd name="connsiteX34" fmla="*/ 1760202 w 3062510"/>
                <a:gd name="connsiteY34" fmla="*/ 1080096 h 3770382"/>
                <a:gd name="connsiteX35" fmla="*/ 1770491 w 3062510"/>
                <a:gd name="connsiteY35" fmla="*/ 1083633 h 3770382"/>
                <a:gd name="connsiteX36" fmla="*/ 1778530 w 3062510"/>
                <a:gd name="connsiteY36" fmla="*/ 1094887 h 3770382"/>
                <a:gd name="connsiteX37" fmla="*/ 1783676 w 3062510"/>
                <a:gd name="connsiteY37" fmla="*/ 1115144 h 3770382"/>
                <a:gd name="connsiteX38" fmla="*/ 1785284 w 3062510"/>
                <a:gd name="connsiteY38" fmla="*/ 1146335 h 3770382"/>
                <a:gd name="connsiteX39" fmla="*/ 1783354 w 3062510"/>
                <a:gd name="connsiteY39" fmla="*/ 1176883 h 3770382"/>
                <a:gd name="connsiteX40" fmla="*/ 1777887 w 3062510"/>
                <a:gd name="connsiteY40" fmla="*/ 1196820 h 3770382"/>
                <a:gd name="connsiteX41" fmla="*/ 1769848 w 3062510"/>
                <a:gd name="connsiteY41" fmla="*/ 1207431 h 3770382"/>
                <a:gd name="connsiteX42" fmla="*/ 1760202 w 3062510"/>
                <a:gd name="connsiteY42" fmla="*/ 1210646 h 3770382"/>
                <a:gd name="connsiteX43" fmla="*/ 1301021 w 3062510"/>
                <a:gd name="connsiteY43" fmla="*/ 1210646 h 3770382"/>
                <a:gd name="connsiteX44" fmla="*/ 1290732 w 3062510"/>
                <a:gd name="connsiteY44" fmla="*/ 1207431 h 3770382"/>
                <a:gd name="connsiteX45" fmla="*/ 1282693 w 3062510"/>
                <a:gd name="connsiteY45" fmla="*/ 1196820 h 3770382"/>
                <a:gd name="connsiteX46" fmla="*/ 1277227 w 3062510"/>
                <a:gd name="connsiteY46" fmla="*/ 1176883 h 3770382"/>
                <a:gd name="connsiteX47" fmla="*/ 1275297 w 3062510"/>
                <a:gd name="connsiteY47" fmla="*/ 1146335 h 3770382"/>
                <a:gd name="connsiteX48" fmla="*/ 1276905 w 3062510"/>
                <a:gd name="connsiteY48" fmla="*/ 1115144 h 3770382"/>
                <a:gd name="connsiteX49" fmla="*/ 1282049 w 3062510"/>
                <a:gd name="connsiteY49" fmla="*/ 1094887 h 3770382"/>
                <a:gd name="connsiteX50" fmla="*/ 1290410 w 3062510"/>
                <a:gd name="connsiteY50" fmla="*/ 1083633 h 3770382"/>
                <a:gd name="connsiteX51" fmla="*/ 1301021 w 3062510"/>
                <a:gd name="connsiteY51" fmla="*/ 1080096 h 3770382"/>
                <a:gd name="connsiteX52" fmla="*/ 1436718 w 3062510"/>
                <a:gd name="connsiteY52" fmla="*/ 1080096 h 3770382"/>
                <a:gd name="connsiteX53" fmla="*/ 1436718 w 3062510"/>
                <a:gd name="connsiteY53" fmla="*/ 392613 h 3770382"/>
                <a:gd name="connsiteX54" fmla="*/ 1439291 w 3062510"/>
                <a:gd name="connsiteY54" fmla="*/ 382967 h 3770382"/>
                <a:gd name="connsiteX55" fmla="*/ 1449580 w 3062510"/>
                <a:gd name="connsiteY55" fmla="*/ 376858 h 3770382"/>
                <a:gd name="connsiteX56" fmla="*/ 1472410 w 3062510"/>
                <a:gd name="connsiteY56" fmla="*/ 373643 h 3770382"/>
                <a:gd name="connsiteX57" fmla="*/ 1511962 w 3062510"/>
                <a:gd name="connsiteY57" fmla="*/ 372678 h 3770382"/>
                <a:gd name="connsiteX58" fmla="*/ 2268785 w 3062510"/>
                <a:gd name="connsiteY58" fmla="*/ 0 h 3770382"/>
                <a:gd name="connsiteX59" fmla="*/ 744784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278184 w 3062510"/>
                <a:gd name="connsiteY66" fmla="*/ 1776484 h 3770382"/>
                <a:gd name="connsiteX67" fmla="*/ 1392484 w 3062510"/>
                <a:gd name="connsiteY67" fmla="*/ 2030174 h 3770382"/>
                <a:gd name="connsiteX68" fmla="*/ 797171 w 3062510"/>
                <a:gd name="connsiteY68" fmla="*/ 2987437 h 3770382"/>
                <a:gd name="connsiteX69" fmla="*/ 882896 w 3062510"/>
                <a:gd name="connsiteY69" fmla="*/ 3168412 h 3770382"/>
                <a:gd name="connsiteX70" fmla="*/ 2259258 w 3062510"/>
                <a:gd name="connsiteY70" fmla="*/ 3173174 h 3770382"/>
                <a:gd name="connsiteX71" fmla="*/ 2278308 w 3062510"/>
                <a:gd name="connsiteY71" fmla="*/ 2973150 h 3770382"/>
                <a:gd name="connsiteX72" fmla="*/ 1692520 w 3062510"/>
                <a:gd name="connsiteY72" fmla="*/ 2039700 h 3770382"/>
                <a:gd name="connsiteX73" fmla="*/ 1802060 w 3062510"/>
                <a:gd name="connsiteY73" fmla="*/ 1762197 h 3770382"/>
                <a:gd name="connsiteX74" fmla="*/ 1827935 w 3062510"/>
                <a:gd name="connsiteY74" fmla="*/ 1730317 h 3770382"/>
                <a:gd name="connsiteX75" fmla="*/ 1907440 w 3062510"/>
                <a:gd name="connsiteY75" fmla="*/ 1686276 h 3770382"/>
                <a:gd name="connsiteX76" fmla="*/ 2922565 w 3062510"/>
                <a:gd name="connsiteY76" fmla="*/ 862410 h 3770382"/>
                <a:gd name="connsiteX77" fmla="*/ 2874939 w 3062510"/>
                <a:gd name="connsiteY77" fmla="*/ 290910 h 3770382"/>
                <a:gd name="connsiteX78" fmla="*/ 2372656 w 3062510"/>
                <a:gd name="connsiteY78" fmla="*/ 290910 h 3770382"/>
                <a:gd name="connsiteX79" fmla="*/ 2378322 w 3062510"/>
                <a:gd name="connsiteY79" fmla="*/ 234713 h 3770382"/>
                <a:gd name="connsiteX80" fmla="*/ 2268785 w 3062510"/>
                <a:gd name="connsiteY80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75297 w 3062510"/>
                <a:gd name="connsiteY48" fmla="*/ 1146335 h 3770382"/>
                <a:gd name="connsiteX49" fmla="*/ 1276905 w 3062510"/>
                <a:gd name="connsiteY49" fmla="*/ 1115144 h 3770382"/>
                <a:gd name="connsiteX50" fmla="*/ 1282049 w 3062510"/>
                <a:gd name="connsiteY50" fmla="*/ 1094887 h 3770382"/>
                <a:gd name="connsiteX51" fmla="*/ 1290410 w 3062510"/>
                <a:gd name="connsiteY51" fmla="*/ 1083633 h 3770382"/>
                <a:gd name="connsiteX52" fmla="*/ 1301021 w 3062510"/>
                <a:gd name="connsiteY52" fmla="*/ 1080096 h 3770382"/>
                <a:gd name="connsiteX53" fmla="*/ 1436718 w 3062510"/>
                <a:gd name="connsiteY53" fmla="*/ 1080096 h 3770382"/>
                <a:gd name="connsiteX54" fmla="*/ 1436718 w 3062510"/>
                <a:gd name="connsiteY54" fmla="*/ 392613 h 3770382"/>
                <a:gd name="connsiteX55" fmla="*/ 1439291 w 3062510"/>
                <a:gd name="connsiteY55" fmla="*/ 382967 h 3770382"/>
                <a:gd name="connsiteX56" fmla="*/ 1449580 w 3062510"/>
                <a:gd name="connsiteY56" fmla="*/ 376858 h 3770382"/>
                <a:gd name="connsiteX57" fmla="*/ 1472410 w 3062510"/>
                <a:gd name="connsiteY57" fmla="*/ 373643 h 3770382"/>
                <a:gd name="connsiteX58" fmla="*/ 1511962 w 3062510"/>
                <a:gd name="connsiteY58" fmla="*/ 372678 h 3770382"/>
                <a:gd name="connsiteX59" fmla="*/ 2268785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278184 w 3062510"/>
                <a:gd name="connsiteY66" fmla="*/ 1776484 h 3770382"/>
                <a:gd name="connsiteX67" fmla="*/ 1392484 w 3062510"/>
                <a:gd name="connsiteY67" fmla="*/ 2030174 h 3770382"/>
                <a:gd name="connsiteX68" fmla="*/ 797171 w 3062510"/>
                <a:gd name="connsiteY68" fmla="*/ 2987437 h 3770382"/>
                <a:gd name="connsiteX69" fmla="*/ 882896 w 3062510"/>
                <a:gd name="connsiteY69" fmla="*/ 3168412 h 3770382"/>
                <a:gd name="connsiteX70" fmla="*/ 2259258 w 3062510"/>
                <a:gd name="connsiteY70" fmla="*/ 3173174 h 3770382"/>
                <a:gd name="connsiteX71" fmla="*/ 2278308 w 3062510"/>
                <a:gd name="connsiteY71" fmla="*/ 2973150 h 3770382"/>
                <a:gd name="connsiteX72" fmla="*/ 1692520 w 3062510"/>
                <a:gd name="connsiteY72" fmla="*/ 2039700 h 3770382"/>
                <a:gd name="connsiteX73" fmla="*/ 1802060 w 3062510"/>
                <a:gd name="connsiteY73" fmla="*/ 1762197 h 3770382"/>
                <a:gd name="connsiteX74" fmla="*/ 1827935 w 3062510"/>
                <a:gd name="connsiteY74" fmla="*/ 1730317 h 3770382"/>
                <a:gd name="connsiteX75" fmla="*/ 1907440 w 3062510"/>
                <a:gd name="connsiteY75" fmla="*/ 1686276 h 3770382"/>
                <a:gd name="connsiteX76" fmla="*/ 2922565 w 3062510"/>
                <a:gd name="connsiteY76" fmla="*/ 862410 h 3770382"/>
                <a:gd name="connsiteX77" fmla="*/ 2874939 w 3062510"/>
                <a:gd name="connsiteY77" fmla="*/ 290910 h 3770382"/>
                <a:gd name="connsiteX78" fmla="*/ 2372656 w 3062510"/>
                <a:gd name="connsiteY78" fmla="*/ 290910 h 3770382"/>
                <a:gd name="connsiteX79" fmla="*/ 2378322 w 3062510"/>
                <a:gd name="connsiteY79" fmla="*/ 234713 h 3770382"/>
                <a:gd name="connsiteX80" fmla="*/ 2268785 w 3062510"/>
                <a:gd name="connsiteY80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75297 w 3062510"/>
                <a:gd name="connsiteY48" fmla="*/ 1146335 h 3770382"/>
                <a:gd name="connsiteX49" fmla="*/ 1276905 w 3062510"/>
                <a:gd name="connsiteY49" fmla="*/ 1115144 h 3770382"/>
                <a:gd name="connsiteX50" fmla="*/ 1282049 w 3062510"/>
                <a:gd name="connsiteY50" fmla="*/ 1094887 h 3770382"/>
                <a:gd name="connsiteX51" fmla="*/ 1290410 w 3062510"/>
                <a:gd name="connsiteY51" fmla="*/ 1083633 h 3770382"/>
                <a:gd name="connsiteX52" fmla="*/ 1301021 w 3062510"/>
                <a:gd name="connsiteY52" fmla="*/ 1080096 h 3770382"/>
                <a:gd name="connsiteX53" fmla="*/ 1436718 w 3062510"/>
                <a:gd name="connsiteY53" fmla="*/ 1080096 h 3770382"/>
                <a:gd name="connsiteX54" fmla="*/ 1436718 w 3062510"/>
                <a:gd name="connsiteY54" fmla="*/ 392613 h 3770382"/>
                <a:gd name="connsiteX55" fmla="*/ 1439291 w 3062510"/>
                <a:gd name="connsiteY55" fmla="*/ 382967 h 3770382"/>
                <a:gd name="connsiteX56" fmla="*/ 1449580 w 3062510"/>
                <a:gd name="connsiteY56" fmla="*/ 376858 h 3770382"/>
                <a:gd name="connsiteX57" fmla="*/ 1472410 w 3062510"/>
                <a:gd name="connsiteY57" fmla="*/ 373643 h 3770382"/>
                <a:gd name="connsiteX58" fmla="*/ 1511962 w 3062510"/>
                <a:gd name="connsiteY58" fmla="*/ 372678 h 3770382"/>
                <a:gd name="connsiteX59" fmla="*/ 2268785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278184 w 3062510"/>
                <a:gd name="connsiteY66" fmla="*/ 1776484 h 3770382"/>
                <a:gd name="connsiteX67" fmla="*/ 1392484 w 3062510"/>
                <a:gd name="connsiteY67" fmla="*/ 2030174 h 3770382"/>
                <a:gd name="connsiteX68" fmla="*/ 797171 w 3062510"/>
                <a:gd name="connsiteY68" fmla="*/ 2987437 h 3770382"/>
                <a:gd name="connsiteX69" fmla="*/ 2259258 w 3062510"/>
                <a:gd name="connsiteY69" fmla="*/ 3173174 h 3770382"/>
                <a:gd name="connsiteX70" fmla="*/ 2278308 w 3062510"/>
                <a:gd name="connsiteY70" fmla="*/ 2973150 h 3770382"/>
                <a:gd name="connsiteX71" fmla="*/ 1692520 w 3062510"/>
                <a:gd name="connsiteY71" fmla="*/ 2039700 h 3770382"/>
                <a:gd name="connsiteX72" fmla="*/ 1802060 w 3062510"/>
                <a:gd name="connsiteY72" fmla="*/ 1762197 h 3770382"/>
                <a:gd name="connsiteX73" fmla="*/ 1827935 w 3062510"/>
                <a:gd name="connsiteY73" fmla="*/ 1730317 h 3770382"/>
                <a:gd name="connsiteX74" fmla="*/ 1907440 w 3062510"/>
                <a:gd name="connsiteY74" fmla="*/ 1686276 h 3770382"/>
                <a:gd name="connsiteX75" fmla="*/ 2922565 w 3062510"/>
                <a:gd name="connsiteY75" fmla="*/ 862410 h 3770382"/>
                <a:gd name="connsiteX76" fmla="*/ 2874939 w 3062510"/>
                <a:gd name="connsiteY76" fmla="*/ 290910 h 3770382"/>
                <a:gd name="connsiteX77" fmla="*/ 2372656 w 3062510"/>
                <a:gd name="connsiteY77" fmla="*/ 290910 h 3770382"/>
                <a:gd name="connsiteX78" fmla="*/ 2378322 w 3062510"/>
                <a:gd name="connsiteY78" fmla="*/ 234713 h 3770382"/>
                <a:gd name="connsiteX79" fmla="*/ 2268785 w 3062510"/>
                <a:gd name="connsiteY79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75297 w 3062510"/>
                <a:gd name="connsiteY48" fmla="*/ 1146335 h 3770382"/>
                <a:gd name="connsiteX49" fmla="*/ 1276905 w 3062510"/>
                <a:gd name="connsiteY49" fmla="*/ 1115144 h 3770382"/>
                <a:gd name="connsiteX50" fmla="*/ 1282049 w 3062510"/>
                <a:gd name="connsiteY50" fmla="*/ 1094887 h 3770382"/>
                <a:gd name="connsiteX51" fmla="*/ 1290410 w 3062510"/>
                <a:gd name="connsiteY51" fmla="*/ 1083633 h 3770382"/>
                <a:gd name="connsiteX52" fmla="*/ 1301021 w 3062510"/>
                <a:gd name="connsiteY52" fmla="*/ 1080096 h 3770382"/>
                <a:gd name="connsiteX53" fmla="*/ 1436718 w 3062510"/>
                <a:gd name="connsiteY53" fmla="*/ 1080096 h 3770382"/>
                <a:gd name="connsiteX54" fmla="*/ 1436718 w 3062510"/>
                <a:gd name="connsiteY54" fmla="*/ 392613 h 3770382"/>
                <a:gd name="connsiteX55" fmla="*/ 1439291 w 3062510"/>
                <a:gd name="connsiteY55" fmla="*/ 382967 h 3770382"/>
                <a:gd name="connsiteX56" fmla="*/ 1449580 w 3062510"/>
                <a:gd name="connsiteY56" fmla="*/ 376858 h 3770382"/>
                <a:gd name="connsiteX57" fmla="*/ 1472410 w 3062510"/>
                <a:gd name="connsiteY57" fmla="*/ 373643 h 3770382"/>
                <a:gd name="connsiteX58" fmla="*/ 1511962 w 3062510"/>
                <a:gd name="connsiteY58" fmla="*/ 372678 h 3770382"/>
                <a:gd name="connsiteX59" fmla="*/ 2268785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278184 w 3062510"/>
                <a:gd name="connsiteY66" fmla="*/ 1776484 h 3770382"/>
                <a:gd name="connsiteX67" fmla="*/ 1392484 w 3062510"/>
                <a:gd name="connsiteY67" fmla="*/ 2030174 h 3770382"/>
                <a:gd name="connsiteX68" fmla="*/ 2259258 w 3062510"/>
                <a:gd name="connsiteY68" fmla="*/ 3173174 h 3770382"/>
                <a:gd name="connsiteX69" fmla="*/ 2278308 w 3062510"/>
                <a:gd name="connsiteY69" fmla="*/ 2973150 h 3770382"/>
                <a:gd name="connsiteX70" fmla="*/ 1692520 w 3062510"/>
                <a:gd name="connsiteY70" fmla="*/ 2039700 h 3770382"/>
                <a:gd name="connsiteX71" fmla="*/ 1802060 w 3062510"/>
                <a:gd name="connsiteY71" fmla="*/ 1762197 h 3770382"/>
                <a:gd name="connsiteX72" fmla="*/ 1827935 w 3062510"/>
                <a:gd name="connsiteY72" fmla="*/ 1730317 h 3770382"/>
                <a:gd name="connsiteX73" fmla="*/ 1907440 w 3062510"/>
                <a:gd name="connsiteY73" fmla="*/ 1686276 h 3770382"/>
                <a:gd name="connsiteX74" fmla="*/ 2922565 w 3062510"/>
                <a:gd name="connsiteY74" fmla="*/ 862410 h 3770382"/>
                <a:gd name="connsiteX75" fmla="*/ 2874939 w 3062510"/>
                <a:gd name="connsiteY75" fmla="*/ 290910 h 3770382"/>
                <a:gd name="connsiteX76" fmla="*/ 2372656 w 3062510"/>
                <a:gd name="connsiteY76" fmla="*/ 290910 h 3770382"/>
                <a:gd name="connsiteX77" fmla="*/ 2378322 w 3062510"/>
                <a:gd name="connsiteY77" fmla="*/ 234713 h 3770382"/>
                <a:gd name="connsiteX78" fmla="*/ 2268785 w 3062510"/>
                <a:gd name="connsiteY78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75297 w 3062510"/>
                <a:gd name="connsiteY48" fmla="*/ 1146335 h 3770382"/>
                <a:gd name="connsiteX49" fmla="*/ 1276905 w 3062510"/>
                <a:gd name="connsiteY49" fmla="*/ 1115144 h 3770382"/>
                <a:gd name="connsiteX50" fmla="*/ 1282049 w 3062510"/>
                <a:gd name="connsiteY50" fmla="*/ 1094887 h 3770382"/>
                <a:gd name="connsiteX51" fmla="*/ 1290410 w 3062510"/>
                <a:gd name="connsiteY51" fmla="*/ 1083633 h 3770382"/>
                <a:gd name="connsiteX52" fmla="*/ 1301021 w 3062510"/>
                <a:gd name="connsiteY52" fmla="*/ 1080096 h 3770382"/>
                <a:gd name="connsiteX53" fmla="*/ 1436718 w 3062510"/>
                <a:gd name="connsiteY53" fmla="*/ 1080096 h 3770382"/>
                <a:gd name="connsiteX54" fmla="*/ 1436718 w 3062510"/>
                <a:gd name="connsiteY54" fmla="*/ 392613 h 3770382"/>
                <a:gd name="connsiteX55" fmla="*/ 1439291 w 3062510"/>
                <a:gd name="connsiteY55" fmla="*/ 382967 h 3770382"/>
                <a:gd name="connsiteX56" fmla="*/ 1449580 w 3062510"/>
                <a:gd name="connsiteY56" fmla="*/ 376858 h 3770382"/>
                <a:gd name="connsiteX57" fmla="*/ 1472410 w 3062510"/>
                <a:gd name="connsiteY57" fmla="*/ 373643 h 3770382"/>
                <a:gd name="connsiteX58" fmla="*/ 1511962 w 3062510"/>
                <a:gd name="connsiteY58" fmla="*/ 372678 h 3770382"/>
                <a:gd name="connsiteX59" fmla="*/ 2268785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278184 w 3062510"/>
                <a:gd name="connsiteY66" fmla="*/ 1776484 h 3770382"/>
                <a:gd name="connsiteX67" fmla="*/ 1392484 w 3062510"/>
                <a:gd name="connsiteY67" fmla="*/ 2030174 h 3770382"/>
                <a:gd name="connsiteX68" fmla="*/ 2278308 w 3062510"/>
                <a:gd name="connsiteY68" fmla="*/ 2973150 h 3770382"/>
                <a:gd name="connsiteX69" fmla="*/ 1692520 w 3062510"/>
                <a:gd name="connsiteY69" fmla="*/ 2039700 h 3770382"/>
                <a:gd name="connsiteX70" fmla="*/ 1802060 w 3062510"/>
                <a:gd name="connsiteY70" fmla="*/ 1762197 h 3770382"/>
                <a:gd name="connsiteX71" fmla="*/ 1827935 w 3062510"/>
                <a:gd name="connsiteY71" fmla="*/ 1730317 h 3770382"/>
                <a:gd name="connsiteX72" fmla="*/ 1907440 w 3062510"/>
                <a:gd name="connsiteY72" fmla="*/ 1686276 h 3770382"/>
                <a:gd name="connsiteX73" fmla="*/ 2922565 w 3062510"/>
                <a:gd name="connsiteY73" fmla="*/ 862410 h 3770382"/>
                <a:gd name="connsiteX74" fmla="*/ 2874939 w 3062510"/>
                <a:gd name="connsiteY74" fmla="*/ 290910 h 3770382"/>
                <a:gd name="connsiteX75" fmla="*/ 2372656 w 3062510"/>
                <a:gd name="connsiteY75" fmla="*/ 290910 h 3770382"/>
                <a:gd name="connsiteX76" fmla="*/ 2378322 w 3062510"/>
                <a:gd name="connsiteY76" fmla="*/ 234713 h 3770382"/>
                <a:gd name="connsiteX77" fmla="*/ 2268785 w 3062510"/>
                <a:gd name="connsiteY77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75297 w 3062510"/>
                <a:gd name="connsiteY48" fmla="*/ 1146335 h 3770382"/>
                <a:gd name="connsiteX49" fmla="*/ 1276905 w 3062510"/>
                <a:gd name="connsiteY49" fmla="*/ 1115144 h 3770382"/>
                <a:gd name="connsiteX50" fmla="*/ 1282049 w 3062510"/>
                <a:gd name="connsiteY50" fmla="*/ 1094887 h 3770382"/>
                <a:gd name="connsiteX51" fmla="*/ 1290410 w 3062510"/>
                <a:gd name="connsiteY51" fmla="*/ 1083633 h 3770382"/>
                <a:gd name="connsiteX52" fmla="*/ 1301021 w 3062510"/>
                <a:gd name="connsiteY52" fmla="*/ 1080096 h 3770382"/>
                <a:gd name="connsiteX53" fmla="*/ 1436718 w 3062510"/>
                <a:gd name="connsiteY53" fmla="*/ 1080096 h 3770382"/>
                <a:gd name="connsiteX54" fmla="*/ 1436718 w 3062510"/>
                <a:gd name="connsiteY54" fmla="*/ 392613 h 3770382"/>
                <a:gd name="connsiteX55" fmla="*/ 1439291 w 3062510"/>
                <a:gd name="connsiteY55" fmla="*/ 382967 h 3770382"/>
                <a:gd name="connsiteX56" fmla="*/ 1449580 w 3062510"/>
                <a:gd name="connsiteY56" fmla="*/ 376858 h 3770382"/>
                <a:gd name="connsiteX57" fmla="*/ 1472410 w 3062510"/>
                <a:gd name="connsiteY57" fmla="*/ 373643 h 3770382"/>
                <a:gd name="connsiteX58" fmla="*/ 1511962 w 3062510"/>
                <a:gd name="connsiteY58" fmla="*/ 372678 h 3770382"/>
                <a:gd name="connsiteX59" fmla="*/ 2268785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278184 w 3062510"/>
                <a:gd name="connsiteY66" fmla="*/ 1776484 h 3770382"/>
                <a:gd name="connsiteX67" fmla="*/ 1392484 w 3062510"/>
                <a:gd name="connsiteY67" fmla="*/ 2030174 h 3770382"/>
                <a:gd name="connsiteX68" fmla="*/ 1692520 w 3062510"/>
                <a:gd name="connsiteY68" fmla="*/ 2039700 h 3770382"/>
                <a:gd name="connsiteX69" fmla="*/ 1802060 w 3062510"/>
                <a:gd name="connsiteY69" fmla="*/ 1762197 h 3770382"/>
                <a:gd name="connsiteX70" fmla="*/ 1827935 w 3062510"/>
                <a:gd name="connsiteY70" fmla="*/ 1730317 h 3770382"/>
                <a:gd name="connsiteX71" fmla="*/ 1907440 w 3062510"/>
                <a:gd name="connsiteY71" fmla="*/ 1686276 h 3770382"/>
                <a:gd name="connsiteX72" fmla="*/ 2922565 w 3062510"/>
                <a:gd name="connsiteY72" fmla="*/ 862410 h 3770382"/>
                <a:gd name="connsiteX73" fmla="*/ 2874939 w 3062510"/>
                <a:gd name="connsiteY73" fmla="*/ 290910 h 3770382"/>
                <a:gd name="connsiteX74" fmla="*/ 2372656 w 3062510"/>
                <a:gd name="connsiteY74" fmla="*/ 290910 h 3770382"/>
                <a:gd name="connsiteX75" fmla="*/ 2378322 w 3062510"/>
                <a:gd name="connsiteY75" fmla="*/ 234713 h 3770382"/>
                <a:gd name="connsiteX76" fmla="*/ 2268785 w 3062510"/>
                <a:gd name="connsiteY76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75297 w 3062510"/>
                <a:gd name="connsiteY48" fmla="*/ 1146335 h 3770382"/>
                <a:gd name="connsiteX49" fmla="*/ 1276905 w 3062510"/>
                <a:gd name="connsiteY49" fmla="*/ 1115144 h 3770382"/>
                <a:gd name="connsiteX50" fmla="*/ 1282049 w 3062510"/>
                <a:gd name="connsiteY50" fmla="*/ 1094887 h 3770382"/>
                <a:gd name="connsiteX51" fmla="*/ 1290410 w 3062510"/>
                <a:gd name="connsiteY51" fmla="*/ 1083633 h 3770382"/>
                <a:gd name="connsiteX52" fmla="*/ 1301021 w 3062510"/>
                <a:gd name="connsiteY52" fmla="*/ 1080096 h 3770382"/>
                <a:gd name="connsiteX53" fmla="*/ 1436718 w 3062510"/>
                <a:gd name="connsiteY53" fmla="*/ 1080096 h 3770382"/>
                <a:gd name="connsiteX54" fmla="*/ 1436718 w 3062510"/>
                <a:gd name="connsiteY54" fmla="*/ 392613 h 3770382"/>
                <a:gd name="connsiteX55" fmla="*/ 1439291 w 3062510"/>
                <a:gd name="connsiteY55" fmla="*/ 382967 h 3770382"/>
                <a:gd name="connsiteX56" fmla="*/ 1449580 w 3062510"/>
                <a:gd name="connsiteY56" fmla="*/ 376858 h 3770382"/>
                <a:gd name="connsiteX57" fmla="*/ 1472410 w 3062510"/>
                <a:gd name="connsiteY57" fmla="*/ 373643 h 3770382"/>
                <a:gd name="connsiteX58" fmla="*/ 1511962 w 3062510"/>
                <a:gd name="connsiteY58" fmla="*/ 372678 h 3770382"/>
                <a:gd name="connsiteX59" fmla="*/ 2268785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278184 w 3062510"/>
                <a:gd name="connsiteY66" fmla="*/ 1776484 h 3770382"/>
                <a:gd name="connsiteX67" fmla="*/ 1392484 w 3062510"/>
                <a:gd name="connsiteY67" fmla="*/ 2030174 h 3770382"/>
                <a:gd name="connsiteX68" fmla="*/ 1802060 w 3062510"/>
                <a:gd name="connsiteY68" fmla="*/ 1762197 h 3770382"/>
                <a:gd name="connsiteX69" fmla="*/ 1827935 w 3062510"/>
                <a:gd name="connsiteY69" fmla="*/ 1730317 h 3770382"/>
                <a:gd name="connsiteX70" fmla="*/ 1907440 w 3062510"/>
                <a:gd name="connsiteY70" fmla="*/ 1686276 h 3770382"/>
                <a:gd name="connsiteX71" fmla="*/ 2922565 w 3062510"/>
                <a:gd name="connsiteY71" fmla="*/ 862410 h 3770382"/>
                <a:gd name="connsiteX72" fmla="*/ 2874939 w 3062510"/>
                <a:gd name="connsiteY72" fmla="*/ 290910 h 3770382"/>
                <a:gd name="connsiteX73" fmla="*/ 2372656 w 3062510"/>
                <a:gd name="connsiteY73" fmla="*/ 290910 h 3770382"/>
                <a:gd name="connsiteX74" fmla="*/ 2378322 w 3062510"/>
                <a:gd name="connsiteY74" fmla="*/ 234713 h 3770382"/>
                <a:gd name="connsiteX75" fmla="*/ 2268785 w 3062510"/>
                <a:gd name="connsiteY75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75297 w 3062510"/>
                <a:gd name="connsiteY48" fmla="*/ 1146335 h 3770382"/>
                <a:gd name="connsiteX49" fmla="*/ 1276905 w 3062510"/>
                <a:gd name="connsiteY49" fmla="*/ 1115144 h 3770382"/>
                <a:gd name="connsiteX50" fmla="*/ 1282049 w 3062510"/>
                <a:gd name="connsiteY50" fmla="*/ 1094887 h 3770382"/>
                <a:gd name="connsiteX51" fmla="*/ 1290410 w 3062510"/>
                <a:gd name="connsiteY51" fmla="*/ 1083633 h 3770382"/>
                <a:gd name="connsiteX52" fmla="*/ 1301021 w 3062510"/>
                <a:gd name="connsiteY52" fmla="*/ 1080096 h 3770382"/>
                <a:gd name="connsiteX53" fmla="*/ 1436718 w 3062510"/>
                <a:gd name="connsiteY53" fmla="*/ 1080096 h 3770382"/>
                <a:gd name="connsiteX54" fmla="*/ 1436718 w 3062510"/>
                <a:gd name="connsiteY54" fmla="*/ 392613 h 3770382"/>
                <a:gd name="connsiteX55" fmla="*/ 1439291 w 3062510"/>
                <a:gd name="connsiteY55" fmla="*/ 382967 h 3770382"/>
                <a:gd name="connsiteX56" fmla="*/ 1449580 w 3062510"/>
                <a:gd name="connsiteY56" fmla="*/ 376858 h 3770382"/>
                <a:gd name="connsiteX57" fmla="*/ 1472410 w 3062510"/>
                <a:gd name="connsiteY57" fmla="*/ 373643 h 3770382"/>
                <a:gd name="connsiteX58" fmla="*/ 1511962 w 3062510"/>
                <a:gd name="connsiteY58" fmla="*/ 372678 h 3770382"/>
                <a:gd name="connsiteX59" fmla="*/ 2268785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278184 w 3062510"/>
                <a:gd name="connsiteY66" fmla="*/ 1776484 h 3770382"/>
                <a:gd name="connsiteX67" fmla="*/ 1802060 w 3062510"/>
                <a:gd name="connsiteY67" fmla="*/ 1762197 h 3770382"/>
                <a:gd name="connsiteX68" fmla="*/ 1827935 w 3062510"/>
                <a:gd name="connsiteY68" fmla="*/ 1730317 h 3770382"/>
                <a:gd name="connsiteX69" fmla="*/ 1907440 w 3062510"/>
                <a:gd name="connsiteY69" fmla="*/ 1686276 h 3770382"/>
                <a:gd name="connsiteX70" fmla="*/ 2922565 w 3062510"/>
                <a:gd name="connsiteY70" fmla="*/ 862410 h 3770382"/>
                <a:gd name="connsiteX71" fmla="*/ 2874939 w 3062510"/>
                <a:gd name="connsiteY71" fmla="*/ 290910 h 3770382"/>
                <a:gd name="connsiteX72" fmla="*/ 2372656 w 3062510"/>
                <a:gd name="connsiteY72" fmla="*/ 290910 h 3770382"/>
                <a:gd name="connsiteX73" fmla="*/ 2378322 w 3062510"/>
                <a:gd name="connsiteY73" fmla="*/ 234713 h 3770382"/>
                <a:gd name="connsiteX74" fmla="*/ 2268785 w 3062510"/>
                <a:gd name="connsiteY74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75297 w 3062510"/>
                <a:gd name="connsiteY48" fmla="*/ 1146335 h 3770382"/>
                <a:gd name="connsiteX49" fmla="*/ 1276905 w 3062510"/>
                <a:gd name="connsiteY49" fmla="*/ 1115144 h 3770382"/>
                <a:gd name="connsiteX50" fmla="*/ 1282049 w 3062510"/>
                <a:gd name="connsiteY50" fmla="*/ 1094887 h 3770382"/>
                <a:gd name="connsiteX51" fmla="*/ 1290410 w 3062510"/>
                <a:gd name="connsiteY51" fmla="*/ 1083633 h 3770382"/>
                <a:gd name="connsiteX52" fmla="*/ 1301021 w 3062510"/>
                <a:gd name="connsiteY52" fmla="*/ 1080096 h 3770382"/>
                <a:gd name="connsiteX53" fmla="*/ 1436718 w 3062510"/>
                <a:gd name="connsiteY53" fmla="*/ 1080096 h 3770382"/>
                <a:gd name="connsiteX54" fmla="*/ 1436718 w 3062510"/>
                <a:gd name="connsiteY54" fmla="*/ 392613 h 3770382"/>
                <a:gd name="connsiteX55" fmla="*/ 1439291 w 3062510"/>
                <a:gd name="connsiteY55" fmla="*/ 382967 h 3770382"/>
                <a:gd name="connsiteX56" fmla="*/ 1449580 w 3062510"/>
                <a:gd name="connsiteY56" fmla="*/ 376858 h 3770382"/>
                <a:gd name="connsiteX57" fmla="*/ 1472410 w 3062510"/>
                <a:gd name="connsiteY57" fmla="*/ 373643 h 3770382"/>
                <a:gd name="connsiteX58" fmla="*/ 1511962 w 3062510"/>
                <a:gd name="connsiteY58" fmla="*/ 372678 h 3770382"/>
                <a:gd name="connsiteX59" fmla="*/ 2268785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267596 w 3062510"/>
                <a:gd name="connsiteY65" fmla="*/ 1763849 h 3770382"/>
                <a:gd name="connsiteX66" fmla="*/ 1802060 w 3062510"/>
                <a:gd name="connsiteY66" fmla="*/ 1762197 h 3770382"/>
                <a:gd name="connsiteX67" fmla="*/ 1827935 w 3062510"/>
                <a:gd name="connsiteY67" fmla="*/ 1730317 h 3770382"/>
                <a:gd name="connsiteX68" fmla="*/ 1907440 w 3062510"/>
                <a:gd name="connsiteY68" fmla="*/ 1686276 h 3770382"/>
                <a:gd name="connsiteX69" fmla="*/ 2922565 w 3062510"/>
                <a:gd name="connsiteY69" fmla="*/ 862410 h 3770382"/>
                <a:gd name="connsiteX70" fmla="*/ 2874939 w 3062510"/>
                <a:gd name="connsiteY70" fmla="*/ 290910 h 3770382"/>
                <a:gd name="connsiteX71" fmla="*/ 2372656 w 3062510"/>
                <a:gd name="connsiteY71" fmla="*/ 290910 h 3770382"/>
                <a:gd name="connsiteX72" fmla="*/ 2378322 w 3062510"/>
                <a:gd name="connsiteY72" fmla="*/ 234713 h 3770382"/>
                <a:gd name="connsiteX73" fmla="*/ 2268785 w 3062510"/>
                <a:gd name="connsiteY73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75297 w 3062510"/>
                <a:gd name="connsiteY48" fmla="*/ 1146335 h 3770382"/>
                <a:gd name="connsiteX49" fmla="*/ 1276905 w 3062510"/>
                <a:gd name="connsiteY49" fmla="*/ 1115144 h 3770382"/>
                <a:gd name="connsiteX50" fmla="*/ 1282049 w 3062510"/>
                <a:gd name="connsiteY50" fmla="*/ 1094887 h 3770382"/>
                <a:gd name="connsiteX51" fmla="*/ 1290410 w 3062510"/>
                <a:gd name="connsiteY51" fmla="*/ 1083633 h 3770382"/>
                <a:gd name="connsiteX52" fmla="*/ 1301021 w 3062510"/>
                <a:gd name="connsiteY52" fmla="*/ 1080096 h 3770382"/>
                <a:gd name="connsiteX53" fmla="*/ 1436718 w 3062510"/>
                <a:gd name="connsiteY53" fmla="*/ 1080096 h 3770382"/>
                <a:gd name="connsiteX54" fmla="*/ 1436718 w 3062510"/>
                <a:gd name="connsiteY54" fmla="*/ 392613 h 3770382"/>
                <a:gd name="connsiteX55" fmla="*/ 1439291 w 3062510"/>
                <a:gd name="connsiteY55" fmla="*/ 382967 h 3770382"/>
                <a:gd name="connsiteX56" fmla="*/ 1449580 w 3062510"/>
                <a:gd name="connsiteY56" fmla="*/ 376858 h 3770382"/>
                <a:gd name="connsiteX57" fmla="*/ 1472410 w 3062510"/>
                <a:gd name="connsiteY57" fmla="*/ 373643 h 3770382"/>
                <a:gd name="connsiteX58" fmla="*/ 1511962 w 3062510"/>
                <a:gd name="connsiteY58" fmla="*/ 372678 h 3770382"/>
                <a:gd name="connsiteX59" fmla="*/ 2268785 w 3062510"/>
                <a:gd name="connsiteY59" fmla="*/ 0 h 3770382"/>
                <a:gd name="connsiteX60" fmla="*/ 682873 w 3062510"/>
                <a:gd name="connsiteY60" fmla="*/ 234712 h 3770382"/>
                <a:gd name="connsiteX61" fmla="*/ 684289 w 3062510"/>
                <a:gd name="connsiteY61" fmla="*/ 306150 h 3770382"/>
                <a:gd name="connsiteX62" fmla="*/ 187571 w 3062510"/>
                <a:gd name="connsiteY62" fmla="*/ 306150 h 3770382"/>
                <a:gd name="connsiteX63" fmla="*/ 139945 w 3062510"/>
                <a:gd name="connsiteY63" fmla="*/ 877650 h 3770382"/>
                <a:gd name="connsiteX64" fmla="*/ 1155070 w 3062510"/>
                <a:gd name="connsiteY64" fmla="*/ 1701516 h 3770382"/>
                <a:gd name="connsiteX65" fmla="*/ 1802060 w 3062510"/>
                <a:gd name="connsiteY65" fmla="*/ 1762197 h 3770382"/>
                <a:gd name="connsiteX66" fmla="*/ 1827935 w 3062510"/>
                <a:gd name="connsiteY66" fmla="*/ 1730317 h 3770382"/>
                <a:gd name="connsiteX67" fmla="*/ 1907440 w 3062510"/>
                <a:gd name="connsiteY67" fmla="*/ 1686276 h 3770382"/>
                <a:gd name="connsiteX68" fmla="*/ 2922565 w 3062510"/>
                <a:gd name="connsiteY68" fmla="*/ 862410 h 3770382"/>
                <a:gd name="connsiteX69" fmla="*/ 2874939 w 3062510"/>
                <a:gd name="connsiteY69" fmla="*/ 290910 h 3770382"/>
                <a:gd name="connsiteX70" fmla="*/ 2372656 w 3062510"/>
                <a:gd name="connsiteY70" fmla="*/ 290910 h 3770382"/>
                <a:gd name="connsiteX71" fmla="*/ 2378322 w 3062510"/>
                <a:gd name="connsiteY71" fmla="*/ 234713 h 3770382"/>
                <a:gd name="connsiteX72" fmla="*/ 2268785 w 3062510"/>
                <a:gd name="connsiteY72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75297 w 3062510"/>
                <a:gd name="connsiteY48" fmla="*/ 1146335 h 3770382"/>
                <a:gd name="connsiteX49" fmla="*/ 1282049 w 3062510"/>
                <a:gd name="connsiteY49" fmla="*/ 1094887 h 3770382"/>
                <a:gd name="connsiteX50" fmla="*/ 1290410 w 3062510"/>
                <a:gd name="connsiteY50" fmla="*/ 1083633 h 3770382"/>
                <a:gd name="connsiteX51" fmla="*/ 1301021 w 3062510"/>
                <a:gd name="connsiteY51" fmla="*/ 1080096 h 3770382"/>
                <a:gd name="connsiteX52" fmla="*/ 1436718 w 3062510"/>
                <a:gd name="connsiteY52" fmla="*/ 1080096 h 3770382"/>
                <a:gd name="connsiteX53" fmla="*/ 1436718 w 3062510"/>
                <a:gd name="connsiteY53" fmla="*/ 392613 h 3770382"/>
                <a:gd name="connsiteX54" fmla="*/ 1439291 w 3062510"/>
                <a:gd name="connsiteY54" fmla="*/ 382967 h 3770382"/>
                <a:gd name="connsiteX55" fmla="*/ 1449580 w 3062510"/>
                <a:gd name="connsiteY55" fmla="*/ 376858 h 3770382"/>
                <a:gd name="connsiteX56" fmla="*/ 1472410 w 3062510"/>
                <a:gd name="connsiteY56" fmla="*/ 373643 h 3770382"/>
                <a:gd name="connsiteX57" fmla="*/ 1511962 w 3062510"/>
                <a:gd name="connsiteY57" fmla="*/ 372678 h 3770382"/>
                <a:gd name="connsiteX58" fmla="*/ 2268785 w 3062510"/>
                <a:gd name="connsiteY58" fmla="*/ 0 h 3770382"/>
                <a:gd name="connsiteX59" fmla="*/ 682873 w 3062510"/>
                <a:gd name="connsiteY59" fmla="*/ 234712 h 3770382"/>
                <a:gd name="connsiteX60" fmla="*/ 684289 w 3062510"/>
                <a:gd name="connsiteY60" fmla="*/ 306150 h 3770382"/>
                <a:gd name="connsiteX61" fmla="*/ 187571 w 3062510"/>
                <a:gd name="connsiteY61" fmla="*/ 306150 h 3770382"/>
                <a:gd name="connsiteX62" fmla="*/ 139945 w 3062510"/>
                <a:gd name="connsiteY62" fmla="*/ 877650 h 3770382"/>
                <a:gd name="connsiteX63" fmla="*/ 1155070 w 3062510"/>
                <a:gd name="connsiteY63" fmla="*/ 1701516 h 3770382"/>
                <a:gd name="connsiteX64" fmla="*/ 1802060 w 3062510"/>
                <a:gd name="connsiteY64" fmla="*/ 1762197 h 3770382"/>
                <a:gd name="connsiteX65" fmla="*/ 1827935 w 3062510"/>
                <a:gd name="connsiteY65" fmla="*/ 1730317 h 3770382"/>
                <a:gd name="connsiteX66" fmla="*/ 1907440 w 3062510"/>
                <a:gd name="connsiteY66" fmla="*/ 1686276 h 3770382"/>
                <a:gd name="connsiteX67" fmla="*/ 2922565 w 3062510"/>
                <a:gd name="connsiteY67" fmla="*/ 862410 h 3770382"/>
                <a:gd name="connsiteX68" fmla="*/ 2874939 w 3062510"/>
                <a:gd name="connsiteY68" fmla="*/ 290910 h 3770382"/>
                <a:gd name="connsiteX69" fmla="*/ 2372656 w 3062510"/>
                <a:gd name="connsiteY69" fmla="*/ 290910 h 3770382"/>
                <a:gd name="connsiteX70" fmla="*/ 2378322 w 3062510"/>
                <a:gd name="connsiteY70" fmla="*/ 234713 h 3770382"/>
                <a:gd name="connsiteX71" fmla="*/ 2268785 w 3062510"/>
                <a:gd name="connsiteY71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77227 w 3062510"/>
                <a:gd name="connsiteY47" fmla="*/ 1176883 h 3770382"/>
                <a:gd name="connsiteX48" fmla="*/ 1282049 w 3062510"/>
                <a:gd name="connsiteY48" fmla="*/ 1094887 h 3770382"/>
                <a:gd name="connsiteX49" fmla="*/ 1290410 w 3062510"/>
                <a:gd name="connsiteY49" fmla="*/ 1083633 h 3770382"/>
                <a:gd name="connsiteX50" fmla="*/ 1301021 w 3062510"/>
                <a:gd name="connsiteY50" fmla="*/ 1080096 h 3770382"/>
                <a:gd name="connsiteX51" fmla="*/ 1436718 w 3062510"/>
                <a:gd name="connsiteY51" fmla="*/ 1080096 h 3770382"/>
                <a:gd name="connsiteX52" fmla="*/ 1436718 w 3062510"/>
                <a:gd name="connsiteY52" fmla="*/ 392613 h 3770382"/>
                <a:gd name="connsiteX53" fmla="*/ 1439291 w 3062510"/>
                <a:gd name="connsiteY53" fmla="*/ 382967 h 3770382"/>
                <a:gd name="connsiteX54" fmla="*/ 1449580 w 3062510"/>
                <a:gd name="connsiteY54" fmla="*/ 376858 h 3770382"/>
                <a:gd name="connsiteX55" fmla="*/ 1472410 w 3062510"/>
                <a:gd name="connsiteY55" fmla="*/ 373643 h 3770382"/>
                <a:gd name="connsiteX56" fmla="*/ 1511962 w 3062510"/>
                <a:gd name="connsiteY56" fmla="*/ 372678 h 3770382"/>
                <a:gd name="connsiteX57" fmla="*/ 2268785 w 3062510"/>
                <a:gd name="connsiteY57" fmla="*/ 0 h 3770382"/>
                <a:gd name="connsiteX58" fmla="*/ 682873 w 3062510"/>
                <a:gd name="connsiteY58" fmla="*/ 234712 h 3770382"/>
                <a:gd name="connsiteX59" fmla="*/ 684289 w 3062510"/>
                <a:gd name="connsiteY59" fmla="*/ 306150 h 3770382"/>
                <a:gd name="connsiteX60" fmla="*/ 187571 w 3062510"/>
                <a:gd name="connsiteY60" fmla="*/ 306150 h 3770382"/>
                <a:gd name="connsiteX61" fmla="*/ 139945 w 3062510"/>
                <a:gd name="connsiteY61" fmla="*/ 877650 h 3770382"/>
                <a:gd name="connsiteX62" fmla="*/ 1155070 w 3062510"/>
                <a:gd name="connsiteY62" fmla="*/ 1701516 h 3770382"/>
                <a:gd name="connsiteX63" fmla="*/ 1802060 w 3062510"/>
                <a:gd name="connsiteY63" fmla="*/ 1762197 h 3770382"/>
                <a:gd name="connsiteX64" fmla="*/ 1827935 w 3062510"/>
                <a:gd name="connsiteY64" fmla="*/ 1730317 h 3770382"/>
                <a:gd name="connsiteX65" fmla="*/ 1907440 w 3062510"/>
                <a:gd name="connsiteY65" fmla="*/ 1686276 h 3770382"/>
                <a:gd name="connsiteX66" fmla="*/ 2922565 w 3062510"/>
                <a:gd name="connsiteY66" fmla="*/ 862410 h 3770382"/>
                <a:gd name="connsiteX67" fmla="*/ 2874939 w 3062510"/>
                <a:gd name="connsiteY67" fmla="*/ 290910 h 3770382"/>
                <a:gd name="connsiteX68" fmla="*/ 2372656 w 3062510"/>
                <a:gd name="connsiteY68" fmla="*/ 290910 h 3770382"/>
                <a:gd name="connsiteX69" fmla="*/ 2378322 w 3062510"/>
                <a:gd name="connsiteY69" fmla="*/ 234713 h 3770382"/>
                <a:gd name="connsiteX70" fmla="*/ 2268785 w 3062510"/>
                <a:gd name="connsiteY70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693 w 3062510"/>
                <a:gd name="connsiteY46" fmla="*/ 1196820 h 3770382"/>
                <a:gd name="connsiteX47" fmla="*/ 1282049 w 3062510"/>
                <a:gd name="connsiteY47" fmla="*/ 1094887 h 3770382"/>
                <a:gd name="connsiteX48" fmla="*/ 1290410 w 3062510"/>
                <a:gd name="connsiteY48" fmla="*/ 1083633 h 3770382"/>
                <a:gd name="connsiteX49" fmla="*/ 1301021 w 3062510"/>
                <a:gd name="connsiteY49" fmla="*/ 1080096 h 3770382"/>
                <a:gd name="connsiteX50" fmla="*/ 1436718 w 3062510"/>
                <a:gd name="connsiteY50" fmla="*/ 1080096 h 3770382"/>
                <a:gd name="connsiteX51" fmla="*/ 1436718 w 3062510"/>
                <a:gd name="connsiteY51" fmla="*/ 392613 h 3770382"/>
                <a:gd name="connsiteX52" fmla="*/ 1439291 w 3062510"/>
                <a:gd name="connsiteY52" fmla="*/ 382967 h 3770382"/>
                <a:gd name="connsiteX53" fmla="*/ 1449580 w 3062510"/>
                <a:gd name="connsiteY53" fmla="*/ 376858 h 3770382"/>
                <a:gd name="connsiteX54" fmla="*/ 1472410 w 3062510"/>
                <a:gd name="connsiteY54" fmla="*/ 373643 h 3770382"/>
                <a:gd name="connsiteX55" fmla="*/ 1511962 w 3062510"/>
                <a:gd name="connsiteY55" fmla="*/ 372678 h 3770382"/>
                <a:gd name="connsiteX56" fmla="*/ 2268785 w 3062510"/>
                <a:gd name="connsiteY56" fmla="*/ 0 h 3770382"/>
                <a:gd name="connsiteX57" fmla="*/ 682873 w 3062510"/>
                <a:gd name="connsiteY57" fmla="*/ 234712 h 3770382"/>
                <a:gd name="connsiteX58" fmla="*/ 684289 w 3062510"/>
                <a:gd name="connsiteY58" fmla="*/ 306150 h 3770382"/>
                <a:gd name="connsiteX59" fmla="*/ 187571 w 3062510"/>
                <a:gd name="connsiteY59" fmla="*/ 306150 h 3770382"/>
                <a:gd name="connsiteX60" fmla="*/ 139945 w 3062510"/>
                <a:gd name="connsiteY60" fmla="*/ 877650 h 3770382"/>
                <a:gd name="connsiteX61" fmla="*/ 1155070 w 3062510"/>
                <a:gd name="connsiteY61" fmla="*/ 1701516 h 3770382"/>
                <a:gd name="connsiteX62" fmla="*/ 1802060 w 3062510"/>
                <a:gd name="connsiteY62" fmla="*/ 1762197 h 3770382"/>
                <a:gd name="connsiteX63" fmla="*/ 1827935 w 3062510"/>
                <a:gd name="connsiteY63" fmla="*/ 1730317 h 3770382"/>
                <a:gd name="connsiteX64" fmla="*/ 1907440 w 3062510"/>
                <a:gd name="connsiteY64" fmla="*/ 1686276 h 3770382"/>
                <a:gd name="connsiteX65" fmla="*/ 2922565 w 3062510"/>
                <a:gd name="connsiteY65" fmla="*/ 862410 h 3770382"/>
                <a:gd name="connsiteX66" fmla="*/ 2874939 w 3062510"/>
                <a:gd name="connsiteY66" fmla="*/ 290910 h 3770382"/>
                <a:gd name="connsiteX67" fmla="*/ 2372656 w 3062510"/>
                <a:gd name="connsiteY67" fmla="*/ 290910 h 3770382"/>
                <a:gd name="connsiteX68" fmla="*/ 2378322 w 3062510"/>
                <a:gd name="connsiteY68" fmla="*/ 234713 h 3770382"/>
                <a:gd name="connsiteX69" fmla="*/ 2268785 w 3062510"/>
                <a:gd name="connsiteY69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90732 w 3062510"/>
                <a:gd name="connsiteY45" fmla="*/ 1207431 h 3770382"/>
                <a:gd name="connsiteX46" fmla="*/ 1282049 w 3062510"/>
                <a:gd name="connsiteY46" fmla="*/ 1094887 h 3770382"/>
                <a:gd name="connsiteX47" fmla="*/ 1290410 w 3062510"/>
                <a:gd name="connsiteY47" fmla="*/ 1083633 h 3770382"/>
                <a:gd name="connsiteX48" fmla="*/ 1301021 w 3062510"/>
                <a:gd name="connsiteY48" fmla="*/ 1080096 h 3770382"/>
                <a:gd name="connsiteX49" fmla="*/ 1436718 w 3062510"/>
                <a:gd name="connsiteY49" fmla="*/ 1080096 h 3770382"/>
                <a:gd name="connsiteX50" fmla="*/ 1436718 w 3062510"/>
                <a:gd name="connsiteY50" fmla="*/ 392613 h 3770382"/>
                <a:gd name="connsiteX51" fmla="*/ 1439291 w 3062510"/>
                <a:gd name="connsiteY51" fmla="*/ 382967 h 3770382"/>
                <a:gd name="connsiteX52" fmla="*/ 1449580 w 3062510"/>
                <a:gd name="connsiteY52" fmla="*/ 376858 h 3770382"/>
                <a:gd name="connsiteX53" fmla="*/ 1472410 w 3062510"/>
                <a:gd name="connsiteY53" fmla="*/ 373643 h 3770382"/>
                <a:gd name="connsiteX54" fmla="*/ 1511962 w 3062510"/>
                <a:gd name="connsiteY54" fmla="*/ 372678 h 3770382"/>
                <a:gd name="connsiteX55" fmla="*/ 2268785 w 3062510"/>
                <a:gd name="connsiteY55" fmla="*/ 0 h 3770382"/>
                <a:gd name="connsiteX56" fmla="*/ 682873 w 3062510"/>
                <a:gd name="connsiteY56" fmla="*/ 234712 h 3770382"/>
                <a:gd name="connsiteX57" fmla="*/ 684289 w 3062510"/>
                <a:gd name="connsiteY57" fmla="*/ 306150 h 3770382"/>
                <a:gd name="connsiteX58" fmla="*/ 187571 w 3062510"/>
                <a:gd name="connsiteY58" fmla="*/ 306150 h 3770382"/>
                <a:gd name="connsiteX59" fmla="*/ 139945 w 3062510"/>
                <a:gd name="connsiteY59" fmla="*/ 877650 h 3770382"/>
                <a:gd name="connsiteX60" fmla="*/ 1155070 w 3062510"/>
                <a:gd name="connsiteY60" fmla="*/ 1701516 h 3770382"/>
                <a:gd name="connsiteX61" fmla="*/ 1802060 w 3062510"/>
                <a:gd name="connsiteY61" fmla="*/ 1762197 h 3770382"/>
                <a:gd name="connsiteX62" fmla="*/ 1827935 w 3062510"/>
                <a:gd name="connsiteY62" fmla="*/ 1730317 h 3770382"/>
                <a:gd name="connsiteX63" fmla="*/ 1907440 w 3062510"/>
                <a:gd name="connsiteY63" fmla="*/ 1686276 h 3770382"/>
                <a:gd name="connsiteX64" fmla="*/ 2922565 w 3062510"/>
                <a:gd name="connsiteY64" fmla="*/ 862410 h 3770382"/>
                <a:gd name="connsiteX65" fmla="*/ 2874939 w 3062510"/>
                <a:gd name="connsiteY65" fmla="*/ 290910 h 3770382"/>
                <a:gd name="connsiteX66" fmla="*/ 2372656 w 3062510"/>
                <a:gd name="connsiteY66" fmla="*/ 290910 h 3770382"/>
                <a:gd name="connsiteX67" fmla="*/ 2378322 w 3062510"/>
                <a:gd name="connsiteY67" fmla="*/ 234713 h 3770382"/>
                <a:gd name="connsiteX68" fmla="*/ 2268785 w 3062510"/>
                <a:gd name="connsiteY68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301021 w 3062510"/>
                <a:gd name="connsiteY44" fmla="*/ 1210646 h 3770382"/>
                <a:gd name="connsiteX45" fmla="*/ 1282049 w 3062510"/>
                <a:gd name="connsiteY45" fmla="*/ 1094887 h 3770382"/>
                <a:gd name="connsiteX46" fmla="*/ 1290410 w 3062510"/>
                <a:gd name="connsiteY46" fmla="*/ 1083633 h 3770382"/>
                <a:gd name="connsiteX47" fmla="*/ 1301021 w 3062510"/>
                <a:gd name="connsiteY47" fmla="*/ 1080096 h 3770382"/>
                <a:gd name="connsiteX48" fmla="*/ 1436718 w 3062510"/>
                <a:gd name="connsiteY48" fmla="*/ 1080096 h 3770382"/>
                <a:gd name="connsiteX49" fmla="*/ 1436718 w 3062510"/>
                <a:gd name="connsiteY49" fmla="*/ 392613 h 3770382"/>
                <a:gd name="connsiteX50" fmla="*/ 1439291 w 3062510"/>
                <a:gd name="connsiteY50" fmla="*/ 382967 h 3770382"/>
                <a:gd name="connsiteX51" fmla="*/ 1449580 w 3062510"/>
                <a:gd name="connsiteY51" fmla="*/ 376858 h 3770382"/>
                <a:gd name="connsiteX52" fmla="*/ 1472410 w 3062510"/>
                <a:gd name="connsiteY52" fmla="*/ 373643 h 3770382"/>
                <a:gd name="connsiteX53" fmla="*/ 1511962 w 3062510"/>
                <a:gd name="connsiteY53" fmla="*/ 372678 h 3770382"/>
                <a:gd name="connsiteX54" fmla="*/ 2268785 w 3062510"/>
                <a:gd name="connsiteY54" fmla="*/ 0 h 3770382"/>
                <a:gd name="connsiteX55" fmla="*/ 682873 w 3062510"/>
                <a:gd name="connsiteY55" fmla="*/ 234712 h 3770382"/>
                <a:gd name="connsiteX56" fmla="*/ 684289 w 3062510"/>
                <a:gd name="connsiteY56" fmla="*/ 306150 h 3770382"/>
                <a:gd name="connsiteX57" fmla="*/ 187571 w 3062510"/>
                <a:gd name="connsiteY57" fmla="*/ 306150 h 3770382"/>
                <a:gd name="connsiteX58" fmla="*/ 139945 w 3062510"/>
                <a:gd name="connsiteY58" fmla="*/ 877650 h 3770382"/>
                <a:gd name="connsiteX59" fmla="*/ 1155070 w 3062510"/>
                <a:gd name="connsiteY59" fmla="*/ 1701516 h 3770382"/>
                <a:gd name="connsiteX60" fmla="*/ 1802060 w 3062510"/>
                <a:gd name="connsiteY60" fmla="*/ 1762197 h 3770382"/>
                <a:gd name="connsiteX61" fmla="*/ 1827935 w 3062510"/>
                <a:gd name="connsiteY61" fmla="*/ 1730317 h 3770382"/>
                <a:gd name="connsiteX62" fmla="*/ 1907440 w 3062510"/>
                <a:gd name="connsiteY62" fmla="*/ 1686276 h 3770382"/>
                <a:gd name="connsiteX63" fmla="*/ 2922565 w 3062510"/>
                <a:gd name="connsiteY63" fmla="*/ 862410 h 3770382"/>
                <a:gd name="connsiteX64" fmla="*/ 2874939 w 3062510"/>
                <a:gd name="connsiteY64" fmla="*/ 290910 h 3770382"/>
                <a:gd name="connsiteX65" fmla="*/ 2372656 w 3062510"/>
                <a:gd name="connsiteY65" fmla="*/ 290910 h 3770382"/>
                <a:gd name="connsiteX66" fmla="*/ 2378322 w 3062510"/>
                <a:gd name="connsiteY66" fmla="*/ 234713 h 3770382"/>
                <a:gd name="connsiteX67" fmla="*/ 2268785 w 3062510"/>
                <a:gd name="connsiteY67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282049 w 3062510"/>
                <a:gd name="connsiteY44" fmla="*/ 1094887 h 3770382"/>
                <a:gd name="connsiteX45" fmla="*/ 1290410 w 3062510"/>
                <a:gd name="connsiteY45" fmla="*/ 1083633 h 3770382"/>
                <a:gd name="connsiteX46" fmla="*/ 1301021 w 3062510"/>
                <a:gd name="connsiteY46" fmla="*/ 1080096 h 3770382"/>
                <a:gd name="connsiteX47" fmla="*/ 1436718 w 3062510"/>
                <a:gd name="connsiteY47" fmla="*/ 1080096 h 3770382"/>
                <a:gd name="connsiteX48" fmla="*/ 1436718 w 3062510"/>
                <a:gd name="connsiteY48" fmla="*/ 392613 h 3770382"/>
                <a:gd name="connsiteX49" fmla="*/ 1439291 w 3062510"/>
                <a:gd name="connsiteY49" fmla="*/ 382967 h 3770382"/>
                <a:gd name="connsiteX50" fmla="*/ 1449580 w 3062510"/>
                <a:gd name="connsiteY50" fmla="*/ 376858 h 3770382"/>
                <a:gd name="connsiteX51" fmla="*/ 1472410 w 3062510"/>
                <a:gd name="connsiteY51" fmla="*/ 373643 h 3770382"/>
                <a:gd name="connsiteX52" fmla="*/ 1511962 w 3062510"/>
                <a:gd name="connsiteY52" fmla="*/ 372678 h 3770382"/>
                <a:gd name="connsiteX53" fmla="*/ 2268785 w 3062510"/>
                <a:gd name="connsiteY53" fmla="*/ 0 h 3770382"/>
                <a:gd name="connsiteX54" fmla="*/ 682873 w 3062510"/>
                <a:gd name="connsiteY54" fmla="*/ 234712 h 3770382"/>
                <a:gd name="connsiteX55" fmla="*/ 684289 w 3062510"/>
                <a:gd name="connsiteY55" fmla="*/ 306150 h 3770382"/>
                <a:gd name="connsiteX56" fmla="*/ 187571 w 3062510"/>
                <a:gd name="connsiteY56" fmla="*/ 306150 h 3770382"/>
                <a:gd name="connsiteX57" fmla="*/ 139945 w 3062510"/>
                <a:gd name="connsiteY57" fmla="*/ 877650 h 3770382"/>
                <a:gd name="connsiteX58" fmla="*/ 1155070 w 3062510"/>
                <a:gd name="connsiteY58" fmla="*/ 1701516 h 3770382"/>
                <a:gd name="connsiteX59" fmla="*/ 1802060 w 3062510"/>
                <a:gd name="connsiteY59" fmla="*/ 1762197 h 3770382"/>
                <a:gd name="connsiteX60" fmla="*/ 1827935 w 3062510"/>
                <a:gd name="connsiteY60" fmla="*/ 1730317 h 3770382"/>
                <a:gd name="connsiteX61" fmla="*/ 1907440 w 3062510"/>
                <a:gd name="connsiteY61" fmla="*/ 1686276 h 3770382"/>
                <a:gd name="connsiteX62" fmla="*/ 2922565 w 3062510"/>
                <a:gd name="connsiteY62" fmla="*/ 862410 h 3770382"/>
                <a:gd name="connsiteX63" fmla="*/ 2874939 w 3062510"/>
                <a:gd name="connsiteY63" fmla="*/ 290910 h 3770382"/>
                <a:gd name="connsiteX64" fmla="*/ 2372656 w 3062510"/>
                <a:gd name="connsiteY64" fmla="*/ 290910 h 3770382"/>
                <a:gd name="connsiteX65" fmla="*/ 2378322 w 3062510"/>
                <a:gd name="connsiteY65" fmla="*/ 234713 h 3770382"/>
                <a:gd name="connsiteX66" fmla="*/ 2268785 w 3062510"/>
                <a:gd name="connsiteY66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282049 w 3062510"/>
                <a:gd name="connsiteY44" fmla="*/ 1094887 h 3770382"/>
                <a:gd name="connsiteX45" fmla="*/ 1290410 w 3062510"/>
                <a:gd name="connsiteY45" fmla="*/ 1083633 h 3770382"/>
                <a:gd name="connsiteX46" fmla="*/ 1436718 w 3062510"/>
                <a:gd name="connsiteY46" fmla="*/ 1080096 h 3770382"/>
                <a:gd name="connsiteX47" fmla="*/ 1436718 w 3062510"/>
                <a:gd name="connsiteY47" fmla="*/ 392613 h 3770382"/>
                <a:gd name="connsiteX48" fmla="*/ 1439291 w 3062510"/>
                <a:gd name="connsiteY48" fmla="*/ 382967 h 3770382"/>
                <a:gd name="connsiteX49" fmla="*/ 1449580 w 3062510"/>
                <a:gd name="connsiteY49" fmla="*/ 376858 h 3770382"/>
                <a:gd name="connsiteX50" fmla="*/ 1472410 w 3062510"/>
                <a:gd name="connsiteY50" fmla="*/ 373643 h 3770382"/>
                <a:gd name="connsiteX51" fmla="*/ 1511962 w 3062510"/>
                <a:gd name="connsiteY51" fmla="*/ 372678 h 3770382"/>
                <a:gd name="connsiteX52" fmla="*/ 2268785 w 3062510"/>
                <a:gd name="connsiteY52" fmla="*/ 0 h 3770382"/>
                <a:gd name="connsiteX53" fmla="*/ 682873 w 3062510"/>
                <a:gd name="connsiteY53" fmla="*/ 234712 h 3770382"/>
                <a:gd name="connsiteX54" fmla="*/ 684289 w 3062510"/>
                <a:gd name="connsiteY54" fmla="*/ 306150 h 3770382"/>
                <a:gd name="connsiteX55" fmla="*/ 187571 w 3062510"/>
                <a:gd name="connsiteY55" fmla="*/ 306150 h 3770382"/>
                <a:gd name="connsiteX56" fmla="*/ 139945 w 3062510"/>
                <a:gd name="connsiteY56" fmla="*/ 877650 h 3770382"/>
                <a:gd name="connsiteX57" fmla="*/ 1155070 w 3062510"/>
                <a:gd name="connsiteY57" fmla="*/ 1701516 h 3770382"/>
                <a:gd name="connsiteX58" fmla="*/ 1802060 w 3062510"/>
                <a:gd name="connsiteY58" fmla="*/ 1762197 h 3770382"/>
                <a:gd name="connsiteX59" fmla="*/ 1827935 w 3062510"/>
                <a:gd name="connsiteY59" fmla="*/ 1730317 h 3770382"/>
                <a:gd name="connsiteX60" fmla="*/ 1907440 w 3062510"/>
                <a:gd name="connsiteY60" fmla="*/ 1686276 h 3770382"/>
                <a:gd name="connsiteX61" fmla="*/ 2922565 w 3062510"/>
                <a:gd name="connsiteY61" fmla="*/ 862410 h 3770382"/>
                <a:gd name="connsiteX62" fmla="*/ 2874939 w 3062510"/>
                <a:gd name="connsiteY62" fmla="*/ 290910 h 3770382"/>
                <a:gd name="connsiteX63" fmla="*/ 2372656 w 3062510"/>
                <a:gd name="connsiteY63" fmla="*/ 290910 h 3770382"/>
                <a:gd name="connsiteX64" fmla="*/ 2378322 w 3062510"/>
                <a:gd name="connsiteY64" fmla="*/ 234713 h 3770382"/>
                <a:gd name="connsiteX65" fmla="*/ 2268785 w 3062510"/>
                <a:gd name="connsiteY65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282049 w 3062510"/>
                <a:gd name="connsiteY44" fmla="*/ 1094887 h 3770382"/>
                <a:gd name="connsiteX45" fmla="*/ 1436718 w 3062510"/>
                <a:gd name="connsiteY45" fmla="*/ 1080096 h 3770382"/>
                <a:gd name="connsiteX46" fmla="*/ 1436718 w 3062510"/>
                <a:gd name="connsiteY46" fmla="*/ 392613 h 3770382"/>
                <a:gd name="connsiteX47" fmla="*/ 1439291 w 3062510"/>
                <a:gd name="connsiteY47" fmla="*/ 382967 h 3770382"/>
                <a:gd name="connsiteX48" fmla="*/ 1449580 w 3062510"/>
                <a:gd name="connsiteY48" fmla="*/ 376858 h 3770382"/>
                <a:gd name="connsiteX49" fmla="*/ 1472410 w 3062510"/>
                <a:gd name="connsiteY49" fmla="*/ 373643 h 3770382"/>
                <a:gd name="connsiteX50" fmla="*/ 1511962 w 3062510"/>
                <a:gd name="connsiteY50" fmla="*/ 372678 h 3770382"/>
                <a:gd name="connsiteX51" fmla="*/ 2268785 w 3062510"/>
                <a:gd name="connsiteY51" fmla="*/ 0 h 3770382"/>
                <a:gd name="connsiteX52" fmla="*/ 682873 w 3062510"/>
                <a:gd name="connsiteY52" fmla="*/ 234712 h 3770382"/>
                <a:gd name="connsiteX53" fmla="*/ 684289 w 3062510"/>
                <a:gd name="connsiteY53" fmla="*/ 306150 h 3770382"/>
                <a:gd name="connsiteX54" fmla="*/ 187571 w 3062510"/>
                <a:gd name="connsiteY54" fmla="*/ 306150 h 3770382"/>
                <a:gd name="connsiteX55" fmla="*/ 139945 w 3062510"/>
                <a:gd name="connsiteY55" fmla="*/ 877650 h 3770382"/>
                <a:gd name="connsiteX56" fmla="*/ 1155070 w 3062510"/>
                <a:gd name="connsiteY56" fmla="*/ 1701516 h 3770382"/>
                <a:gd name="connsiteX57" fmla="*/ 1802060 w 3062510"/>
                <a:gd name="connsiteY57" fmla="*/ 1762197 h 3770382"/>
                <a:gd name="connsiteX58" fmla="*/ 1827935 w 3062510"/>
                <a:gd name="connsiteY58" fmla="*/ 1730317 h 3770382"/>
                <a:gd name="connsiteX59" fmla="*/ 1907440 w 3062510"/>
                <a:gd name="connsiteY59" fmla="*/ 1686276 h 3770382"/>
                <a:gd name="connsiteX60" fmla="*/ 2922565 w 3062510"/>
                <a:gd name="connsiteY60" fmla="*/ 862410 h 3770382"/>
                <a:gd name="connsiteX61" fmla="*/ 2874939 w 3062510"/>
                <a:gd name="connsiteY61" fmla="*/ 290910 h 3770382"/>
                <a:gd name="connsiteX62" fmla="*/ 2372656 w 3062510"/>
                <a:gd name="connsiteY62" fmla="*/ 290910 h 3770382"/>
                <a:gd name="connsiteX63" fmla="*/ 2378322 w 3062510"/>
                <a:gd name="connsiteY63" fmla="*/ 234713 h 3770382"/>
                <a:gd name="connsiteX64" fmla="*/ 2268785 w 3062510"/>
                <a:gd name="connsiteY64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436718 w 3062510"/>
                <a:gd name="connsiteY44" fmla="*/ 1080096 h 3770382"/>
                <a:gd name="connsiteX45" fmla="*/ 1436718 w 3062510"/>
                <a:gd name="connsiteY45" fmla="*/ 392613 h 3770382"/>
                <a:gd name="connsiteX46" fmla="*/ 1439291 w 3062510"/>
                <a:gd name="connsiteY46" fmla="*/ 382967 h 3770382"/>
                <a:gd name="connsiteX47" fmla="*/ 1449580 w 3062510"/>
                <a:gd name="connsiteY47" fmla="*/ 376858 h 3770382"/>
                <a:gd name="connsiteX48" fmla="*/ 1472410 w 3062510"/>
                <a:gd name="connsiteY48" fmla="*/ 373643 h 3770382"/>
                <a:gd name="connsiteX49" fmla="*/ 1511962 w 3062510"/>
                <a:gd name="connsiteY49" fmla="*/ 372678 h 3770382"/>
                <a:gd name="connsiteX50" fmla="*/ 2268785 w 3062510"/>
                <a:gd name="connsiteY50" fmla="*/ 0 h 3770382"/>
                <a:gd name="connsiteX51" fmla="*/ 682873 w 3062510"/>
                <a:gd name="connsiteY51" fmla="*/ 234712 h 3770382"/>
                <a:gd name="connsiteX52" fmla="*/ 684289 w 3062510"/>
                <a:gd name="connsiteY52" fmla="*/ 306150 h 3770382"/>
                <a:gd name="connsiteX53" fmla="*/ 187571 w 3062510"/>
                <a:gd name="connsiteY53" fmla="*/ 306150 h 3770382"/>
                <a:gd name="connsiteX54" fmla="*/ 139945 w 3062510"/>
                <a:gd name="connsiteY54" fmla="*/ 877650 h 3770382"/>
                <a:gd name="connsiteX55" fmla="*/ 1155070 w 3062510"/>
                <a:gd name="connsiteY55" fmla="*/ 1701516 h 3770382"/>
                <a:gd name="connsiteX56" fmla="*/ 1802060 w 3062510"/>
                <a:gd name="connsiteY56" fmla="*/ 1762197 h 3770382"/>
                <a:gd name="connsiteX57" fmla="*/ 1827935 w 3062510"/>
                <a:gd name="connsiteY57" fmla="*/ 1730317 h 3770382"/>
                <a:gd name="connsiteX58" fmla="*/ 1907440 w 3062510"/>
                <a:gd name="connsiteY58" fmla="*/ 1686276 h 3770382"/>
                <a:gd name="connsiteX59" fmla="*/ 2922565 w 3062510"/>
                <a:gd name="connsiteY59" fmla="*/ 862410 h 3770382"/>
                <a:gd name="connsiteX60" fmla="*/ 2874939 w 3062510"/>
                <a:gd name="connsiteY60" fmla="*/ 290910 h 3770382"/>
                <a:gd name="connsiteX61" fmla="*/ 2372656 w 3062510"/>
                <a:gd name="connsiteY61" fmla="*/ 290910 h 3770382"/>
                <a:gd name="connsiteX62" fmla="*/ 2378322 w 3062510"/>
                <a:gd name="connsiteY62" fmla="*/ 234713 h 3770382"/>
                <a:gd name="connsiteX63" fmla="*/ 2268785 w 3062510"/>
                <a:gd name="connsiteY63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605212 w 3062510"/>
                <a:gd name="connsiteY34" fmla="*/ 1080096 h 3770382"/>
                <a:gd name="connsiteX35" fmla="*/ 1760202 w 3062510"/>
                <a:gd name="connsiteY35" fmla="*/ 1080096 h 3770382"/>
                <a:gd name="connsiteX36" fmla="*/ 1770491 w 3062510"/>
                <a:gd name="connsiteY36" fmla="*/ 1083633 h 3770382"/>
                <a:gd name="connsiteX37" fmla="*/ 1778530 w 3062510"/>
                <a:gd name="connsiteY37" fmla="*/ 1094887 h 3770382"/>
                <a:gd name="connsiteX38" fmla="*/ 1783676 w 3062510"/>
                <a:gd name="connsiteY38" fmla="*/ 1115144 h 3770382"/>
                <a:gd name="connsiteX39" fmla="*/ 1785284 w 3062510"/>
                <a:gd name="connsiteY39" fmla="*/ 1146335 h 3770382"/>
                <a:gd name="connsiteX40" fmla="*/ 1783354 w 3062510"/>
                <a:gd name="connsiteY40" fmla="*/ 1176883 h 3770382"/>
                <a:gd name="connsiteX41" fmla="*/ 1777887 w 3062510"/>
                <a:gd name="connsiteY41" fmla="*/ 1196820 h 3770382"/>
                <a:gd name="connsiteX42" fmla="*/ 1769848 w 3062510"/>
                <a:gd name="connsiteY42" fmla="*/ 1207431 h 3770382"/>
                <a:gd name="connsiteX43" fmla="*/ 1760202 w 3062510"/>
                <a:gd name="connsiteY43" fmla="*/ 1210646 h 3770382"/>
                <a:gd name="connsiteX44" fmla="*/ 1436718 w 3062510"/>
                <a:gd name="connsiteY44" fmla="*/ 392613 h 3770382"/>
                <a:gd name="connsiteX45" fmla="*/ 1439291 w 3062510"/>
                <a:gd name="connsiteY45" fmla="*/ 382967 h 3770382"/>
                <a:gd name="connsiteX46" fmla="*/ 1449580 w 3062510"/>
                <a:gd name="connsiteY46" fmla="*/ 376858 h 3770382"/>
                <a:gd name="connsiteX47" fmla="*/ 1472410 w 3062510"/>
                <a:gd name="connsiteY47" fmla="*/ 373643 h 3770382"/>
                <a:gd name="connsiteX48" fmla="*/ 1511962 w 3062510"/>
                <a:gd name="connsiteY48" fmla="*/ 372678 h 3770382"/>
                <a:gd name="connsiteX49" fmla="*/ 2268785 w 3062510"/>
                <a:gd name="connsiteY49" fmla="*/ 0 h 3770382"/>
                <a:gd name="connsiteX50" fmla="*/ 682873 w 3062510"/>
                <a:gd name="connsiteY50" fmla="*/ 234712 h 3770382"/>
                <a:gd name="connsiteX51" fmla="*/ 684289 w 3062510"/>
                <a:gd name="connsiteY51" fmla="*/ 306150 h 3770382"/>
                <a:gd name="connsiteX52" fmla="*/ 187571 w 3062510"/>
                <a:gd name="connsiteY52" fmla="*/ 306150 h 3770382"/>
                <a:gd name="connsiteX53" fmla="*/ 139945 w 3062510"/>
                <a:gd name="connsiteY53" fmla="*/ 877650 h 3770382"/>
                <a:gd name="connsiteX54" fmla="*/ 1155070 w 3062510"/>
                <a:gd name="connsiteY54" fmla="*/ 1701516 h 3770382"/>
                <a:gd name="connsiteX55" fmla="*/ 1802060 w 3062510"/>
                <a:gd name="connsiteY55" fmla="*/ 1762197 h 3770382"/>
                <a:gd name="connsiteX56" fmla="*/ 1827935 w 3062510"/>
                <a:gd name="connsiteY56" fmla="*/ 1730317 h 3770382"/>
                <a:gd name="connsiteX57" fmla="*/ 1907440 w 3062510"/>
                <a:gd name="connsiteY57" fmla="*/ 1686276 h 3770382"/>
                <a:gd name="connsiteX58" fmla="*/ 2922565 w 3062510"/>
                <a:gd name="connsiteY58" fmla="*/ 862410 h 3770382"/>
                <a:gd name="connsiteX59" fmla="*/ 2874939 w 3062510"/>
                <a:gd name="connsiteY59" fmla="*/ 290910 h 3770382"/>
                <a:gd name="connsiteX60" fmla="*/ 2372656 w 3062510"/>
                <a:gd name="connsiteY60" fmla="*/ 290910 h 3770382"/>
                <a:gd name="connsiteX61" fmla="*/ 2378322 w 3062510"/>
                <a:gd name="connsiteY61" fmla="*/ 234713 h 3770382"/>
                <a:gd name="connsiteX62" fmla="*/ 2268785 w 3062510"/>
                <a:gd name="connsiteY62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60202 w 3062510"/>
                <a:gd name="connsiteY34" fmla="*/ 1080096 h 3770382"/>
                <a:gd name="connsiteX35" fmla="*/ 1770491 w 3062510"/>
                <a:gd name="connsiteY35" fmla="*/ 1083633 h 3770382"/>
                <a:gd name="connsiteX36" fmla="*/ 1778530 w 3062510"/>
                <a:gd name="connsiteY36" fmla="*/ 1094887 h 3770382"/>
                <a:gd name="connsiteX37" fmla="*/ 1783676 w 3062510"/>
                <a:gd name="connsiteY37" fmla="*/ 1115144 h 3770382"/>
                <a:gd name="connsiteX38" fmla="*/ 1785284 w 3062510"/>
                <a:gd name="connsiteY38" fmla="*/ 1146335 h 3770382"/>
                <a:gd name="connsiteX39" fmla="*/ 1783354 w 3062510"/>
                <a:gd name="connsiteY39" fmla="*/ 1176883 h 3770382"/>
                <a:gd name="connsiteX40" fmla="*/ 1777887 w 3062510"/>
                <a:gd name="connsiteY40" fmla="*/ 1196820 h 3770382"/>
                <a:gd name="connsiteX41" fmla="*/ 1769848 w 3062510"/>
                <a:gd name="connsiteY41" fmla="*/ 1207431 h 3770382"/>
                <a:gd name="connsiteX42" fmla="*/ 1760202 w 3062510"/>
                <a:gd name="connsiteY42" fmla="*/ 1210646 h 3770382"/>
                <a:gd name="connsiteX43" fmla="*/ 1436718 w 3062510"/>
                <a:gd name="connsiteY43" fmla="*/ 392613 h 3770382"/>
                <a:gd name="connsiteX44" fmla="*/ 1439291 w 3062510"/>
                <a:gd name="connsiteY44" fmla="*/ 382967 h 3770382"/>
                <a:gd name="connsiteX45" fmla="*/ 1449580 w 3062510"/>
                <a:gd name="connsiteY45" fmla="*/ 376858 h 3770382"/>
                <a:gd name="connsiteX46" fmla="*/ 1472410 w 3062510"/>
                <a:gd name="connsiteY46" fmla="*/ 373643 h 3770382"/>
                <a:gd name="connsiteX47" fmla="*/ 1511962 w 3062510"/>
                <a:gd name="connsiteY47" fmla="*/ 372678 h 3770382"/>
                <a:gd name="connsiteX48" fmla="*/ 2268785 w 3062510"/>
                <a:gd name="connsiteY48" fmla="*/ 0 h 3770382"/>
                <a:gd name="connsiteX49" fmla="*/ 682873 w 3062510"/>
                <a:gd name="connsiteY49" fmla="*/ 234712 h 3770382"/>
                <a:gd name="connsiteX50" fmla="*/ 684289 w 3062510"/>
                <a:gd name="connsiteY50" fmla="*/ 306150 h 3770382"/>
                <a:gd name="connsiteX51" fmla="*/ 187571 w 3062510"/>
                <a:gd name="connsiteY51" fmla="*/ 306150 h 3770382"/>
                <a:gd name="connsiteX52" fmla="*/ 139945 w 3062510"/>
                <a:gd name="connsiteY52" fmla="*/ 877650 h 3770382"/>
                <a:gd name="connsiteX53" fmla="*/ 1155070 w 3062510"/>
                <a:gd name="connsiteY53" fmla="*/ 1701516 h 3770382"/>
                <a:gd name="connsiteX54" fmla="*/ 1802060 w 3062510"/>
                <a:gd name="connsiteY54" fmla="*/ 1762197 h 3770382"/>
                <a:gd name="connsiteX55" fmla="*/ 1827935 w 3062510"/>
                <a:gd name="connsiteY55" fmla="*/ 1730317 h 3770382"/>
                <a:gd name="connsiteX56" fmla="*/ 1907440 w 3062510"/>
                <a:gd name="connsiteY56" fmla="*/ 1686276 h 3770382"/>
                <a:gd name="connsiteX57" fmla="*/ 2922565 w 3062510"/>
                <a:gd name="connsiteY57" fmla="*/ 862410 h 3770382"/>
                <a:gd name="connsiteX58" fmla="*/ 2874939 w 3062510"/>
                <a:gd name="connsiteY58" fmla="*/ 290910 h 3770382"/>
                <a:gd name="connsiteX59" fmla="*/ 2372656 w 3062510"/>
                <a:gd name="connsiteY59" fmla="*/ 290910 h 3770382"/>
                <a:gd name="connsiteX60" fmla="*/ 2378322 w 3062510"/>
                <a:gd name="connsiteY60" fmla="*/ 234713 h 3770382"/>
                <a:gd name="connsiteX61" fmla="*/ 2268785 w 3062510"/>
                <a:gd name="connsiteY61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60202 w 3062510"/>
                <a:gd name="connsiteY34" fmla="*/ 1080096 h 3770382"/>
                <a:gd name="connsiteX35" fmla="*/ 1770491 w 3062510"/>
                <a:gd name="connsiteY35" fmla="*/ 1083633 h 3770382"/>
                <a:gd name="connsiteX36" fmla="*/ 1778530 w 3062510"/>
                <a:gd name="connsiteY36" fmla="*/ 1094887 h 3770382"/>
                <a:gd name="connsiteX37" fmla="*/ 1783676 w 3062510"/>
                <a:gd name="connsiteY37" fmla="*/ 1115144 h 3770382"/>
                <a:gd name="connsiteX38" fmla="*/ 1783354 w 3062510"/>
                <a:gd name="connsiteY38" fmla="*/ 1176883 h 3770382"/>
                <a:gd name="connsiteX39" fmla="*/ 1777887 w 3062510"/>
                <a:gd name="connsiteY39" fmla="*/ 1196820 h 3770382"/>
                <a:gd name="connsiteX40" fmla="*/ 1769848 w 3062510"/>
                <a:gd name="connsiteY40" fmla="*/ 1207431 h 3770382"/>
                <a:gd name="connsiteX41" fmla="*/ 1760202 w 3062510"/>
                <a:gd name="connsiteY41" fmla="*/ 1210646 h 3770382"/>
                <a:gd name="connsiteX42" fmla="*/ 1436718 w 3062510"/>
                <a:gd name="connsiteY42" fmla="*/ 392613 h 3770382"/>
                <a:gd name="connsiteX43" fmla="*/ 1439291 w 3062510"/>
                <a:gd name="connsiteY43" fmla="*/ 382967 h 3770382"/>
                <a:gd name="connsiteX44" fmla="*/ 1449580 w 3062510"/>
                <a:gd name="connsiteY44" fmla="*/ 376858 h 3770382"/>
                <a:gd name="connsiteX45" fmla="*/ 1472410 w 3062510"/>
                <a:gd name="connsiteY45" fmla="*/ 373643 h 3770382"/>
                <a:gd name="connsiteX46" fmla="*/ 1511962 w 3062510"/>
                <a:gd name="connsiteY46" fmla="*/ 372678 h 3770382"/>
                <a:gd name="connsiteX47" fmla="*/ 2268785 w 3062510"/>
                <a:gd name="connsiteY47" fmla="*/ 0 h 3770382"/>
                <a:gd name="connsiteX48" fmla="*/ 682873 w 3062510"/>
                <a:gd name="connsiteY48" fmla="*/ 234712 h 3770382"/>
                <a:gd name="connsiteX49" fmla="*/ 684289 w 3062510"/>
                <a:gd name="connsiteY49" fmla="*/ 306150 h 3770382"/>
                <a:gd name="connsiteX50" fmla="*/ 187571 w 3062510"/>
                <a:gd name="connsiteY50" fmla="*/ 306150 h 3770382"/>
                <a:gd name="connsiteX51" fmla="*/ 139945 w 3062510"/>
                <a:gd name="connsiteY51" fmla="*/ 877650 h 3770382"/>
                <a:gd name="connsiteX52" fmla="*/ 1155070 w 3062510"/>
                <a:gd name="connsiteY52" fmla="*/ 1701516 h 3770382"/>
                <a:gd name="connsiteX53" fmla="*/ 1802060 w 3062510"/>
                <a:gd name="connsiteY53" fmla="*/ 1762197 h 3770382"/>
                <a:gd name="connsiteX54" fmla="*/ 1827935 w 3062510"/>
                <a:gd name="connsiteY54" fmla="*/ 1730317 h 3770382"/>
                <a:gd name="connsiteX55" fmla="*/ 1907440 w 3062510"/>
                <a:gd name="connsiteY55" fmla="*/ 1686276 h 3770382"/>
                <a:gd name="connsiteX56" fmla="*/ 2922565 w 3062510"/>
                <a:gd name="connsiteY56" fmla="*/ 862410 h 3770382"/>
                <a:gd name="connsiteX57" fmla="*/ 2874939 w 3062510"/>
                <a:gd name="connsiteY57" fmla="*/ 290910 h 3770382"/>
                <a:gd name="connsiteX58" fmla="*/ 2372656 w 3062510"/>
                <a:gd name="connsiteY58" fmla="*/ 290910 h 3770382"/>
                <a:gd name="connsiteX59" fmla="*/ 2378322 w 3062510"/>
                <a:gd name="connsiteY59" fmla="*/ 234713 h 3770382"/>
                <a:gd name="connsiteX60" fmla="*/ 2268785 w 3062510"/>
                <a:gd name="connsiteY60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60202 w 3062510"/>
                <a:gd name="connsiteY34" fmla="*/ 1080096 h 3770382"/>
                <a:gd name="connsiteX35" fmla="*/ 1770491 w 3062510"/>
                <a:gd name="connsiteY35" fmla="*/ 1083633 h 3770382"/>
                <a:gd name="connsiteX36" fmla="*/ 1778530 w 3062510"/>
                <a:gd name="connsiteY36" fmla="*/ 1094887 h 3770382"/>
                <a:gd name="connsiteX37" fmla="*/ 1783354 w 3062510"/>
                <a:gd name="connsiteY37" fmla="*/ 1176883 h 3770382"/>
                <a:gd name="connsiteX38" fmla="*/ 1777887 w 3062510"/>
                <a:gd name="connsiteY38" fmla="*/ 1196820 h 3770382"/>
                <a:gd name="connsiteX39" fmla="*/ 1769848 w 3062510"/>
                <a:gd name="connsiteY39" fmla="*/ 1207431 h 3770382"/>
                <a:gd name="connsiteX40" fmla="*/ 1760202 w 3062510"/>
                <a:gd name="connsiteY40" fmla="*/ 1210646 h 3770382"/>
                <a:gd name="connsiteX41" fmla="*/ 1436718 w 3062510"/>
                <a:gd name="connsiteY41" fmla="*/ 392613 h 3770382"/>
                <a:gd name="connsiteX42" fmla="*/ 1439291 w 3062510"/>
                <a:gd name="connsiteY42" fmla="*/ 382967 h 3770382"/>
                <a:gd name="connsiteX43" fmla="*/ 1449580 w 3062510"/>
                <a:gd name="connsiteY43" fmla="*/ 376858 h 3770382"/>
                <a:gd name="connsiteX44" fmla="*/ 1472410 w 3062510"/>
                <a:gd name="connsiteY44" fmla="*/ 373643 h 3770382"/>
                <a:gd name="connsiteX45" fmla="*/ 1511962 w 3062510"/>
                <a:gd name="connsiteY45" fmla="*/ 372678 h 3770382"/>
                <a:gd name="connsiteX46" fmla="*/ 2268785 w 3062510"/>
                <a:gd name="connsiteY46" fmla="*/ 0 h 3770382"/>
                <a:gd name="connsiteX47" fmla="*/ 682873 w 3062510"/>
                <a:gd name="connsiteY47" fmla="*/ 234712 h 3770382"/>
                <a:gd name="connsiteX48" fmla="*/ 684289 w 3062510"/>
                <a:gd name="connsiteY48" fmla="*/ 306150 h 3770382"/>
                <a:gd name="connsiteX49" fmla="*/ 187571 w 3062510"/>
                <a:gd name="connsiteY49" fmla="*/ 306150 h 3770382"/>
                <a:gd name="connsiteX50" fmla="*/ 139945 w 3062510"/>
                <a:gd name="connsiteY50" fmla="*/ 877650 h 3770382"/>
                <a:gd name="connsiteX51" fmla="*/ 1155070 w 3062510"/>
                <a:gd name="connsiteY51" fmla="*/ 1701516 h 3770382"/>
                <a:gd name="connsiteX52" fmla="*/ 1802060 w 3062510"/>
                <a:gd name="connsiteY52" fmla="*/ 1762197 h 3770382"/>
                <a:gd name="connsiteX53" fmla="*/ 1827935 w 3062510"/>
                <a:gd name="connsiteY53" fmla="*/ 1730317 h 3770382"/>
                <a:gd name="connsiteX54" fmla="*/ 1907440 w 3062510"/>
                <a:gd name="connsiteY54" fmla="*/ 1686276 h 3770382"/>
                <a:gd name="connsiteX55" fmla="*/ 2922565 w 3062510"/>
                <a:gd name="connsiteY55" fmla="*/ 862410 h 3770382"/>
                <a:gd name="connsiteX56" fmla="*/ 2874939 w 3062510"/>
                <a:gd name="connsiteY56" fmla="*/ 290910 h 3770382"/>
                <a:gd name="connsiteX57" fmla="*/ 2372656 w 3062510"/>
                <a:gd name="connsiteY57" fmla="*/ 290910 h 3770382"/>
                <a:gd name="connsiteX58" fmla="*/ 2378322 w 3062510"/>
                <a:gd name="connsiteY58" fmla="*/ 234713 h 3770382"/>
                <a:gd name="connsiteX59" fmla="*/ 2268785 w 3062510"/>
                <a:gd name="connsiteY59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60202 w 3062510"/>
                <a:gd name="connsiteY34" fmla="*/ 1080096 h 3770382"/>
                <a:gd name="connsiteX35" fmla="*/ 1770491 w 3062510"/>
                <a:gd name="connsiteY35" fmla="*/ 1083633 h 3770382"/>
                <a:gd name="connsiteX36" fmla="*/ 1783354 w 3062510"/>
                <a:gd name="connsiteY36" fmla="*/ 1176883 h 3770382"/>
                <a:gd name="connsiteX37" fmla="*/ 1777887 w 3062510"/>
                <a:gd name="connsiteY37" fmla="*/ 1196820 h 3770382"/>
                <a:gd name="connsiteX38" fmla="*/ 1769848 w 3062510"/>
                <a:gd name="connsiteY38" fmla="*/ 1207431 h 3770382"/>
                <a:gd name="connsiteX39" fmla="*/ 1760202 w 3062510"/>
                <a:gd name="connsiteY39" fmla="*/ 1210646 h 3770382"/>
                <a:gd name="connsiteX40" fmla="*/ 1436718 w 3062510"/>
                <a:gd name="connsiteY40" fmla="*/ 392613 h 3770382"/>
                <a:gd name="connsiteX41" fmla="*/ 1439291 w 3062510"/>
                <a:gd name="connsiteY41" fmla="*/ 382967 h 3770382"/>
                <a:gd name="connsiteX42" fmla="*/ 1449580 w 3062510"/>
                <a:gd name="connsiteY42" fmla="*/ 376858 h 3770382"/>
                <a:gd name="connsiteX43" fmla="*/ 1472410 w 3062510"/>
                <a:gd name="connsiteY43" fmla="*/ 373643 h 3770382"/>
                <a:gd name="connsiteX44" fmla="*/ 1511962 w 3062510"/>
                <a:gd name="connsiteY44" fmla="*/ 372678 h 3770382"/>
                <a:gd name="connsiteX45" fmla="*/ 2268785 w 3062510"/>
                <a:gd name="connsiteY45" fmla="*/ 0 h 3770382"/>
                <a:gd name="connsiteX46" fmla="*/ 682873 w 3062510"/>
                <a:gd name="connsiteY46" fmla="*/ 234712 h 3770382"/>
                <a:gd name="connsiteX47" fmla="*/ 684289 w 3062510"/>
                <a:gd name="connsiteY47" fmla="*/ 306150 h 3770382"/>
                <a:gd name="connsiteX48" fmla="*/ 187571 w 3062510"/>
                <a:gd name="connsiteY48" fmla="*/ 306150 h 3770382"/>
                <a:gd name="connsiteX49" fmla="*/ 139945 w 3062510"/>
                <a:gd name="connsiteY49" fmla="*/ 877650 h 3770382"/>
                <a:gd name="connsiteX50" fmla="*/ 1155070 w 3062510"/>
                <a:gd name="connsiteY50" fmla="*/ 1701516 h 3770382"/>
                <a:gd name="connsiteX51" fmla="*/ 1802060 w 3062510"/>
                <a:gd name="connsiteY51" fmla="*/ 1762197 h 3770382"/>
                <a:gd name="connsiteX52" fmla="*/ 1827935 w 3062510"/>
                <a:gd name="connsiteY52" fmla="*/ 1730317 h 3770382"/>
                <a:gd name="connsiteX53" fmla="*/ 1907440 w 3062510"/>
                <a:gd name="connsiteY53" fmla="*/ 1686276 h 3770382"/>
                <a:gd name="connsiteX54" fmla="*/ 2922565 w 3062510"/>
                <a:gd name="connsiteY54" fmla="*/ 862410 h 3770382"/>
                <a:gd name="connsiteX55" fmla="*/ 2874939 w 3062510"/>
                <a:gd name="connsiteY55" fmla="*/ 290910 h 3770382"/>
                <a:gd name="connsiteX56" fmla="*/ 2372656 w 3062510"/>
                <a:gd name="connsiteY56" fmla="*/ 290910 h 3770382"/>
                <a:gd name="connsiteX57" fmla="*/ 2378322 w 3062510"/>
                <a:gd name="connsiteY57" fmla="*/ 234713 h 3770382"/>
                <a:gd name="connsiteX58" fmla="*/ 2268785 w 3062510"/>
                <a:gd name="connsiteY58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60202 w 3062510"/>
                <a:gd name="connsiteY34" fmla="*/ 1080096 h 3770382"/>
                <a:gd name="connsiteX35" fmla="*/ 1770491 w 3062510"/>
                <a:gd name="connsiteY35" fmla="*/ 1083633 h 3770382"/>
                <a:gd name="connsiteX36" fmla="*/ 1777887 w 3062510"/>
                <a:gd name="connsiteY36" fmla="*/ 1196820 h 3770382"/>
                <a:gd name="connsiteX37" fmla="*/ 1769848 w 3062510"/>
                <a:gd name="connsiteY37" fmla="*/ 1207431 h 3770382"/>
                <a:gd name="connsiteX38" fmla="*/ 1760202 w 3062510"/>
                <a:gd name="connsiteY38" fmla="*/ 1210646 h 3770382"/>
                <a:gd name="connsiteX39" fmla="*/ 1436718 w 3062510"/>
                <a:gd name="connsiteY39" fmla="*/ 392613 h 3770382"/>
                <a:gd name="connsiteX40" fmla="*/ 1439291 w 3062510"/>
                <a:gd name="connsiteY40" fmla="*/ 382967 h 3770382"/>
                <a:gd name="connsiteX41" fmla="*/ 1449580 w 3062510"/>
                <a:gd name="connsiteY41" fmla="*/ 376858 h 3770382"/>
                <a:gd name="connsiteX42" fmla="*/ 1472410 w 3062510"/>
                <a:gd name="connsiteY42" fmla="*/ 373643 h 3770382"/>
                <a:gd name="connsiteX43" fmla="*/ 1511962 w 3062510"/>
                <a:gd name="connsiteY43" fmla="*/ 372678 h 3770382"/>
                <a:gd name="connsiteX44" fmla="*/ 2268785 w 3062510"/>
                <a:gd name="connsiteY44" fmla="*/ 0 h 3770382"/>
                <a:gd name="connsiteX45" fmla="*/ 682873 w 3062510"/>
                <a:gd name="connsiteY45" fmla="*/ 234712 h 3770382"/>
                <a:gd name="connsiteX46" fmla="*/ 684289 w 3062510"/>
                <a:gd name="connsiteY46" fmla="*/ 306150 h 3770382"/>
                <a:gd name="connsiteX47" fmla="*/ 187571 w 3062510"/>
                <a:gd name="connsiteY47" fmla="*/ 306150 h 3770382"/>
                <a:gd name="connsiteX48" fmla="*/ 139945 w 3062510"/>
                <a:gd name="connsiteY48" fmla="*/ 877650 h 3770382"/>
                <a:gd name="connsiteX49" fmla="*/ 1155070 w 3062510"/>
                <a:gd name="connsiteY49" fmla="*/ 1701516 h 3770382"/>
                <a:gd name="connsiteX50" fmla="*/ 1802060 w 3062510"/>
                <a:gd name="connsiteY50" fmla="*/ 1762197 h 3770382"/>
                <a:gd name="connsiteX51" fmla="*/ 1827935 w 3062510"/>
                <a:gd name="connsiteY51" fmla="*/ 1730317 h 3770382"/>
                <a:gd name="connsiteX52" fmla="*/ 1907440 w 3062510"/>
                <a:gd name="connsiteY52" fmla="*/ 1686276 h 3770382"/>
                <a:gd name="connsiteX53" fmla="*/ 2922565 w 3062510"/>
                <a:gd name="connsiteY53" fmla="*/ 862410 h 3770382"/>
                <a:gd name="connsiteX54" fmla="*/ 2874939 w 3062510"/>
                <a:gd name="connsiteY54" fmla="*/ 290910 h 3770382"/>
                <a:gd name="connsiteX55" fmla="*/ 2372656 w 3062510"/>
                <a:gd name="connsiteY55" fmla="*/ 290910 h 3770382"/>
                <a:gd name="connsiteX56" fmla="*/ 2378322 w 3062510"/>
                <a:gd name="connsiteY56" fmla="*/ 234713 h 3770382"/>
                <a:gd name="connsiteX57" fmla="*/ 2268785 w 3062510"/>
                <a:gd name="connsiteY57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60202 w 3062510"/>
                <a:gd name="connsiteY34" fmla="*/ 1080096 h 3770382"/>
                <a:gd name="connsiteX35" fmla="*/ 1777887 w 3062510"/>
                <a:gd name="connsiteY35" fmla="*/ 1196820 h 3770382"/>
                <a:gd name="connsiteX36" fmla="*/ 1769848 w 3062510"/>
                <a:gd name="connsiteY36" fmla="*/ 1207431 h 3770382"/>
                <a:gd name="connsiteX37" fmla="*/ 1760202 w 3062510"/>
                <a:gd name="connsiteY37" fmla="*/ 1210646 h 3770382"/>
                <a:gd name="connsiteX38" fmla="*/ 1436718 w 3062510"/>
                <a:gd name="connsiteY38" fmla="*/ 392613 h 3770382"/>
                <a:gd name="connsiteX39" fmla="*/ 1439291 w 3062510"/>
                <a:gd name="connsiteY39" fmla="*/ 382967 h 3770382"/>
                <a:gd name="connsiteX40" fmla="*/ 1449580 w 3062510"/>
                <a:gd name="connsiteY40" fmla="*/ 376858 h 3770382"/>
                <a:gd name="connsiteX41" fmla="*/ 1472410 w 3062510"/>
                <a:gd name="connsiteY41" fmla="*/ 373643 h 3770382"/>
                <a:gd name="connsiteX42" fmla="*/ 1511962 w 3062510"/>
                <a:gd name="connsiteY42" fmla="*/ 372678 h 3770382"/>
                <a:gd name="connsiteX43" fmla="*/ 2268785 w 3062510"/>
                <a:gd name="connsiteY43" fmla="*/ 0 h 3770382"/>
                <a:gd name="connsiteX44" fmla="*/ 682873 w 3062510"/>
                <a:gd name="connsiteY44" fmla="*/ 234712 h 3770382"/>
                <a:gd name="connsiteX45" fmla="*/ 684289 w 3062510"/>
                <a:gd name="connsiteY45" fmla="*/ 306150 h 3770382"/>
                <a:gd name="connsiteX46" fmla="*/ 187571 w 3062510"/>
                <a:gd name="connsiteY46" fmla="*/ 306150 h 3770382"/>
                <a:gd name="connsiteX47" fmla="*/ 139945 w 3062510"/>
                <a:gd name="connsiteY47" fmla="*/ 877650 h 3770382"/>
                <a:gd name="connsiteX48" fmla="*/ 1155070 w 3062510"/>
                <a:gd name="connsiteY48" fmla="*/ 1701516 h 3770382"/>
                <a:gd name="connsiteX49" fmla="*/ 1802060 w 3062510"/>
                <a:gd name="connsiteY49" fmla="*/ 1762197 h 3770382"/>
                <a:gd name="connsiteX50" fmla="*/ 1827935 w 3062510"/>
                <a:gd name="connsiteY50" fmla="*/ 1730317 h 3770382"/>
                <a:gd name="connsiteX51" fmla="*/ 1907440 w 3062510"/>
                <a:gd name="connsiteY51" fmla="*/ 1686276 h 3770382"/>
                <a:gd name="connsiteX52" fmla="*/ 2922565 w 3062510"/>
                <a:gd name="connsiteY52" fmla="*/ 862410 h 3770382"/>
                <a:gd name="connsiteX53" fmla="*/ 2874939 w 3062510"/>
                <a:gd name="connsiteY53" fmla="*/ 290910 h 3770382"/>
                <a:gd name="connsiteX54" fmla="*/ 2372656 w 3062510"/>
                <a:gd name="connsiteY54" fmla="*/ 290910 h 3770382"/>
                <a:gd name="connsiteX55" fmla="*/ 2378322 w 3062510"/>
                <a:gd name="connsiteY55" fmla="*/ 234713 h 3770382"/>
                <a:gd name="connsiteX56" fmla="*/ 2268785 w 3062510"/>
                <a:gd name="connsiteY56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77887 w 3062510"/>
                <a:gd name="connsiteY34" fmla="*/ 1196820 h 3770382"/>
                <a:gd name="connsiteX35" fmla="*/ 1769848 w 3062510"/>
                <a:gd name="connsiteY35" fmla="*/ 1207431 h 3770382"/>
                <a:gd name="connsiteX36" fmla="*/ 1760202 w 3062510"/>
                <a:gd name="connsiteY36" fmla="*/ 1210646 h 3770382"/>
                <a:gd name="connsiteX37" fmla="*/ 1436718 w 3062510"/>
                <a:gd name="connsiteY37" fmla="*/ 392613 h 3770382"/>
                <a:gd name="connsiteX38" fmla="*/ 1439291 w 3062510"/>
                <a:gd name="connsiteY38" fmla="*/ 382967 h 3770382"/>
                <a:gd name="connsiteX39" fmla="*/ 1449580 w 3062510"/>
                <a:gd name="connsiteY39" fmla="*/ 376858 h 3770382"/>
                <a:gd name="connsiteX40" fmla="*/ 1472410 w 3062510"/>
                <a:gd name="connsiteY40" fmla="*/ 373643 h 3770382"/>
                <a:gd name="connsiteX41" fmla="*/ 1511962 w 3062510"/>
                <a:gd name="connsiteY41" fmla="*/ 372678 h 3770382"/>
                <a:gd name="connsiteX42" fmla="*/ 2268785 w 3062510"/>
                <a:gd name="connsiteY42" fmla="*/ 0 h 3770382"/>
                <a:gd name="connsiteX43" fmla="*/ 682873 w 3062510"/>
                <a:gd name="connsiteY43" fmla="*/ 234712 h 3770382"/>
                <a:gd name="connsiteX44" fmla="*/ 684289 w 3062510"/>
                <a:gd name="connsiteY44" fmla="*/ 306150 h 3770382"/>
                <a:gd name="connsiteX45" fmla="*/ 187571 w 3062510"/>
                <a:gd name="connsiteY45" fmla="*/ 306150 h 3770382"/>
                <a:gd name="connsiteX46" fmla="*/ 139945 w 3062510"/>
                <a:gd name="connsiteY46" fmla="*/ 877650 h 3770382"/>
                <a:gd name="connsiteX47" fmla="*/ 1155070 w 3062510"/>
                <a:gd name="connsiteY47" fmla="*/ 1701516 h 3770382"/>
                <a:gd name="connsiteX48" fmla="*/ 1802060 w 3062510"/>
                <a:gd name="connsiteY48" fmla="*/ 1762197 h 3770382"/>
                <a:gd name="connsiteX49" fmla="*/ 1827935 w 3062510"/>
                <a:gd name="connsiteY49" fmla="*/ 1730317 h 3770382"/>
                <a:gd name="connsiteX50" fmla="*/ 1907440 w 3062510"/>
                <a:gd name="connsiteY50" fmla="*/ 1686276 h 3770382"/>
                <a:gd name="connsiteX51" fmla="*/ 2922565 w 3062510"/>
                <a:gd name="connsiteY51" fmla="*/ 862410 h 3770382"/>
                <a:gd name="connsiteX52" fmla="*/ 2874939 w 3062510"/>
                <a:gd name="connsiteY52" fmla="*/ 290910 h 3770382"/>
                <a:gd name="connsiteX53" fmla="*/ 2372656 w 3062510"/>
                <a:gd name="connsiteY53" fmla="*/ 290910 h 3770382"/>
                <a:gd name="connsiteX54" fmla="*/ 2378322 w 3062510"/>
                <a:gd name="connsiteY54" fmla="*/ 234713 h 3770382"/>
                <a:gd name="connsiteX55" fmla="*/ 2268785 w 3062510"/>
                <a:gd name="connsiteY55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76602 w 3062510"/>
                <a:gd name="connsiteY34" fmla="*/ 1085058 h 3770382"/>
                <a:gd name="connsiteX35" fmla="*/ 1777887 w 3062510"/>
                <a:gd name="connsiteY35" fmla="*/ 1196820 h 3770382"/>
                <a:gd name="connsiteX36" fmla="*/ 1769848 w 3062510"/>
                <a:gd name="connsiteY36" fmla="*/ 1207431 h 3770382"/>
                <a:gd name="connsiteX37" fmla="*/ 1760202 w 3062510"/>
                <a:gd name="connsiteY37" fmla="*/ 1210646 h 3770382"/>
                <a:gd name="connsiteX38" fmla="*/ 1436718 w 3062510"/>
                <a:gd name="connsiteY38" fmla="*/ 392613 h 3770382"/>
                <a:gd name="connsiteX39" fmla="*/ 1439291 w 3062510"/>
                <a:gd name="connsiteY39" fmla="*/ 382967 h 3770382"/>
                <a:gd name="connsiteX40" fmla="*/ 1449580 w 3062510"/>
                <a:gd name="connsiteY40" fmla="*/ 376858 h 3770382"/>
                <a:gd name="connsiteX41" fmla="*/ 1472410 w 3062510"/>
                <a:gd name="connsiteY41" fmla="*/ 373643 h 3770382"/>
                <a:gd name="connsiteX42" fmla="*/ 1511962 w 3062510"/>
                <a:gd name="connsiteY42" fmla="*/ 372678 h 3770382"/>
                <a:gd name="connsiteX43" fmla="*/ 2268785 w 3062510"/>
                <a:gd name="connsiteY43" fmla="*/ 0 h 3770382"/>
                <a:gd name="connsiteX44" fmla="*/ 682873 w 3062510"/>
                <a:gd name="connsiteY44" fmla="*/ 234712 h 3770382"/>
                <a:gd name="connsiteX45" fmla="*/ 684289 w 3062510"/>
                <a:gd name="connsiteY45" fmla="*/ 306150 h 3770382"/>
                <a:gd name="connsiteX46" fmla="*/ 187571 w 3062510"/>
                <a:gd name="connsiteY46" fmla="*/ 306150 h 3770382"/>
                <a:gd name="connsiteX47" fmla="*/ 139945 w 3062510"/>
                <a:gd name="connsiteY47" fmla="*/ 877650 h 3770382"/>
                <a:gd name="connsiteX48" fmla="*/ 1155070 w 3062510"/>
                <a:gd name="connsiteY48" fmla="*/ 1701516 h 3770382"/>
                <a:gd name="connsiteX49" fmla="*/ 1802060 w 3062510"/>
                <a:gd name="connsiteY49" fmla="*/ 1762197 h 3770382"/>
                <a:gd name="connsiteX50" fmla="*/ 1827935 w 3062510"/>
                <a:gd name="connsiteY50" fmla="*/ 1730317 h 3770382"/>
                <a:gd name="connsiteX51" fmla="*/ 1907440 w 3062510"/>
                <a:gd name="connsiteY51" fmla="*/ 1686276 h 3770382"/>
                <a:gd name="connsiteX52" fmla="*/ 2922565 w 3062510"/>
                <a:gd name="connsiteY52" fmla="*/ 862410 h 3770382"/>
                <a:gd name="connsiteX53" fmla="*/ 2874939 w 3062510"/>
                <a:gd name="connsiteY53" fmla="*/ 290910 h 3770382"/>
                <a:gd name="connsiteX54" fmla="*/ 2372656 w 3062510"/>
                <a:gd name="connsiteY54" fmla="*/ 290910 h 3770382"/>
                <a:gd name="connsiteX55" fmla="*/ 2378322 w 3062510"/>
                <a:gd name="connsiteY55" fmla="*/ 234713 h 3770382"/>
                <a:gd name="connsiteX56" fmla="*/ 2268785 w 3062510"/>
                <a:gd name="connsiteY56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76602 w 3062510"/>
                <a:gd name="connsiteY34" fmla="*/ 1085058 h 3770382"/>
                <a:gd name="connsiteX35" fmla="*/ 1777887 w 3062510"/>
                <a:gd name="connsiteY35" fmla="*/ 1196820 h 3770382"/>
                <a:gd name="connsiteX36" fmla="*/ 1769848 w 3062510"/>
                <a:gd name="connsiteY36" fmla="*/ 1207431 h 3770382"/>
                <a:gd name="connsiteX37" fmla="*/ 1436718 w 3062510"/>
                <a:gd name="connsiteY37" fmla="*/ 392613 h 3770382"/>
                <a:gd name="connsiteX38" fmla="*/ 1439291 w 3062510"/>
                <a:gd name="connsiteY38" fmla="*/ 382967 h 3770382"/>
                <a:gd name="connsiteX39" fmla="*/ 1449580 w 3062510"/>
                <a:gd name="connsiteY39" fmla="*/ 376858 h 3770382"/>
                <a:gd name="connsiteX40" fmla="*/ 1472410 w 3062510"/>
                <a:gd name="connsiteY40" fmla="*/ 373643 h 3770382"/>
                <a:gd name="connsiteX41" fmla="*/ 1511962 w 3062510"/>
                <a:gd name="connsiteY41" fmla="*/ 372678 h 3770382"/>
                <a:gd name="connsiteX42" fmla="*/ 2268785 w 3062510"/>
                <a:gd name="connsiteY42" fmla="*/ 0 h 3770382"/>
                <a:gd name="connsiteX43" fmla="*/ 682873 w 3062510"/>
                <a:gd name="connsiteY43" fmla="*/ 234712 h 3770382"/>
                <a:gd name="connsiteX44" fmla="*/ 684289 w 3062510"/>
                <a:gd name="connsiteY44" fmla="*/ 306150 h 3770382"/>
                <a:gd name="connsiteX45" fmla="*/ 187571 w 3062510"/>
                <a:gd name="connsiteY45" fmla="*/ 306150 h 3770382"/>
                <a:gd name="connsiteX46" fmla="*/ 139945 w 3062510"/>
                <a:gd name="connsiteY46" fmla="*/ 877650 h 3770382"/>
                <a:gd name="connsiteX47" fmla="*/ 1155070 w 3062510"/>
                <a:gd name="connsiteY47" fmla="*/ 1701516 h 3770382"/>
                <a:gd name="connsiteX48" fmla="*/ 1802060 w 3062510"/>
                <a:gd name="connsiteY48" fmla="*/ 1762197 h 3770382"/>
                <a:gd name="connsiteX49" fmla="*/ 1827935 w 3062510"/>
                <a:gd name="connsiteY49" fmla="*/ 1730317 h 3770382"/>
                <a:gd name="connsiteX50" fmla="*/ 1907440 w 3062510"/>
                <a:gd name="connsiteY50" fmla="*/ 1686276 h 3770382"/>
                <a:gd name="connsiteX51" fmla="*/ 2922565 w 3062510"/>
                <a:gd name="connsiteY51" fmla="*/ 862410 h 3770382"/>
                <a:gd name="connsiteX52" fmla="*/ 2874939 w 3062510"/>
                <a:gd name="connsiteY52" fmla="*/ 290910 h 3770382"/>
                <a:gd name="connsiteX53" fmla="*/ 2372656 w 3062510"/>
                <a:gd name="connsiteY53" fmla="*/ 290910 h 3770382"/>
                <a:gd name="connsiteX54" fmla="*/ 2378322 w 3062510"/>
                <a:gd name="connsiteY54" fmla="*/ 234713 h 3770382"/>
                <a:gd name="connsiteX55" fmla="*/ 2268785 w 3062510"/>
                <a:gd name="connsiteY55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76602 w 3062510"/>
                <a:gd name="connsiteY34" fmla="*/ 1085058 h 3770382"/>
                <a:gd name="connsiteX35" fmla="*/ 1777887 w 3062510"/>
                <a:gd name="connsiteY35" fmla="*/ 1196820 h 3770382"/>
                <a:gd name="connsiteX36" fmla="*/ 1436718 w 3062510"/>
                <a:gd name="connsiteY36" fmla="*/ 392613 h 3770382"/>
                <a:gd name="connsiteX37" fmla="*/ 1439291 w 3062510"/>
                <a:gd name="connsiteY37" fmla="*/ 382967 h 3770382"/>
                <a:gd name="connsiteX38" fmla="*/ 1449580 w 3062510"/>
                <a:gd name="connsiteY38" fmla="*/ 376858 h 3770382"/>
                <a:gd name="connsiteX39" fmla="*/ 1472410 w 3062510"/>
                <a:gd name="connsiteY39" fmla="*/ 373643 h 3770382"/>
                <a:gd name="connsiteX40" fmla="*/ 1511962 w 3062510"/>
                <a:gd name="connsiteY40" fmla="*/ 372678 h 3770382"/>
                <a:gd name="connsiteX41" fmla="*/ 2268785 w 3062510"/>
                <a:gd name="connsiteY41" fmla="*/ 0 h 3770382"/>
                <a:gd name="connsiteX42" fmla="*/ 682873 w 3062510"/>
                <a:gd name="connsiteY42" fmla="*/ 234712 h 3770382"/>
                <a:gd name="connsiteX43" fmla="*/ 684289 w 3062510"/>
                <a:gd name="connsiteY43" fmla="*/ 306150 h 3770382"/>
                <a:gd name="connsiteX44" fmla="*/ 187571 w 3062510"/>
                <a:gd name="connsiteY44" fmla="*/ 306150 h 3770382"/>
                <a:gd name="connsiteX45" fmla="*/ 139945 w 3062510"/>
                <a:gd name="connsiteY45" fmla="*/ 877650 h 3770382"/>
                <a:gd name="connsiteX46" fmla="*/ 1155070 w 3062510"/>
                <a:gd name="connsiteY46" fmla="*/ 1701516 h 3770382"/>
                <a:gd name="connsiteX47" fmla="*/ 1802060 w 3062510"/>
                <a:gd name="connsiteY47" fmla="*/ 1762197 h 3770382"/>
                <a:gd name="connsiteX48" fmla="*/ 1827935 w 3062510"/>
                <a:gd name="connsiteY48" fmla="*/ 1730317 h 3770382"/>
                <a:gd name="connsiteX49" fmla="*/ 1907440 w 3062510"/>
                <a:gd name="connsiteY49" fmla="*/ 1686276 h 3770382"/>
                <a:gd name="connsiteX50" fmla="*/ 2922565 w 3062510"/>
                <a:gd name="connsiteY50" fmla="*/ 862410 h 3770382"/>
                <a:gd name="connsiteX51" fmla="*/ 2874939 w 3062510"/>
                <a:gd name="connsiteY51" fmla="*/ 290910 h 3770382"/>
                <a:gd name="connsiteX52" fmla="*/ 2372656 w 3062510"/>
                <a:gd name="connsiteY52" fmla="*/ 290910 h 3770382"/>
                <a:gd name="connsiteX53" fmla="*/ 2378322 w 3062510"/>
                <a:gd name="connsiteY53" fmla="*/ 234713 h 3770382"/>
                <a:gd name="connsiteX54" fmla="*/ 2268785 w 3062510"/>
                <a:gd name="connsiteY54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776602 w 3062510"/>
                <a:gd name="connsiteY34" fmla="*/ 1085058 h 3770382"/>
                <a:gd name="connsiteX35" fmla="*/ 1436718 w 3062510"/>
                <a:gd name="connsiteY35" fmla="*/ 392613 h 3770382"/>
                <a:gd name="connsiteX36" fmla="*/ 1439291 w 3062510"/>
                <a:gd name="connsiteY36" fmla="*/ 382967 h 3770382"/>
                <a:gd name="connsiteX37" fmla="*/ 1449580 w 3062510"/>
                <a:gd name="connsiteY37" fmla="*/ 376858 h 3770382"/>
                <a:gd name="connsiteX38" fmla="*/ 1472410 w 3062510"/>
                <a:gd name="connsiteY38" fmla="*/ 373643 h 3770382"/>
                <a:gd name="connsiteX39" fmla="*/ 1511962 w 3062510"/>
                <a:gd name="connsiteY39" fmla="*/ 372678 h 3770382"/>
                <a:gd name="connsiteX40" fmla="*/ 2268785 w 3062510"/>
                <a:gd name="connsiteY40" fmla="*/ 0 h 3770382"/>
                <a:gd name="connsiteX41" fmla="*/ 682873 w 3062510"/>
                <a:gd name="connsiteY41" fmla="*/ 234712 h 3770382"/>
                <a:gd name="connsiteX42" fmla="*/ 684289 w 3062510"/>
                <a:gd name="connsiteY42" fmla="*/ 306150 h 3770382"/>
                <a:gd name="connsiteX43" fmla="*/ 187571 w 3062510"/>
                <a:gd name="connsiteY43" fmla="*/ 306150 h 3770382"/>
                <a:gd name="connsiteX44" fmla="*/ 139945 w 3062510"/>
                <a:gd name="connsiteY44" fmla="*/ 877650 h 3770382"/>
                <a:gd name="connsiteX45" fmla="*/ 1155070 w 3062510"/>
                <a:gd name="connsiteY45" fmla="*/ 1701516 h 3770382"/>
                <a:gd name="connsiteX46" fmla="*/ 1802060 w 3062510"/>
                <a:gd name="connsiteY46" fmla="*/ 1762197 h 3770382"/>
                <a:gd name="connsiteX47" fmla="*/ 1827935 w 3062510"/>
                <a:gd name="connsiteY47" fmla="*/ 1730317 h 3770382"/>
                <a:gd name="connsiteX48" fmla="*/ 1907440 w 3062510"/>
                <a:gd name="connsiteY48" fmla="*/ 1686276 h 3770382"/>
                <a:gd name="connsiteX49" fmla="*/ 2922565 w 3062510"/>
                <a:gd name="connsiteY49" fmla="*/ 862410 h 3770382"/>
                <a:gd name="connsiteX50" fmla="*/ 2874939 w 3062510"/>
                <a:gd name="connsiteY50" fmla="*/ 290910 h 3770382"/>
                <a:gd name="connsiteX51" fmla="*/ 2372656 w 3062510"/>
                <a:gd name="connsiteY51" fmla="*/ 290910 h 3770382"/>
                <a:gd name="connsiteX52" fmla="*/ 2378322 w 3062510"/>
                <a:gd name="connsiteY52" fmla="*/ 234713 h 3770382"/>
                <a:gd name="connsiteX53" fmla="*/ 2268785 w 3062510"/>
                <a:gd name="connsiteY53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436718 w 3062510"/>
                <a:gd name="connsiteY34" fmla="*/ 392613 h 3770382"/>
                <a:gd name="connsiteX35" fmla="*/ 1439291 w 3062510"/>
                <a:gd name="connsiteY35" fmla="*/ 382967 h 3770382"/>
                <a:gd name="connsiteX36" fmla="*/ 1449580 w 3062510"/>
                <a:gd name="connsiteY36" fmla="*/ 376858 h 3770382"/>
                <a:gd name="connsiteX37" fmla="*/ 1472410 w 3062510"/>
                <a:gd name="connsiteY37" fmla="*/ 373643 h 3770382"/>
                <a:gd name="connsiteX38" fmla="*/ 1511962 w 3062510"/>
                <a:gd name="connsiteY38" fmla="*/ 372678 h 3770382"/>
                <a:gd name="connsiteX39" fmla="*/ 2268785 w 3062510"/>
                <a:gd name="connsiteY39" fmla="*/ 0 h 3770382"/>
                <a:gd name="connsiteX40" fmla="*/ 682873 w 3062510"/>
                <a:gd name="connsiteY40" fmla="*/ 234712 h 3770382"/>
                <a:gd name="connsiteX41" fmla="*/ 684289 w 3062510"/>
                <a:gd name="connsiteY41" fmla="*/ 306150 h 3770382"/>
                <a:gd name="connsiteX42" fmla="*/ 187571 w 3062510"/>
                <a:gd name="connsiteY42" fmla="*/ 306150 h 3770382"/>
                <a:gd name="connsiteX43" fmla="*/ 139945 w 3062510"/>
                <a:gd name="connsiteY43" fmla="*/ 877650 h 3770382"/>
                <a:gd name="connsiteX44" fmla="*/ 1155070 w 3062510"/>
                <a:gd name="connsiteY44" fmla="*/ 1701516 h 3770382"/>
                <a:gd name="connsiteX45" fmla="*/ 1802060 w 3062510"/>
                <a:gd name="connsiteY45" fmla="*/ 1762197 h 3770382"/>
                <a:gd name="connsiteX46" fmla="*/ 1827935 w 3062510"/>
                <a:gd name="connsiteY46" fmla="*/ 1730317 h 3770382"/>
                <a:gd name="connsiteX47" fmla="*/ 1907440 w 3062510"/>
                <a:gd name="connsiteY47" fmla="*/ 1686276 h 3770382"/>
                <a:gd name="connsiteX48" fmla="*/ 2922565 w 3062510"/>
                <a:gd name="connsiteY48" fmla="*/ 862410 h 3770382"/>
                <a:gd name="connsiteX49" fmla="*/ 2874939 w 3062510"/>
                <a:gd name="connsiteY49" fmla="*/ 290910 h 3770382"/>
                <a:gd name="connsiteX50" fmla="*/ 2372656 w 3062510"/>
                <a:gd name="connsiteY50" fmla="*/ 290910 h 3770382"/>
                <a:gd name="connsiteX51" fmla="*/ 2378322 w 3062510"/>
                <a:gd name="connsiteY51" fmla="*/ 234713 h 3770382"/>
                <a:gd name="connsiteX52" fmla="*/ 2268785 w 3062510"/>
                <a:gd name="connsiteY52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436718 w 3062510"/>
                <a:gd name="connsiteY34" fmla="*/ 392613 h 3770382"/>
                <a:gd name="connsiteX35" fmla="*/ 1439291 w 3062510"/>
                <a:gd name="connsiteY35" fmla="*/ 382967 h 3770382"/>
                <a:gd name="connsiteX36" fmla="*/ 1449580 w 3062510"/>
                <a:gd name="connsiteY36" fmla="*/ 376858 h 3770382"/>
                <a:gd name="connsiteX37" fmla="*/ 1472410 w 3062510"/>
                <a:gd name="connsiteY37" fmla="*/ 373643 h 3770382"/>
                <a:gd name="connsiteX38" fmla="*/ 1511962 w 3062510"/>
                <a:gd name="connsiteY38" fmla="*/ 372678 h 3770382"/>
                <a:gd name="connsiteX39" fmla="*/ 2268785 w 3062510"/>
                <a:gd name="connsiteY39" fmla="*/ 0 h 3770382"/>
                <a:gd name="connsiteX40" fmla="*/ 682873 w 3062510"/>
                <a:gd name="connsiteY40" fmla="*/ 234712 h 3770382"/>
                <a:gd name="connsiteX41" fmla="*/ 684289 w 3062510"/>
                <a:gd name="connsiteY41" fmla="*/ 306150 h 3770382"/>
                <a:gd name="connsiteX42" fmla="*/ 187571 w 3062510"/>
                <a:gd name="connsiteY42" fmla="*/ 306150 h 3770382"/>
                <a:gd name="connsiteX43" fmla="*/ 139945 w 3062510"/>
                <a:gd name="connsiteY43" fmla="*/ 877650 h 3770382"/>
                <a:gd name="connsiteX44" fmla="*/ 1155070 w 3062510"/>
                <a:gd name="connsiteY44" fmla="*/ 1701516 h 3770382"/>
                <a:gd name="connsiteX45" fmla="*/ 1802060 w 3062510"/>
                <a:gd name="connsiteY45" fmla="*/ 1762197 h 3770382"/>
                <a:gd name="connsiteX46" fmla="*/ 1907440 w 3062510"/>
                <a:gd name="connsiteY46" fmla="*/ 1686276 h 3770382"/>
                <a:gd name="connsiteX47" fmla="*/ 2922565 w 3062510"/>
                <a:gd name="connsiteY47" fmla="*/ 862410 h 3770382"/>
                <a:gd name="connsiteX48" fmla="*/ 2874939 w 3062510"/>
                <a:gd name="connsiteY48" fmla="*/ 290910 h 3770382"/>
                <a:gd name="connsiteX49" fmla="*/ 2372656 w 3062510"/>
                <a:gd name="connsiteY49" fmla="*/ 290910 h 3770382"/>
                <a:gd name="connsiteX50" fmla="*/ 2378322 w 3062510"/>
                <a:gd name="connsiteY50" fmla="*/ 234713 h 3770382"/>
                <a:gd name="connsiteX51" fmla="*/ 2268785 w 3062510"/>
                <a:gd name="connsiteY51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436718 w 3062510"/>
                <a:gd name="connsiteY34" fmla="*/ 392613 h 3770382"/>
                <a:gd name="connsiteX35" fmla="*/ 1439291 w 3062510"/>
                <a:gd name="connsiteY35" fmla="*/ 382967 h 3770382"/>
                <a:gd name="connsiteX36" fmla="*/ 1449580 w 3062510"/>
                <a:gd name="connsiteY36" fmla="*/ 376858 h 3770382"/>
                <a:gd name="connsiteX37" fmla="*/ 1472410 w 3062510"/>
                <a:gd name="connsiteY37" fmla="*/ 373643 h 3770382"/>
                <a:gd name="connsiteX38" fmla="*/ 1511962 w 3062510"/>
                <a:gd name="connsiteY38" fmla="*/ 372678 h 3770382"/>
                <a:gd name="connsiteX39" fmla="*/ 2268785 w 3062510"/>
                <a:gd name="connsiteY39" fmla="*/ 0 h 3770382"/>
                <a:gd name="connsiteX40" fmla="*/ 682873 w 3062510"/>
                <a:gd name="connsiteY40" fmla="*/ 234712 h 3770382"/>
                <a:gd name="connsiteX41" fmla="*/ 684289 w 3062510"/>
                <a:gd name="connsiteY41" fmla="*/ 306150 h 3770382"/>
                <a:gd name="connsiteX42" fmla="*/ 187571 w 3062510"/>
                <a:gd name="connsiteY42" fmla="*/ 306150 h 3770382"/>
                <a:gd name="connsiteX43" fmla="*/ 139945 w 3062510"/>
                <a:gd name="connsiteY43" fmla="*/ 877650 h 3770382"/>
                <a:gd name="connsiteX44" fmla="*/ 1155070 w 3062510"/>
                <a:gd name="connsiteY44" fmla="*/ 1701516 h 3770382"/>
                <a:gd name="connsiteX45" fmla="*/ 1907440 w 3062510"/>
                <a:gd name="connsiteY45" fmla="*/ 1686276 h 3770382"/>
                <a:gd name="connsiteX46" fmla="*/ 2922565 w 3062510"/>
                <a:gd name="connsiteY46" fmla="*/ 862410 h 3770382"/>
                <a:gd name="connsiteX47" fmla="*/ 2874939 w 3062510"/>
                <a:gd name="connsiteY47" fmla="*/ 290910 h 3770382"/>
                <a:gd name="connsiteX48" fmla="*/ 2372656 w 3062510"/>
                <a:gd name="connsiteY48" fmla="*/ 290910 h 3770382"/>
                <a:gd name="connsiteX49" fmla="*/ 2378322 w 3062510"/>
                <a:gd name="connsiteY49" fmla="*/ 234713 h 3770382"/>
                <a:gd name="connsiteX50" fmla="*/ 2268785 w 3062510"/>
                <a:gd name="connsiteY50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436718 w 3062510"/>
                <a:gd name="connsiteY34" fmla="*/ 392613 h 3770382"/>
                <a:gd name="connsiteX35" fmla="*/ 1439291 w 3062510"/>
                <a:gd name="connsiteY35" fmla="*/ 382967 h 3770382"/>
                <a:gd name="connsiteX36" fmla="*/ 1449580 w 3062510"/>
                <a:gd name="connsiteY36" fmla="*/ 376858 h 3770382"/>
                <a:gd name="connsiteX37" fmla="*/ 1472410 w 3062510"/>
                <a:gd name="connsiteY37" fmla="*/ 373643 h 3770382"/>
                <a:gd name="connsiteX38" fmla="*/ 1511962 w 3062510"/>
                <a:gd name="connsiteY38" fmla="*/ 372678 h 3770382"/>
                <a:gd name="connsiteX39" fmla="*/ 2268785 w 3062510"/>
                <a:gd name="connsiteY39" fmla="*/ 0 h 3770382"/>
                <a:gd name="connsiteX40" fmla="*/ 682873 w 3062510"/>
                <a:gd name="connsiteY40" fmla="*/ 234712 h 3770382"/>
                <a:gd name="connsiteX41" fmla="*/ 684289 w 3062510"/>
                <a:gd name="connsiteY41" fmla="*/ 306150 h 3770382"/>
                <a:gd name="connsiteX42" fmla="*/ 187571 w 3062510"/>
                <a:gd name="connsiteY42" fmla="*/ 306150 h 3770382"/>
                <a:gd name="connsiteX43" fmla="*/ 139945 w 3062510"/>
                <a:gd name="connsiteY43" fmla="*/ 877650 h 3770382"/>
                <a:gd name="connsiteX44" fmla="*/ 1155070 w 3062510"/>
                <a:gd name="connsiteY44" fmla="*/ 1701516 h 3770382"/>
                <a:gd name="connsiteX45" fmla="*/ 2922565 w 3062510"/>
                <a:gd name="connsiteY45" fmla="*/ 862410 h 3770382"/>
                <a:gd name="connsiteX46" fmla="*/ 2874939 w 3062510"/>
                <a:gd name="connsiteY46" fmla="*/ 290910 h 3770382"/>
                <a:gd name="connsiteX47" fmla="*/ 2372656 w 3062510"/>
                <a:gd name="connsiteY47" fmla="*/ 290910 h 3770382"/>
                <a:gd name="connsiteX48" fmla="*/ 2378322 w 3062510"/>
                <a:gd name="connsiteY48" fmla="*/ 234713 h 3770382"/>
                <a:gd name="connsiteX49" fmla="*/ 2268785 w 3062510"/>
                <a:gd name="connsiteY49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869208 w 3062510"/>
                <a:gd name="connsiteY10" fmla="*/ 1336172 h 3770382"/>
                <a:gd name="connsiteX11" fmla="*/ 197096 w 3062510"/>
                <a:gd name="connsiteY11" fmla="*/ 510938 h 3770382"/>
                <a:gd name="connsiteX12" fmla="*/ 2865414 w 3062510"/>
                <a:gd name="connsiteY12" fmla="*/ 495698 h 3770382"/>
                <a:gd name="connsiteX13" fmla="*/ 2193302 w 3062510"/>
                <a:gd name="connsiteY13" fmla="*/ 1320932 h 3770382"/>
                <a:gd name="connsiteX14" fmla="*/ 2123351 w 3062510"/>
                <a:gd name="connsiteY14" fmla="*/ 1364689 h 3770382"/>
                <a:gd name="connsiteX15" fmla="*/ 2154484 w 3062510"/>
                <a:gd name="connsiteY15" fmla="*/ 1315800 h 3770382"/>
                <a:gd name="connsiteX16" fmla="*/ 2348035 w 3062510"/>
                <a:gd name="connsiteY16" fmla="*/ 535123 h 3770382"/>
                <a:gd name="connsiteX17" fmla="*/ 2351549 w 3062510"/>
                <a:gd name="connsiteY17" fmla="*/ 500272 h 3770382"/>
                <a:gd name="connsiteX18" fmla="*/ 2865414 w 3062510"/>
                <a:gd name="connsiteY18" fmla="*/ 495698 h 3770382"/>
                <a:gd name="connsiteX19" fmla="*/ 1511962 w 3062510"/>
                <a:gd name="connsiteY19" fmla="*/ 372678 h 3770382"/>
                <a:gd name="connsiteX20" fmla="*/ 1544439 w 3062510"/>
                <a:gd name="connsiteY20" fmla="*/ 372999 h 3770382"/>
                <a:gd name="connsiteX21" fmla="*/ 1564697 w 3062510"/>
                <a:gd name="connsiteY21" fmla="*/ 374286 h 3770382"/>
                <a:gd name="connsiteX22" fmla="*/ 1577238 w 3062510"/>
                <a:gd name="connsiteY22" fmla="*/ 376858 h 3770382"/>
                <a:gd name="connsiteX23" fmla="*/ 1585277 w 3062510"/>
                <a:gd name="connsiteY23" fmla="*/ 381038 h 3770382"/>
                <a:gd name="connsiteX24" fmla="*/ 1764061 w 3062510"/>
                <a:gd name="connsiteY24" fmla="*/ 496797 h 3770382"/>
                <a:gd name="connsiteX25" fmla="*/ 1776280 w 3062510"/>
                <a:gd name="connsiteY25" fmla="*/ 506443 h 3770382"/>
                <a:gd name="connsiteX26" fmla="*/ 1783354 w 3062510"/>
                <a:gd name="connsiteY26" fmla="*/ 518019 h 3770382"/>
                <a:gd name="connsiteX27" fmla="*/ 1786569 w 3062510"/>
                <a:gd name="connsiteY27" fmla="*/ 535062 h 3770382"/>
                <a:gd name="connsiteX28" fmla="*/ 1787213 w 3062510"/>
                <a:gd name="connsiteY28" fmla="*/ 560465 h 3770382"/>
                <a:gd name="connsiteX29" fmla="*/ 1785284 w 3062510"/>
                <a:gd name="connsiteY29" fmla="*/ 598408 h 3770382"/>
                <a:gd name="connsiteX30" fmla="*/ 1777887 w 3062510"/>
                <a:gd name="connsiteY30" fmla="*/ 617380 h 3770382"/>
                <a:gd name="connsiteX31" fmla="*/ 1763096 w 3062510"/>
                <a:gd name="connsiteY31" fmla="*/ 621238 h 3770382"/>
                <a:gd name="connsiteX32" fmla="*/ 1738980 w 3062510"/>
                <a:gd name="connsiteY32" fmla="*/ 612556 h 3770382"/>
                <a:gd name="connsiteX33" fmla="*/ 1605212 w 3062510"/>
                <a:gd name="connsiteY33" fmla="*/ 538599 h 3770382"/>
                <a:gd name="connsiteX34" fmla="*/ 1436718 w 3062510"/>
                <a:gd name="connsiteY34" fmla="*/ 392613 h 3770382"/>
                <a:gd name="connsiteX35" fmla="*/ 1439291 w 3062510"/>
                <a:gd name="connsiteY35" fmla="*/ 382967 h 3770382"/>
                <a:gd name="connsiteX36" fmla="*/ 1449580 w 3062510"/>
                <a:gd name="connsiteY36" fmla="*/ 376858 h 3770382"/>
                <a:gd name="connsiteX37" fmla="*/ 1472410 w 3062510"/>
                <a:gd name="connsiteY37" fmla="*/ 373643 h 3770382"/>
                <a:gd name="connsiteX38" fmla="*/ 1511962 w 3062510"/>
                <a:gd name="connsiteY38" fmla="*/ 372678 h 3770382"/>
                <a:gd name="connsiteX39" fmla="*/ 2268785 w 3062510"/>
                <a:gd name="connsiteY39" fmla="*/ 0 h 3770382"/>
                <a:gd name="connsiteX40" fmla="*/ 682873 w 3062510"/>
                <a:gd name="connsiteY40" fmla="*/ 234712 h 3770382"/>
                <a:gd name="connsiteX41" fmla="*/ 684289 w 3062510"/>
                <a:gd name="connsiteY41" fmla="*/ 306150 h 3770382"/>
                <a:gd name="connsiteX42" fmla="*/ 187571 w 3062510"/>
                <a:gd name="connsiteY42" fmla="*/ 306150 h 3770382"/>
                <a:gd name="connsiteX43" fmla="*/ 139945 w 3062510"/>
                <a:gd name="connsiteY43" fmla="*/ 877650 h 3770382"/>
                <a:gd name="connsiteX44" fmla="*/ 2922565 w 3062510"/>
                <a:gd name="connsiteY44" fmla="*/ 862410 h 3770382"/>
                <a:gd name="connsiteX45" fmla="*/ 2874939 w 3062510"/>
                <a:gd name="connsiteY45" fmla="*/ 290910 h 3770382"/>
                <a:gd name="connsiteX46" fmla="*/ 2372656 w 3062510"/>
                <a:gd name="connsiteY46" fmla="*/ 290910 h 3770382"/>
                <a:gd name="connsiteX47" fmla="*/ 2378322 w 3062510"/>
                <a:gd name="connsiteY47" fmla="*/ 234713 h 3770382"/>
                <a:gd name="connsiteX48" fmla="*/ 2268785 w 3062510"/>
                <a:gd name="connsiteY48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953315 w 3062510"/>
                <a:gd name="connsiteY9" fmla="*/ 1388784 h 3770382"/>
                <a:gd name="connsiteX10" fmla="*/ 197096 w 3062510"/>
                <a:gd name="connsiteY10" fmla="*/ 510938 h 3770382"/>
                <a:gd name="connsiteX11" fmla="*/ 2865414 w 3062510"/>
                <a:gd name="connsiteY11" fmla="*/ 495698 h 3770382"/>
                <a:gd name="connsiteX12" fmla="*/ 2193302 w 3062510"/>
                <a:gd name="connsiteY12" fmla="*/ 1320932 h 3770382"/>
                <a:gd name="connsiteX13" fmla="*/ 2123351 w 3062510"/>
                <a:gd name="connsiteY13" fmla="*/ 1364689 h 3770382"/>
                <a:gd name="connsiteX14" fmla="*/ 2154484 w 3062510"/>
                <a:gd name="connsiteY14" fmla="*/ 1315800 h 3770382"/>
                <a:gd name="connsiteX15" fmla="*/ 2348035 w 3062510"/>
                <a:gd name="connsiteY15" fmla="*/ 535123 h 3770382"/>
                <a:gd name="connsiteX16" fmla="*/ 2351549 w 3062510"/>
                <a:gd name="connsiteY16" fmla="*/ 500272 h 3770382"/>
                <a:gd name="connsiteX17" fmla="*/ 2865414 w 3062510"/>
                <a:gd name="connsiteY17" fmla="*/ 495698 h 3770382"/>
                <a:gd name="connsiteX18" fmla="*/ 1511962 w 3062510"/>
                <a:gd name="connsiteY18" fmla="*/ 372678 h 3770382"/>
                <a:gd name="connsiteX19" fmla="*/ 1544439 w 3062510"/>
                <a:gd name="connsiteY19" fmla="*/ 372999 h 3770382"/>
                <a:gd name="connsiteX20" fmla="*/ 1564697 w 3062510"/>
                <a:gd name="connsiteY20" fmla="*/ 374286 h 3770382"/>
                <a:gd name="connsiteX21" fmla="*/ 1577238 w 3062510"/>
                <a:gd name="connsiteY21" fmla="*/ 376858 h 3770382"/>
                <a:gd name="connsiteX22" fmla="*/ 1585277 w 3062510"/>
                <a:gd name="connsiteY22" fmla="*/ 381038 h 3770382"/>
                <a:gd name="connsiteX23" fmla="*/ 1764061 w 3062510"/>
                <a:gd name="connsiteY23" fmla="*/ 496797 h 3770382"/>
                <a:gd name="connsiteX24" fmla="*/ 1776280 w 3062510"/>
                <a:gd name="connsiteY24" fmla="*/ 506443 h 3770382"/>
                <a:gd name="connsiteX25" fmla="*/ 1783354 w 3062510"/>
                <a:gd name="connsiteY25" fmla="*/ 518019 h 3770382"/>
                <a:gd name="connsiteX26" fmla="*/ 1786569 w 3062510"/>
                <a:gd name="connsiteY26" fmla="*/ 535062 h 3770382"/>
                <a:gd name="connsiteX27" fmla="*/ 1787213 w 3062510"/>
                <a:gd name="connsiteY27" fmla="*/ 560465 h 3770382"/>
                <a:gd name="connsiteX28" fmla="*/ 1785284 w 3062510"/>
                <a:gd name="connsiteY28" fmla="*/ 598408 h 3770382"/>
                <a:gd name="connsiteX29" fmla="*/ 1777887 w 3062510"/>
                <a:gd name="connsiteY29" fmla="*/ 617380 h 3770382"/>
                <a:gd name="connsiteX30" fmla="*/ 1763096 w 3062510"/>
                <a:gd name="connsiteY30" fmla="*/ 621238 h 3770382"/>
                <a:gd name="connsiteX31" fmla="*/ 1738980 w 3062510"/>
                <a:gd name="connsiteY31" fmla="*/ 612556 h 3770382"/>
                <a:gd name="connsiteX32" fmla="*/ 1605212 w 3062510"/>
                <a:gd name="connsiteY32" fmla="*/ 538599 h 3770382"/>
                <a:gd name="connsiteX33" fmla="*/ 1436718 w 3062510"/>
                <a:gd name="connsiteY33" fmla="*/ 392613 h 3770382"/>
                <a:gd name="connsiteX34" fmla="*/ 1439291 w 3062510"/>
                <a:gd name="connsiteY34" fmla="*/ 382967 h 3770382"/>
                <a:gd name="connsiteX35" fmla="*/ 1449580 w 3062510"/>
                <a:gd name="connsiteY35" fmla="*/ 376858 h 3770382"/>
                <a:gd name="connsiteX36" fmla="*/ 1472410 w 3062510"/>
                <a:gd name="connsiteY36" fmla="*/ 373643 h 3770382"/>
                <a:gd name="connsiteX37" fmla="*/ 1511962 w 3062510"/>
                <a:gd name="connsiteY37" fmla="*/ 372678 h 3770382"/>
                <a:gd name="connsiteX38" fmla="*/ 2268785 w 3062510"/>
                <a:gd name="connsiteY38" fmla="*/ 0 h 3770382"/>
                <a:gd name="connsiteX39" fmla="*/ 682873 w 3062510"/>
                <a:gd name="connsiteY39" fmla="*/ 234712 h 3770382"/>
                <a:gd name="connsiteX40" fmla="*/ 684289 w 3062510"/>
                <a:gd name="connsiteY40" fmla="*/ 306150 h 3770382"/>
                <a:gd name="connsiteX41" fmla="*/ 187571 w 3062510"/>
                <a:gd name="connsiteY41" fmla="*/ 306150 h 3770382"/>
                <a:gd name="connsiteX42" fmla="*/ 139945 w 3062510"/>
                <a:gd name="connsiteY42" fmla="*/ 877650 h 3770382"/>
                <a:gd name="connsiteX43" fmla="*/ 2922565 w 3062510"/>
                <a:gd name="connsiteY43" fmla="*/ 862410 h 3770382"/>
                <a:gd name="connsiteX44" fmla="*/ 2874939 w 3062510"/>
                <a:gd name="connsiteY44" fmla="*/ 290910 h 3770382"/>
                <a:gd name="connsiteX45" fmla="*/ 2372656 w 3062510"/>
                <a:gd name="connsiteY45" fmla="*/ 290910 h 3770382"/>
                <a:gd name="connsiteX46" fmla="*/ 2378322 w 3062510"/>
                <a:gd name="connsiteY46" fmla="*/ 234713 h 3770382"/>
                <a:gd name="connsiteX47" fmla="*/ 2268785 w 3062510"/>
                <a:gd name="connsiteY47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940047 w 3062510"/>
                <a:gd name="connsiteY8" fmla="*/ 1372950 h 3770382"/>
                <a:gd name="connsiteX9" fmla="*/ 197096 w 3062510"/>
                <a:gd name="connsiteY9" fmla="*/ 510938 h 3770382"/>
                <a:gd name="connsiteX10" fmla="*/ 2865414 w 3062510"/>
                <a:gd name="connsiteY10" fmla="*/ 495698 h 3770382"/>
                <a:gd name="connsiteX11" fmla="*/ 2193302 w 3062510"/>
                <a:gd name="connsiteY11" fmla="*/ 1320932 h 3770382"/>
                <a:gd name="connsiteX12" fmla="*/ 2123351 w 3062510"/>
                <a:gd name="connsiteY12" fmla="*/ 1364689 h 3770382"/>
                <a:gd name="connsiteX13" fmla="*/ 2154484 w 3062510"/>
                <a:gd name="connsiteY13" fmla="*/ 1315800 h 3770382"/>
                <a:gd name="connsiteX14" fmla="*/ 2348035 w 3062510"/>
                <a:gd name="connsiteY14" fmla="*/ 535123 h 3770382"/>
                <a:gd name="connsiteX15" fmla="*/ 2351549 w 3062510"/>
                <a:gd name="connsiteY15" fmla="*/ 500272 h 3770382"/>
                <a:gd name="connsiteX16" fmla="*/ 2865414 w 3062510"/>
                <a:gd name="connsiteY16" fmla="*/ 495698 h 3770382"/>
                <a:gd name="connsiteX17" fmla="*/ 1511962 w 3062510"/>
                <a:gd name="connsiteY17" fmla="*/ 372678 h 3770382"/>
                <a:gd name="connsiteX18" fmla="*/ 1544439 w 3062510"/>
                <a:gd name="connsiteY18" fmla="*/ 372999 h 3770382"/>
                <a:gd name="connsiteX19" fmla="*/ 1564697 w 3062510"/>
                <a:gd name="connsiteY19" fmla="*/ 374286 h 3770382"/>
                <a:gd name="connsiteX20" fmla="*/ 1577238 w 3062510"/>
                <a:gd name="connsiteY20" fmla="*/ 376858 h 3770382"/>
                <a:gd name="connsiteX21" fmla="*/ 1585277 w 3062510"/>
                <a:gd name="connsiteY21" fmla="*/ 381038 h 3770382"/>
                <a:gd name="connsiteX22" fmla="*/ 1764061 w 3062510"/>
                <a:gd name="connsiteY22" fmla="*/ 496797 h 3770382"/>
                <a:gd name="connsiteX23" fmla="*/ 1776280 w 3062510"/>
                <a:gd name="connsiteY23" fmla="*/ 506443 h 3770382"/>
                <a:gd name="connsiteX24" fmla="*/ 1783354 w 3062510"/>
                <a:gd name="connsiteY24" fmla="*/ 518019 h 3770382"/>
                <a:gd name="connsiteX25" fmla="*/ 1786569 w 3062510"/>
                <a:gd name="connsiteY25" fmla="*/ 535062 h 3770382"/>
                <a:gd name="connsiteX26" fmla="*/ 1787213 w 3062510"/>
                <a:gd name="connsiteY26" fmla="*/ 560465 h 3770382"/>
                <a:gd name="connsiteX27" fmla="*/ 1785284 w 3062510"/>
                <a:gd name="connsiteY27" fmla="*/ 598408 h 3770382"/>
                <a:gd name="connsiteX28" fmla="*/ 1777887 w 3062510"/>
                <a:gd name="connsiteY28" fmla="*/ 617380 h 3770382"/>
                <a:gd name="connsiteX29" fmla="*/ 1763096 w 3062510"/>
                <a:gd name="connsiteY29" fmla="*/ 621238 h 3770382"/>
                <a:gd name="connsiteX30" fmla="*/ 1738980 w 3062510"/>
                <a:gd name="connsiteY30" fmla="*/ 612556 h 3770382"/>
                <a:gd name="connsiteX31" fmla="*/ 1605212 w 3062510"/>
                <a:gd name="connsiteY31" fmla="*/ 538599 h 3770382"/>
                <a:gd name="connsiteX32" fmla="*/ 1436718 w 3062510"/>
                <a:gd name="connsiteY32" fmla="*/ 392613 h 3770382"/>
                <a:gd name="connsiteX33" fmla="*/ 1439291 w 3062510"/>
                <a:gd name="connsiteY33" fmla="*/ 382967 h 3770382"/>
                <a:gd name="connsiteX34" fmla="*/ 1449580 w 3062510"/>
                <a:gd name="connsiteY34" fmla="*/ 376858 h 3770382"/>
                <a:gd name="connsiteX35" fmla="*/ 1472410 w 3062510"/>
                <a:gd name="connsiteY35" fmla="*/ 373643 h 3770382"/>
                <a:gd name="connsiteX36" fmla="*/ 1511962 w 3062510"/>
                <a:gd name="connsiteY36" fmla="*/ 372678 h 3770382"/>
                <a:gd name="connsiteX37" fmla="*/ 2268785 w 3062510"/>
                <a:gd name="connsiteY37" fmla="*/ 0 h 3770382"/>
                <a:gd name="connsiteX38" fmla="*/ 682873 w 3062510"/>
                <a:gd name="connsiteY38" fmla="*/ 234712 h 3770382"/>
                <a:gd name="connsiteX39" fmla="*/ 684289 w 3062510"/>
                <a:gd name="connsiteY39" fmla="*/ 306150 h 3770382"/>
                <a:gd name="connsiteX40" fmla="*/ 187571 w 3062510"/>
                <a:gd name="connsiteY40" fmla="*/ 306150 h 3770382"/>
                <a:gd name="connsiteX41" fmla="*/ 139945 w 3062510"/>
                <a:gd name="connsiteY41" fmla="*/ 877650 h 3770382"/>
                <a:gd name="connsiteX42" fmla="*/ 2922565 w 3062510"/>
                <a:gd name="connsiteY42" fmla="*/ 862410 h 3770382"/>
                <a:gd name="connsiteX43" fmla="*/ 2874939 w 3062510"/>
                <a:gd name="connsiteY43" fmla="*/ 290910 h 3770382"/>
                <a:gd name="connsiteX44" fmla="*/ 2372656 w 3062510"/>
                <a:gd name="connsiteY44" fmla="*/ 290910 h 3770382"/>
                <a:gd name="connsiteX45" fmla="*/ 2378322 w 3062510"/>
                <a:gd name="connsiteY45" fmla="*/ 234713 h 3770382"/>
                <a:gd name="connsiteX46" fmla="*/ 2268785 w 3062510"/>
                <a:gd name="connsiteY46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197096 w 3062510"/>
                <a:gd name="connsiteY8" fmla="*/ 510938 h 3770382"/>
                <a:gd name="connsiteX9" fmla="*/ 2865414 w 3062510"/>
                <a:gd name="connsiteY9" fmla="*/ 495698 h 3770382"/>
                <a:gd name="connsiteX10" fmla="*/ 2193302 w 3062510"/>
                <a:gd name="connsiteY10" fmla="*/ 1320932 h 3770382"/>
                <a:gd name="connsiteX11" fmla="*/ 2123351 w 3062510"/>
                <a:gd name="connsiteY11" fmla="*/ 1364689 h 3770382"/>
                <a:gd name="connsiteX12" fmla="*/ 2154484 w 3062510"/>
                <a:gd name="connsiteY12" fmla="*/ 1315800 h 3770382"/>
                <a:gd name="connsiteX13" fmla="*/ 2348035 w 3062510"/>
                <a:gd name="connsiteY13" fmla="*/ 535123 h 3770382"/>
                <a:gd name="connsiteX14" fmla="*/ 2351549 w 3062510"/>
                <a:gd name="connsiteY14" fmla="*/ 500272 h 3770382"/>
                <a:gd name="connsiteX15" fmla="*/ 2865414 w 3062510"/>
                <a:gd name="connsiteY15" fmla="*/ 495698 h 3770382"/>
                <a:gd name="connsiteX16" fmla="*/ 1511962 w 3062510"/>
                <a:gd name="connsiteY16" fmla="*/ 372678 h 3770382"/>
                <a:gd name="connsiteX17" fmla="*/ 1544439 w 3062510"/>
                <a:gd name="connsiteY17" fmla="*/ 372999 h 3770382"/>
                <a:gd name="connsiteX18" fmla="*/ 1564697 w 3062510"/>
                <a:gd name="connsiteY18" fmla="*/ 374286 h 3770382"/>
                <a:gd name="connsiteX19" fmla="*/ 1577238 w 3062510"/>
                <a:gd name="connsiteY19" fmla="*/ 376858 h 3770382"/>
                <a:gd name="connsiteX20" fmla="*/ 1585277 w 3062510"/>
                <a:gd name="connsiteY20" fmla="*/ 381038 h 3770382"/>
                <a:gd name="connsiteX21" fmla="*/ 1764061 w 3062510"/>
                <a:gd name="connsiteY21" fmla="*/ 496797 h 3770382"/>
                <a:gd name="connsiteX22" fmla="*/ 1776280 w 3062510"/>
                <a:gd name="connsiteY22" fmla="*/ 506443 h 3770382"/>
                <a:gd name="connsiteX23" fmla="*/ 1783354 w 3062510"/>
                <a:gd name="connsiteY23" fmla="*/ 518019 h 3770382"/>
                <a:gd name="connsiteX24" fmla="*/ 1786569 w 3062510"/>
                <a:gd name="connsiteY24" fmla="*/ 535062 h 3770382"/>
                <a:gd name="connsiteX25" fmla="*/ 1787213 w 3062510"/>
                <a:gd name="connsiteY25" fmla="*/ 560465 h 3770382"/>
                <a:gd name="connsiteX26" fmla="*/ 1785284 w 3062510"/>
                <a:gd name="connsiteY26" fmla="*/ 598408 h 3770382"/>
                <a:gd name="connsiteX27" fmla="*/ 1777887 w 3062510"/>
                <a:gd name="connsiteY27" fmla="*/ 617380 h 3770382"/>
                <a:gd name="connsiteX28" fmla="*/ 1763096 w 3062510"/>
                <a:gd name="connsiteY28" fmla="*/ 621238 h 3770382"/>
                <a:gd name="connsiteX29" fmla="*/ 1738980 w 3062510"/>
                <a:gd name="connsiteY29" fmla="*/ 612556 h 3770382"/>
                <a:gd name="connsiteX30" fmla="*/ 1605212 w 3062510"/>
                <a:gd name="connsiteY30" fmla="*/ 538599 h 3770382"/>
                <a:gd name="connsiteX31" fmla="*/ 1436718 w 3062510"/>
                <a:gd name="connsiteY31" fmla="*/ 392613 h 3770382"/>
                <a:gd name="connsiteX32" fmla="*/ 1439291 w 3062510"/>
                <a:gd name="connsiteY32" fmla="*/ 382967 h 3770382"/>
                <a:gd name="connsiteX33" fmla="*/ 1449580 w 3062510"/>
                <a:gd name="connsiteY33" fmla="*/ 376858 h 3770382"/>
                <a:gd name="connsiteX34" fmla="*/ 1472410 w 3062510"/>
                <a:gd name="connsiteY34" fmla="*/ 373643 h 3770382"/>
                <a:gd name="connsiteX35" fmla="*/ 1511962 w 3062510"/>
                <a:gd name="connsiteY35" fmla="*/ 372678 h 3770382"/>
                <a:gd name="connsiteX36" fmla="*/ 2268785 w 3062510"/>
                <a:gd name="connsiteY36" fmla="*/ 0 h 3770382"/>
                <a:gd name="connsiteX37" fmla="*/ 682873 w 3062510"/>
                <a:gd name="connsiteY37" fmla="*/ 234712 h 3770382"/>
                <a:gd name="connsiteX38" fmla="*/ 684289 w 3062510"/>
                <a:gd name="connsiteY38" fmla="*/ 306150 h 3770382"/>
                <a:gd name="connsiteX39" fmla="*/ 187571 w 3062510"/>
                <a:gd name="connsiteY39" fmla="*/ 306150 h 3770382"/>
                <a:gd name="connsiteX40" fmla="*/ 139945 w 3062510"/>
                <a:gd name="connsiteY40" fmla="*/ 877650 h 3770382"/>
                <a:gd name="connsiteX41" fmla="*/ 2922565 w 3062510"/>
                <a:gd name="connsiteY41" fmla="*/ 862410 h 3770382"/>
                <a:gd name="connsiteX42" fmla="*/ 2874939 w 3062510"/>
                <a:gd name="connsiteY42" fmla="*/ 290910 h 3770382"/>
                <a:gd name="connsiteX43" fmla="*/ 2372656 w 3062510"/>
                <a:gd name="connsiteY43" fmla="*/ 290910 h 3770382"/>
                <a:gd name="connsiteX44" fmla="*/ 2378322 w 3062510"/>
                <a:gd name="connsiteY44" fmla="*/ 234713 h 3770382"/>
                <a:gd name="connsiteX45" fmla="*/ 2268785 w 3062510"/>
                <a:gd name="connsiteY45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197096 w 3062510"/>
                <a:gd name="connsiteY8" fmla="*/ 510938 h 3770382"/>
                <a:gd name="connsiteX9" fmla="*/ 2865414 w 3062510"/>
                <a:gd name="connsiteY9" fmla="*/ 495698 h 3770382"/>
                <a:gd name="connsiteX10" fmla="*/ 2193302 w 3062510"/>
                <a:gd name="connsiteY10" fmla="*/ 1320932 h 3770382"/>
                <a:gd name="connsiteX11" fmla="*/ 2123351 w 3062510"/>
                <a:gd name="connsiteY11" fmla="*/ 1364689 h 3770382"/>
                <a:gd name="connsiteX12" fmla="*/ 2154484 w 3062510"/>
                <a:gd name="connsiteY12" fmla="*/ 1315800 h 3770382"/>
                <a:gd name="connsiteX13" fmla="*/ 2348035 w 3062510"/>
                <a:gd name="connsiteY13" fmla="*/ 535123 h 3770382"/>
                <a:gd name="connsiteX14" fmla="*/ 2351549 w 3062510"/>
                <a:gd name="connsiteY14" fmla="*/ 500272 h 3770382"/>
                <a:gd name="connsiteX15" fmla="*/ 2865414 w 3062510"/>
                <a:gd name="connsiteY15" fmla="*/ 495698 h 3770382"/>
                <a:gd name="connsiteX16" fmla="*/ 1511962 w 3062510"/>
                <a:gd name="connsiteY16" fmla="*/ 372678 h 3770382"/>
                <a:gd name="connsiteX17" fmla="*/ 1544439 w 3062510"/>
                <a:gd name="connsiteY17" fmla="*/ 372999 h 3770382"/>
                <a:gd name="connsiteX18" fmla="*/ 1564697 w 3062510"/>
                <a:gd name="connsiteY18" fmla="*/ 374286 h 3770382"/>
                <a:gd name="connsiteX19" fmla="*/ 1577238 w 3062510"/>
                <a:gd name="connsiteY19" fmla="*/ 376858 h 3770382"/>
                <a:gd name="connsiteX20" fmla="*/ 1585277 w 3062510"/>
                <a:gd name="connsiteY20" fmla="*/ 381038 h 3770382"/>
                <a:gd name="connsiteX21" fmla="*/ 1764061 w 3062510"/>
                <a:gd name="connsiteY21" fmla="*/ 496797 h 3770382"/>
                <a:gd name="connsiteX22" fmla="*/ 1776280 w 3062510"/>
                <a:gd name="connsiteY22" fmla="*/ 506443 h 3770382"/>
                <a:gd name="connsiteX23" fmla="*/ 1783354 w 3062510"/>
                <a:gd name="connsiteY23" fmla="*/ 518019 h 3770382"/>
                <a:gd name="connsiteX24" fmla="*/ 1786569 w 3062510"/>
                <a:gd name="connsiteY24" fmla="*/ 535062 h 3770382"/>
                <a:gd name="connsiteX25" fmla="*/ 1787213 w 3062510"/>
                <a:gd name="connsiteY25" fmla="*/ 560465 h 3770382"/>
                <a:gd name="connsiteX26" fmla="*/ 1785284 w 3062510"/>
                <a:gd name="connsiteY26" fmla="*/ 598408 h 3770382"/>
                <a:gd name="connsiteX27" fmla="*/ 1777887 w 3062510"/>
                <a:gd name="connsiteY27" fmla="*/ 617380 h 3770382"/>
                <a:gd name="connsiteX28" fmla="*/ 1763096 w 3062510"/>
                <a:gd name="connsiteY28" fmla="*/ 621238 h 3770382"/>
                <a:gd name="connsiteX29" fmla="*/ 1738980 w 3062510"/>
                <a:gd name="connsiteY29" fmla="*/ 612556 h 3770382"/>
                <a:gd name="connsiteX30" fmla="*/ 1605212 w 3062510"/>
                <a:gd name="connsiteY30" fmla="*/ 538599 h 3770382"/>
                <a:gd name="connsiteX31" fmla="*/ 1436718 w 3062510"/>
                <a:gd name="connsiteY31" fmla="*/ 392613 h 3770382"/>
                <a:gd name="connsiteX32" fmla="*/ 1439291 w 3062510"/>
                <a:gd name="connsiteY32" fmla="*/ 382967 h 3770382"/>
                <a:gd name="connsiteX33" fmla="*/ 1449580 w 3062510"/>
                <a:gd name="connsiteY33" fmla="*/ 376858 h 3770382"/>
                <a:gd name="connsiteX34" fmla="*/ 1472410 w 3062510"/>
                <a:gd name="connsiteY34" fmla="*/ 373643 h 3770382"/>
                <a:gd name="connsiteX35" fmla="*/ 1511962 w 3062510"/>
                <a:gd name="connsiteY35" fmla="*/ 372678 h 3770382"/>
                <a:gd name="connsiteX36" fmla="*/ 2268785 w 3062510"/>
                <a:gd name="connsiteY36" fmla="*/ 0 h 3770382"/>
                <a:gd name="connsiteX37" fmla="*/ 682873 w 3062510"/>
                <a:gd name="connsiteY37" fmla="*/ 234712 h 3770382"/>
                <a:gd name="connsiteX38" fmla="*/ 187571 w 3062510"/>
                <a:gd name="connsiteY38" fmla="*/ 306150 h 3770382"/>
                <a:gd name="connsiteX39" fmla="*/ 139945 w 3062510"/>
                <a:gd name="connsiteY39" fmla="*/ 877650 h 3770382"/>
                <a:gd name="connsiteX40" fmla="*/ 2922565 w 3062510"/>
                <a:gd name="connsiteY40" fmla="*/ 862410 h 3770382"/>
                <a:gd name="connsiteX41" fmla="*/ 2874939 w 3062510"/>
                <a:gd name="connsiteY41" fmla="*/ 290910 h 3770382"/>
                <a:gd name="connsiteX42" fmla="*/ 2372656 w 3062510"/>
                <a:gd name="connsiteY42" fmla="*/ 290910 h 3770382"/>
                <a:gd name="connsiteX43" fmla="*/ 2378322 w 3062510"/>
                <a:gd name="connsiteY43" fmla="*/ 234713 h 3770382"/>
                <a:gd name="connsiteX44" fmla="*/ 2268785 w 3062510"/>
                <a:gd name="connsiteY44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697048 w 3062510"/>
                <a:gd name="connsiteY7" fmla="*/ 530559 h 3770382"/>
                <a:gd name="connsiteX8" fmla="*/ 197096 w 3062510"/>
                <a:gd name="connsiteY8" fmla="*/ 510938 h 3770382"/>
                <a:gd name="connsiteX9" fmla="*/ 2865414 w 3062510"/>
                <a:gd name="connsiteY9" fmla="*/ 495698 h 3770382"/>
                <a:gd name="connsiteX10" fmla="*/ 2193302 w 3062510"/>
                <a:gd name="connsiteY10" fmla="*/ 1320932 h 3770382"/>
                <a:gd name="connsiteX11" fmla="*/ 2123351 w 3062510"/>
                <a:gd name="connsiteY11" fmla="*/ 1364689 h 3770382"/>
                <a:gd name="connsiteX12" fmla="*/ 2154484 w 3062510"/>
                <a:gd name="connsiteY12" fmla="*/ 1315800 h 3770382"/>
                <a:gd name="connsiteX13" fmla="*/ 2348035 w 3062510"/>
                <a:gd name="connsiteY13" fmla="*/ 535123 h 3770382"/>
                <a:gd name="connsiteX14" fmla="*/ 2351549 w 3062510"/>
                <a:gd name="connsiteY14" fmla="*/ 500272 h 3770382"/>
                <a:gd name="connsiteX15" fmla="*/ 2865414 w 3062510"/>
                <a:gd name="connsiteY15" fmla="*/ 495698 h 3770382"/>
                <a:gd name="connsiteX16" fmla="*/ 1511962 w 3062510"/>
                <a:gd name="connsiteY16" fmla="*/ 372678 h 3770382"/>
                <a:gd name="connsiteX17" fmla="*/ 1544439 w 3062510"/>
                <a:gd name="connsiteY17" fmla="*/ 372999 h 3770382"/>
                <a:gd name="connsiteX18" fmla="*/ 1564697 w 3062510"/>
                <a:gd name="connsiteY18" fmla="*/ 374286 h 3770382"/>
                <a:gd name="connsiteX19" fmla="*/ 1577238 w 3062510"/>
                <a:gd name="connsiteY19" fmla="*/ 376858 h 3770382"/>
                <a:gd name="connsiteX20" fmla="*/ 1585277 w 3062510"/>
                <a:gd name="connsiteY20" fmla="*/ 381038 h 3770382"/>
                <a:gd name="connsiteX21" fmla="*/ 1764061 w 3062510"/>
                <a:gd name="connsiteY21" fmla="*/ 496797 h 3770382"/>
                <a:gd name="connsiteX22" fmla="*/ 1776280 w 3062510"/>
                <a:gd name="connsiteY22" fmla="*/ 506443 h 3770382"/>
                <a:gd name="connsiteX23" fmla="*/ 1783354 w 3062510"/>
                <a:gd name="connsiteY23" fmla="*/ 518019 h 3770382"/>
                <a:gd name="connsiteX24" fmla="*/ 1786569 w 3062510"/>
                <a:gd name="connsiteY24" fmla="*/ 535062 h 3770382"/>
                <a:gd name="connsiteX25" fmla="*/ 1787213 w 3062510"/>
                <a:gd name="connsiteY25" fmla="*/ 560465 h 3770382"/>
                <a:gd name="connsiteX26" fmla="*/ 1785284 w 3062510"/>
                <a:gd name="connsiteY26" fmla="*/ 598408 h 3770382"/>
                <a:gd name="connsiteX27" fmla="*/ 1777887 w 3062510"/>
                <a:gd name="connsiteY27" fmla="*/ 617380 h 3770382"/>
                <a:gd name="connsiteX28" fmla="*/ 1763096 w 3062510"/>
                <a:gd name="connsiteY28" fmla="*/ 621238 h 3770382"/>
                <a:gd name="connsiteX29" fmla="*/ 1738980 w 3062510"/>
                <a:gd name="connsiteY29" fmla="*/ 612556 h 3770382"/>
                <a:gd name="connsiteX30" fmla="*/ 1605212 w 3062510"/>
                <a:gd name="connsiteY30" fmla="*/ 538599 h 3770382"/>
                <a:gd name="connsiteX31" fmla="*/ 1436718 w 3062510"/>
                <a:gd name="connsiteY31" fmla="*/ 392613 h 3770382"/>
                <a:gd name="connsiteX32" fmla="*/ 1439291 w 3062510"/>
                <a:gd name="connsiteY32" fmla="*/ 382967 h 3770382"/>
                <a:gd name="connsiteX33" fmla="*/ 1449580 w 3062510"/>
                <a:gd name="connsiteY33" fmla="*/ 376858 h 3770382"/>
                <a:gd name="connsiteX34" fmla="*/ 1472410 w 3062510"/>
                <a:gd name="connsiteY34" fmla="*/ 373643 h 3770382"/>
                <a:gd name="connsiteX35" fmla="*/ 1511962 w 3062510"/>
                <a:gd name="connsiteY35" fmla="*/ 372678 h 3770382"/>
                <a:gd name="connsiteX36" fmla="*/ 2268785 w 3062510"/>
                <a:gd name="connsiteY36" fmla="*/ 0 h 3770382"/>
                <a:gd name="connsiteX37" fmla="*/ 187571 w 3062510"/>
                <a:gd name="connsiteY37" fmla="*/ 306150 h 3770382"/>
                <a:gd name="connsiteX38" fmla="*/ 139945 w 3062510"/>
                <a:gd name="connsiteY38" fmla="*/ 877650 h 3770382"/>
                <a:gd name="connsiteX39" fmla="*/ 2922565 w 3062510"/>
                <a:gd name="connsiteY39" fmla="*/ 862410 h 3770382"/>
                <a:gd name="connsiteX40" fmla="*/ 2874939 w 3062510"/>
                <a:gd name="connsiteY40" fmla="*/ 290910 h 3770382"/>
                <a:gd name="connsiteX41" fmla="*/ 2372656 w 3062510"/>
                <a:gd name="connsiteY41" fmla="*/ 290910 h 3770382"/>
                <a:gd name="connsiteX42" fmla="*/ 2378322 w 3062510"/>
                <a:gd name="connsiteY42" fmla="*/ 234713 h 3770382"/>
                <a:gd name="connsiteX43" fmla="*/ 2268785 w 3062510"/>
                <a:gd name="connsiteY43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197096 w 3062510"/>
                <a:gd name="connsiteY5" fmla="*/ 510938 h 3770382"/>
                <a:gd name="connsiteX6" fmla="*/ 695928 w 3062510"/>
                <a:gd name="connsiteY6" fmla="*/ 515378 h 3770382"/>
                <a:gd name="connsiteX7" fmla="*/ 197096 w 3062510"/>
                <a:gd name="connsiteY7" fmla="*/ 510938 h 3770382"/>
                <a:gd name="connsiteX8" fmla="*/ 2865414 w 3062510"/>
                <a:gd name="connsiteY8" fmla="*/ 495698 h 3770382"/>
                <a:gd name="connsiteX9" fmla="*/ 2193302 w 3062510"/>
                <a:gd name="connsiteY9" fmla="*/ 1320932 h 3770382"/>
                <a:gd name="connsiteX10" fmla="*/ 2123351 w 3062510"/>
                <a:gd name="connsiteY10" fmla="*/ 1364689 h 3770382"/>
                <a:gd name="connsiteX11" fmla="*/ 2154484 w 3062510"/>
                <a:gd name="connsiteY11" fmla="*/ 1315800 h 3770382"/>
                <a:gd name="connsiteX12" fmla="*/ 2348035 w 3062510"/>
                <a:gd name="connsiteY12" fmla="*/ 535123 h 3770382"/>
                <a:gd name="connsiteX13" fmla="*/ 2351549 w 3062510"/>
                <a:gd name="connsiteY13" fmla="*/ 500272 h 3770382"/>
                <a:gd name="connsiteX14" fmla="*/ 2865414 w 3062510"/>
                <a:gd name="connsiteY14" fmla="*/ 495698 h 3770382"/>
                <a:gd name="connsiteX15" fmla="*/ 1511962 w 3062510"/>
                <a:gd name="connsiteY15" fmla="*/ 372678 h 3770382"/>
                <a:gd name="connsiteX16" fmla="*/ 1544439 w 3062510"/>
                <a:gd name="connsiteY16" fmla="*/ 372999 h 3770382"/>
                <a:gd name="connsiteX17" fmla="*/ 1564697 w 3062510"/>
                <a:gd name="connsiteY17" fmla="*/ 374286 h 3770382"/>
                <a:gd name="connsiteX18" fmla="*/ 1577238 w 3062510"/>
                <a:gd name="connsiteY18" fmla="*/ 376858 h 3770382"/>
                <a:gd name="connsiteX19" fmla="*/ 1585277 w 3062510"/>
                <a:gd name="connsiteY19" fmla="*/ 381038 h 3770382"/>
                <a:gd name="connsiteX20" fmla="*/ 1764061 w 3062510"/>
                <a:gd name="connsiteY20" fmla="*/ 496797 h 3770382"/>
                <a:gd name="connsiteX21" fmla="*/ 1776280 w 3062510"/>
                <a:gd name="connsiteY21" fmla="*/ 506443 h 3770382"/>
                <a:gd name="connsiteX22" fmla="*/ 1783354 w 3062510"/>
                <a:gd name="connsiteY22" fmla="*/ 518019 h 3770382"/>
                <a:gd name="connsiteX23" fmla="*/ 1786569 w 3062510"/>
                <a:gd name="connsiteY23" fmla="*/ 535062 h 3770382"/>
                <a:gd name="connsiteX24" fmla="*/ 1787213 w 3062510"/>
                <a:gd name="connsiteY24" fmla="*/ 560465 h 3770382"/>
                <a:gd name="connsiteX25" fmla="*/ 1785284 w 3062510"/>
                <a:gd name="connsiteY25" fmla="*/ 598408 h 3770382"/>
                <a:gd name="connsiteX26" fmla="*/ 1777887 w 3062510"/>
                <a:gd name="connsiteY26" fmla="*/ 617380 h 3770382"/>
                <a:gd name="connsiteX27" fmla="*/ 1763096 w 3062510"/>
                <a:gd name="connsiteY27" fmla="*/ 621238 h 3770382"/>
                <a:gd name="connsiteX28" fmla="*/ 1738980 w 3062510"/>
                <a:gd name="connsiteY28" fmla="*/ 612556 h 3770382"/>
                <a:gd name="connsiteX29" fmla="*/ 1605212 w 3062510"/>
                <a:gd name="connsiteY29" fmla="*/ 538599 h 3770382"/>
                <a:gd name="connsiteX30" fmla="*/ 1436718 w 3062510"/>
                <a:gd name="connsiteY30" fmla="*/ 392613 h 3770382"/>
                <a:gd name="connsiteX31" fmla="*/ 1439291 w 3062510"/>
                <a:gd name="connsiteY31" fmla="*/ 382967 h 3770382"/>
                <a:gd name="connsiteX32" fmla="*/ 1449580 w 3062510"/>
                <a:gd name="connsiteY32" fmla="*/ 376858 h 3770382"/>
                <a:gd name="connsiteX33" fmla="*/ 1472410 w 3062510"/>
                <a:gd name="connsiteY33" fmla="*/ 373643 h 3770382"/>
                <a:gd name="connsiteX34" fmla="*/ 1511962 w 3062510"/>
                <a:gd name="connsiteY34" fmla="*/ 372678 h 3770382"/>
                <a:gd name="connsiteX35" fmla="*/ 2268785 w 3062510"/>
                <a:gd name="connsiteY35" fmla="*/ 0 h 3770382"/>
                <a:gd name="connsiteX36" fmla="*/ 187571 w 3062510"/>
                <a:gd name="connsiteY36" fmla="*/ 306150 h 3770382"/>
                <a:gd name="connsiteX37" fmla="*/ 139945 w 3062510"/>
                <a:gd name="connsiteY37" fmla="*/ 877650 h 3770382"/>
                <a:gd name="connsiteX38" fmla="*/ 2922565 w 3062510"/>
                <a:gd name="connsiteY38" fmla="*/ 862410 h 3770382"/>
                <a:gd name="connsiteX39" fmla="*/ 2874939 w 3062510"/>
                <a:gd name="connsiteY39" fmla="*/ 290910 h 3770382"/>
                <a:gd name="connsiteX40" fmla="*/ 2372656 w 3062510"/>
                <a:gd name="connsiteY40" fmla="*/ 290910 h 3770382"/>
                <a:gd name="connsiteX41" fmla="*/ 2378322 w 3062510"/>
                <a:gd name="connsiteY41" fmla="*/ 234713 h 3770382"/>
                <a:gd name="connsiteX42" fmla="*/ 2268785 w 3062510"/>
                <a:gd name="connsiteY42" fmla="*/ 0 h 3770382"/>
                <a:gd name="connsiteX0" fmla="*/ 2519609 w 3062510"/>
                <a:gd name="connsiteY0" fmla="*/ 3325573 h 3770382"/>
                <a:gd name="connsiteX1" fmla="*/ 549522 w 3062510"/>
                <a:gd name="connsiteY1" fmla="*/ 3325573 h 3770382"/>
                <a:gd name="connsiteX2" fmla="*/ 511422 w 3062510"/>
                <a:gd name="connsiteY2" fmla="*/ 3770382 h 3770382"/>
                <a:gd name="connsiteX3" fmla="*/ 2562472 w 3062510"/>
                <a:gd name="connsiteY3" fmla="*/ 3770382 h 3770382"/>
                <a:gd name="connsiteX4" fmla="*/ 2519609 w 3062510"/>
                <a:gd name="connsiteY4" fmla="*/ 3325573 h 3770382"/>
                <a:gd name="connsiteX5" fmla="*/ 2865414 w 3062510"/>
                <a:gd name="connsiteY5" fmla="*/ 495698 h 3770382"/>
                <a:gd name="connsiteX6" fmla="*/ 2193302 w 3062510"/>
                <a:gd name="connsiteY6" fmla="*/ 1320932 h 3770382"/>
                <a:gd name="connsiteX7" fmla="*/ 2123351 w 3062510"/>
                <a:gd name="connsiteY7" fmla="*/ 1364689 h 3770382"/>
                <a:gd name="connsiteX8" fmla="*/ 2154484 w 3062510"/>
                <a:gd name="connsiteY8" fmla="*/ 1315800 h 3770382"/>
                <a:gd name="connsiteX9" fmla="*/ 2348035 w 3062510"/>
                <a:gd name="connsiteY9" fmla="*/ 535123 h 3770382"/>
                <a:gd name="connsiteX10" fmla="*/ 2351549 w 3062510"/>
                <a:gd name="connsiteY10" fmla="*/ 500272 h 3770382"/>
                <a:gd name="connsiteX11" fmla="*/ 2865414 w 3062510"/>
                <a:gd name="connsiteY11" fmla="*/ 495698 h 3770382"/>
                <a:gd name="connsiteX12" fmla="*/ 1511962 w 3062510"/>
                <a:gd name="connsiteY12" fmla="*/ 372678 h 3770382"/>
                <a:gd name="connsiteX13" fmla="*/ 1544439 w 3062510"/>
                <a:gd name="connsiteY13" fmla="*/ 372999 h 3770382"/>
                <a:gd name="connsiteX14" fmla="*/ 1564697 w 3062510"/>
                <a:gd name="connsiteY14" fmla="*/ 374286 h 3770382"/>
                <a:gd name="connsiteX15" fmla="*/ 1577238 w 3062510"/>
                <a:gd name="connsiteY15" fmla="*/ 376858 h 3770382"/>
                <a:gd name="connsiteX16" fmla="*/ 1585277 w 3062510"/>
                <a:gd name="connsiteY16" fmla="*/ 381038 h 3770382"/>
                <a:gd name="connsiteX17" fmla="*/ 1764061 w 3062510"/>
                <a:gd name="connsiteY17" fmla="*/ 496797 h 3770382"/>
                <a:gd name="connsiteX18" fmla="*/ 1776280 w 3062510"/>
                <a:gd name="connsiteY18" fmla="*/ 506443 h 3770382"/>
                <a:gd name="connsiteX19" fmla="*/ 1783354 w 3062510"/>
                <a:gd name="connsiteY19" fmla="*/ 518019 h 3770382"/>
                <a:gd name="connsiteX20" fmla="*/ 1786569 w 3062510"/>
                <a:gd name="connsiteY20" fmla="*/ 535062 h 3770382"/>
                <a:gd name="connsiteX21" fmla="*/ 1787213 w 3062510"/>
                <a:gd name="connsiteY21" fmla="*/ 560465 h 3770382"/>
                <a:gd name="connsiteX22" fmla="*/ 1785284 w 3062510"/>
                <a:gd name="connsiteY22" fmla="*/ 598408 h 3770382"/>
                <a:gd name="connsiteX23" fmla="*/ 1777887 w 3062510"/>
                <a:gd name="connsiteY23" fmla="*/ 617380 h 3770382"/>
                <a:gd name="connsiteX24" fmla="*/ 1763096 w 3062510"/>
                <a:gd name="connsiteY24" fmla="*/ 621238 h 3770382"/>
                <a:gd name="connsiteX25" fmla="*/ 1738980 w 3062510"/>
                <a:gd name="connsiteY25" fmla="*/ 612556 h 3770382"/>
                <a:gd name="connsiteX26" fmla="*/ 1605212 w 3062510"/>
                <a:gd name="connsiteY26" fmla="*/ 538599 h 3770382"/>
                <a:gd name="connsiteX27" fmla="*/ 1436718 w 3062510"/>
                <a:gd name="connsiteY27" fmla="*/ 392613 h 3770382"/>
                <a:gd name="connsiteX28" fmla="*/ 1439291 w 3062510"/>
                <a:gd name="connsiteY28" fmla="*/ 382967 h 3770382"/>
                <a:gd name="connsiteX29" fmla="*/ 1449580 w 3062510"/>
                <a:gd name="connsiteY29" fmla="*/ 376858 h 3770382"/>
                <a:gd name="connsiteX30" fmla="*/ 1472410 w 3062510"/>
                <a:gd name="connsiteY30" fmla="*/ 373643 h 3770382"/>
                <a:gd name="connsiteX31" fmla="*/ 1511962 w 3062510"/>
                <a:gd name="connsiteY31" fmla="*/ 372678 h 3770382"/>
                <a:gd name="connsiteX32" fmla="*/ 2268785 w 3062510"/>
                <a:gd name="connsiteY32" fmla="*/ 0 h 3770382"/>
                <a:gd name="connsiteX33" fmla="*/ 187571 w 3062510"/>
                <a:gd name="connsiteY33" fmla="*/ 306150 h 3770382"/>
                <a:gd name="connsiteX34" fmla="*/ 139945 w 3062510"/>
                <a:gd name="connsiteY34" fmla="*/ 877650 h 3770382"/>
                <a:gd name="connsiteX35" fmla="*/ 2922565 w 3062510"/>
                <a:gd name="connsiteY35" fmla="*/ 862410 h 3770382"/>
                <a:gd name="connsiteX36" fmla="*/ 2874939 w 3062510"/>
                <a:gd name="connsiteY36" fmla="*/ 290910 h 3770382"/>
                <a:gd name="connsiteX37" fmla="*/ 2372656 w 3062510"/>
                <a:gd name="connsiteY37" fmla="*/ 290910 h 3770382"/>
                <a:gd name="connsiteX38" fmla="*/ 2378322 w 3062510"/>
                <a:gd name="connsiteY38" fmla="*/ 234713 h 3770382"/>
                <a:gd name="connsiteX39" fmla="*/ 2268785 w 3062510"/>
                <a:gd name="connsiteY39" fmla="*/ 0 h 3770382"/>
                <a:gd name="connsiteX0" fmla="*/ 2379665 w 2922566"/>
                <a:gd name="connsiteY0" fmla="*/ 3325573 h 3770382"/>
                <a:gd name="connsiteX1" fmla="*/ 409578 w 2922566"/>
                <a:gd name="connsiteY1" fmla="*/ 3325573 h 3770382"/>
                <a:gd name="connsiteX2" fmla="*/ 371478 w 2922566"/>
                <a:gd name="connsiteY2" fmla="*/ 3770382 h 3770382"/>
                <a:gd name="connsiteX3" fmla="*/ 2422528 w 2922566"/>
                <a:gd name="connsiteY3" fmla="*/ 3770382 h 3770382"/>
                <a:gd name="connsiteX4" fmla="*/ 2379665 w 2922566"/>
                <a:gd name="connsiteY4" fmla="*/ 3325573 h 3770382"/>
                <a:gd name="connsiteX5" fmla="*/ 2725470 w 2922566"/>
                <a:gd name="connsiteY5" fmla="*/ 495698 h 3770382"/>
                <a:gd name="connsiteX6" fmla="*/ 2053358 w 2922566"/>
                <a:gd name="connsiteY6" fmla="*/ 1320932 h 3770382"/>
                <a:gd name="connsiteX7" fmla="*/ 1983407 w 2922566"/>
                <a:gd name="connsiteY7" fmla="*/ 1364689 h 3770382"/>
                <a:gd name="connsiteX8" fmla="*/ 2014540 w 2922566"/>
                <a:gd name="connsiteY8" fmla="*/ 1315800 h 3770382"/>
                <a:gd name="connsiteX9" fmla="*/ 2208091 w 2922566"/>
                <a:gd name="connsiteY9" fmla="*/ 535123 h 3770382"/>
                <a:gd name="connsiteX10" fmla="*/ 2211605 w 2922566"/>
                <a:gd name="connsiteY10" fmla="*/ 500272 h 3770382"/>
                <a:gd name="connsiteX11" fmla="*/ 2725470 w 2922566"/>
                <a:gd name="connsiteY11" fmla="*/ 495698 h 3770382"/>
                <a:gd name="connsiteX12" fmla="*/ 1372018 w 2922566"/>
                <a:gd name="connsiteY12" fmla="*/ 372678 h 3770382"/>
                <a:gd name="connsiteX13" fmla="*/ 1404495 w 2922566"/>
                <a:gd name="connsiteY13" fmla="*/ 372999 h 3770382"/>
                <a:gd name="connsiteX14" fmla="*/ 1424753 w 2922566"/>
                <a:gd name="connsiteY14" fmla="*/ 374286 h 3770382"/>
                <a:gd name="connsiteX15" fmla="*/ 1437294 w 2922566"/>
                <a:gd name="connsiteY15" fmla="*/ 376858 h 3770382"/>
                <a:gd name="connsiteX16" fmla="*/ 1445333 w 2922566"/>
                <a:gd name="connsiteY16" fmla="*/ 381038 h 3770382"/>
                <a:gd name="connsiteX17" fmla="*/ 1624117 w 2922566"/>
                <a:gd name="connsiteY17" fmla="*/ 496797 h 3770382"/>
                <a:gd name="connsiteX18" fmla="*/ 1636336 w 2922566"/>
                <a:gd name="connsiteY18" fmla="*/ 506443 h 3770382"/>
                <a:gd name="connsiteX19" fmla="*/ 1643410 w 2922566"/>
                <a:gd name="connsiteY19" fmla="*/ 518019 h 3770382"/>
                <a:gd name="connsiteX20" fmla="*/ 1646625 w 2922566"/>
                <a:gd name="connsiteY20" fmla="*/ 535062 h 3770382"/>
                <a:gd name="connsiteX21" fmla="*/ 1647269 w 2922566"/>
                <a:gd name="connsiteY21" fmla="*/ 560465 h 3770382"/>
                <a:gd name="connsiteX22" fmla="*/ 1645340 w 2922566"/>
                <a:gd name="connsiteY22" fmla="*/ 598408 h 3770382"/>
                <a:gd name="connsiteX23" fmla="*/ 1637943 w 2922566"/>
                <a:gd name="connsiteY23" fmla="*/ 617380 h 3770382"/>
                <a:gd name="connsiteX24" fmla="*/ 1623152 w 2922566"/>
                <a:gd name="connsiteY24" fmla="*/ 621238 h 3770382"/>
                <a:gd name="connsiteX25" fmla="*/ 1599036 w 2922566"/>
                <a:gd name="connsiteY25" fmla="*/ 612556 h 3770382"/>
                <a:gd name="connsiteX26" fmla="*/ 1465268 w 2922566"/>
                <a:gd name="connsiteY26" fmla="*/ 538599 h 3770382"/>
                <a:gd name="connsiteX27" fmla="*/ 1296774 w 2922566"/>
                <a:gd name="connsiteY27" fmla="*/ 392613 h 3770382"/>
                <a:gd name="connsiteX28" fmla="*/ 1299347 w 2922566"/>
                <a:gd name="connsiteY28" fmla="*/ 382967 h 3770382"/>
                <a:gd name="connsiteX29" fmla="*/ 1309636 w 2922566"/>
                <a:gd name="connsiteY29" fmla="*/ 376858 h 3770382"/>
                <a:gd name="connsiteX30" fmla="*/ 1332466 w 2922566"/>
                <a:gd name="connsiteY30" fmla="*/ 373643 h 3770382"/>
                <a:gd name="connsiteX31" fmla="*/ 1372018 w 2922566"/>
                <a:gd name="connsiteY31" fmla="*/ 372678 h 3770382"/>
                <a:gd name="connsiteX32" fmla="*/ 2128841 w 2922566"/>
                <a:gd name="connsiteY32" fmla="*/ 0 h 3770382"/>
                <a:gd name="connsiteX33" fmla="*/ 1 w 2922566"/>
                <a:gd name="connsiteY33" fmla="*/ 877650 h 3770382"/>
                <a:gd name="connsiteX34" fmla="*/ 2782621 w 2922566"/>
                <a:gd name="connsiteY34" fmla="*/ 862410 h 3770382"/>
                <a:gd name="connsiteX35" fmla="*/ 2734995 w 2922566"/>
                <a:gd name="connsiteY35" fmla="*/ 290910 h 3770382"/>
                <a:gd name="connsiteX36" fmla="*/ 2232712 w 2922566"/>
                <a:gd name="connsiteY36" fmla="*/ 290910 h 3770382"/>
                <a:gd name="connsiteX37" fmla="*/ 2238378 w 2922566"/>
                <a:gd name="connsiteY37" fmla="*/ 234713 h 3770382"/>
                <a:gd name="connsiteX38" fmla="*/ 2128841 w 2922566"/>
                <a:gd name="connsiteY38" fmla="*/ 0 h 3770382"/>
                <a:gd name="connsiteX0" fmla="*/ 2065395 w 2608296"/>
                <a:gd name="connsiteY0" fmla="*/ 3325573 h 3770382"/>
                <a:gd name="connsiteX1" fmla="*/ 95308 w 2608296"/>
                <a:gd name="connsiteY1" fmla="*/ 3325573 h 3770382"/>
                <a:gd name="connsiteX2" fmla="*/ 57208 w 2608296"/>
                <a:gd name="connsiteY2" fmla="*/ 3770382 h 3770382"/>
                <a:gd name="connsiteX3" fmla="*/ 2108258 w 2608296"/>
                <a:gd name="connsiteY3" fmla="*/ 3770382 h 3770382"/>
                <a:gd name="connsiteX4" fmla="*/ 2065395 w 2608296"/>
                <a:gd name="connsiteY4" fmla="*/ 3325573 h 3770382"/>
                <a:gd name="connsiteX5" fmla="*/ 2411200 w 2608296"/>
                <a:gd name="connsiteY5" fmla="*/ 495698 h 3770382"/>
                <a:gd name="connsiteX6" fmla="*/ 1739088 w 2608296"/>
                <a:gd name="connsiteY6" fmla="*/ 1320932 h 3770382"/>
                <a:gd name="connsiteX7" fmla="*/ 1669137 w 2608296"/>
                <a:gd name="connsiteY7" fmla="*/ 1364689 h 3770382"/>
                <a:gd name="connsiteX8" fmla="*/ 1700270 w 2608296"/>
                <a:gd name="connsiteY8" fmla="*/ 1315800 h 3770382"/>
                <a:gd name="connsiteX9" fmla="*/ 1893821 w 2608296"/>
                <a:gd name="connsiteY9" fmla="*/ 535123 h 3770382"/>
                <a:gd name="connsiteX10" fmla="*/ 1897335 w 2608296"/>
                <a:gd name="connsiteY10" fmla="*/ 500272 h 3770382"/>
                <a:gd name="connsiteX11" fmla="*/ 2411200 w 2608296"/>
                <a:gd name="connsiteY11" fmla="*/ 495698 h 3770382"/>
                <a:gd name="connsiteX12" fmla="*/ 1057748 w 2608296"/>
                <a:gd name="connsiteY12" fmla="*/ 372678 h 3770382"/>
                <a:gd name="connsiteX13" fmla="*/ 1090225 w 2608296"/>
                <a:gd name="connsiteY13" fmla="*/ 372999 h 3770382"/>
                <a:gd name="connsiteX14" fmla="*/ 1110483 w 2608296"/>
                <a:gd name="connsiteY14" fmla="*/ 374286 h 3770382"/>
                <a:gd name="connsiteX15" fmla="*/ 1123024 w 2608296"/>
                <a:gd name="connsiteY15" fmla="*/ 376858 h 3770382"/>
                <a:gd name="connsiteX16" fmla="*/ 1131063 w 2608296"/>
                <a:gd name="connsiteY16" fmla="*/ 381038 h 3770382"/>
                <a:gd name="connsiteX17" fmla="*/ 1309847 w 2608296"/>
                <a:gd name="connsiteY17" fmla="*/ 496797 h 3770382"/>
                <a:gd name="connsiteX18" fmla="*/ 1322066 w 2608296"/>
                <a:gd name="connsiteY18" fmla="*/ 506443 h 3770382"/>
                <a:gd name="connsiteX19" fmla="*/ 1329140 w 2608296"/>
                <a:gd name="connsiteY19" fmla="*/ 518019 h 3770382"/>
                <a:gd name="connsiteX20" fmla="*/ 1332355 w 2608296"/>
                <a:gd name="connsiteY20" fmla="*/ 535062 h 3770382"/>
                <a:gd name="connsiteX21" fmla="*/ 1332999 w 2608296"/>
                <a:gd name="connsiteY21" fmla="*/ 560465 h 3770382"/>
                <a:gd name="connsiteX22" fmla="*/ 1331070 w 2608296"/>
                <a:gd name="connsiteY22" fmla="*/ 598408 h 3770382"/>
                <a:gd name="connsiteX23" fmla="*/ 1323673 w 2608296"/>
                <a:gd name="connsiteY23" fmla="*/ 617380 h 3770382"/>
                <a:gd name="connsiteX24" fmla="*/ 1308882 w 2608296"/>
                <a:gd name="connsiteY24" fmla="*/ 621238 h 3770382"/>
                <a:gd name="connsiteX25" fmla="*/ 1284766 w 2608296"/>
                <a:gd name="connsiteY25" fmla="*/ 612556 h 3770382"/>
                <a:gd name="connsiteX26" fmla="*/ 1150998 w 2608296"/>
                <a:gd name="connsiteY26" fmla="*/ 538599 h 3770382"/>
                <a:gd name="connsiteX27" fmla="*/ 982504 w 2608296"/>
                <a:gd name="connsiteY27" fmla="*/ 392613 h 3770382"/>
                <a:gd name="connsiteX28" fmla="*/ 985077 w 2608296"/>
                <a:gd name="connsiteY28" fmla="*/ 382967 h 3770382"/>
                <a:gd name="connsiteX29" fmla="*/ 995366 w 2608296"/>
                <a:gd name="connsiteY29" fmla="*/ 376858 h 3770382"/>
                <a:gd name="connsiteX30" fmla="*/ 1018196 w 2608296"/>
                <a:gd name="connsiteY30" fmla="*/ 373643 h 3770382"/>
                <a:gd name="connsiteX31" fmla="*/ 1057748 w 2608296"/>
                <a:gd name="connsiteY31" fmla="*/ 372678 h 3770382"/>
                <a:gd name="connsiteX32" fmla="*/ 1814571 w 2608296"/>
                <a:gd name="connsiteY32" fmla="*/ 0 h 3770382"/>
                <a:gd name="connsiteX33" fmla="*/ 2468351 w 2608296"/>
                <a:gd name="connsiteY33" fmla="*/ 862410 h 3770382"/>
                <a:gd name="connsiteX34" fmla="*/ 2420725 w 2608296"/>
                <a:gd name="connsiteY34" fmla="*/ 290910 h 3770382"/>
                <a:gd name="connsiteX35" fmla="*/ 1918442 w 2608296"/>
                <a:gd name="connsiteY35" fmla="*/ 290910 h 3770382"/>
                <a:gd name="connsiteX36" fmla="*/ 1924108 w 2608296"/>
                <a:gd name="connsiteY36" fmla="*/ 234713 h 3770382"/>
                <a:gd name="connsiteX37" fmla="*/ 1814571 w 2608296"/>
                <a:gd name="connsiteY37" fmla="*/ 0 h 3770382"/>
                <a:gd name="connsiteX0" fmla="*/ 2065395 w 2608296"/>
                <a:gd name="connsiteY0" fmla="*/ 3090859 h 3535668"/>
                <a:gd name="connsiteX1" fmla="*/ 95308 w 2608296"/>
                <a:gd name="connsiteY1" fmla="*/ 3090859 h 3535668"/>
                <a:gd name="connsiteX2" fmla="*/ 57208 w 2608296"/>
                <a:gd name="connsiteY2" fmla="*/ 3535668 h 3535668"/>
                <a:gd name="connsiteX3" fmla="*/ 2108258 w 2608296"/>
                <a:gd name="connsiteY3" fmla="*/ 3535668 h 3535668"/>
                <a:gd name="connsiteX4" fmla="*/ 2065395 w 2608296"/>
                <a:gd name="connsiteY4" fmla="*/ 3090859 h 3535668"/>
                <a:gd name="connsiteX5" fmla="*/ 2411200 w 2608296"/>
                <a:gd name="connsiteY5" fmla="*/ 260984 h 3535668"/>
                <a:gd name="connsiteX6" fmla="*/ 1739088 w 2608296"/>
                <a:gd name="connsiteY6" fmla="*/ 1086218 h 3535668"/>
                <a:gd name="connsiteX7" fmla="*/ 1669137 w 2608296"/>
                <a:gd name="connsiteY7" fmla="*/ 1129975 h 3535668"/>
                <a:gd name="connsiteX8" fmla="*/ 1700270 w 2608296"/>
                <a:gd name="connsiteY8" fmla="*/ 1081086 h 3535668"/>
                <a:gd name="connsiteX9" fmla="*/ 1893821 w 2608296"/>
                <a:gd name="connsiteY9" fmla="*/ 300409 h 3535668"/>
                <a:gd name="connsiteX10" fmla="*/ 1897335 w 2608296"/>
                <a:gd name="connsiteY10" fmla="*/ 265558 h 3535668"/>
                <a:gd name="connsiteX11" fmla="*/ 2411200 w 2608296"/>
                <a:gd name="connsiteY11" fmla="*/ 260984 h 3535668"/>
                <a:gd name="connsiteX12" fmla="*/ 1057748 w 2608296"/>
                <a:gd name="connsiteY12" fmla="*/ 137964 h 3535668"/>
                <a:gd name="connsiteX13" fmla="*/ 1090225 w 2608296"/>
                <a:gd name="connsiteY13" fmla="*/ 138285 h 3535668"/>
                <a:gd name="connsiteX14" fmla="*/ 1110483 w 2608296"/>
                <a:gd name="connsiteY14" fmla="*/ 139572 h 3535668"/>
                <a:gd name="connsiteX15" fmla="*/ 1123024 w 2608296"/>
                <a:gd name="connsiteY15" fmla="*/ 142144 h 3535668"/>
                <a:gd name="connsiteX16" fmla="*/ 1131063 w 2608296"/>
                <a:gd name="connsiteY16" fmla="*/ 146324 h 3535668"/>
                <a:gd name="connsiteX17" fmla="*/ 1309847 w 2608296"/>
                <a:gd name="connsiteY17" fmla="*/ 262083 h 3535668"/>
                <a:gd name="connsiteX18" fmla="*/ 1322066 w 2608296"/>
                <a:gd name="connsiteY18" fmla="*/ 271729 h 3535668"/>
                <a:gd name="connsiteX19" fmla="*/ 1329140 w 2608296"/>
                <a:gd name="connsiteY19" fmla="*/ 283305 h 3535668"/>
                <a:gd name="connsiteX20" fmla="*/ 1332355 w 2608296"/>
                <a:gd name="connsiteY20" fmla="*/ 300348 h 3535668"/>
                <a:gd name="connsiteX21" fmla="*/ 1332999 w 2608296"/>
                <a:gd name="connsiteY21" fmla="*/ 325751 h 3535668"/>
                <a:gd name="connsiteX22" fmla="*/ 1331070 w 2608296"/>
                <a:gd name="connsiteY22" fmla="*/ 363694 h 3535668"/>
                <a:gd name="connsiteX23" fmla="*/ 1323673 w 2608296"/>
                <a:gd name="connsiteY23" fmla="*/ 382666 h 3535668"/>
                <a:gd name="connsiteX24" fmla="*/ 1308882 w 2608296"/>
                <a:gd name="connsiteY24" fmla="*/ 386524 h 3535668"/>
                <a:gd name="connsiteX25" fmla="*/ 1284766 w 2608296"/>
                <a:gd name="connsiteY25" fmla="*/ 377842 h 3535668"/>
                <a:gd name="connsiteX26" fmla="*/ 1150998 w 2608296"/>
                <a:gd name="connsiteY26" fmla="*/ 303885 h 3535668"/>
                <a:gd name="connsiteX27" fmla="*/ 982504 w 2608296"/>
                <a:gd name="connsiteY27" fmla="*/ 157899 h 3535668"/>
                <a:gd name="connsiteX28" fmla="*/ 985077 w 2608296"/>
                <a:gd name="connsiteY28" fmla="*/ 148253 h 3535668"/>
                <a:gd name="connsiteX29" fmla="*/ 995366 w 2608296"/>
                <a:gd name="connsiteY29" fmla="*/ 142144 h 3535668"/>
                <a:gd name="connsiteX30" fmla="*/ 1018196 w 2608296"/>
                <a:gd name="connsiteY30" fmla="*/ 138929 h 3535668"/>
                <a:gd name="connsiteX31" fmla="*/ 1057748 w 2608296"/>
                <a:gd name="connsiteY31" fmla="*/ 137964 h 3535668"/>
                <a:gd name="connsiteX32" fmla="*/ 1924108 w 2608296"/>
                <a:gd name="connsiteY32" fmla="*/ -1 h 3535668"/>
                <a:gd name="connsiteX33" fmla="*/ 2468351 w 2608296"/>
                <a:gd name="connsiteY33" fmla="*/ 627696 h 3535668"/>
                <a:gd name="connsiteX34" fmla="*/ 2420725 w 2608296"/>
                <a:gd name="connsiteY34" fmla="*/ 56196 h 3535668"/>
                <a:gd name="connsiteX35" fmla="*/ 1918442 w 2608296"/>
                <a:gd name="connsiteY35" fmla="*/ 56196 h 3535668"/>
                <a:gd name="connsiteX36" fmla="*/ 1924108 w 2608296"/>
                <a:gd name="connsiteY36" fmla="*/ -1 h 3535668"/>
                <a:gd name="connsiteX0" fmla="*/ 2065395 w 2608296"/>
                <a:gd name="connsiteY0" fmla="*/ 3034663 h 3479472"/>
                <a:gd name="connsiteX1" fmla="*/ 95308 w 2608296"/>
                <a:gd name="connsiteY1" fmla="*/ 3034663 h 3479472"/>
                <a:gd name="connsiteX2" fmla="*/ 57208 w 2608296"/>
                <a:gd name="connsiteY2" fmla="*/ 3479472 h 3479472"/>
                <a:gd name="connsiteX3" fmla="*/ 2108258 w 2608296"/>
                <a:gd name="connsiteY3" fmla="*/ 3479472 h 3479472"/>
                <a:gd name="connsiteX4" fmla="*/ 2065395 w 2608296"/>
                <a:gd name="connsiteY4" fmla="*/ 3034663 h 3479472"/>
                <a:gd name="connsiteX5" fmla="*/ 2411200 w 2608296"/>
                <a:gd name="connsiteY5" fmla="*/ 204788 h 3479472"/>
                <a:gd name="connsiteX6" fmla="*/ 1739088 w 2608296"/>
                <a:gd name="connsiteY6" fmla="*/ 1030022 h 3479472"/>
                <a:gd name="connsiteX7" fmla="*/ 1669137 w 2608296"/>
                <a:gd name="connsiteY7" fmla="*/ 1073779 h 3479472"/>
                <a:gd name="connsiteX8" fmla="*/ 1700270 w 2608296"/>
                <a:gd name="connsiteY8" fmla="*/ 1024890 h 3479472"/>
                <a:gd name="connsiteX9" fmla="*/ 1893821 w 2608296"/>
                <a:gd name="connsiteY9" fmla="*/ 244213 h 3479472"/>
                <a:gd name="connsiteX10" fmla="*/ 1897335 w 2608296"/>
                <a:gd name="connsiteY10" fmla="*/ 209362 h 3479472"/>
                <a:gd name="connsiteX11" fmla="*/ 2411200 w 2608296"/>
                <a:gd name="connsiteY11" fmla="*/ 204788 h 3479472"/>
                <a:gd name="connsiteX12" fmla="*/ 1057748 w 2608296"/>
                <a:gd name="connsiteY12" fmla="*/ 81768 h 3479472"/>
                <a:gd name="connsiteX13" fmla="*/ 1090225 w 2608296"/>
                <a:gd name="connsiteY13" fmla="*/ 82089 h 3479472"/>
                <a:gd name="connsiteX14" fmla="*/ 1110483 w 2608296"/>
                <a:gd name="connsiteY14" fmla="*/ 83376 h 3479472"/>
                <a:gd name="connsiteX15" fmla="*/ 1123024 w 2608296"/>
                <a:gd name="connsiteY15" fmla="*/ 85948 h 3479472"/>
                <a:gd name="connsiteX16" fmla="*/ 1131063 w 2608296"/>
                <a:gd name="connsiteY16" fmla="*/ 90128 h 3479472"/>
                <a:gd name="connsiteX17" fmla="*/ 1309847 w 2608296"/>
                <a:gd name="connsiteY17" fmla="*/ 205887 h 3479472"/>
                <a:gd name="connsiteX18" fmla="*/ 1322066 w 2608296"/>
                <a:gd name="connsiteY18" fmla="*/ 215533 h 3479472"/>
                <a:gd name="connsiteX19" fmla="*/ 1329140 w 2608296"/>
                <a:gd name="connsiteY19" fmla="*/ 227109 h 3479472"/>
                <a:gd name="connsiteX20" fmla="*/ 1332355 w 2608296"/>
                <a:gd name="connsiteY20" fmla="*/ 244152 h 3479472"/>
                <a:gd name="connsiteX21" fmla="*/ 1332999 w 2608296"/>
                <a:gd name="connsiteY21" fmla="*/ 269555 h 3479472"/>
                <a:gd name="connsiteX22" fmla="*/ 1331070 w 2608296"/>
                <a:gd name="connsiteY22" fmla="*/ 307498 h 3479472"/>
                <a:gd name="connsiteX23" fmla="*/ 1323673 w 2608296"/>
                <a:gd name="connsiteY23" fmla="*/ 326470 h 3479472"/>
                <a:gd name="connsiteX24" fmla="*/ 1308882 w 2608296"/>
                <a:gd name="connsiteY24" fmla="*/ 330328 h 3479472"/>
                <a:gd name="connsiteX25" fmla="*/ 1284766 w 2608296"/>
                <a:gd name="connsiteY25" fmla="*/ 321646 h 3479472"/>
                <a:gd name="connsiteX26" fmla="*/ 1150998 w 2608296"/>
                <a:gd name="connsiteY26" fmla="*/ 247689 h 3479472"/>
                <a:gd name="connsiteX27" fmla="*/ 982504 w 2608296"/>
                <a:gd name="connsiteY27" fmla="*/ 101703 h 3479472"/>
                <a:gd name="connsiteX28" fmla="*/ 985077 w 2608296"/>
                <a:gd name="connsiteY28" fmla="*/ 92057 h 3479472"/>
                <a:gd name="connsiteX29" fmla="*/ 995366 w 2608296"/>
                <a:gd name="connsiteY29" fmla="*/ 85948 h 3479472"/>
                <a:gd name="connsiteX30" fmla="*/ 1018196 w 2608296"/>
                <a:gd name="connsiteY30" fmla="*/ 82733 h 3479472"/>
                <a:gd name="connsiteX31" fmla="*/ 1057748 w 2608296"/>
                <a:gd name="connsiteY31" fmla="*/ 81768 h 3479472"/>
                <a:gd name="connsiteX32" fmla="*/ 1918442 w 2608296"/>
                <a:gd name="connsiteY32" fmla="*/ 0 h 3479472"/>
                <a:gd name="connsiteX33" fmla="*/ 2468351 w 2608296"/>
                <a:gd name="connsiteY33" fmla="*/ 571500 h 3479472"/>
                <a:gd name="connsiteX34" fmla="*/ 2420725 w 2608296"/>
                <a:gd name="connsiteY34" fmla="*/ 0 h 3479472"/>
                <a:gd name="connsiteX35" fmla="*/ 1918442 w 2608296"/>
                <a:gd name="connsiteY35" fmla="*/ 0 h 3479472"/>
                <a:gd name="connsiteX0" fmla="*/ 2065395 w 2608296"/>
                <a:gd name="connsiteY0" fmla="*/ 3034663 h 3479472"/>
                <a:gd name="connsiteX1" fmla="*/ 95308 w 2608296"/>
                <a:gd name="connsiteY1" fmla="*/ 3034663 h 3479472"/>
                <a:gd name="connsiteX2" fmla="*/ 57208 w 2608296"/>
                <a:gd name="connsiteY2" fmla="*/ 3479472 h 3479472"/>
                <a:gd name="connsiteX3" fmla="*/ 2108258 w 2608296"/>
                <a:gd name="connsiteY3" fmla="*/ 3479472 h 3479472"/>
                <a:gd name="connsiteX4" fmla="*/ 2065395 w 2608296"/>
                <a:gd name="connsiteY4" fmla="*/ 3034663 h 3479472"/>
                <a:gd name="connsiteX5" fmla="*/ 2411200 w 2608296"/>
                <a:gd name="connsiteY5" fmla="*/ 204788 h 3479472"/>
                <a:gd name="connsiteX6" fmla="*/ 1739088 w 2608296"/>
                <a:gd name="connsiteY6" fmla="*/ 1030022 h 3479472"/>
                <a:gd name="connsiteX7" fmla="*/ 1669137 w 2608296"/>
                <a:gd name="connsiteY7" fmla="*/ 1073779 h 3479472"/>
                <a:gd name="connsiteX8" fmla="*/ 1700270 w 2608296"/>
                <a:gd name="connsiteY8" fmla="*/ 1024890 h 3479472"/>
                <a:gd name="connsiteX9" fmla="*/ 1893821 w 2608296"/>
                <a:gd name="connsiteY9" fmla="*/ 244213 h 3479472"/>
                <a:gd name="connsiteX10" fmla="*/ 1897335 w 2608296"/>
                <a:gd name="connsiteY10" fmla="*/ 209362 h 3479472"/>
                <a:gd name="connsiteX11" fmla="*/ 2411200 w 2608296"/>
                <a:gd name="connsiteY11" fmla="*/ 204788 h 3479472"/>
                <a:gd name="connsiteX12" fmla="*/ 1057748 w 2608296"/>
                <a:gd name="connsiteY12" fmla="*/ 81768 h 3479472"/>
                <a:gd name="connsiteX13" fmla="*/ 1090225 w 2608296"/>
                <a:gd name="connsiteY13" fmla="*/ 82089 h 3479472"/>
                <a:gd name="connsiteX14" fmla="*/ 1110483 w 2608296"/>
                <a:gd name="connsiteY14" fmla="*/ 83376 h 3479472"/>
                <a:gd name="connsiteX15" fmla="*/ 1123024 w 2608296"/>
                <a:gd name="connsiteY15" fmla="*/ 85948 h 3479472"/>
                <a:gd name="connsiteX16" fmla="*/ 1131063 w 2608296"/>
                <a:gd name="connsiteY16" fmla="*/ 90128 h 3479472"/>
                <a:gd name="connsiteX17" fmla="*/ 1309847 w 2608296"/>
                <a:gd name="connsiteY17" fmla="*/ 205887 h 3479472"/>
                <a:gd name="connsiteX18" fmla="*/ 1322066 w 2608296"/>
                <a:gd name="connsiteY18" fmla="*/ 215533 h 3479472"/>
                <a:gd name="connsiteX19" fmla="*/ 1329140 w 2608296"/>
                <a:gd name="connsiteY19" fmla="*/ 227109 h 3479472"/>
                <a:gd name="connsiteX20" fmla="*/ 1332355 w 2608296"/>
                <a:gd name="connsiteY20" fmla="*/ 244152 h 3479472"/>
                <a:gd name="connsiteX21" fmla="*/ 1332999 w 2608296"/>
                <a:gd name="connsiteY21" fmla="*/ 269555 h 3479472"/>
                <a:gd name="connsiteX22" fmla="*/ 1331070 w 2608296"/>
                <a:gd name="connsiteY22" fmla="*/ 307498 h 3479472"/>
                <a:gd name="connsiteX23" fmla="*/ 1323673 w 2608296"/>
                <a:gd name="connsiteY23" fmla="*/ 326470 h 3479472"/>
                <a:gd name="connsiteX24" fmla="*/ 1308882 w 2608296"/>
                <a:gd name="connsiteY24" fmla="*/ 330328 h 3479472"/>
                <a:gd name="connsiteX25" fmla="*/ 1284766 w 2608296"/>
                <a:gd name="connsiteY25" fmla="*/ 321646 h 3479472"/>
                <a:gd name="connsiteX26" fmla="*/ 1150998 w 2608296"/>
                <a:gd name="connsiteY26" fmla="*/ 247689 h 3479472"/>
                <a:gd name="connsiteX27" fmla="*/ 982504 w 2608296"/>
                <a:gd name="connsiteY27" fmla="*/ 101703 h 3479472"/>
                <a:gd name="connsiteX28" fmla="*/ 985077 w 2608296"/>
                <a:gd name="connsiteY28" fmla="*/ 92057 h 3479472"/>
                <a:gd name="connsiteX29" fmla="*/ 995366 w 2608296"/>
                <a:gd name="connsiteY29" fmla="*/ 85948 h 3479472"/>
                <a:gd name="connsiteX30" fmla="*/ 1018196 w 2608296"/>
                <a:gd name="connsiteY30" fmla="*/ 82733 h 3479472"/>
                <a:gd name="connsiteX31" fmla="*/ 1057748 w 2608296"/>
                <a:gd name="connsiteY31" fmla="*/ 81768 h 3479472"/>
                <a:gd name="connsiteX32" fmla="*/ 2420725 w 2608296"/>
                <a:gd name="connsiteY32" fmla="*/ 0 h 3479472"/>
                <a:gd name="connsiteX33" fmla="*/ 2468351 w 2608296"/>
                <a:gd name="connsiteY33" fmla="*/ 571500 h 3479472"/>
                <a:gd name="connsiteX34" fmla="*/ 2420725 w 2608296"/>
                <a:gd name="connsiteY34" fmla="*/ 0 h 3479472"/>
                <a:gd name="connsiteX0" fmla="*/ 2065395 w 2608296"/>
                <a:gd name="connsiteY0" fmla="*/ 3034663 h 3479472"/>
                <a:gd name="connsiteX1" fmla="*/ 95308 w 2608296"/>
                <a:gd name="connsiteY1" fmla="*/ 3034663 h 3479472"/>
                <a:gd name="connsiteX2" fmla="*/ 57208 w 2608296"/>
                <a:gd name="connsiteY2" fmla="*/ 3479472 h 3479472"/>
                <a:gd name="connsiteX3" fmla="*/ 2108258 w 2608296"/>
                <a:gd name="connsiteY3" fmla="*/ 3479472 h 3479472"/>
                <a:gd name="connsiteX4" fmla="*/ 2065395 w 2608296"/>
                <a:gd name="connsiteY4" fmla="*/ 3034663 h 3479472"/>
                <a:gd name="connsiteX5" fmla="*/ 2411200 w 2608296"/>
                <a:gd name="connsiteY5" fmla="*/ 204788 h 3479472"/>
                <a:gd name="connsiteX6" fmla="*/ 1739088 w 2608296"/>
                <a:gd name="connsiteY6" fmla="*/ 1030022 h 3479472"/>
                <a:gd name="connsiteX7" fmla="*/ 1669137 w 2608296"/>
                <a:gd name="connsiteY7" fmla="*/ 1073779 h 3479472"/>
                <a:gd name="connsiteX8" fmla="*/ 1700270 w 2608296"/>
                <a:gd name="connsiteY8" fmla="*/ 1024890 h 3479472"/>
                <a:gd name="connsiteX9" fmla="*/ 1893821 w 2608296"/>
                <a:gd name="connsiteY9" fmla="*/ 244213 h 3479472"/>
                <a:gd name="connsiteX10" fmla="*/ 2411200 w 2608296"/>
                <a:gd name="connsiteY10" fmla="*/ 204788 h 3479472"/>
                <a:gd name="connsiteX11" fmla="*/ 1057748 w 2608296"/>
                <a:gd name="connsiteY11" fmla="*/ 81768 h 3479472"/>
                <a:gd name="connsiteX12" fmla="*/ 1090225 w 2608296"/>
                <a:gd name="connsiteY12" fmla="*/ 82089 h 3479472"/>
                <a:gd name="connsiteX13" fmla="*/ 1110483 w 2608296"/>
                <a:gd name="connsiteY13" fmla="*/ 83376 h 3479472"/>
                <a:gd name="connsiteX14" fmla="*/ 1123024 w 2608296"/>
                <a:gd name="connsiteY14" fmla="*/ 85948 h 3479472"/>
                <a:gd name="connsiteX15" fmla="*/ 1131063 w 2608296"/>
                <a:gd name="connsiteY15" fmla="*/ 90128 h 3479472"/>
                <a:gd name="connsiteX16" fmla="*/ 1309847 w 2608296"/>
                <a:gd name="connsiteY16" fmla="*/ 205887 h 3479472"/>
                <a:gd name="connsiteX17" fmla="*/ 1322066 w 2608296"/>
                <a:gd name="connsiteY17" fmla="*/ 215533 h 3479472"/>
                <a:gd name="connsiteX18" fmla="*/ 1329140 w 2608296"/>
                <a:gd name="connsiteY18" fmla="*/ 227109 h 3479472"/>
                <a:gd name="connsiteX19" fmla="*/ 1332355 w 2608296"/>
                <a:gd name="connsiteY19" fmla="*/ 244152 h 3479472"/>
                <a:gd name="connsiteX20" fmla="*/ 1332999 w 2608296"/>
                <a:gd name="connsiteY20" fmla="*/ 269555 h 3479472"/>
                <a:gd name="connsiteX21" fmla="*/ 1331070 w 2608296"/>
                <a:gd name="connsiteY21" fmla="*/ 307498 h 3479472"/>
                <a:gd name="connsiteX22" fmla="*/ 1323673 w 2608296"/>
                <a:gd name="connsiteY22" fmla="*/ 326470 h 3479472"/>
                <a:gd name="connsiteX23" fmla="*/ 1308882 w 2608296"/>
                <a:gd name="connsiteY23" fmla="*/ 330328 h 3479472"/>
                <a:gd name="connsiteX24" fmla="*/ 1284766 w 2608296"/>
                <a:gd name="connsiteY24" fmla="*/ 321646 h 3479472"/>
                <a:gd name="connsiteX25" fmla="*/ 1150998 w 2608296"/>
                <a:gd name="connsiteY25" fmla="*/ 247689 h 3479472"/>
                <a:gd name="connsiteX26" fmla="*/ 982504 w 2608296"/>
                <a:gd name="connsiteY26" fmla="*/ 101703 h 3479472"/>
                <a:gd name="connsiteX27" fmla="*/ 985077 w 2608296"/>
                <a:gd name="connsiteY27" fmla="*/ 92057 h 3479472"/>
                <a:gd name="connsiteX28" fmla="*/ 995366 w 2608296"/>
                <a:gd name="connsiteY28" fmla="*/ 85948 h 3479472"/>
                <a:gd name="connsiteX29" fmla="*/ 1018196 w 2608296"/>
                <a:gd name="connsiteY29" fmla="*/ 82733 h 3479472"/>
                <a:gd name="connsiteX30" fmla="*/ 1057748 w 2608296"/>
                <a:gd name="connsiteY30" fmla="*/ 81768 h 3479472"/>
                <a:gd name="connsiteX31" fmla="*/ 2420725 w 2608296"/>
                <a:gd name="connsiteY31" fmla="*/ 0 h 3479472"/>
                <a:gd name="connsiteX32" fmla="*/ 2468351 w 2608296"/>
                <a:gd name="connsiteY32" fmla="*/ 571500 h 3479472"/>
                <a:gd name="connsiteX33" fmla="*/ 2420725 w 2608296"/>
                <a:gd name="connsiteY33" fmla="*/ 0 h 3479472"/>
                <a:gd name="connsiteX0" fmla="*/ 2065395 w 2608296"/>
                <a:gd name="connsiteY0" fmla="*/ 3034663 h 3479472"/>
                <a:gd name="connsiteX1" fmla="*/ 95308 w 2608296"/>
                <a:gd name="connsiteY1" fmla="*/ 3034663 h 3479472"/>
                <a:gd name="connsiteX2" fmla="*/ 57208 w 2608296"/>
                <a:gd name="connsiteY2" fmla="*/ 3479472 h 3479472"/>
                <a:gd name="connsiteX3" fmla="*/ 2108258 w 2608296"/>
                <a:gd name="connsiteY3" fmla="*/ 3479472 h 3479472"/>
                <a:gd name="connsiteX4" fmla="*/ 2065395 w 2608296"/>
                <a:gd name="connsiteY4" fmla="*/ 3034663 h 3479472"/>
                <a:gd name="connsiteX5" fmla="*/ 2411200 w 2608296"/>
                <a:gd name="connsiteY5" fmla="*/ 204788 h 3479472"/>
                <a:gd name="connsiteX6" fmla="*/ 1739088 w 2608296"/>
                <a:gd name="connsiteY6" fmla="*/ 1030022 h 3479472"/>
                <a:gd name="connsiteX7" fmla="*/ 1669137 w 2608296"/>
                <a:gd name="connsiteY7" fmla="*/ 1073779 h 3479472"/>
                <a:gd name="connsiteX8" fmla="*/ 1700270 w 2608296"/>
                <a:gd name="connsiteY8" fmla="*/ 1024890 h 3479472"/>
                <a:gd name="connsiteX9" fmla="*/ 2411200 w 2608296"/>
                <a:gd name="connsiteY9" fmla="*/ 204788 h 3479472"/>
                <a:gd name="connsiteX10" fmla="*/ 1057748 w 2608296"/>
                <a:gd name="connsiteY10" fmla="*/ 81768 h 3479472"/>
                <a:gd name="connsiteX11" fmla="*/ 1090225 w 2608296"/>
                <a:gd name="connsiteY11" fmla="*/ 82089 h 3479472"/>
                <a:gd name="connsiteX12" fmla="*/ 1110483 w 2608296"/>
                <a:gd name="connsiteY12" fmla="*/ 83376 h 3479472"/>
                <a:gd name="connsiteX13" fmla="*/ 1123024 w 2608296"/>
                <a:gd name="connsiteY13" fmla="*/ 85948 h 3479472"/>
                <a:gd name="connsiteX14" fmla="*/ 1131063 w 2608296"/>
                <a:gd name="connsiteY14" fmla="*/ 90128 h 3479472"/>
                <a:gd name="connsiteX15" fmla="*/ 1309847 w 2608296"/>
                <a:gd name="connsiteY15" fmla="*/ 205887 h 3479472"/>
                <a:gd name="connsiteX16" fmla="*/ 1322066 w 2608296"/>
                <a:gd name="connsiteY16" fmla="*/ 215533 h 3479472"/>
                <a:gd name="connsiteX17" fmla="*/ 1329140 w 2608296"/>
                <a:gd name="connsiteY17" fmla="*/ 227109 h 3479472"/>
                <a:gd name="connsiteX18" fmla="*/ 1332355 w 2608296"/>
                <a:gd name="connsiteY18" fmla="*/ 244152 h 3479472"/>
                <a:gd name="connsiteX19" fmla="*/ 1332999 w 2608296"/>
                <a:gd name="connsiteY19" fmla="*/ 269555 h 3479472"/>
                <a:gd name="connsiteX20" fmla="*/ 1331070 w 2608296"/>
                <a:gd name="connsiteY20" fmla="*/ 307498 h 3479472"/>
                <a:gd name="connsiteX21" fmla="*/ 1323673 w 2608296"/>
                <a:gd name="connsiteY21" fmla="*/ 326470 h 3479472"/>
                <a:gd name="connsiteX22" fmla="*/ 1308882 w 2608296"/>
                <a:gd name="connsiteY22" fmla="*/ 330328 h 3479472"/>
                <a:gd name="connsiteX23" fmla="*/ 1284766 w 2608296"/>
                <a:gd name="connsiteY23" fmla="*/ 321646 h 3479472"/>
                <a:gd name="connsiteX24" fmla="*/ 1150998 w 2608296"/>
                <a:gd name="connsiteY24" fmla="*/ 247689 h 3479472"/>
                <a:gd name="connsiteX25" fmla="*/ 982504 w 2608296"/>
                <a:gd name="connsiteY25" fmla="*/ 101703 h 3479472"/>
                <a:gd name="connsiteX26" fmla="*/ 985077 w 2608296"/>
                <a:gd name="connsiteY26" fmla="*/ 92057 h 3479472"/>
                <a:gd name="connsiteX27" fmla="*/ 995366 w 2608296"/>
                <a:gd name="connsiteY27" fmla="*/ 85948 h 3479472"/>
                <a:gd name="connsiteX28" fmla="*/ 1018196 w 2608296"/>
                <a:gd name="connsiteY28" fmla="*/ 82733 h 3479472"/>
                <a:gd name="connsiteX29" fmla="*/ 1057748 w 2608296"/>
                <a:gd name="connsiteY29" fmla="*/ 81768 h 3479472"/>
                <a:gd name="connsiteX30" fmla="*/ 2420725 w 2608296"/>
                <a:gd name="connsiteY30" fmla="*/ 0 h 3479472"/>
                <a:gd name="connsiteX31" fmla="*/ 2468351 w 2608296"/>
                <a:gd name="connsiteY31" fmla="*/ 571500 h 3479472"/>
                <a:gd name="connsiteX32" fmla="*/ 2420725 w 2608296"/>
                <a:gd name="connsiteY32" fmla="*/ 0 h 3479472"/>
                <a:gd name="connsiteX0" fmla="*/ 2065395 w 2608296"/>
                <a:gd name="connsiteY0" fmla="*/ 3034663 h 3479472"/>
                <a:gd name="connsiteX1" fmla="*/ 95308 w 2608296"/>
                <a:gd name="connsiteY1" fmla="*/ 3034663 h 3479472"/>
                <a:gd name="connsiteX2" fmla="*/ 57208 w 2608296"/>
                <a:gd name="connsiteY2" fmla="*/ 3479472 h 3479472"/>
                <a:gd name="connsiteX3" fmla="*/ 2108258 w 2608296"/>
                <a:gd name="connsiteY3" fmla="*/ 3479472 h 3479472"/>
                <a:gd name="connsiteX4" fmla="*/ 2065395 w 2608296"/>
                <a:gd name="connsiteY4" fmla="*/ 3034663 h 3479472"/>
                <a:gd name="connsiteX5" fmla="*/ 2411200 w 2608296"/>
                <a:gd name="connsiteY5" fmla="*/ 204788 h 3479472"/>
                <a:gd name="connsiteX6" fmla="*/ 1739088 w 2608296"/>
                <a:gd name="connsiteY6" fmla="*/ 1030022 h 3479472"/>
                <a:gd name="connsiteX7" fmla="*/ 1669137 w 2608296"/>
                <a:gd name="connsiteY7" fmla="*/ 1073779 h 3479472"/>
                <a:gd name="connsiteX8" fmla="*/ 2411200 w 2608296"/>
                <a:gd name="connsiteY8" fmla="*/ 204788 h 3479472"/>
                <a:gd name="connsiteX9" fmla="*/ 1057748 w 2608296"/>
                <a:gd name="connsiteY9" fmla="*/ 81768 h 3479472"/>
                <a:gd name="connsiteX10" fmla="*/ 1090225 w 2608296"/>
                <a:gd name="connsiteY10" fmla="*/ 82089 h 3479472"/>
                <a:gd name="connsiteX11" fmla="*/ 1110483 w 2608296"/>
                <a:gd name="connsiteY11" fmla="*/ 83376 h 3479472"/>
                <a:gd name="connsiteX12" fmla="*/ 1123024 w 2608296"/>
                <a:gd name="connsiteY12" fmla="*/ 85948 h 3479472"/>
                <a:gd name="connsiteX13" fmla="*/ 1131063 w 2608296"/>
                <a:gd name="connsiteY13" fmla="*/ 90128 h 3479472"/>
                <a:gd name="connsiteX14" fmla="*/ 1309847 w 2608296"/>
                <a:gd name="connsiteY14" fmla="*/ 205887 h 3479472"/>
                <a:gd name="connsiteX15" fmla="*/ 1322066 w 2608296"/>
                <a:gd name="connsiteY15" fmla="*/ 215533 h 3479472"/>
                <a:gd name="connsiteX16" fmla="*/ 1329140 w 2608296"/>
                <a:gd name="connsiteY16" fmla="*/ 227109 h 3479472"/>
                <a:gd name="connsiteX17" fmla="*/ 1332355 w 2608296"/>
                <a:gd name="connsiteY17" fmla="*/ 244152 h 3479472"/>
                <a:gd name="connsiteX18" fmla="*/ 1332999 w 2608296"/>
                <a:gd name="connsiteY18" fmla="*/ 269555 h 3479472"/>
                <a:gd name="connsiteX19" fmla="*/ 1331070 w 2608296"/>
                <a:gd name="connsiteY19" fmla="*/ 307498 h 3479472"/>
                <a:gd name="connsiteX20" fmla="*/ 1323673 w 2608296"/>
                <a:gd name="connsiteY20" fmla="*/ 326470 h 3479472"/>
                <a:gd name="connsiteX21" fmla="*/ 1308882 w 2608296"/>
                <a:gd name="connsiteY21" fmla="*/ 330328 h 3479472"/>
                <a:gd name="connsiteX22" fmla="*/ 1284766 w 2608296"/>
                <a:gd name="connsiteY22" fmla="*/ 321646 h 3479472"/>
                <a:gd name="connsiteX23" fmla="*/ 1150998 w 2608296"/>
                <a:gd name="connsiteY23" fmla="*/ 247689 h 3479472"/>
                <a:gd name="connsiteX24" fmla="*/ 982504 w 2608296"/>
                <a:gd name="connsiteY24" fmla="*/ 101703 h 3479472"/>
                <a:gd name="connsiteX25" fmla="*/ 985077 w 2608296"/>
                <a:gd name="connsiteY25" fmla="*/ 92057 h 3479472"/>
                <a:gd name="connsiteX26" fmla="*/ 995366 w 2608296"/>
                <a:gd name="connsiteY26" fmla="*/ 85948 h 3479472"/>
                <a:gd name="connsiteX27" fmla="*/ 1018196 w 2608296"/>
                <a:gd name="connsiteY27" fmla="*/ 82733 h 3479472"/>
                <a:gd name="connsiteX28" fmla="*/ 1057748 w 2608296"/>
                <a:gd name="connsiteY28" fmla="*/ 81768 h 3479472"/>
                <a:gd name="connsiteX29" fmla="*/ 2420725 w 2608296"/>
                <a:gd name="connsiteY29" fmla="*/ 0 h 3479472"/>
                <a:gd name="connsiteX30" fmla="*/ 2468351 w 2608296"/>
                <a:gd name="connsiteY30" fmla="*/ 571500 h 3479472"/>
                <a:gd name="connsiteX31" fmla="*/ 2420725 w 2608296"/>
                <a:gd name="connsiteY31" fmla="*/ 0 h 3479472"/>
                <a:gd name="connsiteX0" fmla="*/ 2065395 w 2608296"/>
                <a:gd name="connsiteY0" fmla="*/ 3034663 h 3479472"/>
                <a:gd name="connsiteX1" fmla="*/ 95308 w 2608296"/>
                <a:gd name="connsiteY1" fmla="*/ 3034663 h 3479472"/>
                <a:gd name="connsiteX2" fmla="*/ 57208 w 2608296"/>
                <a:gd name="connsiteY2" fmla="*/ 3479472 h 3479472"/>
                <a:gd name="connsiteX3" fmla="*/ 2108258 w 2608296"/>
                <a:gd name="connsiteY3" fmla="*/ 3479472 h 3479472"/>
                <a:gd name="connsiteX4" fmla="*/ 2065395 w 2608296"/>
                <a:gd name="connsiteY4" fmla="*/ 3034663 h 3479472"/>
                <a:gd name="connsiteX5" fmla="*/ 2411200 w 2608296"/>
                <a:gd name="connsiteY5" fmla="*/ 204788 h 3479472"/>
                <a:gd name="connsiteX6" fmla="*/ 1739088 w 2608296"/>
                <a:gd name="connsiteY6" fmla="*/ 1030022 h 3479472"/>
                <a:gd name="connsiteX7" fmla="*/ 2411200 w 2608296"/>
                <a:gd name="connsiteY7" fmla="*/ 204788 h 3479472"/>
                <a:gd name="connsiteX8" fmla="*/ 1057748 w 2608296"/>
                <a:gd name="connsiteY8" fmla="*/ 81768 h 3479472"/>
                <a:gd name="connsiteX9" fmla="*/ 1090225 w 2608296"/>
                <a:gd name="connsiteY9" fmla="*/ 82089 h 3479472"/>
                <a:gd name="connsiteX10" fmla="*/ 1110483 w 2608296"/>
                <a:gd name="connsiteY10" fmla="*/ 83376 h 3479472"/>
                <a:gd name="connsiteX11" fmla="*/ 1123024 w 2608296"/>
                <a:gd name="connsiteY11" fmla="*/ 85948 h 3479472"/>
                <a:gd name="connsiteX12" fmla="*/ 1131063 w 2608296"/>
                <a:gd name="connsiteY12" fmla="*/ 90128 h 3479472"/>
                <a:gd name="connsiteX13" fmla="*/ 1309847 w 2608296"/>
                <a:gd name="connsiteY13" fmla="*/ 205887 h 3479472"/>
                <a:gd name="connsiteX14" fmla="*/ 1322066 w 2608296"/>
                <a:gd name="connsiteY14" fmla="*/ 215533 h 3479472"/>
                <a:gd name="connsiteX15" fmla="*/ 1329140 w 2608296"/>
                <a:gd name="connsiteY15" fmla="*/ 227109 h 3479472"/>
                <a:gd name="connsiteX16" fmla="*/ 1332355 w 2608296"/>
                <a:gd name="connsiteY16" fmla="*/ 244152 h 3479472"/>
                <a:gd name="connsiteX17" fmla="*/ 1332999 w 2608296"/>
                <a:gd name="connsiteY17" fmla="*/ 269555 h 3479472"/>
                <a:gd name="connsiteX18" fmla="*/ 1331070 w 2608296"/>
                <a:gd name="connsiteY18" fmla="*/ 307498 h 3479472"/>
                <a:gd name="connsiteX19" fmla="*/ 1323673 w 2608296"/>
                <a:gd name="connsiteY19" fmla="*/ 326470 h 3479472"/>
                <a:gd name="connsiteX20" fmla="*/ 1308882 w 2608296"/>
                <a:gd name="connsiteY20" fmla="*/ 330328 h 3479472"/>
                <a:gd name="connsiteX21" fmla="*/ 1284766 w 2608296"/>
                <a:gd name="connsiteY21" fmla="*/ 321646 h 3479472"/>
                <a:gd name="connsiteX22" fmla="*/ 1150998 w 2608296"/>
                <a:gd name="connsiteY22" fmla="*/ 247689 h 3479472"/>
                <a:gd name="connsiteX23" fmla="*/ 982504 w 2608296"/>
                <a:gd name="connsiteY23" fmla="*/ 101703 h 3479472"/>
                <a:gd name="connsiteX24" fmla="*/ 985077 w 2608296"/>
                <a:gd name="connsiteY24" fmla="*/ 92057 h 3479472"/>
                <a:gd name="connsiteX25" fmla="*/ 995366 w 2608296"/>
                <a:gd name="connsiteY25" fmla="*/ 85948 h 3479472"/>
                <a:gd name="connsiteX26" fmla="*/ 1018196 w 2608296"/>
                <a:gd name="connsiteY26" fmla="*/ 82733 h 3479472"/>
                <a:gd name="connsiteX27" fmla="*/ 1057748 w 2608296"/>
                <a:gd name="connsiteY27" fmla="*/ 81768 h 3479472"/>
                <a:gd name="connsiteX28" fmla="*/ 2420725 w 2608296"/>
                <a:gd name="connsiteY28" fmla="*/ 0 h 3479472"/>
                <a:gd name="connsiteX29" fmla="*/ 2468351 w 2608296"/>
                <a:gd name="connsiteY29" fmla="*/ 571500 h 3479472"/>
                <a:gd name="connsiteX30" fmla="*/ 2420725 w 2608296"/>
                <a:gd name="connsiteY30" fmla="*/ 0 h 3479472"/>
                <a:gd name="connsiteX0" fmla="*/ 2065395 w 2608296"/>
                <a:gd name="connsiteY0" fmla="*/ 3034663 h 3479472"/>
                <a:gd name="connsiteX1" fmla="*/ 95308 w 2608296"/>
                <a:gd name="connsiteY1" fmla="*/ 3034663 h 3479472"/>
                <a:gd name="connsiteX2" fmla="*/ 57208 w 2608296"/>
                <a:gd name="connsiteY2" fmla="*/ 3479472 h 3479472"/>
                <a:gd name="connsiteX3" fmla="*/ 2108258 w 2608296"/>
                <a:gd name="connsiteY3" fmla="*/ 3479472 h 3479472"/>
                <a:gd name="connsiteX4" fmla="*/ 2065395 w 2608296"/>
                <a:gd name="connsiteY4" fmla="*/ 3034663 h 3479472"/>
                <a:gd name="connsiteX5" fmla="*/ 1057748 w 2608296"/>
                <a:gd name="connsiteY5" fmla="*/ 81768 h 3479472"/>
                <a:gd name="connsiteX6" fmla="*/ 1090225 w 2608296"/>
                <a:gd name="connsiteY6" fmla="*/ 82089 h 3479472"/>
                <a:gd name="connsiteX7" fmla="*/ 1110483 w 2608296"/>
                <a:gd name="connsiteY7" fmla="*/ 83376 h 3479472"/>
                <a:gd name="connsiteX8" fmla="*/ 1123024 w 2608296"/>
                <a:gd name="connsiteY8" fmla="*/ 85948 h 3479472"/>
                <a:gd name="connsiteX9" fmla="*/ 1131063 w 2608296"/>
                <a:gd name="connsiteY9" fmla="*/ 90128 h 3479472"/>
                <a:gd name="connsiteX10" fmla="*/ 1309847 w 2608296"/>
                <a:gd name="connsiteY10" fmla="*/ 205887 h 3479472"/>
                <a:gd name="connsiteX11" fmla="*/ 1322066 w 2608296"/>
                <a:gd name="connsiteY11" fmla="*/ 215533 h 3479472"/>
                <a:gd name="connsiteX12" fmla="*/ 1329140 w 2608296"/>
                <a:gd name="connsiteY12" fmla="*/ 227109 h 3479472"/>
                <a:gd name="connsiteX13" fmla="*/ 1332355 w 2608296"/>
                <a:gd name="connsiteY13" fmla="*/ 244152 h 3479472"/>
                <a:gd name="connsiteX14" fmla="*/ 1332999 w 2608296"/>
                <a:gd name="connsiteY14" fmla="*/ 269555 h 3479472"/>
                <a:gd name="connsiteX15" fmla="*/ 1331070 w 2608296"/>
                <a:gd name="connsiteY15" fmla="*/ 307498 h 3479472"/>
                <a:gd name="connsiteX16" fmla="*/ 1323673 w 2608296"/>
                <a:gd name="connsiteY16" fmla="*/ 326470 h 3479472"/>
                <a:gd name="connsiteX17" fmla="*/ 1308882 w 2608296"/>
                <a:gd name="connsiteY17" fmla="*/ 330328 h 3479472"/>
                <a:gd name="connsiteX18" fmla="*/ 1284766 w 2608296"/>
                <a:gd name="connsiteY18" fmla="*/ 321646 h 3479472"/>
                <a:gd name="connsiteX19" fmla="*/ 1150998 w 2608296"/>
                <a:gd name="connsiteY19" fmla="*/ 247689 h 3479472"/>
                <a:gd name="connsiteX20" fmla="*/ 982504 w 2608296"/>
                <a:gd name="connsiteY20" fmla="*/ 101703 h 3479472"/>
                <a:gd name="connsiteX21" fmla="*/ 985077 w 2608296"/>
                <a:gd name="connsiteY21" fmla="*/ 92057 h 3479472"/>
                <a:gd name="connsiteX22" fmla="*/ 995366 w 2608296"/>
                <a:gd name="connsiteY22" fmla="*/ 85948 h 3479472"/>
                <a:gd name="connsiteX23" fmla="*/ 1018196 w 2608296"/>
                <a:gd name="connsiteY23" fmla="*/ 82733 h 3479472"/>
                <a:gd name="connsiteX24" fmla="*/ 1057748 w 2608296"/>
                <a:gd name="connsiteY24" fmla="*/ 81768 h 3479472"/>
                <a:gd name="connsiteX25" fmla="*/ 2420725 w 2608296"/>
                <a:gd name="connsiteY25" fmla="*/ 0 h 3479472"/>
                <a:gd name="connsiteX26" fmla="*/ 2468351 w 2608296"/>
                <a:gd name="connsiteY26" fmla="*/ 571500 h 3479472"/>
                <a:gd name="connsiteX27" fmla="*/ 2420725 w 2608296"/>
                <a:gd name="connsiteY27" fmla="*/ 0 h 3479472"/>
                <a:gd name="connsiteX0" fmla="*/ 2065395 w 2165312"/>
                <a:gd name="connsiteY0" fmla="*/ 2986975 h 3431784"/>
                <a:gd name="connsiteX1" fmla="*/ 95308 w 2165312"/>
                <a:gd name="connsiteY1" fmla="*/ 2986975 h 3431784"/>
                <a:gd name="connsiteX2" fmla="*/ 57208 w 2165312"/>
                <a:gd name="connsiteY2" fmla="*/ 3431784 h 3431784"/>
                <a:gd name="connsiteX3" fmla="*/ 2108258 w 2165312"/>
                <a:gd name="connsiteY3" fmla="*/ 3431784 h 3431784"/>
                <a:gd name="connsiteX4" fmla="*/ 2065395 w 2165312"/>
                <a:gd name="connsiteY4" fmla="*/ 2986975 h 3431784"/>
                <a:gd name="connsiteX5" fmla="*/ 1057748 w 2165312"/>
                <a:gd name="connsiteY5" fmla="*/ 34080 h 3431784"/>
                <a:gd name="connsiteX6" fmla="*/ 1090225 w 2165312"/>
                <a:gd name="connsiteY6" fmla="*/ 34401 h 3431784"/>
                <a:gd name="connsiteX7" fmla="*/ 1110483 w 2165312"/>
                <a:gd name="connsiteY7" fmla="*/ 35688 h 3431784"/>
                <a:gd name="connsiteX8" fmla="*/ 1123024 w 2165312"/>
                <a:gd name="connsiteY8" fmla="*/ 38260 h 3431784"/>
                <a:gd name="connsiteX9" fmla="*/ 1131063 w 2165312"/>
                <a:gd name="connsiteY9" fmla="*/ 42440 h 3431784"/>
                <a:gd name="connsiteX10" fmla="*/ 1309847 w 2165312"/>
                <a:gd name="connsiteY10" fmla="*/ 158199 h 3431784"/>
                <a:gd name="connsiteX11" fmla="*/ 1322066 w 2165312"/>
                <a:gd name="connsiteY11" fmla="*/ 167845 h 3431784"/>
                <a:gd name="connsiteX12" fmla="*/ 1329140 w 2165312"/>
                <a:gd name="connsiteY12" fmla="*/ 179421 h 3431784"/>
                <a:gd name="connsiteX13" fmla="*/ 1332355 w 2165312"/>
                <a:gd name="connsiteY13" fmla="*/ 196464 h 3431784"/>
                <a:gd name="connsiteX14" fmla="*/ 1332999 w 2165312"/>
                <a:gd name="connsiteY14" fmla="*/ 221867 h 3431784"/>
                <a:gd name="connsiteX15" fmla="*/ 1331070 w 2165312"/>
                <a:gd name="connsiteY15" fmla="*/ 259810 h 3431784"/>
                <a:gd name="connsiteX16" fmla="*/ 1323673 w 2165312"/>
                <a:gd name="connsiteY16" fmla="*/ 278782 h 3431784"/>
                <a:gd name="connsiteX17" fmla="*/ 1308882 w 2165312"/>
                <a:gd name="connsiteY17" fmla="*/ 282640 h 3431784"/>
                <a:gd name="connsiteX18" fmla="*/ 1284766 w 2165312"/>
                <a:gd name="connsiteY18" fmla="*/ 273958 h 3431784"/>
                <a:gd name="connsiteX19" fmla="*/ 1150998 w 2165312"/>
                <a:gd name="connsiteY19" fmla="*/ 200001 h 3431784"/>
                <a:gd name="connsiteX20" fmla="*/ 982504 w 2165312"/>
                <a:gd name="connsiteY20" fmla="*/ 54015 h 3431784"/>
                <a:gd name="connsiteX21" fmla="*/ 985077 w 2165312"/>
                <a:gd name="connsiteY21" fmla="*/ 44369 h 3431784"/>
                <a:gd name="connsiteX22" fmla="*/ 995366 w 2165312"/>
                <a:gd name="connsiteY22" fmla="*/ 38260 h 3431784"/>
                <a:gd name="connsiteX23" fmla="*/ 1018196 w 2165312"/>
                <a:gd name="connsiteY23" fmla="*/ 35045 h 3431784"/>
                <a:gd name="connsiteX24" fmla="*/ 1057748 w 2165312"/>
                <a:gd name="connsiteY24" fmla="*/ 34080 h 3431784"/>
                <a:gd name="connsiteX0" fmla="*/ 2065395 w 2165312"/>
                <a:gd name="connsiteY0" fmla="*/ 2986975 h 3431784"/>
                <a:gd name="connsiteX1" fmla="*/ 95308 w 2165312"/>
                <a:gd name="connsiteY1" fmla="*/ 2986975 h 3431784"/>
                <a:gd name="connsiteX2" fmla="*/ 57208 w 2165312"/>
                <a:gd name="connsiteY2" fmla="*/ 3431784 h 3431784"/>
                <a:gd name="connsiteX3" fmla="*/ 2108258 w 2165312"/>
                <a:gd name="connsiteY3" fmla="*/ 3431784 h 3431784"/>
                <a:gd name="connsiteX4" fmla="*/ 2065395 w 2165312"/>
                <a:gd name="connsiteY4" fmla="*/ 2986975 h 3431784"/>
                <a:gd name="connsiteX5" fmla="*/ 1018196 w 2165312"/>
                <a:gd name="connsiteY5" fmla="*/ 35045 h 3431784"/>
                <a:gd name="connsiteX6" fmla="*/ 1090225 w 2165312"/>
                <a:gd name="connsiteY6" fmla="*/ 34401 h 3431784"/>
                <a:gd name="connsiteX7" fmla="*/ 1110483 w 2165312"/>
                <a:gd name="connsiteY7" fmla="*/ 35688 h 3431784"/>
                <a:gd name="connsiteX8" fmla="*/ 1123024 w 2165312"/>
                <a:gd name="connsiteY8" fmla="*/ 38260 h 3431784"/>
                <a:gd name="connsiteX9" fmla="*/ 1131063 w 2165312"/>
                <a:gd name="connsiteY9" fmla="*/ 42440 h 3431784"/>
                <a:gd name="connsiteX10" fmla="*/ 1309847 w 2165312"/>
                <a:gd name="connsiteY10" fmla="*/ 158199 h 3431784"/>
                <a:gd name="connsiteX11" fmla="*/ 1322066 w 2165312"/>
                <a:gd name="connsiteY11" fmla="*/ 167845 h 3431784"/>
                <a:gd name="connsiteX12" fmla="*/ 1329140 w 2165312"/>
                <a:gd name="connsiteY12" fmla="*/ 179421 h 3431784"/>
                <a:gd name="connsiteX13" fmla="*/ 1332355 w 2165312"/>
                <a:gd name="connsiteY13" fmla="*/ 196464 h 3431784"/>
                <a:gd name="connsiteX14" fmla="*/ 1332999 w 2165312"/>
                <a:gd name="connsiteY14" fmla="*/ 221867 h 3431784"/>
                <a:gd name="connsiteX15" fmla="*/ 1331070 w 2165312"/>
                <a:gd name="connsiteY15" fmla="*/ 259810 h 3431784"/>
                <a:gd name="connsiteX16" fmla="*/ 1323673 w 2165312"/>
                <a:gd name="connsiteY16" fmla="*/ 278782 h 3431784"/>
                <a:gd name="connsiteX17" fmla="*/ 1308882 w 2165312"/>
                <a:gd name="connsiteY17" fmla="*/ 282640 h 3431784"/>
                <a:gd name="connsiteX18" fmla="*/ 1284766 w 2165312"/>
                <a:gd name="connsiteY18" fmla="*/ 273958 h 3431784"/>
                <a:gd name="connsiteX19" fmla="*/ 1150998 w 2165312"/>
                <a:gd name="connsiteY19" fmla="*/ 200001 h 3431784"/>
                <a:gd name="connsiteX20" fmla="*/ 982504 w 2165312"/>
                <a:gd name="connsiteY20" fmla="*/ 54015 h 3431784"/>
                <a:gd name="connsiteX21" fmla="*/ 985077 w 2165312"/>
                <a:gd name="connsiteY21" fmla="*/ 44369 h 3431784"/>
                <a:gd name="connsiteX22" fmla="*/ 995366 w 2165312"/>
                <a:gd name="connsiteY22" fmla="*/ 38260 h 3431784"/>
                <a:gd name="connsiteX23" fmla="*/ 1018196 w 2165312"/>
                <a:gd name="connsiteY23" fmla="*/ 35045 h 3431784"/>
                <a:gd name="connsiteX0" fmla="*/ 2065395 w 2165312"/>
                <a:gd name="connsiteY0" fmla="*/ 2986975 h 3431784"/>
                <a:gd name="connsiteX1" fmla="*/ 95308 w 2165312"/>
                <a:gd name="connsiteY1" fmla="*/ 2986975 h 3431784"/>
                <a:gd name="connsiteX2" fmla="*/ 57208 w 2165312"/>
                <a:gd name="connsiteY2" fmla="*/ 3431784 h 3431784"/>
                <a:gd name="connsiteX3" fmla="*/ 2108258 w 2165312"/>
                <a:gd name="connsiteY3" fmla="*/ 3431784 h 3431784"/>
                <a:gd name="connsiteX4" fmla="*/ 2065395 w 2165312"/>
                <a:gd name="connsiteY4" fmla="*/ 2986975 h 3431784"/>
                <a:gd name="connsiteX5" fmla="*/ 995366 w 2165312"/>
                <a:gd name="connsiteY5" fmla="*/ 38260 h 3431784"/>
                <a:gd name="connsiteX6" fmla="*/ 1090225 w 2165312"/>
                <a:gd name="connsiteY6" fmla="*/ 34401 h 3431784"/>
                <a:gd name="connsiteX7" fmla="*/ 1110483 w 2165312"/>
                <a:gd name="connsiteY7" fmla="*/ 35688 h 3431784"/>
                <a:gd name="connsiteX8" fmla="*/ 1123024 w 2165312"/>
                <a:gd name="connsiteY8" fmla="*/ 38260 h 3431784"/>
                <a:gd name="connsiteX9" fmla="*/ 1131063 w 2165312"/>
                <a:gd name="connsiteY9" fmla="*/ 42440 h 3431784"/>
                <a:gd name="connsiteX10" fmla="*/ 1309847 w 2165312"/>
                <a:gd name="connsiteY10" fmla="*/ 158199 h 3431784"/>
                <a:gd name="connsiteX11" fmla="*/ 1322066 w 2165312"/>
                <a:gd name="connsiteY11" fmla="*/ 167845 h 3431784"/>
                <a:gd name="connsiteX12" fmla="*/ 1329140 w 2165312"/>
                <a:gd name="connsiteY12" fmla="*/ 179421 h 3431784"/>
                <a:gd name="connsiteX13" fmla="*/ 1332355 w 2165312"/>
                <a:gd name="connsiteY13" fmla="*/ 196464 h 3431784"/>
                <a:gd name="connsiteX14" fmla="*/ 1332999 w 2165312"/>
                <a:gd name="connsiteY14" fmla="*/ 221867 h 3431784"/>
                <a:gd name="connsiteX15" fmla="*/ 1331070 w 2165312"/>
                <a:gd name="connsiteY15" fmla="*/ 259810 h 3431784"/>
                <a:gd name="connsiteX16" fmla="*/ 1323673 w 2165312"/>
                <a:gd name="connsiteY16" fmla="*/ 278782 h 3431784"/>
                <a:gd name="connsiteX17" fmla="*/ 1308882 w 2165312"/>
                <a:gd name="connsiteY17" fmla="*/ 282640 h 3431784"/>
                <a:gd name="connsiteX18" fmla="*/ 1284766 w 2165312"/>
                <a:gd name="connsiteY18" fmla="*/ 273958 h 3431784"/>
                <a:gd name="connsiteX19" fmla="*/ 1150998 w 2165312"/>
                <a:gd name="connsiteY19" fmla="*/ 200001 h 3431784"/>
                <a:gd name="connsiteX20" fmla="*/ 982504 w 2165312"/>
                <a:gd name="connsiteY20" fmla="*/ 54015 h 3431784"/>
                <a:gd name="connsiteX21" fmla="*/ 985077 w 2165312"/>
                <a:gd name="connsiteY21" fmla="*/ 44369 h 3431784"/>
                <a:gd name="connsiteX22" fmla="*/ 995366 w 2165312"/>
                <a:gd name="connsiteY22" fmla="*/ 38260 h 3431784"/>
                <a:gd name="connsiteX0" fmla="*/ 2065395 w 2165312"/>
                <a:gd name="connsiteY0" fmla="*/ 2986811 h 3431620"/>
                <a:gd name="connsiteX1" fmla="*/ 95308 w 2165312"/>
                <a:gd name="connsiteY1" fmla="*/ 2986811 h 3431620"/>
                <a:gd name="connsiteX2" fmla="*/ 57208 w 2165312"/>
                <a:gd name="connsiteY2" fmla="*/ 3431620 h 3431620"/>
                <a:gd name="connsiteX3" fmla="*/ 2108258 w 2165312"/>
                <a:gd name="connsiteY3" fmla="*/ 3431620 h 3431620"/>
                <a:gd name="connsiteX4" fmla="*/ 2065395 w 2165312"/>
                <a:gd name="connsiteY4" fmla="*/ 2986811 h 3431620"/>
                <a:gd name="connsiteX5" fmla="*/ 985077 w 2165312"/>
                <a:gd name="connsiteY5" fmla="*/ 44205 h 3431620"/>
                <a:gd name="connsiteX6" fmla="*/ 1090225 w 2165312"/>
                <a:gd name="connsiteY6" fmla="*/ 34237 h 3431620"/>
                <a:gd name="connsiteX7" fmla="*/ 1110483 w 2165312"/>
                <a:gd name="connsiteY7" fmla="*/ 35524 h 3431620"/>
                <a:gd name="connsiteX8" fmla="*/ 1123024 w 2165312"/>
                <a:gd name="connsiteY8" fmla="*/ 38096 h 3431620"/>
                <a:gd name="connsiteX9" fmla="*/ 1131063 w 2165312"/>
                <a:gd name="connsiteY9" fmla="*/ 42276 h 3431620"/>
                <a:gd name="connsiteX10" fmla="*/ 1309847 w 2165312"/>
                <a:gd name="connsiteY10" fmla="*/ 158035 h 3431620"/>
                <a:gd name="connsiteX11" fmla="*/ 1322066 w 2165312"/>
                <a:gd name="connsiteY11" fmla="*/ 167681 h 3431620"/>
                <a:gd name="connsiteX12" fmla="*/ 1329140 w 2165312"/>
                <a:gd name="connsiteY12" fmla="*/ 179257 h 3431620"/>
                <a:gd name="connsiteX13" fmla="*/ 1332355 w 2165312"/>
                <a:gd name="connsiteY13" fmla="*/ 196300 h 3431620"/>
                <a:gd name="connsiteX14" fmla="*/ 1332999 w 2165312"/>
                <a:gd name="connsiteY14" fmla="*/ 221703 h 3431620"/>
                <a:gd name="connsiteX15" fmla="*/ 1331070 w 2165312"/>
                <a:gd name="connsiteY15" fmla="*/ 259646 h 3431620"/>
                <a:gd name="connsiteX16" fmla="*/ 1323673 w 2165312"/>
                <a:gd name="connsiteY16" fmla="*/ 278618 h 3431620"/>
                <a:gd name="connsiteX17" fmla="*/ 1308882 w 2165312"/>
                <a:gd name="connsiteY17" fmla="*/ 282476 h 3431620"/>
                <a:gd name="connsiteX18" fmla="*/ 1284766 w 2165312"/>
                <a:gd name="connsiteY18" fmla="*/ 273794 h 3431620"/>
                <a:gd name="connsiteX19" fmla="*/ 1150998 w 2165312"/>
                <a:gd name="connsiteY19" fmla="*/ 199837 h 3431620"/>
                <a:gd name="connsiteX20" fmla="*/ 982504 w 2165312"/>
                <a:gd name="connsiteY20" fmla="*/ 53851 h 3431620"/>
                <a:gd name="connsiteX21" fmla="*/ 985077 w 2165312"/>
                <a:gd name="connsiteY21" fmla="*/ 44205 h 3431620"/>
                <a:gd name="connsiteX0" fmla="*/ 2065395 w 2165312"/>
                <a:gd name="connsiteY0" fmla="*/ 2953767 h 3398576"/>
                <a:gd name="connsiteX1" fmla="*/ 95308 w 2165312"/>
                <a:gd name="connsiteY1" fmla="*/ 2953767 h 3398576"/>
                <a:gd name="connsiteX2" fmla="*/ 57208 w 2165312"/>
                <a:gd name="connsiteY2" fmla="*/ 3398576 h 3398576"/>
                <a:gd name="connsiteX3" fmla="*/ 2108258 w 2165312"/>
                <a:gd name="connsiteY3" fmla="*/ 3398576 h 3398576"/>
                <a:gd name="connsiteX4" fmla="*/ 2065395 w 2165312"/>
                <a:gd name="connsiteY4" fmla="*/ 2953767 h 3398576"/>
                <a:gd name="connsiteX5" fmla="*/ 982504 w 2165312"/>
                <a:gd name="connsiteY5" fmla="*/ 20807 h 3398576"/>
                <a:gd name="connsiteX6" fmla="*/ 1090225 w 2165312"/>
                <a:gd name="connsiteY6" fmla="*/ 1193 h 3398576"/>
                <a:gd name="connsiteX7" fmla="*/ 1110483 w 2165312"/>
                <a:gd name="connsiteY7" fmla="*/ 2480 h 3398576"/>
                <a:gd name="connsiteX8" fmla="*/ 1123024 w 2165312"/>
                <a:gd name="connsiteY8" fmla="*/ 5052 h 3398576"/>
                <a:gd name="connsiteX9" fmla="*/ 1131063 w 2165312"/>
                <a:gd name="connsiteY9" fmla="*/ 9232 h 3398576"/>
                <a:gd name="connsiteX10" fmla="*/ 1309847 w 2165312"/>
                <a:gd name="connsiteY10" fmla="*/ 124991 h 3398576"/>
                <a:gd name="connsiteX11" fmla="*/ 1322066 w 2165312"/>
                <a:gd name="connsiteY11" fmla="*/ 134637 h 3398576"/>
                <a:gd name="connsiteX12" fmla="*/ 1329140 w 2165312"/>
                <a:gd name="connsiteY12" fmla="*/ 146213 h 3398576"/>
                <a:gd name="connsiteX13" fmla="*/ 1332355 w 2165312"/>
                <a:gd name="connsiteY13" fmla="*/ 163256 h 3398576"/>
                <a:gd name="connsiteX14" fmla="*/ 1332999 w 2165312"/>
                <a:gd name="connsiteY14" fmla="*/ 188659 h 3398576"/>
                <a:gd name="connsiteX15" fmla="*/ 1331070 w 2165312"/>
                <a:gd name="connsiteY15" fmla="*/ 226602 h 3398576"/>
                <a:gd name="connsiteX16" fmla="*/ 1323673 w 2165312"/>
                <a:gd name="connsiteY16" fmla="*/ 245574 h 3398576"/>
                <a:gd name="connsiteX17" fmla="*/ 1308882 w 2165312"/>
                <a:gd name="connsiteY17" fmla="*/ 249432 h 3398576"/>
                <a:gd name="connsiteX18" fmla="*/ 1284766 w 2165312"/>
                <a:gd name="connsiteY18" fmla="*/ 240750 h 3398576"/>
                <a:gd name="connsiteX19" fmla="*/ 1150998 w 2165312"/>
                <a:gd name="connsiteY19" fmla="*/ 166793 h 3398576"/>
                <a:gd name="connsiteX20" fmla="*/ 982504 w 2165312"/>
                <a:gd name="connsiteY20" fmla="*/ 20807 h 3398576"/>
                <a:gd name="connsiteX0" fmla="*/ 2065395 w 2165312"/>
                <a:gd name="connsiteY0" fmla="*/ 2958345 h 3403154"/>
                <a:gd name="connsiteX1" fmla="*/ 95308 w 2165312"/>
                <a:gd name="connsiteY1" fmla="*/ 2958345 h 3403154"/>
                <a:gd name="connsiteX2" fmla="*/ 57208 w 2165312"/>
                <a:gd name="connsiteY2" fmla="*/ 3403154 h 3403154"/>
                <a:gd name="connsiteX3" fmla="*/ 2108258 w 2165312"/>
                <a:gd name="connsiteY3" fmla="*/ 3403154 h 3403154"/>
                <a:gd name="connsiteX4" fmla="*/ 2065395 w 2165312"/>
                <a:gd name="connsiteY4" fmla="*/ 2958345 h 3403154"/>
                <a:gd name="connsiteX5" fmla="*/ 982504 w 2165312"/>
                <a:gd name="connsiteY5" fmla="*/ 25385 h 3403154"/>
                <a:gd name="connsiteX6" fmla="*/ 1090225 w 2165312"/>
                <a:gd name="connsiteY6" fmla="*/ 5771 h 3403154"/>
                <a:gd name="connsiteX7" fmla="*/ 1110483 w 2165312"/>
                <a:gd name="connsiteY7" fmla="*/ 7058 h 3403154"/>
                <a:gd name="connsiteX8" fmla="*/ 1123024 w 2165312"/>
                <a:gd name="connsiteY8" fmla="*/ 9630 h 3403154"/>
                <a:gd name="connsiteX9" fmla="*/ 1309847 w 2165312"/>
                <a:gd name="connsiteY9" fmla="*/ 129569 h 3403154"/>
                <a:gd name="connsiteX10" fmla="*/ 1322066 w 2165312"/>
                <a:gd name="connsiteY10" fmla="*/ 139215 h 3403154"/>
                <a:gd name="connsiteX11" fmla="*/ 1329140 w 2165312"/>
                <a:gd name="connsiteY11" fmla="*/ 150791 h 3403154"/>
                <a:gd name="connsiteX12" fmla="*/ 1332355 w 2165312"/>
                <a:gd name="connsiteY12" fmla="*/ 167834 h 3403154"/>
                <a:gd name="connsiteX13" fmla="*/ 1332999 w 2165312"/>
                <a:gd name="connsiteY13" fmla="*/ 193237 h 3403154"/>
                <a:gd name="connsiteX14" fmla="*/ 1331070 w 2165312"/>
                <a:gd name="connsiteY14" fmla="*/ 231180 h 3403154"/>
                <a:gd name="connsiteX15" fmla="*/ 1323673 w 2165312"/>
                <a:gd name="connsiteY15" fmla="*/ 250152 h 3403154"/>
                <a:gd name="connsiteX16" fmla="*/ 1308882 w 2165312"/>
                <a:gd name="connsiteY16" fmla="*/ 254010 h 3403154"/>
                <a:gd name="connsiteX17" fmla="*/ 1284766 w 2165312"/>
                <a:gd name="connsiteY17" fmla="*/ 245328 h 3403154"/>
                <a:gd name="connsiteX18" fmla="*/ 1150998 w 2165312"/>
                <a:gd name="connsiteY18" fmla="*/ 171371 h 3403154"/>
                <a:gd name="connsiteX19" fmla="*/ 982504 w 2165312"/>
                <a:gd name="connsiteY19" fmla="*/ 25385 h 3403154"/>
                <a:gd name="connsiteX0" fmla="*/ 2065395 w 2165312"/>
                <a:gd name="connsiteY0" fmla="*/ 2961565 h 3406374"/>
                <a:gd name="connsiteX1" fmla="*/ 95308 w 2165312"/>
                <a:gd name="connsiteY1" fmla="*/ 2961565 h 3406374"/>
                <a:gd name="connsiteX2" fmla="*/ 57208 w 2165312"/>
                <a:gd name="connsiteY2" fmla="*/ 3406374 h 3406374"/>
                <a:gd name="connsiteX3" fmla="*/ 2108258 w 2165312"/>
                <a:gd name="connsiteY3" fmla="*/ 3406374 h 3406374"/>
                <a:gd name="connsiteX4" fmla="*/ 2065395 w 2165312"/>
                <a:gd name="connsiteY4" fmla="*/ 2961565 h 3406374"/>
                <a:gd name="connsiteX5" fmla="*/ 982504 w 2165312"/>
                <a:gd name="connsiteY5" fmla="*/ 28605 h 3406374"/>
                <a:gd name="connsiteX6" fmla="*/ 1090225 w 2165312"/>
                <a:gd name="connsiteY6" fmla="*/ 8991 h 3406374"/>
                <a:gd name="connsiteX7" fmla="*/ 1110483 w 2165312"/>
                <a:gd name="connsiteY7" fmla="*/ 10278 h 3406374"/>
                <a:gd name="connsiteX8" fmla="*/ 1309847 w 2165312"/>
                <a:gd name="connsiteY8" fmla="*/ 132789 h 3406374"/>
                <a:gd name="connsiteX9" fmla="*/ 1322066 w 2165312"/>
                <a:gd name="connsiteY9" fmla="*/ 142435 h 3406374"/>
                <a:gd name="connsiteX10" fmla="*/ 1329140 w 2165312"/>
                <a:gd name="connsiteY10" fmla="*/ 154011 h 3406374"/>
                <a:gd name="connsiteX11" fmla="*/ 1332355 w 2165312"/>
                <a:gd name="connsiteY11" fmla="*/ 171054 h 3406374"/>
                <a:gd name="connsiteX12" fmla="*/ 1332999 w 2165312"/>
                <a:gd name="connsiteY12" fmla="*/ 196457 h 3406374"/>
                <a:gd name="connsiteX13" fmla="*/ 1331070 w 2165312"/>
                <a:gd name="connsiteY13" fmla="*/ 234400 h 3406374"/>
                <a:gd name="connsiteX14" fmla="*/ 1323673 w 2165312"/>
                <a:gd name="connsiteY14" fmla="*/ 253372 h 3406374"/>
                <a:gd name="connsiteX15" fmla="*/ 1308882 w 2165312"/>
                <a:gd name="connsiteY15" fmla="*/ 257230 h 3406374"/>
                <a:gd name="connsiteX16" fmla="*/ 1284766 w 2165312"/>
                <a:gd name="connsiteY16" fmla="*/ 248548 h 3406374"/>
                <a:gd name="connsiteX17" fmla="*/ 1150998 w 2165312"/>
                <a:gd name="connsiteY17" fmla="*/ 174591 h 3406374"/>
                <a:gd name="connsiteX18" fmla="*/ 982504 w 2165312"/>
                <a:gd name="connsiteY18" fmla="*/ 28605 h 3406374"/>
                <a:gd name="connsiteX0" fmla="*/ 2065395 w 2165312"/>
                <a:gd name="connsiteY0" fmla="*/ 2961349 h 3406158"/>
                <a:gd name="connsiteX1" fmla="*/ 95308 w 2165312"/>
                <a:gd name="connsiteY1" fmla="*/ 2961349 h 3406158"/>
                <a:gd name="connsiteX2" fmla="*/ 57208 w 2165312"/>
                <a:gd name="connsiteY2" fmla="*/ 3406158 h 3406158"/>
                <a:gd name="connsiteX3" fmla="*/ 2108258 w 2165312"/>
                <a:gd name="connsiteY3" fmla="*/ 3406158 h 3406158"/>
                <a:gd name="connsiteX4" fmla="*/ 2065395 w 2165312"/>
                <a:gd name="connsiteY4" fmla="*/ 2961349 h 3406158"/>
                <a:gd name="connsiteX5" fmla="*/ 982504 w 2165312"/>
                <a:gd name="connsiteY5" fmla="*/ 28389 h 3406158"/>
                <a:gd name="connsiteX6" fmla="*/ 1090225 w 2165312"/>
                <a:gd name="connsiteY6" fmla="*/ 8775 h 3406158"/>
                <a:gd name="connsiteX7" fmla="*/ 1309847 w 2165312"/>
                <a:gd name="connsiteY7" fmla="*/ 132573 h 3406158"/>
                <a:gd name="connsiteX8" fmla="*/ 1322066 w 2165312"/>
                <a:gd name="connsiteY8" fmla="*/ 142219 h 3406158"/>
                <a:gd name="connsiteX9" fmla="*/ 1329140 w 2165312"/>
                <a:gd name="connsiteY9" fmla="*/ 153795 h 3406158"/>
                <a:gd name="connsiteX10" fmla="*/ 1332355 w 2165312"/>
                <a:gd name="connsiteY10" fmla="*/ 170838 h 3406158"/>
                <a:gd name="connsiteX11" fmla="*/ 1332999 w 2165312"/>
                <a:gd name="connsiteY11" fmla="*/ 196241 h 3406158"/>
                <a:gd name="connsiteX12" fmla="*/ 1331070 w 2165312"/>
                <a:gd name="connsiteY12" fmla="*/ 234184 h 3406158"/>
                <a:gd name="connsiteX13" fmla="*/ 1323673 w 2165312"/>
                <a:gd name="connsiteY13" fmla="*/ 253156 h 3406158"/>
                <a:gd name="connsiteX14" fmla="*/ 1308882 w 2165312"/>
                <a:gd name="connsiteY14" fmla="*/ 257014 h 3406158"/>
                <a:gd name="connsiteX15" fmla="*/ 1284766 w 2165312"/>
                <a:gd name="connsiteY15" fmla="*/ 248332 h 3406158"/>
                <a:gd name="connsiteX16" fmla="*/ 1150998 w 2165312"/>
                <a:gd name="connsiteY16" fmla="*/ 174375 h 3406158"/>
                <a:gd name="connsiteX17" fmla="*/ 982504 w 2165312"/>
                <a:gd name="connsiteY17" fmla="*/ 28389 h 3406158"/>
                <a:gd name="connsiteX0" fmla="*/ 2065395 w 2165312"/>
                <a:gd name="connsiteY0" fmla="*/ 2933338 h 3378147"/>
                <a:gd name="connsiteX1" fmla="*/ 95308 w 2165312"/>
                <a:gd name="connsiteY1" fmla="*/ 2933338 h 3378147"/>
                <a:gd name="connsiteX2" fmla="*/ 57208 w 2165312"/>
                <a:gd name="connsiteY2" fmla="*/ 3378147 h 3378147"/>
                <a:gd name="connsiteX3" fmla="*/ 2108258 w 2165312"/>
                <a:gd name="connsiteY3" fmla="*/ 3378147 h 3378147"/>
                <a:gd name="connsiteX4" fmla="*/ 2065395 w 2165312"/>
                <a:gd name="connsiteY4" fmla="*/ 2933338 h 3378147"/>
                <a:gd name="connsiteX5" fmla="*/ 982504 w 2165312"/>
                <a:gd name="connsiteY5" fmla="*/ 378 h 3378147"/>
                <a:gd name="connsiteX6" fmla="*/ 1309847 w 2165312"/>
                <a:gd name="connsiteY6" fmla="*/ 104562 h 3378147"/>
                <a:gd name="connsiteX7" fmla="*/ 1322066 w 2165312"/>
                <a:gd name="connsiteY7" fmla="*/ 114208 h 3378147"/>
                <a:gd name="connsiteX8" fmla="*/ 1329140 w 2165312"/>
                <a:gd name="connsiteY8" fmla="*/ 125784 h 3378147"/>
                <a:gd name="connsiteX9" fmla="*/ 1332355 w 2165312"/>
                <a:gd name="connsiteY9" fmla="*/ 142827 h 3378147"/>
                <a:gd name="connsiteX10" fmla="*/ 1332999 w 2165312"/>
                <a:gd name="connsiteY10" fmla="*/ 168230 h 3378147"/>
                <a:gd name="connsiteX11" fmla="*/ 1331070 w 2165312"/>
                <a:gd name="connsiteY11" fmla="*/ 206173 h 3378147"/>
                <a:gd name="connsiteX12" fmla="*/ 1323673 w 2165312"/>
                <a:gd name="connsiteY12" fmla="*/ 225145 h 3378147"/>
                <a:gd name="connsiteX13" fmla="*/ 1308882 w 2165312"/>
                <a:gd name="connsiteY13" fmla="*/ 229003 h 3378147"/>
                <a:gd name="connsiteX14" fmla="*/ 1284766 w 2165312"/>
                <a:gd name="connsiteY14" fmla="*/ 220321 h 3378147"/>
                <a:gd name="connsiteX15" fmla="*/ 1150998 w 2165312"/>
                <a:gd name="connsiteY15" fmla="*/ 146364 h 3378147"/>
                <a:gd name="connsiteX16" fmla="*/ 982504 w 2165312"/>
                <a:gd name="connsiteY16" fmla="*/ 378 h 3378147"/>
                <a:gd name="connsiteX0" fmla="*/ 2065395 w 2165312"/>
                <a:gd name="connsiteY0" fmla="*/ 2828775 h 3273584"/>
                <a:gd name="connsiteX1" fmla="*/ 95308 w 2165312"/>
                <a:gd name="connsiteY1" fmla="*/ 2828775 h 3273584"/>
                <a:gd name="connsiteX2" fmla="*/ 57208 w 2165312"/>
                <a:gd name="connsiteY2" fmla="*/ 3273584 h 3273584"/>
                <a:gd name="connsiteX3" fmla="*/ 2108258 w 2165312"/>
                <a:gd name="connsiteY3" fmla="*/ 3273584 h 3273584"/>
                <a:gd name="connsiteX4" fmla="*/ 2065395 w 2165312"/>
                <a:gd name="connsiteY4" fmla="*/ 2828775 h 3273584"/>
                <a:gd name="connsiteX5" fmla="*/ 1150998 w 2165312"/>
                <a:gd name="connsiteY5" fmla="*/ 41801 h 3273584"/>
                <a:gd name="connsiteX6" fmla="*/ 1309847 w 2165312"/>
                <a:gd name="connsiteY6" fmla="*/ -1 h 3273584"/>
                <a:gd name="connsiteX7" fmla="*/ 1322066 w 2165312"/>
                <a:gd name="connsiteY7" fmla="*/ 9645 h 3273584"/>
                <a:gd name="connsiteX8" fmla="*/ 1329140 w 2165312"/>
                <a:gd name="connsiteY8" fmla="*/ 21221 h 3273584"/>
                <a:gd name="connsiteX9" fmla="*/ 1332355 w 2165312"/>
                <a:gd name="connsiteY9" fmla="*/ 38264 h 3273584"/>
                <a:gd name="connsiteX10" fmla="*/ 1332999 w 2165312"/>
                <a:gd name="connsiteY10" fmla="*/ 63667 h 3273584"/>
                <a:gd name="connsiteX11" fmla="*/ 1331070 w 2165312"/>
                <a:gd name="connsiteY11" fmla="*/ 101610 h 3273584"/>
                <a:gd name="connsiteX12" fmla="*/ 1323673 w 2165312"/>
                <a:gd name="connsiteY12" fmla="*/ 120582 h 3273584"/>
                <a:gd name="connsiteX13" fmla="*/ 1308882 w 2165312"/>
                <a:gd name="connsiteY13" fmla="*/ 124440 h 3273584"/>
                <a:gd name="connsiteX14" fmla="*/ 1284766 w 2165312"/>
                <a:gd name="connsiteY14" fmla="*/ 115758 h 3273584"/>
                <a:gd name="connsiteX15" fmla="*/ 1150998 w 2165312"/>
                <a:gd name="connsiteY15" fmla="*/ 41801 h 3273584"/>
                <a:gd name="connsiteX0" fmla="*/ 2065395 w 2165312"/>
                <a:gd name="connsiteY0" fmla="*/ 2828775 h 3273584"/>
                <a:gd name="connsiteX1" fmla="*/ 95308 w 2165312"/>
                <a:gd name="connsiteY1" fmla="*/ 2828775 h 3273584"/>
                <a:gd name="connsiteX2" fmla="*/ 57208 w 2165312"/>
                <a:gd name="connsiteY2" fmla="*/ 3273584 h 3273584"/>
                <a:gd name="connsiteX3" fmla="*/ 2108258 w 2165312"/>
                <a:gd name="connsiteY3" fmla="*/ 3273584 h 3273584"/>
                <a:gd name="connsiteX4" fmla="*/ 2065395 w 2165312"/>
                <a:gd name="connsiteY4" fmla="*/ 2828775 h 3273584"/>
                <a:gd name="connsiteX5" fmla="*/ 1150998 w 2165312"/>
                <a:gd name="connsiteY5" fmla="*/ 41801 h 3273584"/>
                <a:gd name="connsiteX6" fmla="*/ 1309847 w 2165312"/>
                <a:gd name="connsiteY6" fmla="*/ -1 h 3273584"/>
                <a:gd name="connsiteX7" fmla="*/ 1322066 w 2165312"/>
                <a:gd name="connsiteY7" fmla="*/ 9645 h 3273584"/>
                <a:gd name="connsiteX8" fmla="*/ 1329140 w 2165312"/>
                <a:gd name="connsiteY8" fmla="*/ 21221 h 3273584"/>
                <a:gd name="connsiteX9" fmla="*/ 1332355 w 2165312"/>
                <a:gd name="connsiteY9" fmla="*/ 38264 h 3273584"/>
                <a:gd name="connsiteX10" fmla="*/ 1332999 w 2165312"/>
                <a:gd name="connsiteY10" fmla="*/ 63667 h 3273584"/>
                <a:gd name="connsiteX11" fmla="*/ 1323673 w 2165312"/>
                <a:gd name="connsiteY11" fmla="*/ 120582 h 3273584"/>
                <a:gd name="connsiteX12" fmla="*/ 1308882 w 2165312"/>
                <a:gd name="connsiteY12" fmla="*/ 124440 h 3273584"/>
                <a:gd name="connsiteX13" fmla="*/ 1284766 w 2165312"/>
                <a:gd name="connsiteY13" fmla="*/ 115758 h 3273584"/>
                <a:gd name="connsiteX14" fmla="*/ 1150998 w 2165312"/>
                <a:gd name="connsiteY14" fmla="*/ 41801 h 3273584"/>
                <a:gd name="connsiteX0" fmla="*/ 2065395 w 2165312"/>
                <a:gd name="connsiteY0" fmla="*/ 2828775 h 3273584"/>
                <a:gd name="connsiteX1" fmla="*/ 95308 w 2165312"/>
                <a:gd name="connsiteY1" fmla="*/ 2828775 h 3273584"/>
                <a:gd name="connsiteX2" fmla="*/ 57208 w 2165312"/>
                <a:gd name="connsiteY2" fmla="*/ 3273584 h 3273584"/>
                <a:gd name="connsiteX3" fmla="*/ 2108258 w 2165312"/>
                <a:gd name="connsiteY3" fmla="*/ 3273584 h 3273584"/>
                <a:gd name="connsiteX4" fmla="*/ 2065395 w 2165312"/>
                <a:gd name="connsiteY4" fmla="*/ 2828775 h 3273584"/>
                <a:gd name="connsiteX5" fmla="*/ 1150998 w 2165312"/>
                <a:gd name="connsiteY5" fmla="*/ 41801 h 3273584"/>
                <a:gd name="connsiteX6" fmla="*/ 1309847 w 2165312"/>
                <a:gd name="connsiteY6" fmla="*/ -1 h 3273584"/>
                <a:gd name="connsiteX7" fmla="*/ 1322066 w 2165312"/>
                <a:gd name="connsiteY7" fmla="*/ 9645 h 3273584"/>
                <a:gd name="connsiteX8" fmla="*/ 1329140 w 2165312"/>
                <a:gd name="connsiteY8" fmla="*/ 21221 h 3273584"/>
                <a:gd name="connsiteX9" fmla="*/ 1332355 w 2165312"/>
                <a:gd name="connsiteY9" fmla="*/ 38264 h 3273584"/>
                <a:gd name="connsiteX10" fmla="*/ 1323673 w 2165312"/>
                <a:gd name="connsiteY10" fmla="*/ 120582 h 3273584"/>
                <a:gd name="connsiteX11" fmla="*/ 1308882 w 2165312"/>
                <a:gd name="connsiteY11" fmla="*/ 124440 h 3273584"/>
                <a:gd name="connsiteX12" fmla="*/ 1284766 w 2165312"/>
                <a:gd name="connsiteY12" fmla="*/ 115758 h 3273584"/>
                <a:gd name="connsiteX13" fmla="*/ 1150998 w 2165312"/>
                <a:gd name="connsiteY13" fmla="*/ 41801 h 3273584"/>
                <a:gd name="connsiteX0" fmla="*/ 2065395 w 2165312"/>
                <a:gd name="connsiteY0" fmla="*/ 2828775 h 3273584"/>
                <a:gd name="connsiteX1" fmla="*/ 95308 w 2165312"/>
                <a:gd name="connsiteY1" fmla="*/ 2828775 h 3273584"/>
                <a:gd name="connsiteX2" fmla="*/ 57208 w 2165312"/>
                <a:gd name="connsiteY2" fmla="*/ 3273584 h 3273584"/>
                <a:gd name="connsiteX3" fmla="*/ 2108258 w 2165312"/>
                <a:gd name="connsiteY3" fmla="*/ 3273584 h 3273584"/>
                <a:gd name="connsiteX4" fmla="*/ 2065395 w 2165312"/>
                <a:gd name="connsiteY4" fmla="*/ 2828775 h 3273584"/>
                <a:gd name="connsiteX5" fmla="*/ 1150998 w 2165312"/>
                <a:gd name="connsiteY5" fmla="*/ 41801 h 3273584"/>
                <a:gd name="connsiteX6" fmla="*/ 1309847 w 2165312"/>
                <a:gd name="connsiteY6" fmla="*/ -1 h 3273584"/>
                <a:gd name="connsiteX7" fmla="*/ 1322066 w 2165312"/>
                <a:gd name="connsiteY7" fmla="*/ 9645 h 3273584"/>
                <a:gd name="connsiteX8" fmla="*/ 1329140 w 2165312"/>
                <a:gd name="connsiteY8" fmla="*/ 21221 h 3273584"/>
                <a:gd name="connsiteX9" fmla="*/ 1323673 w 2165312"/>
                <a:gd name="connsiteY9" fmla="*/ 120582 h 3273584"/>
                <a:gd name="connsiteX10" fmla="*/ 1308882 w 2165312"/>
                <a:gd name="connsiteY10" fmla="*/ 124440 h 3273584"/>
                <a:gd name="connsiteX11" fmla="*/ 1284766 w 2165312"/>
                <a:gd name="connsiteY11" fmla="*/ 115758 h 3273584"/>
                <a:gd name="connsiteX12" fmla="*/ 1150998 w 2165312"/>
                <a:gd name="connsiteY12" fmla="*/ 41801 h 3273584"/>
                <a:gd name="connsiteX0" fmla="*/ 2065395 w 2165312"/>
                <a:gd name="connsiteY0" fmla="*/ 2828775 h 3273584"/>
                <a:gd name="connsiteX1" fmla="*/ 95308 w 2165312"/>
                <a:gd name="connsiteY1" fmla="*/ 2828775 h 3273584"/>
                <a:gd name="connsiteX2" fmla="*/ 57208 w 2165312"/>
                <a:gd name="connsiteY2" fmla="*/ 3273584 h 3273584"/>
                <a:gd name="connsiteX3" fmla="*/ 2108258 w 2165312"/>
                <a:gd name="connsiteY3" fmla="*/ 3273584 h 3273584"/>
                <a:gd name="connsiteX4" fmla="*/ 2065395 w 2165312"/>
                <a:gd name="connsiteY4" fmla="*/ 2828775 h 3273584"/>
                <a:gd name="connsiteX5" fmla="*/ 1150998 w 2165312"/>
                <a:gd name="connsiteY5" fmla="*/ 41801 h 3273584"/>
                <a:gd name="connsiteX6" fmla="*/ 1309847 w 2165312"/>
                <a:gd name="connsiteY6" fmla="*/ -1 h 3273584"/>
                <a:gd name="connsiteX7" fmla="*/ 1322066 w 2165312"/>
                <a:gd name="connsiteY7" fmla="*/ 9645 h 3273584"/>
                <a:gd name="connsiteX8" fmla="*/ 1323673 w 2165312"/>
                <a:gd name="connsiteY8" fmla="*/ 120582 h 3273584"/>
                <a:gd name="connsiteX9" fmla="*/ 1308882 w 2165312"/>
                <a:gd name="connsiteY9" fmla="*/ 124440 h 3273584"/>
                <a:gd name="connsiteX10" fmla="*/ 1284766 w 2165312"/>
                <a:gd name="connsiteY10" fmla="*/ 115758 h 3273584"/>
                <a:gd name="connsiteX11" fmla="*/ 1150998 w 2165312"/>
                <a:gd name="connsiteY11" fmla="*/ 41801 h 3273584"/>
                <a:gd name="connsiteX0" fmla="*/ 2065395 w 2165312"/>
                <a:gd name="connsiteY0" fmla="*/ 2828775 h 3273584"/>
                <a:gd name="connsiteX1" fmla="*/ 95308 w 2165312"/>
                <a:gd name="connsiteY1" fmla="*/ 2828775 h 3273584"/>
                <a:gd name="connsiteX2" fmla="*/ 57208 w 2165312"/>
                <a:gd name="connsiteY2" fmla="*/ 3273584 h 3273584"/>
                <a:gd name="connsiteX3" fmla="*/ 2108258 w 2165312"/>
                <a:gd name="connsiteY3" fmla="*/ 3273584 h 3273584"/>
                <a:gd name="connsiteX4" fmla="*/ 2065395 w 2165312"/>
                <a:gd name="connsiteY4" fmla="*/ 2828775 h 3273584"/>
                <a:gd name="connsiteX5" fmla="*/ 1150998 w 2165312"/>
                <a:gd name="connsiteY5" fmla="*/ 41801 h 3273584"/>
                <a:gd name="connsiteX6" fmla="*/ 1309847 w 2165312"/>
                <a:gd name="connsiteY6" fmla="*/ -1 h 3273584"/>
                <a:gd name="connsiteX7" fmla="*/ 1322066 w 2165312"/>
                <a:gd name="connsiteY7" fmla="*/ 9645 h 3273584"/>
                <a:gd name="connsiteX8" fmla="*/ 1323673 w 2165312"/>
                <a:gd name="connsiteY8" fmla="*/ 120582 h 3273584"/>
                <a:gd name="connsiteX9" fmla="*/ 1308882 w 2165312"/>
                <a:gd name="connsiteY9" fmla="*/ 124440 h 3273584"/>
                <a:gd name="connsiteX10" fmla="*/ 1150998 w 2165312"/>
                <a:gd name="connsiteY10" fmla="*/ 41801 h 3273584"/>
                <a:gd name="connsiteX0" fmla="*/ 2065395 w 2165312"/>
                <a:gd name="connsiteY0" fmla="*/ 2828775 h 3273584"/>
                <a:gd name="connsiteX1" fmla="*/ 95308 w 2165312"/>
                <a:gd name="connsiteY1" fmla="*/ 2828775 h 3273584"/>
                <a:gd name="connsiteX2" fmla="*/ 57208 w 2165312"/>
                <a:gd name="connsiteY2" fmla="*/ 3273584 h 3273584"/>
                <a:gd name="connsiteX3" fmla="*/ 2108258 w 2165312"/>
                <a:gd name="connsiteY3" fmla="*/ 3273584 h 3273584"/>
                <a:gd name="connsiteX4" fmla="*/ 2065395 w 2165312"/>
                <a:gd name="connsiteY4" fmla="*/ 2828775 h 3273584"/>
                <a:gd name="connsiteX5" fmla="*/ 1150998 w 2165312"/>
                <a:gd name="connsiteY5" fmla="*/ 41801 h 3273584"/>
                <a:gd name="connsiteX6" fmla="*/ 1309847 w 2165312"/>
                <a:gd name="connsiteY6" fmla="*/ -1 h 3273584"/>
                <a:gd name="connsiteX7" fmla="*/ 1323673 w 2165312"/>
                <a:gd name="connsiteY7" fmla="*/ 120582 h 3273584"/>
                <a:gd name="connsiteX8" fmla="*/ 1308882 w 2165312"/>
                <a:gd name="connsiteY8" fmla="*/ 124440 h 3273584"/>
                <a:gd name="connsiteX9" fmla="*/ 1150998 w 2165312"/>
                <a:gd name="connsiteY9" fmla="*/ 41801 h 3273584"/>
                <a:gd name="connsiteX0" fmla="*/ 2065395 w 2165312"/>
                <a:gd name="connsiteY0" fmla="*/ 2828775 h 3273584"/>
                <a:gd name="connsiteX1" fmla="*/ 95308 w 2165312"/>
                <a:gd name="connsiteY1" fmla="*/ 2828775 h 3273584"/>
                <a:gd name="connsiteX2" fmla="*/ 57208 w 2165312"/>
                <a:gd name="connsiteY2" fmla="*/ 3273584 h 3273584"/>
                <a:gd name="connsiteX3" fmla="*/ 2108258 w 2165312"/>
                <a:gd name="connsiteY3" fmla="*/ 3273584 h 3273584"/>
                <a:gd name="connsiteX4" fmla="*/ 2065395 w 2165312"/>
                <a:gd name="connsiteY4" fmla="*/ 2828775 h 3273584"/>
                <a:gd name="connsiteX5" fmla="*/ 1308882 w 2165312"/>
                <a:gd name="connsiteY5" fmla="*/ 124440 h 3273584"/>
                <a:gd name="connsiteX6" fmla="*/ 1309847 w 2165312"/>
                <a:gd name="connsiteY6" fmla="*/ -1 h 3273584"/>
                <a:gd name="connsiteX7" fmla="*/ 1323673 w 2165312"/>
                <a:gd name="connsiteY7" fmla="*/ 120582 h 3273584"/>
                <a:gd name="connsiteX8" fmla="*/ 1308882 w 2165312"/>
                <a:gd name="connsiteY8" fmla="*/ 124440 h 3273584"/>
                <a:gd name="connsiteX0" fmla="*/ 2065395 w 2165312"/>
                <a:gd name="connsiteY0" fmla="*/ 2828775 h 3273584"/>
                <a:gd name="connsiteX1" fmla="*/ 95308 w 2165312"/>
                <a:gd name="connsiteY1" fmla="*/ 2828775 h 3273584"/>
                <a:gd name="connsiteX2" fmla="*/ 57208 w 2165312"/>
                <a:gd name="connsiteY2" fmla="*/ 3273584 h 3273584"/>
                <a:gd name="connsiteX3" fmla="*/ 2108258 w 2165312"/>
                <a:gd name="connsiteY3" fmla="*/ 3273584 h 3273584"/>
                <a:gd name="connsiteX4" fmla="*/ 2065395 w 2165312"/>
                <a:gd name="connsiteY4" fmla="*/ 2828775 h 3273584"/>
                <a:gd name="connsiteX5" fmla="*/ 1323673 w 2165312"/>
                <a:gd name="connsiteY5" fmla="*/ 120582 h 3273584"/>
                <a:gd name="connsiteX6" fmla="*/ 1309847 w 2165312"/>
                <a:gd name="connsiteY6" fmla="*/ -1 h 3273584"/>
                <a:gd name="connsiteX7" fmla="*/ 1323673 w 2165312"/>
                <a:gd name="connsiteY7" fmla="*/ 120582 h 3273584"/>
                <a:gd name="connsiteX0" fmla="*/ 2065395 w 2165312"/>
                <a:gd name="connsiteY0" fmla="*/ 1 h 444810"/>
                <a:gd name="connsiteX1" fmla="*/ 95308 w 2165312"/>
                <a:gd name="connsiteY1" fmla="*/ 1 h 444810"/>
                <a:gd name="connsiteX2" fmla="*/ 57208 w 2165312"/>
                <a:gd name="connsiteY2" fmla="*/ 444810 h 444810"/>
                <a:gd name="connsiteX3" fmla="*/ 2108258 w 2165312"/>
                <a:gd name="connsiteY3" fmla="*/ 444810 h 444810"/>
                <a:gd name="connsiteX4" fmla="*/ 2065395 w 2165312"/>
                <a:gd name="connsiteY4" fmla="*/ 1 h 44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312" h="444810">
                  <a:moveTo>
                    <a:pt x="2065395" y="1"/>
                  </a:moveTo>
                  <a:lnTo>
                    <a:pt x="95308" y="1"/>
                  </a:lnTo>
                  <a:cubicBezTo>
                    <a:pt x="34983" y="138746"/>
                    <a:pt x="-63442" y="367978"/>
                    <a:pt x="57208" y="444810"/>
                  </a:cubicBezTo>
                  <a:lnTo>
                    <a:pt x="2108258" y="444810"/>
                  </a:lnTo>
                  <a:cubicBezTo>
                    <a:pt x="2246370" y="353690"/>
                    <a:pt x="2093971" y="43496"/>
                    <a:pt x="206539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7BF458-153E-FC9E-7AA2-7B6111BA8434}"/>
              </a:ext>
            </a:extLst>
          </p:cNvPr>
          <p:cNvGrpSpPr/>
          <p:nvPr/>
        </p:nvGrpSpPr>
        <p:grpSpPr>
          <a:xfrm flipH="1">
            <a:off x="3148511" y="2732063"/>
            <a:ext cx="637177" cy="570458"/>
            <a:chOff x="582768" y="5418341"/>
            <a:chExt cx="891862" cy="798479"/>
          </a:xfrm>
          <a:solidFill>
            <a:schemeClr val="tx1"/>
          </a:solidFill>
        </p:grpSpPr>
        <p:sp>
          <p:nvSpPr>
            <p:cNvPr id="40" name="Rectangle 1">
              <a:extLst>
                <a:ext uri="{FF2B5EF4-FFF2-40B4-BE49-F238E27FC236}">
                  <a16:creationId xmlns:a16="http://schemas.microsoft.com/office/drawing/2014/main" id="{A077891F-DF57-8354-B6B8-EDAF7ACA5DB7}"/>
                </a:ext>
              </a:extLst>
            </p:cNvPr>
            <p:cNvSpPr/>
            <p:nvPr/>
          </p:nvSpPr>
          <p:spPr>
            <a:xfrm>
              <a:off x="822023" y="5418341"/>
              <a:ext cx="652607" cy="349954"/>
            </a:xfrm>
            <a:custGeom>
              <a:avLst/>
              <a:gdLst>
                <a:gd name="connsiteX0" fmla="*/ 0 w 4516017"/>
                <a:gd name="connsiteY0" fmla="*/ 0 h 2612572"/>
                <a:gd name="connsiteX1" fmla="*/ 4516017 w 4516017"/>
                <a:gd name="connsiteY1" fmla="*/ 0 h 2612572"/>
                <a:gd name="connsiteX2" fmla="*/ 4516017 w 4516017"/>
                <a:gd name="connsiteY2" fmla="*/ 2612572 h 2612572"/>
                <a:gd name="connsiteX3" fmla="*/ 0 w 4516017"/>
                <a:gd name="connsiteY3" fmla="*/ 2612572 h 2612572"/>
                <a:gd name="connsiteX4" fmla="*/ 0 w 4516017"/>
                <a:gd name="connsiteY4" fmla="*/ 0 h 2612572"/>
                <a:gd name="connsiteX0" fmla="*/ 0 w 4516017"/>
                <a:gd name="connsiteY0" fmla="*/ 37322 h 2649894"/>
                <a:gd name="connsiteX1" fmla="*/ 3638940 w 4516017"/>
                <a:gd name="connsiteY1" fmla="*/ 0 h 2649894"/>
                <a:gd name="connsiteX2" fmla="*/ 4516017 w 4516017"/>
                <a:gd name="connsiteY2" fmla="*/ 2649894 h 2649894"/>
                <a:gd name="connsiteX3" fmla="*/ 0 w 4516017"/>
                <a:gd name="connsiteY3" fmla="*/ 2649894 h 2649894"/>
                <a:gd name="connsiteX4" fmla="*/ 0 w 4516017"/>
                <a:gd name="connsiteY4" fmla="*/ 37322 h 2649894"/>
                <a:gd name="connsiteX0" fmla="*/ 0 w 4453264"/>
                <a:gd name="connsiteY0" fmla="*/ 37322 h 2649894"/>
                <a:gd name="connsiteX1" fmla="*/ 3638940 w 4453264"/>
                <a:gd name="connsiteY1" fmla="*/ 0 h 2649894"/>
                <a:gd name="connsiteX2" fmla="*/ 4453264 w 4453264"/>
                <a:gd name="connsiteY2" fmla="*/ 1457588 h 2649894"/>
                <a:gd name="connsiteX3" fmla="*/ 0 w 4453264"/>
                <a:gd name="connsiteY3" fmla="*/ 2649894 h 2649894"/>
                <a:gd name="connsiteX4" fmla="*/ 0 w 4453264"/>
                <a:gd name="connsiteY4" fmla="*/ 37322 h 2649894"/>
                <a:gd name="connsiteX0" fmla="*/ 0 w 4453264"/>
                <a:gd name="connsiteY0" fmla="*/ 0 h 2612572"/>
                <a:gd name="connsiteX1" fmla="*/ 3576188 w 4453264"/>
                <a:gd name="connsiteY1" fmla="*/ 25431 h 2612572"/>
                <a:gd name="connsiteX2" fmla="*/ 4453264 w 4453264"/>
                <a:gd name="connsiteY2" fmla="*/ 1420266 h 2612572"/>
                <a:gd name="connsiteX3" fmla="*/ 0 w 4453264"/>
                <a:gd name="connsiteY3" fmla="*/ 2612572 h 2612572"/>
                <a:gd name="connsiteX4" fmla="*/ 0 w 4453264"/>
                <a:gd name="connsiteY4" fmla="*/ 0 h 2612572"/>
                <a:gd name="connsiteX0" fmla="*/ 0 w 4471193"/>
                <a:gd name="connsiteY0" fmla="*/ 0 h 2612572"/>
                <a:gd name="connsiteX1" fmla="*/ 3576188 w 4471193"/>
                <a:gd name="connsiteY1" fmla="*/ 25431 h 2612572"/>
                <a:gd name="connsiteX2" fmla="*/ 4471193 w 4471193"/>
                <a:gd name="connsiteY2" fmla="*/ 1007890 h 2612572"/>
                <a:gd name="connsiteX3" fmla="*/ 0 w 4471193"/>
                <a:gd name="connsiteY3" fmla="*/ 2612572 h 2612572"/>
                <a:gd name="connsiteX4" fmla="*/ 0 w 4471193"/>
                <a:gd name="connsiteY4" fmla="*/ 0 h 2612572"/>
                <a:gd name="connsiteX0" fmla="*/ 0 w 4471193"/>
                <a:gd name="connsiteY0" fmla="*/ 0 h 2612572"/>
                <a:gd name="connsiteX1" fmla="*/ 3637873 w 4471193"/>
                <a:gd name="connsiteY1" fmla="*/ 94374 h 2612572"/>
                <a:gd name="connsiteX2" fmla="*/ 4471193 w 4471193"/>
                <a:gd name="connsiteY2" fmla="*/ 1007890 h 2612572"/>
                <a:gd name="connsiteX3" fmla="*/ 0 w 4471193"/>
                <a:gd name="connsiteY3" fmla="*/ 2612572 h 2612572"/>
                <a:gd name="connsiteX4" fmla="*/ 0 w 4471193"/>
                <a:gd name="connsiteY4" fmla="*/ 0 h 2612572"/>
                <a:gd name="connsiteX0" fmla="*/ 0 w 4394993"/>
                <a:gd name="connsiteY0" fmla="*/ 0 h 2612572"/>
                <a:gd name="connsiteX1" fmla="*/ 3637873 w 4394993"/>
                <a:gd name="connsiteY1" fmla="*/ 94374 h 2612572"/>
                <a:gd name="connsiteX2" fmla="*/ 4394993 w 4394993"/>
                <a:gd name="connsiteY2" fmla="*/ 913547 h 2612572"/>
                <a:gd name="connsiteX3" fmla="*/ 0 w 4394993"/>
                <a:gd name="connsiteY3" fmla="*/ 2612572 h 2612572"/>
                <a:gd name="connsiteX4" fmla="*/ 0 w 4394993"/>
                <a:gd name="connsiteY4" fmla="*/ 0 h 2612572"/>
                <a:gd name="connsiteX0" fmla="*/ 0 w 4394993"/>
                <a:gd name="connsiteY0" fmla="*/ 0 h 2612572"/>
                <a:gd name="connsiteX1" fmla="*/ 3645131 w 4394993"/>
                <a:gd name="connsiteY1" fmla="*/ 94374 h 2612572"/>
                <a:gd name="connsiteX2" fmla="*/ 4394993 w 4394993"/>
                <a:gd name="connsiteY2" fmla="*/ 913547 h 2612572"/>
                <a:gd name="connsiteX3" fmla="*/ 0 w 4394993"/>
                <a:gd name="connsiteY3" fmla="*/ 2612572 h 2612572"/>
                <a:gd name="connsiteX4" fmla="*/ 0 w 4394993"/>
                <a:gd name="connsiteY4" fmla="*/ 0 h 2612572"/>
                <a:gd name="connsiteX0" fmla="*/ 0 w 4394993"/>
                <a:gd name="connsiteY0" fmla="*/ 0 h 2612572"/>
                <a:gd name="connsiteX1" fmla="*/ 2698102 w 4394993"/>
                <a:gd name="connsiteY1" fmla="*/ 71535 h 2612572"/>
                <a:gd name="connsiteX2" fmla="*/ 3645131 w 4394993"/>
                <a:gd name="connsiteY2" fmla="*/ 94374 h 2612572"/>
                <a:gd name="connsiteX3" fmla="*/ 4394993 w 4394993"/>
                <a:gd name="connsiteY3" fmla="*/ 913547 h 2612572"/>
                <a:gd name="connsiteX4" fmla="*/ 0 w 4394993"/>
                <a:gd name="connsiteY4" fmla="*/ 2612572 h 2612572"/>
                <a:gd name="connsiteX5" fmla="*/ 0 w 4394993"/>
                <a:gd name="connsiteY5" fmla="*/ 0 h 2612572"/>
                <a:gd name="connsiteX0" fmla="*/ 0 w 4394993"/>
                <a:gd name="connsiteY0" fmla="*/ 0 h 2612572"/>
                <a:gd name="connsiteX1" fmla="*/ 3158930 w 4394993"/>
                <a:gd name="connsiteY1" fmla="*/ 60650 h 2612572"/>
                <a:gd name="connsiteX2" fmla="*/ 3645131 w 4394993"/>
                <a:gd name="connsiteY2" fmla="*/ 94374 h 2612572"/>
                <a:gd name="connsiteX3" fmla="*/ 4394993 w 4394993"/>
                <a:gd name="connsiteY3" fmla="*/ 913547 h 2612572"/>
                <a:gd name="connsiteX4" fmla="*/ 0 w 4394993"/>
                <a:gd name="connsiteY4" fmla="*/ 2612572 h 2612572"/>
                <a:gd name="connsiteX5" fmla="*/ 0 w 4394993"/>
                <a:gd name="connsiteY5" fmla="*/ 0 h 2612572"/>
                <a:gd name="connsiteX0" fmla="*/ 0 w 4394993"/>
                <a:gd name="connsiteY0" fmla="*/ 0 h 2612572"/>
                <a:gd name="connsiteX1" fmla="*/ 2306217 w 4394993"/>
                <a:gd name="connsiteY1" fmla="*/ 46135 h 2612572"/>
                <a:gd name="connsiteX2" fmla="*/ 3158930 w 4394993"/>
                <a:gd name="connsiteY2" fmla="*/ 60650 h 2612572"/>
                <a:gd name="connsiteX3" fmla="*/ 3645131 w 4394993"/>
                <a:gd name="connsiteY3" fmla="*/ 94374 h 2612572"/>
                <a:gd name="connsiteX4" fmla="*/ 4394993 w 4394993"/>
                <a:gd name="connsiteY4" fmla="*/ 913547 h 2612572"/>
                <a:gd name="connsiteX5" fmla="*/ 0 w 4394993"/>
                <a:gd name="connsiteY5" fmla="*/ 2612572 h 2612572"/>
                <a:gd name="connsiteX6" fmla="*/ 0 w 4394993"/>
                <a:gd name="connsiteY6" fmla="*/ 0 h 2612572"/>
                <a:gd name="connsiteX0" fmla="*/ 0 w 4394993"/>
                <a:gd name="connsiteY0" fmla="*/ 0 h 2612572"/>
                <a:gd name="connsiteX1" fmla="*/ 2679960 w 4394993"/>
                <a:gd name="connsiteY1" fmla="*/ 292878 h 2612572"/>
                <a:gd name="connsiteX2" fmla="*/ 3158930 w 4394993"/>
                <a:gd name="connsiteY2" fmla="*/ 60650 h 2612572"/>
                <a:gd name="connsiteX3" fmla="*/ 3645131 w 4394993"/>
                <a:gd name="connsiteY3" fmla="*/ 94374 h 2612572"/>
                <a:gd name="connsiteX4" fmla="*/ 4394993 w 4394993"/>
                <a:gd name="connsiteY4" fmla="*/ 913547 h 2612572"/>
                <a:gd name="connsiteX5" fmla="*/ 0 w 4394993"/>
                <a:gd name="connsiteY5" fmla="*/ 2612572 h 2612572"/>
                <a:gd name="connsiteX6" fmla="*/ 0 w 4394993"/>
                <a:gd name="connsiteY6" fmla="*/ 0 h 2612572"/>
                <a:gd name="connsiteX0" fmla="*/ 0 w 4394993"/>
                <a:gd name="connsiteY0" fmla="*/ 0 h 2612572"/>
                <a:gd name="connsiteX1" fmla="*/ 2679960 w 4394993"/>
                <a:gd name="connsiteY1" fmla="*/ 292878 h 2612572"/>
                <a:gd name="connsiteX2" fmla="*/ 3158930 w 4394993"/>
                <a:gd name="connsiteY2" fmla="*/ 60650 h 2612572"/>
                <a:gd name="connsiteX3" fmla="*/ 3645131 w 4394993"/>
                <a:gd name="connsiteY3" fmla="*/ 94374 h 2612572"/>
                <a:gd name="connsiteX4" fmla="*/ 4394993 w 4394993"/>
                <a:gd name="connsiteY4" fmla="*/ 913547 h 2612572"/>
                <a:gd name="connsiteX5" fmla="*/ 0 w 4394993"/>
                <a:gd name="connsiteY5" fmla="*/ 2612572 h 2612572"/>
                <a:gd name="connsiteX6" fmla="*/ 0 w 4394993"/>
                <a:gd name="connsiteY6" fmla="*/ 0 h 2612572"/>
                <a:gd name="connsiteX0" fmla="*/ 0 w 4394993"/>
                <a:gd name="connsiteY0" fmla="*/ 9251 h 2621823"/>
                <a:gd name="connsiteX1" fmla="*/ 2679960 w 4394993"/>
                <a:gd name="connsiteY1" fmla="*/ 302129 h 2621823"/>
                <a:gd name="connsiteX2" fmla="*/ 3158930 w 4394993"/>
                <a:gd name="connsiteY2" fmla="*/ 69901 h 2621823"/>
                <a:gd name="connsiteX3" fmla="*/ 3645131 w 4394993"/>
                <a:gd name="connsiteY3" fmla="*/ 103625 h 2621823"/>
                <a:gd name="connsiteX4" fmla="*/ 4394993 w 4394993"/>
                <a:gd name="connsiteY4" fmla="*/ 922798 h 2621823"/>
                <a:gd name="connsiteX5" fmla="*/ 0 w 4394993"/>
                <a:gd name="connsiteY5" fmla="*/ 2621823 h 2621823"/>
                <a:gd name="connsiteX6" fmla="*/ 0 w 4394993"/>
                <a:gd name="connsiteY6" fmla="*/ 9251 h 2621823"/>
                <a:gd name="connsiteX0" fmla="*/ 0 w 4394993"/>
                <a:gd name="connsiteY0" fmla="*/ 21038 h 2633610"/>
                <a:gd name="connsiteX1" fmla="*/ 2679960 w 4394993"/>
                <a:gd name="connsiteY1" fmla="*/ 313916 h 2633610"/>
                <a:gd name="connsiteX2" fmla="*/ 3158930 w 4394993"/>
                <a:gd name="connsiteY2" fmla="*/ 81688 h 2633610"/>
                <a:gd name="connsiteX3" fmla="*/ 3645131 w 4394993"/>
                <a:gd name="connsiteY3" fmla="*/ 115412 h 2633610"/>
                <a:gd name="connsiteX4" fmla="*/ 4394993 w 4394993"/>
                <a:gd name="connsiteY4" fmla="*/ 934585 h 2633610"/>
                <a:gd name="connsiteX5" fmla="*/ 0 w 4394993"/>
                <a:gd name="connsiteY5" fmla="*/ 2633610 h 2633610"/>
                <a:gd name="connsiteX6" fmla="*/ 0 w 4394993"/>
                <a:gd name="connsiteY6" fmla="*/ 21038 h 2633610"/>
                <a:gd name="connsiteX0" fmla="*/ 0 w 4394993"/>
                <a:gd name="connsiteY0" fmla="*/ 16214 h 2628786"/>
                <a:gd name="connsiteX1" fmla="*/ 2679960 w 4394993"/>
                <a:gd name="connsiteY1" fmla="*/ 309092 h 2628786"/>
                <a:gd name="connsiteX2" fmla="*/ 3158930 w 4394993"/>
                <a:gd name="connsiteY2" fmla="*/ 76864 h 2628786"/>
                <a:gd name="connsiteX3" fmla="*/ 3645131 w 4394993"/>
                <a:gd name="connsiteY3" fmla="*/ 110588 h 2628786"/>
                <a:gd name="connsiteX4" fmla="*/ 4394993 w 4394993"/>
                <a:gd name="connsiteY4" fmla="*/ 929761 h 2628786"/>
                <a:gd name="connsiteX5" fmla="*/ 0 w 4394993"/>
                <a:gd name="connsiteY5" fmla="*/ 2628786 h 2628786"/>
                <a:gd name="connsiteX6" fmla="*/ 0 w 4394993"/>
                <a:gd name="connsiteY6" fmla="*/ 16214 h 2628786"/>
                <a:gd name="connsiteX0" fmla="*/ 0 w 4394993"/>
                <a:gd name="connsiteY0" fmla="*/ 21436 h 2634008"/>
                <a:gd name="connsiteX1" fmla="*/ 2679960 w 4394993"/>
                <a:gd name="connsiteY1" fmla="*/ 314314 h 2634008"/>
                <a:gd name="connsiteX2" fmla="*/ 3148045 w 4394993"/>
                <a:gd name="connsiteY2" fmla="*/ 74829 h 2634008"/>
                <a:gd name="connsiteX3" fmla="*/ 3645131 w 4394993"/>
                <a:gd name="connsiteY3" fmla="*/ 115810 h 2634008"/>
                <a:gd name="connsiteX4" fmla="*/ 4394993 w 4394993"/>
                <a:gd name="connsiteY4" fmla="*/ 934983 h 2634008"/>
                <a:gd name="connsiteX5" fmla="*/ 0 w 4394993"/>
                <a:gd name="connsiteY5" fmla="*/ 2634008 h 2634008"/>
                <a:gd name="connsiteX6" fmla="*/ 0 w 4394993"/>
                <a:gd name="connsiteY6" fmla="*/ 21436 h 2634008"/>
                <a:gd name="connsiteX0" fmla="*/ 0 w 4394993"/>
                <a:gd name="connsiteY0" fmla="*/ 21436 h 2634008"/>
                <a:gd name="connsiteX1" fmla="*/ 2679960 w 4394993"/>
                <a:gd name="connsiteY1" fmla="*/ 314314 h 2634008"/>
                <a:gd name="connsiteX2" fmla="*/ 3148045 w 4394993"/>
                <a:gd name="connsiteY2" fmla="*/ 74829 h 2634008"/>
                <a:gd name="connsiteX3" fmla="*/ 3645131 w 4394993"/>
                <a:gd name="connsiteY3" fmla="*/ 115810 h 2634008"/>
                <a:gd name="connsiteX4" fmla="*/ 4394993 w 4394993"/>
                <a:gd name="connsiteY4" fmla="*/ 934983 h 2634008"/>
                <a:gd name="connsiteX5" fmla="*/ 0 w 4394993"/>
                <a:gd name="connsiteY5" fmla="*/ 2634008 h 2634008"/>
                <a:gd name="connsiteX6" fmla="*/ 0 w 4394993"/>
                <a:gd name="connsiteY6" fmla="*/ 21436 h 2634008"/>
                <a:gd name="connsiteX0" fmla="*/ 0 w 4394993"/>
                <a:gd name="connsiteY0" fmla="*/ 18213 h 2630785"/>
                <a:gd name="connsiteX1" fmla="*/ 2679960 w 4394993"/>
                <a:gd name="connsiteY1" fmla="*/ 311091 h 2630785"/>
                <a:gd name="connsiteX2" fmla="*/ 3148045 w 4394993"/>
                <a:gd name="connsiteY2" fmla="*/ 71606 h 2630785"/>
                <a:gd name="connsiteX3" fmla="*/ 3645131 w 4394993"/>
                <a:gd name="connsiteY3" fmla="*/ 112587 h 2630785"/>
                <a:gd name="connsiteX4" fmla="*/ 4394993 w 4394993"/>
                <a:gd name="connsiteY4" fmla="*/ 931760 h 2630785"/>
                <a:gd name="connsiteX5" fmla="*/ 0 w 4394993"/>
                <a:gd name="connsiteY5" fmla="*/ 2630785 h 2630785"/>
                <a:gd name="connsiteX6" fmla="*/ 0 w 4394993"/>
                <a:gd name="connsiteY6" fmla="*/ 18213 h 2630785"/>
                <a:gd name="connsiteX0" fmla="*/ 0 w 4394993"/>
                <a:gd name="connsiteY0" fmla="*/ 29361 h 2641933"/>
                <a:gd name="connsiteX1" fmla="*/ 2679960 w 4394993"/>
                <a:gd name="connsiteY1" fmla="*/ 322239 h 2641933"/>
                <a:gd name="connsiteX2" fmla="*/ 3148045 w 4394993"/>
                <a:gd name="connsiteY2" fmla="*/ 82754 h 2641933"/>
                <a:gd name="connsiteX3" fmla="*/ 3645131 w 4394993"/>
                <a:gd name="connsiteY3" fmla="*/ 123735 h 2641933"/>
                <a:gd name="connsiteX4" fmla="*/ 4394993 w 4394993"/>
                <a:gd name="connsiteY4" fmla="*/ 942908 h 2641933"/>
                <a:gd name="connsiteX5" fmla="*/ 0 w 4394993"/>
                <a:gd name="connsiteY5" fmla="*/ 2641933 h 2641933"/>
                <a:gd name="connsiteX6" fmla="*/ 0 w 4394993"/>
                <a:gd name="connsiteY6" fmla="*/ 29361 h 2641933"/>
                <a:gd name="connsiteX0" fmla="*/ 0 w 4394993"/>
                <a:gd name="connsiteY0" fmla="*/ 21450 h 2634022"/>
                <a:gd name="connsiteX1" fmla="*/ 2679960 w 4394993"/>
                <a:gd name="connsiteY1" fmla="*/ 314328 h 2634022"/>
                <a:gd name="connsiteX2" fmla="*/ 3148045 w 4394993"/>
                <a:gd name="connsiteY2" fmla="*/ 74843 h 2634022"/>
                <a:gd name="connsiteX3" fmla="*/ 3670531 w 4394993"/>
                <a:gd name="connsiteY3" fmla="*/ 141224 h 2634022"/>
                <a:gd name="connsiteX4" fmla="*/ 4394993 w 4394993"/>
                <a:gd name="connsiteY4" fmla="*/ 934997 h 2634022"/>
                <a:gd name="connsiteX5" fmla="*/ 0 w 4394993"/>
                <a:gd name="connsiteY5" fmla="*/ 2634022 h 2634022"/>
                <a:gd name="connsiteX6" fmla="*/ 0 w 4394993"/>
                <a:gd name="connsiteY6" fmla="*/ 21450 h 2634022"/>
                <a:gd name="connsiteX0" fmla="*/ 0 w 4394993"/>
                <a:gd name="connsiteY0" fmla="*/ 21450 h 2634022"/>
                <a:gd name="connsiteX1" fmla="*/ 2679960 w 4394993"/>
                <a:gd name="connsiteY1" fmla="*/ 314328 h 2634022"/>
                <a:gd name="connsiteX2" fmla="*/ 3148045 w 4394993"/>
                <a:gd name="connsiteY2" fmla="*/ 74843 h 2634022"/>
                <a:gd name="connsiteX3" fmla="*/ 3670531 w 4394993"/>
                <a:gd name="connsiteY3" fmla="*/ 141224 h 2634022"/>
                <a:gd name="connsiteX4" fmla="*/ 4394993 w 4394993"/>
                <a:gd name="connsiteY4" fmla="*/ 934997 h 2634022"/>
                <a:gd name="connsiteX5" fmla="*/ 3859245 w 4394993"/>
                <a:gd name="connsiteY5" fmla="*/ 1130756 h 2634022"/>
                <a:gd name="connsiteX6" fmla="*/ 0 w 4394993"/>
                <a:gd name="connsiteY6" fmla="*/ 2634022 h 2634022"/>
                <a:gd name="connsiteX7" fmla="*/ 0 w 4394993"/>
                <a:gd name="connsiteY7" fmla="*/ 21450 h 2634022"/>
                <a:gd name="connsiteX0" fmla="*/ 0 w 4465217"/>
                <a:gd name="connsiteY0" fmla="*/ 21450 h 2634022"/>
                <a:gd name="connsiteX1" fmla="*/ 2679960 w 4465217"/>
                <a:gd name="connsiteY1" fmla="*/ 314328 h 2634022"/>
                <a:gd name="connsiteX2" fmla="*/ 3148045 w 4465217"/>
                <a:gd name="connsiteY2" fmla="*/ 74843 h 2634022"/>
                <a:gd name="connsiteX3" fmla="*/ 3670531 w 4465217"/>
                <a:gd name="connsiteY3" fmla="*/ 141224 h 2634022"/>
                <a:gd name="connsiteX4" fmla="*/ 4394993 w 4465217"/>
                <a:gd name="connsiteY4" fmla="*/ 934997 h 2634022"/>
                <a:gd name="connsiteX5" fmla="*/ 4465217 w 4465217"/>
                <a:gd name="connsiteY5" fmla="*/ 1348470 h 2634022"/>
                <a:gd name="connsiteX6" fmla="*/ 0 w 4465217"/>
                <a:gd name="connsiteY6" fmla="*/ 2634022 h 2634022"/>
                <a:gd name="connsiteX7" fmla="*/ 0 w 4465217"/>
                <a:gd name="connsiteY7" fmla="*/ 21450 h 2634022"/>
                <a:gd name="connsiteX0" fmla="*/ 0 w 4465217"/>
                <a:gd name="connsiteY0" fmla="*/ 21450 h 2634022"/>
                <a:gd name="connsiteX1" fmla="*/ 2679960 w 4465217"/>
                <a:gd name="connsiteY1" fmla="*/ 314328 h 2634022"/>
                <a:gd name="connsiteX2" fmla="*/ 3148045 w 4465217"/>
                <a:gd name="connsiteY2" fmla="*/ 74843 h 2634022"/>
                <a:gd name="connsiteX3" fmla="*/ 3670531 w 4465217"/>
                <a:gd name="connsiteY3" fmla="*/ 141224 h 2634022"/>
                <a:gd name="connsiteX4" fmla="*/ 4394993 w 4465217"/>
                <a:gd name="connsiteY4" fmla="*/ 934997 h 2634022"/>
                <a:gd name="connsiteX5" fmla="*/ 4465217 w 4465217"/>
                <a:gd name="connsiteY5" fmla="*/ 1348470 h 2634022"/>
                <a:gd name="connsiteX6" fmla="*/ 3296817 w 4465217"/>
                <a:gd name="connsiteY6" fmla="*/ 1678671 h 2634022"/>
                <a:gd name="connsiteX7" fmla="*/ 0 w 4465217"/>
                <a:gd name="connsiteY7" fmla="*/ 2634022 h 2634022"/>
                <a:gd name="connsiteX8" fmla="*/ 0 w 4465217"/>
                <a:gd name="connsiteY8" fmla="*/ 21450 h 2634022"/>
                <a:gd name="connsiteX0" fmla="*/ 0 w 4465217"/>
                <a:gd name="connsiteY0" fmla="*/ 21450 h 2634022"/>
                <a:gd name="connsiteX1" fmla="*/ 2679960 w 4465217"/>
                <a:gd name="connsiteY1" fmla="*/ 314328 h 2634022"/>
                <a:gd name="connsiteX2" fmla="*/ 3148045 w 4465217"/>
                <a:gd name="connsiteY2" fmla="*/ 74843 h 2634022"/>
                <a:gd name="connsiteX3" fmla="*/ 3670531 w 4465217"/>
                <a:gd name="connsiteY3" fmla="*/ 141224 h 2634022"/>
                <a:gd name="connsiteX4" fmla="*/ 4394993 w 4465217"/>
                <a:gd name="connsiteY4" fmla="*/ 934997 h 2634022"/>
                <a:gd name="connsiteX5" fmla="*/ 4465217 w 4465217"/>
                <a:gd name="connsiteY5" fmla="*/ 1348470 h 2634022"/>
                <a:gd name="connsiteX6" fmla="*/ 4171303 w 4465217"/>
                <a:gd name="connsiteY6" fmla="*/ 1689557 h 2634022"/>
                <a:gd name="connsiteX7" fmla="*/ 0 w 4465217"/>
                <a:gd name="connsiteY7" fmla="*/ 2634022 h 2634022"/>
                <a:gd name="connsiteX8" fmla="*/ 0 w 4465217"/>
                <a:gd name="connsiteY8" fmla="*/ 21450 h 2634022"/>
                <a:gd name="connsiteX0" fmla="*/ 0 w 4487666"/>
                <a:gd name="connsiteY0" fmla="*/ 21450 h 2634022"/>
                <a:gd name="connsiteX1" fmla="*/ 2679960 w 4487666"/>
                <a:gd name="connsiteY1" fmla="*/ 314328 h 2634022"/>
                <a:gd name="connsiteX2" fmla="*/ 3148045 w 4487666"/>
                <a:gd name="connsiteY2" fmla="*/ 74843 h 2634022"/>
                <a:gd name="connsiteX3" fmla="*/ 3670531 w 4487666"/>
                <a:gd name="connsiteY3" fmla="*/ 141224 h 2634022"/>
                <a:gd name="connsiteX4" fmla="*/ 4394993 w 4487666"/>
                <a:gd name="connsiteY4" fmla="*/ 934997 h 2634022"/>
                <a:gd name="connsiteX5" fmla="*/ 4465217 w 4487666"/>
                <a:gd name="connsiteY5" fmla="*/ 1348470 h 2634022"/>
                <a:gd name="connsiteX6" fmla="*/ 4171303 w 4487666"/>
                <a:gd name="connsiteY6" fmla="*/ 1689557 h 2634022"/>
                <a:gd name="connsiteX7" fmla="*/ 0 w 4487666"/>
                <a:gd name="connsiteY7" fmla="*/ 2634022 h 2634022"/>
                <a:gd name="connsiteX8" fmla="*/ 0 w 4487666"/>
                <a:gd name="connsiteY8" fmla="*/ 21450 h 2634022"/>
                <a:gd name="connsiteX0" fmla="*/ 0 w 4494029"/>
                <a:gd name="connsiteY0" fmla="*/ 21450 h 2634022"/>
                <a:gd name="connsiteX1" fmla="*/ 2679960 w 4494029"/>
                <a:gd name="connsiteY1" fmla="*/ 314328 h 2634022"/>
                <a:gd name="connsiteX2" fmla="*/ 3148045 w 4494029"/>
                <a:gd name="connsiteY2" fmla="*/ 74843 h 2634022"/>
                <a:gd name="connsiteX3" fmla="*/ 3670531 w 4494029"/>
                <a:gd name="connsiteY3" fmla="*/ 141224 h 2634022"/>
                <a:gd name="connsiteX4" fmla="*/ 4394993 w 4494029"/>
                <a:gd name="connsiteY4" fmla="*/ 934997 h 2634022"/>
                <a:gd name="connsiteX5" fmla="*/ 4465217 w 4494029"/>
                <a:gd name="connsiteY5" fmla="*/ 1348470 h 2634022"/>
                <a:gd name="connsiteX6" fmla="*/ 4171303 w 4494029"/>
                <a:gd name="connsiteY6" fmla="*/ 1689557 h 2634022"/>
                <a:gd name="connsiteX7" fmla="*/ 0 w 4494029"/>
                <a:gd name="connsiteY7" fmla="*/ 2634022 h 2634022"/>
                <a:gd name="connsiteX8" fmla="*/ 0 w 4494029"/>
                <a:gd name="connsiteY8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71303 w 4497210"/>
                <a:gd name="connsiteY6" fmla="*/ 1689557 h 2634022"/>
                <a:gd name="connsiteX7" fmla="*/ 0 w 4497210"/>
                <a:gd name="connsiteY7" fmla="*/ 2634022 h 2634022"/>
                <a:gd name="connsiteX8" fmla="*/ 0 w 4497210"/>
                <a:gd name="connsiteY8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71303 w 4497210"/>
                <a:gd name="connsiteY6" fmla="*/ 1689557 h 2634022"/>
                <a:gd name="connsiteX7" fmla="*/ 0 w 4497210"/>
                <a:gd name="connsiteY7" fmla="*/ 2634022 h 2634022"/>
                <a:gd name="connsiteX8" fmla="*/ 0 w 4497210"/>
                <a:gd name="connsiteY8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71303 w 4497210"/>
                <a:gd name="connsiteY6" fmla="*/ 1689557 h 2634022"/>
                <a:gd name="connsiteX7" fmla="*/ 2843243 w 4497210"/>
                <a:gd name="connsiteY7" fmla="*/ 1987099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71303 w 4497210"/>
                <a:gd name="connsiteY6" fmla="*/ 1689557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96703 w 4497210"/>
                <a:gd name="connsiteY6" fmla="*/ 1700443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96703 w 4497210"/>
                <a:gd name="connsiteY6" fmla="*/ 1700443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96703 w 4497210"/>
                <a:gd name="connsiteY6" fmla="*/ 1700443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38646 w 4497210"/>
                <a:gd name="connsiteY6" fmla="*/ 1714957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38646 w 4497210"/>
                <a:gd name="connsiteY6" fmla="*/ 1714957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38646 w 4497210"/>
                <a:gd name="connsiteY6" fmla="*/ 1714957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60418 w 4497210"/>
                <a:gd name="connsiteY6" fmla="*/ 1722214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60418 w 4497210"/>
                <a:gd name="connsiteY6" fmla="*/ 1722214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60418 w 4497210"/>
                <a:gd name="connsiteY6" fmla="*/ 1722214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5904 w 4497210"/>
                <a:gd name="connsiteY6" fmla="*/ 1722214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60418 w 4497210"/>
                <a:gd name="connsiteY6" fmla="*/ 1722214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60418 w 4497210"/>
                <a:gd name="connsiteY6" fmla="*/ 1722214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60418 w 4497210"/>
                <a:gd name="connsiteY6" fmla="*/ 1722214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0 w 4497210"/>
                <a:gd name="connsiteY8" fmla="*/ 2634022 h 2634022"/>
                <a:gd name="connsiteX9" fmla="*/ 0 w 4497210"/>
                <a:gd name="connsiteY9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514529 w 4497210"/>
                <a:gd name="connsiteY8" fmla="*/ 2357213 h 2634022"/>
                <a:gd name="connsiteX9" fmla="*/ 0 w 4497210"/>
                <a:gd name="connsiteY9" fmla="*/ 2634022 h 2634022"/>
                <a:gd name="connsiteX10" fmla="*/ 0 w 4497210"/>
                <a:gd name="connsiteY10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0 w 4497210"/>
                <a:gd name="connsiteY9" fmla="*/ 2634022 h 2634022"/>
                <a:gd name="connsiteX10" fmla="*/ 0 w 4497210"/>
                <a:gd name="connsiteY10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0 w 4497210"/>
                <a:gd name="connsiteY9" fmla="*/ 2634022 h 2634022"/>
                <a:gd name="connsiteX10" fmla="*/ 0 w 4497210"/>
                <a:gd name="connsiteY10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0 w 4497210"/>
                <a:gd name="connsiteY9" fmla="*/ 2634022 h 2634022"/>
                <a:gd name="connsiteX10" fmla="*/ 0 w 4497210"/>
                <a:gd name="connsiteY10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429441 w 4497210"/>
                <a:gd name="connsiteY9" fmla="*/ 2481746 h 2634022"/>
                <a:gd name="connsiteX10" fmla="*/ 0 w 4497210"/>
                <a:gd name="connsiteY10" fmla="*/ 2634022 h 2634022"/>
                <a:gd name="connsiteX11" fmla="*/ 0 w 4497210"/>
                <a:gd name="connsiteY11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24513 w 4497210"/>
                <a:gd name="connsiteY9" fmla="*/ 1396658 h 2634022"/>
                <a:gd name="connsiteX10" fmla="*/ 0 w 4497210"/>
                <a:gd name="connsiteY10" fmla="*/ 2634022 h 2634022"/>
                <a:gd name="connsiteX11" fmla="*/ 0 w 4497210"/>
                <a:gd name="connsiteY11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0 w 4497210"/>
                <a:gd name="connsiteY10" fmla="*/ 2634022 h 2634022"/>
                <a:gd name="connsiteX11" fmla="*/ 0 w 4497210"/>
                <a:gd name="connsiteY11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1824413 w 4497210"/>
                <a:gd name="connsiteY10" fmla="*/ 1763942 h 2634022"/>
                <a:gd name="connsiteX11" fmla="*/ 0 w 4497210"/>
                <a:gd name="connsiteY11" fmla="*/ 2634022 h 2634022"/>
                <a:gd name="connsiteX12" fmla="*/ 0 w 4497210"/>
                <a:gd name="connsiteY12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0 w 4497210"/>
                <a:gd name="connsiteY11" fmla="*/ 2634022 h 2634022"/>
                <a:gd name="connsiteX12" fmla="*/ 0 w 4497210"/>
                <a:gd name="connsiteY12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0 w 4497210"/>
                <a:gd name="connsiteY11" fmla="*/ 2634022 h 2634022"/>
                <a:gd name="connsiteX12" fmla="*/ 0 w 4497210"/>
                <a:gd name="connsiteY12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0 w 4497210"/>
                <a:gd name="connsiteY11" fmla="*/ 2634022 h 2634022"/>
                <a:gd name="connsiteX12" fmla="*/ 0 w 4497210"/>
                <a:gd name="connsiteY12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371785 w 4497210"/>
                <a:gd name="connsiteY11" fmla="*/ 1777658 h 2634022"/>
                <a:gd name="connsiteX12" fmla="*/ 0 w 4497210"/>
                <a:gd name="connsiteY12" fmla="*/ 2634022 h 2634022"/>
                <a:gd name="connsiteX13" fmla="*/ 0 w 4497210"/>
                <a:gd name="connsiteY13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422077 w 4497210"/>
                <a:gd name="connsiteY11" fmla="*/ 1261022 h 2634022"/>
                <a:gd name="connsiteX12" fmla="*/ 0 w 4497210"/>
                <a:gd name="connsiteY12" fmla="*/ 2634022 h 2634022"/>
                <a:gd name="connsiteX13" fmla="*/ 0 w 4497210"/>
                <a:gd name="connsiteY13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422077 w 4497210"/>
                <a:gd name="connsiteY11" fmla="*/ 1261022 h 2634022"/>
                <a:gd name="connsiteX12" fmla="*/ 0 w 4497210"/>
                <a:gd name="connsiteY12" fmla="*/ 2634022 h 2634022"/>
                <a:gd name="connsiteX13" fmla="*/ 0 w 4497210"/>
                <a:gd name="connsiteY13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422077 w 4497210"/>
                <a:gd name="connsiteY11" fmla="*/ 1261022 h 2634022"/>
                <a:gd name="connsiteX12" fmla="*/ 0 w 4497210"/>
                <a:gd name="connsiteY12" fmla="*/ 2634022 h 2634022"/>
                <a:gd name="connsiteX13" fmla="*/ 0 w 4497210"/>
                <a:gd name="connsiteY13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710113 w 4497210"/>
                <a:gd name="connsiteY11" fmla="*/ 1224446 h 2634022"/>
                <a:gd name="connsiteX12" fmla="*/ 1422077 w 4497210"/>
                <a:gd name="connsiteY12" fmla="*/ 1261022 h 2634022"/>
                <a:gd name="connsiteX13" fmla="*/ 0 w 4497210"/>
                <a:gd name="connsiteY13" fmla="*/ 2634022 h 2634022"/>
                <a:gd name="connsiteX14" fmla="*/ 0 w 4497210"/>
                <a:gd name="connsiteY14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732973 w 4497210"/>
                <a:gd name="connsiteY11" fmla="*/ 1247306 h 2634022"/>
                <a:gd name="connsiteX12" fmla="*/ 1422077 w 4497210"/>
                <a:gd name="connsiteY12" fmla="*/ 1261022 h 2634022"/>
                <a:gd name="connsiteX13" fmla="*/ 0 w 4497210"/>
                <a:gd name="connsiteY13" fmla="*/ 2634022 h 2634022"/>
                <a:gd name="connsiteX14" fmla="*/ 0 w 4497210"/>
                <a:gd name="connsiteY14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732973 w 4497210"/>
                <a:gd name="connsiteY11" fmla="*/ 1247306 h 2634022"/>
                <a:gd name="connsiteX12" fmla="*/ 1422077 w 4497210"/>
                <a:gd name="connsiteY12" fmla="*/ 1261022 h 2634022"/>
                <a:gd name="connsiteX13" fmla="*/ 0 w 4497210"/>
                <a:gd name="connsiteY13" fmla="*/ 2634022 h 2634022"/>
                <a:gd name="connsiteX14" fmla="*/ 0 w 4497210"/>
                <a:gd name="connsiteY14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732973 w 4497210"/>
                <a:gd name="connsiteY11" fmla="*/ 1247306 h 2634022"/>
                <a:gd name="connsiteX12" fmla="*/ 1422077 w 4497210"/>
                <a:gd name="connsiteY12" fmla="*/ 1261022 h 2634022"/>
                <a:gd name="connsiteX13" fmla="*/ 0 w 4497210"/>
                <a:gd name="connsiteY13" fmla="*/ 2634022 h 2634022"/>
                <a:gd name="connsiteX14" fmla="*/ 0 w 4497210"/>
                <a:gd name="connsiteY14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732973 w 4497210"/>
                <a:gd name="connsiteY11" fmla="*/ 1247306 h 2634022"/>
                <a:gd name="connsiteX12" fmla="*/ 1422077 w 4497210"/>
                <a:gd name="connsiteY12" fmla="*/ 1261022 h 2634022"/>
                <a:gd name="connsiteX13" fmla="*/ 0 w 4497210"/>
                <a:gd name="connsiteY13" fmla="*/ 2634022 h 2634022"/>
                <a:gd name="connsiteX14" fmla="*/ 0 w 4497210"/>
                <a:gd name="connsiteY14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732973 w 4497210"/>
                <a:gd name="connsiteY11" fmla="*/ 1247306 h 2634022"/>
                <a:gd name="connsiteX12" fmla="*/ 1422077 w 4497210"/>
                <a:gd name="connsiteY12" fmla="*/ 1261022 h 2634022"/>
                <a:gd name="connsiteX13" fmla="*/ 0 w 4497210"/>
                <a:gd name="connsiteY13" fmla="*/ 2634022 h 2634022"/>
                <a:gd name="connsiteX14" fmla="*/ 0 w 4497210"/>
                <a:gd name="connsiteY14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732973 w 4497210"/>
                <a:gd name="connsiteY11" fmla="*/ 1247306 h 2634022"/>
                <a:gd name="connsiteX12" fmla="*/ 1422077 w 4497210"/>
                <a:gd name="connsiteY12" fmla="*/ 1261022 h 2634022"/>
                <a:gd name="connsiteX13" fmla="*/ 0 w 4497210"/>
                <a:gd name="connsiteY13" fmla="*/ 2634022 h 2634022"/>
                <a:gd name="connsiteX14" fmla="*/ 0 w 4497210"/>
                <a:gd name="connsiteY14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732973 w 4497210"/>
                <a:gd name="connsiteY11" fmla="*/ 1247306 h 2634022"/>
                <a:gd name="connsiteX12" fmla="*/ 1380929 w 4497210"/>
                <a:gd name="connsiteY12" fmla="*/ 1288454 h 2634022"/>
                <a:gd name="connsiteX13" fmla="*/ 0 w 4497210"/>
                <a:gd name="connsiteY13" fmla="*/ 2634022 h 2634022"/>
                <a:gd name="connsiteX14" fmla="*/ 0 w 4497210"/>
                <a:gd name="connsiteY14" fmla="*/ 21450 h 2634022"/>
                <a:gd name="connsiteX0" fmla="*/ 0 w 4497210"/>
                <a:gd name="connsiteY0" fmla="*/ 21450 h 2634022"/>
                <a:gd name="connsiteX1" fmla="*/ 2679960 w 4497210"/>
                <a:gd name="connsiteY1" fmla="*/ 314328 h 2634022"/>
                <a:gd name="connsiteX2" fmla="*/ 3148045 w 4497210"/>
                <a:gd name="connsiteY2" fmla="*/ 74843 h 2634022"/>
                <a:gd name="connsiteX3" fmla="*/ 3670531 w 4497210"/>
                <a:gd name="connsiteY3" fmla="*/ 141224 h 2634022"/>
                <a:gd name="connsiteX4" fmla="*/ 4394993 w 4497210"/>
                <a:gd name="connsiteY4" fmla="*/ 934997 h 2634022"/>
                <a:gd name="connsiteX5" fmla="*/ 4465217 w 4497210"/>
                <a:gd name="connsiteY5" fmla="*/ 1348470 h 2634022"/>
                <a:gd name="connsiteX6" fmla="*/ 4149532 w 4497210"/>
                <a:gd name="connsiteY6" fmla="*/ 1725842 h 2634022"/>
                <a:gd name="connsiteX7" fmla="*/ 3949958 w 4497210"/>
                <a:gd name="connsiteY7" fmla="*/ 2324556 h 2634022"/>
                <a:gd name="connsiteX8" fmla="*/ 3663300 w 4497210"/>
                <a:gd name="connsiteY8" fmla="*/ 2408013 h 2634022"/>
                <a:gd name="connsiteX9" fmla="*/ 2606225 w 4497210"/>
                <a:gd name="connsiteY9" fmla="*/ 1401230 h 2634022"/>
                <a:gd name="connsiteX10" fmla="*/ 2139881 w 4497210"/>
                <a:gd name="connsiteY10" fmla="*/ 1302170 h 2634022"/>
                <a:gd name="connsiteX11" fmla="*/ 1732973 w 4497210"/>
                <a:gd name="connsiteY11" fmla="*/ 1247306 h 2634022"/>
                <a:gd name="connsiteX12" fmla="*/ 1380929 w 4497210"/>
                <a:gd name="connsiteY12" fmla="*/ 1288454 h 2634022"/>
                <a:gd name="connsiteX13" fmla="*/ 0 w 4497210"/>
                <a:gd name="connsiteY13" fmla="*/ 2634022 h 2634022"/>
                <a:gd name="connsiteX14" fmla="*/ 0 w 4497210"/>
                <a:gd name="connsiteY14" fmla="*/ 21450 h 2634022"/>
                <a:gd name="connsiteX0" fmla="*/ 0 w 4497210"/>
                <a:gd name="connsiteY0" fmla="*/ 21450 h 2435306"/>
                <a:gd name="connsiteX1" fmla="*/ 2679960 w 4497210"/>
                <a:gd name="connsiteY1" fmla="*/ 314328 h 2435306"/>
                <a:gd name="connsiteX2" fmla="*/ 3148045 w 4497210"/>
                <a:gd name="connsiteY2" fmla="*/ 74843 h 2435306"/>
                <a:gd name="connsiteX3" fmla="*/ 3670531 w 4497210"/>
                <a:gd name="connsiteY3" fmla="*/ 141224 h 2435306"/>
                <a:gd name="connsiteX4" fmla="*/ 4394993 w 4497210"/>
                <a:gd name="connsiteY4" fmla="*/ 934997 h 2435306"/>
                <a:gd name="connsiteX5" fmla="*/ 4465217 w 4497210"/>
                <a:gd name="connsiteY5" fmla="*/ 1348470 h 2435306"/>
                <a:gd name="connsiteX6" fmla="*/ 4149532 w 4497210"/>
                <a:gd name="connsiteY6" fmla="*/ 1725842 h 2435306"/>
                <a:gd name="connsiteX7" fmla="*/ 3949958 w 4497210"/>
                <a:gd name="connsiteY7" fmla="*/ 2324556 h 2435306"/>
                <a:gd name="connsiteX8" fmla="*/ 3663300 w 4497210"/>
                <a:gd name="connsiteY8" fmla="*/ 2408013 h 2435306"/>
                <a:gd name="connsiteX9" fmla="*/ 2606225 w 4497210"/>
                <a:gd name="connsiteY9" fmla="*/ 1401230 h 2435306"/>
                <a:gd name="connsiteX10" fmla="*/ 2139881 w 4497210"/>
                <a:gd name="connsiteY10" fmla="*/ 1302170 h 2435306"/>
                <a:gd name="connsiteX11" fmla="*/ 1732973 w 4497210"/>
                <a:gd name="connsiteY11" fmla="*/ 1247306 h 2435306"/>
                <a:gd name="connsiteX12" fmla="*/ 1380929 w 4497210"/>
                <a:gd name="connsiteY12" fmla="*/ 1288454 h 2435306"/>
                <a:gd name="connsiteX13" fmla="*/ 438912 w 4497210"/>
                <a:gd name="connsiteY13" fmla="*/ 1833922 h 2435306"/>
                <a:gd name="connsiteX14" fmla="*/ 0 w 4497210"/>
                <a:gd name="connsiteY14" fmla="*/ 21450 h 2435306"/>
                <a:gd name="connsiteX0" fmla="*/ 0 w 4497210"/>
                <a:gd name="connsiteY0" fmla="*/ 21450 h 2435306"/>
                <a:gd name="connsiteX1" fmla="*/ 2679960 w 4497210"/>
                <a:gd name="connsiteY1" fmla="*/ 314328 h 2435306"/>
                <a:gd name="connsiteX2" fmla="*/ 3148045 w 4497210"/>
                <a:gd name="connsiteY2" fmla="*/ 74843 h 2435306"/>
                <a:gd name="connsiteX3" fmla="*/ 3670531 w 4497210"/>
                <a:gd name="connsiteY3" fmla="*/ 141224 h 2435306"/>
                <a:gd name="connsiteX4" fmla="*/ 4394993 w 4497210"/>
                <a:gd name="connsiteY4" fmla="*/ 934997 h 2435306"/>
                <a:gd name="connsiteX5" fmla="*/ 4465217 w 4497210"/>
                <a:gd name="connsiteY5" fmla="*/ 1348470 h 2435306"/>
                <a:gd name="connsiteX6" fmla="*/ 4149532 w 4497210"/>
                <a:gd name="connsiteY6" fmla="*/ 1725842 h 2435306"/>
                <a:gd name="connsiteX7" fmla="*/ 3949958 w 4497210"/>
                <a:gd name="connsiteY7" fmla="*/ 2324556 h 2435306"/>
                <a:gd name="connsiteX8" fmla="*/ 3663300 w 4497210"/>
                <a:gd name="connsiteY8" fmla="*/ 2408013 h 2435306"/>
                <a:gd name="connsiteX9" fmla="*/ 2606225 w 4497210"/>
                <a:gd name="connsiteY9" fmla="*/ 1401230 h 2435306"/>
                <a:gd name="connsiteX10" fmla="*/ 2139881 w 4497210"/>
                <a:gd name="connsiteY10" fmla="*/ 1302170 h 2435306"/>
                <a:gd name="connsiteX11" fmla="*/ 1732973 w 4497210"/>
                <a:gd name="connsiteY11" fmla="*/ 1247306 h 2435306"/>
                <a:gd name="connsiteX12" fmla="*/ 1380929 w 4497210"/>
                <a:gd name="connsiteY12" fmla="*/ 1288454 h 2435306"/>
                <a:gd name="connsiteX13" fmla="*/ 438912 w 4497210"/>
                <a:gd name="connsiteY13" fmla="*/ 1833922 h 2435306"/>
                <a:gd name="connsiteX14" fmla="*/ 0 w 4497210"/>
                <a:gd name="connsiteY14" fmla="*/ 21450 h 2435306"/>
                <a:gd name="connsiteX0" fmla="*/ 0 w 4497210"/>
                <a:gd name="connsiteY0" fmla="*/ 21450 h 2435306"/>
                <a:gd name="connsiteX1" fmla="*/ 2679960 w 4497210"/>
                <a:gd name="connsiteY1" fmla="*/ 314328 h 2435306"/>
                <a:gd name="connsiteX2" fmla="*/ 3148045 w 4497210"/>
                <a:gd name="connsiteY2" fmla="*/ 74843 h 2435306"/>
                <a:gd name="connsiteX3" fmla="*/ 3670531 w 4497210"/>
                <a:gd name="connsiteY3" fmla="*/ 141224 h 2435306"/>
                <a:gd name="connsiteX4" fmla="*/ 4394993 w 4497210"/>
                <a:gd name="connsiteY4" fmla="*/ 934997 h 2435306"/>
                <a:gd name="connsiteX5" fmla="*/ 4465217 w 4497210"/>
                <a:gd name="connsiteY5" fmla="*/ 1348470 h 2435306"/>
                <a:gd name="connsiteX6" fmla="*/ 4149532 w 4497210"/>
                <a:gd name="connsiteY6" fmla="*/ 1725842 h 2435306"/>
                <a:gd name="connsiteX7" fmla="*/ 3949958 w 4497210"/>
                <a:gd name="connsiteY7" fmla="*/ 2324556 h 2435306"/>
                <a:gd name="connsiteX8" fmla="*/ 3663300 w 4497210"/>
                <a:gd name="connsiteY8" fmla="*/ 2408013 h 2435306"/>
                <a:gd name="connsiteX9" fmla="*/ 2606225 w 4497210"/>
                <a:gd name="connsiteY9" fmla="*/ 1401230 h 2435306"/>
                <a:gd name="connsiteX10" fmla="*/ 2139881 w 4497210"/>
                <a:gd name="connsiteY10" fmla="*/ 1302170 h 2435306"/>
                <a:gd name="connsiteX11" fmla="*/ 1732973 w 4497210"/>
                <a:gd name="connsiteY11" fmla="*/ 1247306 h 2435306"/>
                <a:gd name="connsiteX12" fmla="*/ 1380929 w 4497210"/>
                <a:gd name="connsiteY12" fmla="*/ 1288454 h 2435306"/>
                <a:gd name="connsiteX13" fmla="*/ 438912 w 4497210"/>
                <a:gd name="connsiteY13" fmla="*/ 1833922 h 2435306"/>
                <a:gd name="connsiteX14" fmla="*/ 0 w 4497210"/>
                <a:gd name="connsiteY14" fmla="*/ 21450 h 2435306"/>
                <a:gd name="connsiteX0" fmla="*/ 0 w 4497210"/>
                <a:gd name="connsiteY0" fmla="*/ 21450 h 2435306"/>
                <a:gd name="connsiteX1" fmla="*/ 2679960 w 4497210"/>
                <a:gd name="connsiteY1" fmla="*/ 314328 h 2435306"/>
                <a:gd name="connsiteX2" fmla="*/ 3148045 w 4497210"/>
                <a:gd name="connsiteY2" fmla="*/ 74843 h 2435306"/>
                <a:gd name="connsiteX3" fmla="*/ 3670531 w 4497210"/>
                <a:gd name="connsiteY3" fmla="*/ 141224 h 2435306"/>
                <a:gd name="connsiteX4" fmla="*/ 4394993 w 4497210"/>
                <a:gd name="connsiteY4" fmla="*/ 934997 h 2435306"/>
                <a:gd name="connsiteX5" fmla="*/ 4465217 w 4497210"/>
                <a:gd name="connsiteY5" fmla="*/ 1348470 h 2435306"/>
                <a:gd name="connsiteX6" fmla="*/ 4149532 w 4497210"/>
                <a:gd name="connsiteY6" fmla="*/ 1725842 h 2435306"/>
                <a:gd name="connsiteX7" fmla="*/ 3949958 w 4497210"/>
                <a:gd name="connsiteY7" fmla="*/ 2324556 h 2435306"/>
                <a:gd name="connsiteX8" fmla="*/ 3663300 w 4497210"/>
                <a:gd name="connsiteY8" fmla="*/ 2408013 h 2435306"/>
                <a:gd name="connsiteX9" fmla="*/ 2606225 w 4497210"/>
                <a:gd name="connsiteY9" fmla="*/ 1401230 h 2435306"/>
                <a:gd name="connsiteX10" fmla="*/ 2139881 w 4497210"/>
                <a:gd name="connsiteY10" fmla="*/ 1302170 h 2435306"/>
                <a:gd name="connsiteX11" fmla="*/ 1732973 w 4497210"/>
                <a:gd name="connsiteY11" fmla="*/ 1247306 h 2435306"/>
                <a:gd name="connsiteX12" fmla="*/ 1380929 w 4497210"/>
                <a:gd name="connsiteY12" fmla="*/ 1288454 h 2435306"/>
                <a:gd name="connsiteX13" fmla="*/ 438912 w 4497210"/>
                <a:gd name="connsiteY13" fmla="*/ 1833922 h 2435306"/>
                <a:gd name="connsiteX14" fmla="*/ 210497 w 4497210"/>
                <a:gd name="connsiteY14" fmla="*/ 904406 h 2435306"/>
                <a:gd name="connsiteX15" fmla="*/ 0 w 4497210"/>
                <a:gd name="connsiteY15" fmla="*/ 21450 h 2435306"/>
                <a:gd name="connsiteX0" fmla="*/ 0 w 4497210"/>
                <a:gd name="connsiteY0" fmla="*/ 21450 h 2435306"/>
                <a:gd name="connsiteX1" fmla="*/ 2679960 w 4497210"/>
                <a:gd name="connsiteY1" fmla="*/ 314328 h 2435306"/>
                <a:gd name="connsiteX2" fmla="*/ 3148045 w 4497210"/>
                <a:gd name="connsiteY2" fmla="*/ 74843 h 2435306"/>
                <a:gd name="connsiteX3" fmla="*/ 3670531 w 4497210"/>
                <a:gd name="connsiteY3" fmla="*/ 141224 h 2435306"/>
                <a:gd name="connsiteX4" fmla="*/ 4394993 w 4497210"/>
                <a:gd name="connsiteY4" fmla="*/ 934997 h 2435306"/>
                <a:gd name="connsiteX5" fmla="*/ 4465217 w 4497210"/>
                <a:gd name="connsiteY5" fmla="*/ 1348470 h 2435306"/>
                <a:gd name="connsiteX6" fmla="*/ 4149532 w 4497210"/>
                <a:gd name="connsiteY6" fmla="*/ 1725842 h 2435306"/>
                <a:gd name="connsiteX7" fmla="*/ 3949958 w 4497210"/>
                <a:gd name="connsiteY7" fmla="*/ 2324556 h 2435306"/>
                <a:gd name="connsiteX8" fmla="*/ 3663300 w 4497210"/>
                <a:gd name="connsiteY8" fmla="*/ 2408013 h 2435306"/>
                <a:gd name="connsiteX9" fmla="*/ 2606225 w 4497210"/>
                <a:gd name="connsiteY9" fmla="*/ 1401230 h 2435306"/>
                <a:gd name="connsiteX10" fmla="*/ 2139881 w 4497210"/>
                <a:gd name="connsiteY10" fmla="*/ 1302170 h 2435306"/>
                <a:gd name="connsiteX11" fmla="*/ 1732973 w 4497210"/>
                <a:gd name="connsiteY11" fmla="*/ 1247306 h 2435306"/>
                <a:gd name="connsiteX12" fmla="*/ 1380929 w 4497210"/>
                <a:gd name="connsiteY12" fmla="*/ 1288454 h 2435306"/>
                <a:gd name="connsiteX13" fmla="*/ 438912 w 4497210"/>
                <a:gd name="connsiteY13" fmla="*/ 1833922 h 2435306"/>
                <a:gd name="connsiteX14" fmla="*/ 45905 w 4497210"/>
                <a:gd name="connsiteY14" fmla="*/ 1393610 h 2435306"/>
                <a:gd name="connsiteX15" fmla="*/ 0 w 4497210"/>
                <a:gd name="connsiteY15" fmla="*/ 21450 h 2435306"/>
                <a:gd name="connsiteX0" fmla="*/ 42359 w 4539569"/>
                <a:gd name="connsiteY0" fmla="*/ 21450 h 2435306"/>
                <a:gd name="connsiteX1" fmla="*/ 2722319 w 4539569"/>
                <a:gd name="connsiteY1" fmla="*/ 314328 h 2435306"/>
                <a:gd name="connsiteX2" fmla="*/ 3190404 w 4539569"/>
                <a:gd name="connsiteY2" fmla="*/ 74843 h 2435306"/>
                <a:gd name="connsiteX3" fmla="*/ 3712890 w 4539569"/>
                <a:gd name="connsiteY3" fmla="*/ 141224 h 2435306"/>
                <a:gd name="connsiteX4" fmla="*/ 4437352 w 4539569"/>
                <a:gd name="connsiteY4" fmla="*/ 934997 h 2435306"/>
                <a:gd name="connsiteX5" fmla="*/ 4507576 w 4539569"/>
                <a:gd name="connsiteY5" fmla="*/ 1348470 h 2435306"/>
                <a:gd name="connsiteX6" fmla="*/ 4191891 w 4539569"/>
                <a:gd name="connsiteY6" fmla="*/ 1725842 h 2435306"/>
                <a:gd name="connsiteX7" fmla="*/ 3992317 w 4539569"/>
                <a:gd name="connsiteY7" fmla="*/ 2324556 h 2435306"/>
                <a:gd name="connsiteX8" fmla="*/ 3705659 w 4539569"/>
                <a:gd name="connsiteY8" fmla="*/ 2408013 h 2435306"/>
                <a:gd name="connsiteX9" fmla="*/ 2648584 w 4539569"/>
                <a:gd name="connsiteY9" fmla="*/ 1401230 h 2435306"/>
                <a:gd name="connsiteX10" fmla="*/ 2182240 w 4539569"/>
                <a:gd name="connsiteY10" fmla="*/ 1302170 h 2435306"/>
                <a:gd name="connsiteX11" fmla="*/ 1775332 w 4539569"/>
                <a:gd name="connsiteY11" fmla="*/ 1247306 h 2435306"/>
                <a:gd name="connsiteX12" fmla="*/ 1423288 w 4539569"/>
                <a:gd name="connsiteY12" fmla="*/ 1288454 h 2435306"/>
                <a:gd name="connsiteX13" fmla="*/ 481271 w 4539569"/>
                <a:gd name="connsiteY13" fmla="*/ 1833922 h 2435306"/>
                <a:gd name="connsiteX14" fmla="*/ 88264 w 4539569"/>
                <a:gd name="connsiteY14" fmla="*/ 1393610 h 2435306"/>
                <a:gd name="connsiteX15" fmla="*/ 42359 w 4539569"/>
                <a:gd name="connsiteY15" fmla="*/ 21450 h 2435306"/>
                <a:gd name="connsiteX0" fmla="*/ 55431 w 4552641"/>
                <a:gd name="connsiteY0" fmla="*/ 21450 h 2435306"/>
                <a:gd name="connsiteX1" fmla="*/ 2735391 w 4552641"/>
                <a:gd name="connsiteY1" fmla="*/ 314328 h 2435306"/>
                <a:gd name="connsiteX2" fmla="*/ 3203476 w 4552641"/>
                <a:gd name="connsiteY2" fmla="*/ 74843 h 2435306"/>
                <a:gd name="connsiteX3" fmla="*/ 3725962 w 4552641"/>
                <a:gd name="connsiteY3" fmla="*/ 141224 h 2435306"/>
                <a:gd name="connsiteX4" fmla="*/ 4450424 w 4552641"/>
                <a:gd name="connsiteY4" fmla="*/ 934997 h 2435306"/>
                <a:gd name="connsiteX5" fmla="*/ 4520648 w 4552641"/>
                <a:gd name="connsiteY5" fmla="*/ 1348470 h 2435306"/>
                <a:gd name="connsiteX6" fmla="*/ 4204963 w 4552641"/>
                <a:gd name="connsiteY6" fmla="*/ 1725842 h 2435306"/>
                <a:gd name="connsiteX7" fmla="*/ 4005389 w 4552641"/>
                <a:gd name="connsiteY7" fmla="*/ 2324556 h 2435306"/>
                <a:gd name="connsiteX8" fmla="*/ 3718731 w 4552641"/>
                <a:gd name="connsiteY8" fmla="*/ 2408013 h 2435306"/>
                <a:gd name="connsiteX9" fmla="*/ 2661656 w 4552641"/>
                <a:gd name="connsiteY9" fmla="*/ 1401230 h 2435306"/>
                <a:gd name="connsiteX10" fmla="*/ 2195312 w 4552641"/>
                <a:gd name="connsiteY10" fmla="*/ 1302170 h 2435306"/>
                <a:gd name="connsiteX11" fmla="*/ 1788404 w 4552641"/>
                <a:gd name="connsiteY11" fmla="*/ 1247306 h 2435306"/>
                <a:gd name="connsiteX12" fmla="*/ 1436360 w 4552641"/>
                <a:gd name="connsiteY12" fmla="*/ 1288454 h 2435306"/>
                <a:gd name="connsiteX13" fmla="*/ 494343 w 4552641"/>
                <a:gd name="connsiteY13" fmla="*/ 1833922 h 2435306"/>
                <a:gd name="connsiteX14" fmla="*/ 101336 w 4552641"/>
                <a:gd name="connsiteY14" fmla="*/ 1393610 h 2435306"/>
                <a:gd name="connsiteX15" fmla="*/ 55431 w 4552641"/>
                <a:gd name="connsiteY15" fmla="*/ 21450 h 2435306"/>
                <a:gd name="connsiteX0" fmla="*/ 49771 w 4546981"/>
                <a:gd name="connsiteY0" fmla="*/ 21450 h 2435306"/>
                <a:gd name="connsiteX1" fmla="*/ 2729731 w 4546981"/>
                <a:gd name="connsiteY1" fmla="*/ 314328 h 2435306"/>
                <a:gd name="connsiteX2" fmla="*/ 3197816 w 4546981"/>
                <a:gd name="connsiteY2" fmla="*/ 74843 h 2435306"/>
                <a:gd name="connsiteX3" fmla="*/ 3720302 w 4546981"/>
                <a:gd name="connsiteY3" fmla="*/ 141224 h 2435306"/>
                <a:gd name="connsiteX4" fmla="*/ 4444764 w 4546981"/>
                <a:gd name="connsiteY4" fmla="*/ 934997 h 2435306"/>
                <a:gd name="connsiteX5" fmla="*/ 4514988 w 4546981"/>
                <a:gd name="connsiteY5" fmla="*/ 1348470 h 2435306"/>
                <a:gd name="connsiteX6" fmla="*/ 4199303 w 4546981"/>
                <a:gd name="connsiteY6" fmla="*/ 1725842 h 2435306"/>
                <a:gd name="connsiteX7" fmla="*/ 3999729 w 4546981"/>
                <a:gd name="connsiteY7" fmla="*/ 2324556 h 2435306"/>
                <a:gd name="connsiteX8" fmla="*/ 3713071 w 4546981"/>
                <a:gd name="connsiteY8" fmla="*/ 2408013 h 2435306"/>
                <a:gd name="connsiteX9" fmla="*/ 2655996 w 4546981"/>
                <a:gd name="connsiteY9" fmla="*/ 1401230 h 2435306"/>
                <a:gd name="connsiteX10" fmla="*/ 2189652 w 4546981"/>
                <a:gd name="connsiteY10" fmla="*/ 1302170 h 2435306"/>
                <a:gd name="connsiteX11" fmla="*/ 1782744 w 4546981"/>
                <a:gd name="connsiteY11" fmla="*/ 1247306 h 2435306"/>
                <a:gd name="connsiteX12" fmla="*/ 1430700 w 4546981"/>
                <a:gd name="connsiteY12" fmla="*/ 1288454 h 2435306"/>
                <a:gd name="connsiteX13" fmla="*/ 488683 w 4546981"/>
                <a:gd name="connsiteY13" fmla="*/ 1833922 h 2435306"/>
                <a:gd name="connsiteX14" fmla="*/ 95676 w 4546981"/>
                <a:gd name="connsiteY14" fmla="*/ 1393610 h 2435306"/>
                <a:gd name="connsiteX15" fmla="*/ 49771 w 4546981"/>
                <a:gd name="connsiteY15" fmla="*/ 21450 h 2435306"/>
                <a:gd name="connsiteX0" fmla="*/ 1508239 w 4546981"/>
                <a:gd name="connsiteY0" fmla="*/ 332346 h 2435306"/>
                <a:gd name="connsiteX1" fmla="*/ 2729731 w 4546981"/>
                <a:gd name="connsiteY1" fmla="*/ 314328 h 2435306"/>
                <a:gd name="connsiteX2" fmla="*/ 3197816 w 4546981"/>
                <a:gd name="connsiteY2" fmla="*/ 74843 h 2435306"/>
                <a:gd name="connsiteX3" fmla="*/ 3720302 w 4546981"/>
                <a:gd name="connsiteY3" fmla="*/ 141224 h 2435306"/>
                <a:gd name="connsiteX4" fmla="*/ 4444764 w 4546981"/>
                <a:gd name="connsiteY4" fmla="*/ 934997 h 2435306"/>
                <a:gd name="connsiteX5" fmla="*/ 4514988 w 4546981"/>
                <a:gd name="connsiteY5" fmla="*/ 1348470 h 2435306"/>
                <a:gd name="connsiteX6" fmla="*/ 4199303 w 4546981"/>
                <a:gd name="connsiteY6" fmla="*/ 1725842 h 2435306"/>
                <a:gd name="connsiteX7" fmla="*/ 3999729 w 4546981"/>
                <a:gd name="connsiteY7" fmla="*/ 2324556 h 2435306"/>
                <a:gd name="connsiteX8" fmla="*/ 3713071 w 4546981"/>
                <a:gd name="connsiteY8" fmla="*/ 2408013 h 2435306"/>
                <a:gd name="connsiteX9" fmla="*/ 2655996 w 4546981"/>
                <a:gd name="connsiteY9" fmla="*/ 1401230 h 2435306"/>
                <a:gd name="connsiteX10" fmla="*/ 2189652 w 4546981"/>
                <a:gd name="connsiteY10" fmla="*/ 1302170 h 2435306"/>
                <a:gd name="connsiteX11" fmla="*/ 1782744 w 4546981"/>
                <a:gd name="connsiteY11" fmla="*/ 1247306 h 2435306"/>
                <a:gd name="connsiteX12" fmla="*/ 1430700 w 4546981"/>
                <a:gd name="connsiteY12" fmla="*/ 1288454 h 2435306"/>
                <a:gd name="connsiteX13" fmla="*/ 488683 w 4546981"/>
                <a:gd name="connsiteY13" fmla="*/ 1833922 h 2435306"/>
                <a:gd name="connsiteX14" fmla="*/ 95676 w 4546981"/>
                <a:gd name="connsiteY14" fmla="*/ 1393610 h 2435306"/>
                <a:gd name="connsiteX15" fmla="*/ 1508239 w 4546981"/>
                <a:gd name="connsiteY15" fmla="*/ 332346 h 2435306"/>
                <a:gd name="connsiteX0" fmla="*/ 1252207 w 4546981"/>
                <a:gd name="connsiteY0" fmla="*/ 483222 h 2435306"/>
                <a:gd name="connsiteX1" fmla="*/ 2729731 w 4546981"/>
                <a:gd name="connsiteY1" fmla="*/ 314328 h 2435306"/>
                <a:gd name="connsiteX2" fmla="*/ 3197816 w 4546981"/>
                <a:gd name="connsiteY2" fmla="*/ 74843 h 2435306"/>
                <a:gd name="connsiteX3" fmla="*/ 3720302 w 4546981"/>
                <a:gd name="connsiteY3" fmla="*/ 141224 h 2435306"/>
                <a:gd name="connsiteX4" fmla="*/ 4444764 w 4546981"/>
                <a:gd name="connsiteY4" fmla="*/ 934997 h 2435306"/>
                <a:gd name="connsiteX5" fmla="*/ 4514988 w 4546981"/>
                <a:gd name="connsiteY5" fmla="*/ 1348470 h 2435306"/>
                <a:gd name="connsiteX6" fmla="*/ 4199303 w 4546981"/>
                <a:gd name="connsiteY6" fmla="*/ 1725842 h 2435306"/>
                <a:gd name="connsiteX7" fmla="*/ 3999729 w 4546981"/>
                <a:gd name="connsiteY7" fmla="*/ 2324556 h 2435306"/>
                <a:gd name="connsiteX8" fmla="*/ 3713071 w 4546981"/>
                <a:gd name="connsiteY8" fmla="*/ 2408013 h 2435306"/>
                <a:gd name="connsiteX9" fmla="*/ 2655996 w 4546981"/>
                <a:gd name="connsiteY9" fmla="*/ 1401230 h 2435306"/>
                <a:gd name="connsiteX10" fmla="*/ 2189652 w 4546981"/>
                <a:gd name="connsiteY10" fmla="*/ 1302170 h 2435306"/>
                <a:gd name="connsiteX11" fmla="*/ 1782744 w 4546981"/>
                <a:gd name="connsiteY11" fmla="*/ 1247306 h 2435306"/>
                <a:gd name="connsiteX12" fmla="*/ 1430700 w 4546981"/>
                <a:gd name="connsiteY12" fmla="*/ 1288454 h 2435306"/>
                <a:gd name="connsiteX13" fmla="*/ 488683 w 4546981"/>
                <a:gd name="connsiteY13" fmla="*/ 1833922 h 2435306"/>
                <a:gd name="connsiteX14" fmla="*/ 95676 w 4546981"/>
                <a:gd name="connsiteY14" fmla="*/ 1393610 h 2435306"/>
                <a:gd name="connsiteX15" fmla="*/ 1252207 w 4546981"/>
                <a:gd name="connsiteY15" fmla="*/ 483222 h 2435306"/>
                <a:gd name="connsiteX0" fmla="*/ 1252207 w 4546981"/>
                <a:gd name="connsiteY0" fmla="*/ 483222 h 2435306"/>
                <a:gd name="connsiteX1" fmla="*/ 2729731 w 4546981"/>
                <a:gd name="connsiteY1" fmla="*/ 314328 h 2435306"/>
                <a:gd name="connsiteX2" fmla="*/ 3197816 w 4546981"/>
                <a:gd name="connsiteY2" fmla="*/ 74843 h 2435306"/>
                <a:gd name="connsiteX3" fmla="*/ 3720302 w 4546981"/>
                <a:gd name="connsiteY3" fmla="*/ 141224 h 2435306"/>
                <a:gd name="connsiteX4" fmla="*/ 4444764 w 4546981"/>
                <a:gd name="connsiteY4" fmla="*/ 934997 h 2435306"/>
                <a:gd name="connsiteX5" fmla="*/ 4514988 w 4546981"/>
                <a:gd name="connsiteY5" fmla="*/ 1348470 h 2435306"/>
                <a:gd name="connsiteX6" fmla="*/ 4199303 w 4546981"/>
                <a:gd name="connsiteY6" fmla="*/ 1725842 h 2435306"/>
                <a:gd name="connsiteX7" fmla="*/ 3999729 w 4546981"/>
                <a:gd name="connsiteY7" fmla="*/ 2324556 h 2435306"/>
                <a:gd name="connsiteX8" fmla="*/ 3713071 w 4546981"/>
                <a:gd name="connsiteY8" fmla="*/ 2408013 h 2435306"/>
                <a:gd name="connsiteX9" fmla="*/ 2655996 w 4546981"/>
                <a:gd name="connsiteY9" fmla="*/ 1401230 h 2435306"/>
                <a:gd name="connsiteX10" fmla="*/ 2189652 w 4546981"/>
                <a:gd name="connsiteY10" fmla="*/ 1302170 h 2435306"/>
                <a:gd name="connsiteX11" fmla="*/ 1782744 w 4546981"/>
                <a:gd name="connsiteY11" fmla="*/ 1247306 h 2435306"/>
                <a:gd name="connsiteX12" fmla="*/ 1430700 w 4546981"/>
                <a:gd name="connsiteY12" fmla="*/ 1288454 h 2435306"/>
                <a:gd name="connsiteX13" fmla="*/ 488683 w 4546981"/>
                <a:gd name="connsiteY13" fmla="*/ 1833922 h 2435306"/>
                <a:gd name="connsiteX14" fmla="*/ 95676 w 4546981"/>
                <a:gd name="connsiteY14" fmla="*/ 1393610 h 2435306"/>
                <a:gd name="connsiteX15" fmla="*/ 1252207 w 4546981"/>
                <a:gd name="connsiteY15" fmla="*/ 483222 h 2435306"/>
                <a:gd name="connsiteX0" fmla="*/ 1252207 w 4546981"/>
                <a:gd name="connsiteY0" fmla="*/ 483222 h 2435306"/>
                <a:gd name="connsiteX1" fmla="*/ 2729731 w 4546981"/>
                <a:gd name="connsiteY1" fmla="*/ 314328 h 2435306"/>
                <a:gd name="connsiteX2" fmla="*/ 3197816 w 4546981"/>
                <a:gd name="connsiteY2" fmla="*/ 74843 h 2435306"/>
                <a:gd name="connsiteX3" fmla="*/ 3720302 w 4546981"/>
                <a:gd name="connsiteY3" fmla="*/ 141224 h 2435306"/>
                <a:gd name="connsiteX4" fmla="*/ 4444764 w 4546981"/>
                <a:gd name="connsiteY4" fmla="*/ 934997 h 2435306"/>
                <a:gd name="connsiteX5" fmla="*/ 4514988 w 4546981"/>
                <a:gd name="connsiteY5" fmla="*/ 1348470 h 2435306"/>
                <a:gd name="connsiteX6" fmla="*/ 4199303 w 4546981"/>
                <a:gd name="connsiteY6" fmla="*/ 1725842 h 2435306"/>
                <a:gd name="connsiteX7" fmla="*/ 3999729 w 4546981"/>
                <a:gd name="connsiteY7" fmla="*/ 2324556 h 2435306"/>
                <a:gd name="connsiteX8" fmla="*/ 3713071 w 4546981"/>
                <a:gd name="connsiteY8" fmla="*/ 2408013 h 2435306"/>
                <a:gd name="connsiteX9" fmla="*/ 2655996 w 4546981"/>
                <a:gd name="connsiteY9" fmla="*/ 1401230 h 2435306"/>
                <a:gd name="connsiteX10" fmla="*/ 2189652 w 4546981"/>
                <a:gd name="connsiteY10" fmla="*/ 1302170 h 2435306"/>
                <a:gd name="connsiteX11" fmla="*/ 1782744 w 4546981"/>
                <a:gd name="connsiteY11" fmla="*/ 1247306 h 2435306"/>
                <a:gd name="connsiteX12" fmla="*/ 1430700 w 4546981"/>
                <a:gd name="connsiteY12" fmla="*/ 1288454 h 2435306"/>
                <a:gd name="connsiteX13" fmla="*/ 488683 w 4546981"/>
                <a:gd name="connsiteY13" fmla="*/ 1833922 h 2435306"/>
                <a:gd name="connsiteX14" fmla="*/ 95676 w 4546981"/>
                <a:gd name="connsiteY14" fmla="*/ 1393610 h 2435306"/>
                <a:gd name="connsiteX15" fmla="*/ 1252207 w 4546981"/>
                <a:gd name="connsiteY15" fmla="*/ 483222 h 2435306"/>
                <a:gd name="connsiteX0" fmla="*/ 1252207 w 4546981"/>
                <a:gd name="connsiteY0" fmla="*/ 483222 h 2435306"/>
                <a:gd name="connsiteX1" fmla="*/ 2729731 w 4546981"/>
                <a:gd name="connsiteY1" fmla="*/ 314328 h 2435306"/>
                <a:gd name="connsiteX2" fmla="*/ 3197816 w 4546981"/>
                <a:gd name="connsiteY2" fmla="*/ 74843 h 2435306"/>
                <a:gd name="connsiteX3" fmla="*/ 3720302 w 4546981"/>
                <a:gd name="connsiteY3" fmla="*/ 141224 h 2435306"/>
                <a:gd name="connsiteX4" fmla="*/ 4444764 w 4546981"/>
                <a:gd name="connsiteY4" fmla="*/ 934997 h 2435306"/>
                <a:gd name="connsiteX5" fmla="*/ 4514988 w 4546981"/>
                <a:gd name="connsiteY5" fmla="*/ 1348470 h 2435306"/>
                <a:gd name="connsiteX6" fmla="*/ 4199303 w 4546981"/>
                <a:gd name="connsiteY6" fmla="*/ 1725842 h 2435306"/>
                <a:gd name="connsiteX7" fmla="*/ 3999729 w 4546981"/>
                <a:gd name="connsiteY7" fmla="*/ 2324556 h 2435306"/>
                <a:gd name="connsiteX8" fmla="*/ 3713071 w 4546981"/>
                <a:gd name="connsiteY8" fmla="*/ 2408013 h 2435306"/>
                <a:gd name="connsiteX9" fmla="*/ 2655996 w 4546981"/>
                <a:gd name="connsiteY9" fmla="*/ 1401230 h 2435306"/>
                <a:gd name="connsiteX10" fmla="*/ 2189652 w 4546981"/>
                <a:gd name="connsiteY10" fmla="*/ 1302170 h 2435306"/>
                <a:gd name="connsiteX11" fmla="*/ 1782744 w 4546981"/>
                <a:gd name="connsiteY11" fmla="*/ 1247306 h 2435306"/>
                <a:gd name="connsiteX12" fmla="*/ 1430700 w 4546981"/>
                <a:gd name="connsiteY12" fmla="*/ 1288454 h 2435306"/>
                <a:gd name="connsiteX13" fmla="*/ 488683 w 4546981"/>
                <a:gd name="connsiteY13" fmla="*/ 1833922 h 2435306"/>
                <a:gd name="connsiteX14" fmla="*/ 95676 w 4546981"/>
                <a:gd name="connsiteY14" fmla="*/ 1393610 h 2435306"/>
                <a:gd name="connsiteX15" fmla="*/ 1252207 w 4546981"/>
                <a:gd name="connsiteY15" fmla="*/ 483222 h 2435306"/>
                <a:gd name="connsiteX0" fmla="*/ 1232610 w 4527384"/>
                <a:gd name="connsiteY0" fmla="*/ 483222 h 2435306"/>
                <a:gd name="connsiteX1" fmla="*/ 2710134 w 4527384"/>
                <a:gd name="connsiteY1" fmla="*/ 314328 h 2435306"/>
                <a:gd name="connsiteX2" fmla="*/ 3178219 w 4527384"/>
                <a:gd name="connsiteY2" fmla="*/ 74843 h 2435306"/>
                <a:gd name="connsiteX3" fmla="*/ 3700705 w 4527384"/>
                <a:gd name="connsiteY3" fmla="*/ 141224 h 2435306"/>
                <a:gd name="connsiteX4" fmla="*/ 4425167 w 4527384"/>
                <a:gd name="connsiteY4" fmla="*/ 934997 h 2435306"/>
                <a:gd name="connsiteX5" fmla="*/ 4495391 w 4527384"/>
                <a:gd name="connsiteY5" fmla="*/ 1348470 h 2435306"/>
                <a:gd name="connsiteX6" fmla="*/ 4179706 w 4527384"/>
                <a:gd name="connsiteY6" fmla="*/ 1725842 h 2435306"/>
                <a:gd name="connsiteX7" fmla="*/ 3980132 w 4527384"/>
                <a:gd name="connsiteY7" fmla="*/ 2324556 h 2435306"/>
                <a:gd name="connsiteX8" fmla="*/ 3693474 w 4527384"/>
                <a:gd name="connsiteY8" fmla="*/ 2408013 h 2435306"/>
                <a:gd name="connsiteX9" fmla="*/ 2636399 w 4527384"/>
                <a:gd name="connsiteY9" fmla="*/ 1401230 h 2435306"/>
                <a:gd name="connsiteX10" fmla="*/ 2170055 w 4527384"/>
                <a:gd name="connsiteY10" fmla="*/ 1302170 h 2435306"/>
                <a:gd name="connsiteX11" fmla="*/ 1763147 w 4527384"/>
                <a:gd name="connsiteY11" fmla="*/ 1247306 h 2435306"/>
                <a:gd name="connsiteX12" fmla="*/ 1411103 w 4527384"/>
                <a:gd name="connsiteY12" fmla="*/ 1288454 h 2435306"/>
                <a:gd name="connsiteX13" fmla="*/ 469086 w 4527384"/>
                <a:gd name="connsiteY13" fmla="*/ 1833922 h 2435306"/>
                <a:gd name="connsiteX14" fmla="*/ 98939 w 4527384"/>
                <a:gd name="connsiteY14" fmla="*/ 1347890 h 2435306"/>
                <a:gd name="connsiteX15" fmla="*/ 1232610 w 4527384"/>
                <a:gd name="connsiteY15" fmla="*/ 483222 h 2435306"/>
                <a:gd name="connsiteX0" fmla="*/ 1247947 w 4542721"/>
                <a:gd name="connsiteY0" fmla="*/ 483222 h 2435306"/>
                <a:gd name="connsiteX1" fmla="*/ 2725471 w 4542721"/>
                <a:gd name="connsiteY1" fmla="*/ 314328 h 2435306"/>
                <a:gd name="connsiteX2" fmla="*/ 3193556 w 4542721"/>
                <a:gd name="connsiteY2" fmla="*/ 74843 h 2435306"/>
                <a:gd name="connsiteX3" fmla="*/ 3716042 w 4542721"/>
                <a:gd name="connsiteY3" fmla="*/ 141224 h 2435306"/>
                <a:gd name="connsiteX4" fmla="*/ 4440504 w 4542721"/>
                <a:gd name="connsiteY4" fmla="*/ 934997 h 2435306"/>
                <a:gd name="connsiteX5" fmla="*/ 4510728 w 4542721"/>
                <a:gd name="connsiteY5" fmla="*/ 1348470 h 2435306"/>
                <a:gd name="connsiteX6" fmla="*/ 4195043 w 4542721"/>
                <a:gd name="connsiteY6" fmla="*/ 1725842 h 2435306"/>
                <a:gd name="connsiteX7" fmla="*/ 3995469 w 4542721"/>
                <a:gd name="connsiteY7" fmla="*/ 2324556 h 2435306"/>
                <a:gd name="connsiteX8" fmla="*/ 3708811 w 4542721"/>
                <a:gd name="connsiteY8" fmla="*/ 2408013 h 2435306"/>
                <a:gd name="connsiteX9" fmla="*/ 2651736 w 4542721"/>
                <a:gd name="connsiteY9" fmla="*/ 1401230 h 2435306"/>
                <a:gd name="connsiteX10" fmla="*/ 2185392 w 4542721"/>
                <a:gd name="connsiteY10" fmla="*/ 1302170 h 2435306"/>
                <a:gd name="connsiteX11" fmla="*/ 1778484 w 4542721"/>
                <a:gd name="connsiteY11" fmla="*/ 1247306 h 2435306"/>
                <a:gd name="connsiteX12" fmla="*/ 1426440 w 4542721"/>
                <a:gd name="connsiteY12" fmla="*/ 1288454 h 2435306"/>
                <a:gd name="connsiteX13" fmla="*/ 484423 w 4542721"/>
                <a:gd name="connsiteY13" fmla="*/ 1833922 h 2435306"/>
                <a:gd name="connsiteX14" fmla="*/ 114276 w 4542721"/>
                <a:gd name="connsiteY14" fmla="*/ 1347890 h 2435306"/>
                <a:gd name="connsiteX15" fmla="*/ 1247947 w 4542721"/>
                <a:gd name="connsiteY15" fmla="*/ 483222 h 2435306"/>
                <a:gd name="connsiteX0" fmla="*/ 1246681 w 4541455"/>
                <a:gd name="connsiteY0" fmla="*/ 483222 h 2435306"/>
                <a:gd name="connsiteX1" fmla="*/ 2724205 w 4541455"/>
                <a:gd name="connsiteY1" fmla="*/ 314328 h 2435306"/>
                <a:gd name="connsiteX2" fmla="*/ 3192290 w 4541455"/>
                <a:gd name="connsiteY2" fmla="*/ 74843 h 2435306"/>
                <a:gd name="connsiteX3" fmla="*/ 3714776 w 4541455"/>
                <a:gd name="connsiteY3" fmla="*/ 141224 h 2435306"/>
                <a:gd name="connsiteX4" fmla="*/ 4439238 w 4541455"/>
                <a:gd name="connsiteY4" fmla="*/ 934997 h 2435306"/>
                <a:gd name="connsiteX5" fmla="*/ 4509462 w 4541455"/>
                <a:gd name="connsiteY5" fmla="*/ 1348470 h 2435306"/>
                <a:gd name="connsiteX6" fmla="*/ 4193777 w 4541455"/>
                <a:gd name="connsiteY6" fmla="*/ 1725842 h 2435306"/>
                <a:gd name="connsiteX7" fmla="*/ 3994203 w 4541455"/>
                <a:gd name="connsiteY7" fmla="*/ 2324556 h 2435306"/>
                <a:gd name="connsiteX8" fmla="*/ 3707545 w 4541455"/>
                <a:gd name="connsiteY8" fmla="*/ 2408013 h 2435306"/>
                <a:gd name="connsiteX9" fmla="*/ 2650470 w 4541455"/>
                <a:gd name="connsiteY9" fmla="*/ 1401230 h 2435306"/>
                <a:gd name="connsiteX10" fmla="*/ 2184126 w 4541455"/>
                <a:gd name="connsiteY10" fmla="*/ 1302170 h 2435306"/>
                <a:gd name="connsiteX11" fmla="*/ 1777218 w 4541455"/>
                <a:gd name="connsiteY11" fmla="*/ 1247306 h 2435306"/>
                <a:gd name="connsiteX12" fmla="*/ 1425174 w 4541455"/>
                <a:gd name="connsiteY12" fmla="*/ 1288454 h 2435306"/>
                <a:gd name="connsiteX13" fmla="*/ 483157 w 4541455"/>
                <a:gd name="connsiteY13" fmla="*/ 1833922 h 2435306"/>
                <a:gd name="connsiteX14" fmla="*/ 113010 w 4541455"/>
                <a:gd name="connsiteY14" fmla="*/ 1347890 h 2435306"/>
                <a:gd name="connsiteX15" fmla="*/ 1246681 w 4541455"/>
                <a:gd name="connsiteY15" fmla="*/ 483222 h 243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41455" h="2435306">
                  <a:moveTo>
                    <a:pt x="1246681" y="483222"/>
                  </a:moveTo>
                  <a:cubicBezTo>
                    <a:pt x="1835201" y="52020"/>
                    <a:pt x="2396289" y="311190"/>
                    <a:pt x="2724205" y="314328"/>
                  </a:cubicBezTo>
                  <a:cubicBezTo>
                    <a:pt x="2960062" y="331262"/>
                    <a:pt x="3047147" y="170395"/>
                    <a:pt x="3192290" y="74843"/>
                  </a:cubicBezTo>
                  <a:cubicBezTo>
                    <a:pt x="3383386" y="-77202"/>
                    <a:pt x="3592623" y="32011"/>
                    <a:pt x="3714776" y="141224"/>
                  </a:cubicBezTo>
                  <a:lnTo>
                    <a:pt x="4439238" y="934997"/>
                  </a:lnTo>
                  <a:cubicBezTo>
                    <a:pt x="4506189" y="1003878"/>
                    <a:pt x="4587654" y="1116304"/>
                    <a:pt x="4509462" y="1348470"/>
                  </a:cubicBezTo>
                  <a:cubicBezTo>
                    <a:pt x="4436891" y="1483937"/>
                    <a:pt x="4280862" y="1633916"/>
                    <a:pt x="4193777" y="1725842"/>
                  </a:cubicBezTo>
                  <a:cubicBezTo>
                    <a:pt x="4115158" y="1959280"/>
                    <a:pt x="4076451" y="2116518"/>
                    <a:pt x="3994203" y="2324556"/>
                  </a:cubicBezTo>
                  <a:cubicBezTo>
                    <a:pt x="3956707" y="2399546"/>
                    <a:pt x="3850270" y="2478166"/>
                    <a:pt x="3707545" y="2408013"/>
                  </a:cubicBezTo>
                  <a:lnTo>
                    <a:pt x="2650470" y="1401230"/>
                  </a:lnTo>
                  <a:cubicBezTo>
                    <a:pt x="2581890" y="1340778"/>
                    <a:pt x="2463018" y="1243750"/>
                    <a:pt x="2184126" y="1302170"/>
                  </a:cubicBezTo>
                  <a:cubicBezTo>
                    <a:pt x="2066778" y="1309282"/>
                    <a:pt x="1983720" y="1304456"/>
                    <a:pt x="1777218" y="1247306"/>
                  </a:cubicBezTo>
                  <a:cubicBezTo>
                    <a:pt x="1726164" y="1217588"/>
                    <a:pt x="1655329" y="1154109"/>
                    <a:pt x="1425174" y="1288454"/>
                  </a:cubicBezTo>
                  <a:cubicBezTo>
                    <a:pt x="932860" y="1563241"/>
                    <a:pt x="756015" y="1710011"/>
                    <a:pt x="483157" y="1833922"/>
                  </a:cubicBezTo>
                  <a:cubicBezTo>
                    <a:pt x="246999" y="1938611"/>
                    <a:pt x="-213188" y="1691257"/>
                    <a:pt x="113010" y="1347890"/>
                  </a:cubicBezTo>
                  <a:lnTo>
                    <a:pt x="1246681" y="4832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E1C93D3C-2AC0-A5EC-D2B2-44A1B857F784}"/>
                </a:ext>
              </a:extLst>
            </p:cNvPr>
            <p:cNvSpPr/>
            <p:nvPr/>
          </p:nvSpPr>
          <p:spPr>
            <a:xfrm>
              <a:off x="582768" y="5419948"/>
              <a:ext cx="406490" cy="404116"/>
            </a:xfrm>
            <a:custGeom>
              <a:avLst/>
              <a:gdLst>
                <a:gd name="connsiteX0" fmla="*/ 0 w 2013626"/>
                <a:gd name="connsiteY0" fmla="*/ 0 h 1327826"/>
                <a:gd name="connsiteX1" fmla="*/ 2013626 w 2013626"/>
                <a:gd name="connsiteY1" fmla="*/ 0 h 1327826"/>
                <a:gd name="connsiteX2" fmla="*/ 2013626 w 2013626"/>
                <a:gd name="connsiteY2" fmla="*/ 1327826 h 1327826"/>
                <a:gd name="connsiteX3" fmla="*/ 0 w 2013626"/>
                <a:gd name="connsiteY3" fmla="*/ 1327826 h 1327826"/>
                <a:gd name="connsiteX4" fmla="*/ 0 w 2013626"/>
                <a:gd name="connsiteY4" fmla="*/ 0 h 1327826"/>
                <a:gd name="connsiteX0" fmla="*/ 311285 w 2324911"/>
                <a:gd name="connsiteY0" fmla="*/ 0 h 1347281"/>
                <a:gd name="connsiteX1" fmla="*/ 2324911 w 2324911"/>
                <a:gd name="connsiteY1" fmla="*/ 0 h 1347281"/>
                <a:gd name="connsiteX2" fmla="*/ 2324911 w 2324911"/>
                <a:gd name="connsiteY2" fmla="*/ 1327826 h 1347281"/>
                <a:gd name="connsiteX3" fmla="*/ 0 w 2324911"/>
                <a:gd name="connsiteY3" fmla="*/ 1347281 h 1347281"/>
                <a:gd name="connsiteX4" fmla="*/ 311285 w 2324911"/>
                <a:gd name="connsiteY4" fmla="*/ 0 h 1347281"/>
                <a:gd name="connsiteX0" fmla="*/ 38911 w 2324911"/>
                <a:gd name="connsiteY0" fmla="*/ 768486 h 1347281"/>
                <a:gd name="connsiteX1" fmla="*/ 2324911 w 2324911"/>
                <a:gd name="connsiteY1" fmla="*/ 0 h 1347281"/>
                <a:gd name="connsiteX2" fmla="*/ 2324911 w 2324911"/>
                <a:gd name="connsiteY2" fmla="*/ 1327826 h 1347281"/>
                <a:gd name="connsiteX3" fmla="*/ 0 w 2324911"/>
                <a:gd name="connsiteY3" fmla="*/ 1347281 h 1347281"/>
                <a:gd name="connsiteX4" fmla="*/ 38911 w 2324911"/>
                <a:gd name="connsiteY4" fmla="*/ 768486 h 1347281"/>
                <a:gd name="connsiteX0" fmla="*/ 38911 w 2324911"/>
                <a:gd name="connsiteY0" fmla="*/ 972767 h 1551562"/>
                <a:gd name="connsiteX1" fmla="*/ 928992 w 2324911"/>
                <a:gd name="connsiteY1" fmla="*/ 0 h 1551562"/>
                <a:gd name="connsiteX2" fmla="*/ 2324911 w 2324911"/>
                <a:gd name="connsiteY2" fmla="*/ 1532107 h 1551562"/>
                <a:gd name="connsiteX3" fmla="*/ 0 w 2324911"/>
                <a:gd name="connsiteY3" fmla="*/ 1551562 h 1551562"/>
                <a:gd name="connsiteX4" fmla="*/ 38911 w 2324911"/>
                <a:gd name="connsiteY4" fmla="*/ 972767 h 1551562"/>
                <a:gd name="connsiteX0" fmla="*/ 38911 w 1585609"/>
                <a:gd name="connsiteY0" fmla="*/ 982494 h 1561289"/>
                <a:gd name="connsiteX1" fmla="*/ 928992 w 1585609"/>
                <a:gd name="connsiteY1" fmla="*/ 9727 h 1561289"/>
                <a:gd name="connsiteX2" fmla="*/ 1585609 w 1585609"/>
                <a:gd name="connsiteY2" fmla="*/ 0 h 1561289"/>
                <a:gd name="connsiteX3" fmla="*/ 0 w 1585609"/>
                <a:gd name="connsiteY3" fmla="*/ 1561289 h 1561289"/>
                <a:gd name="connsiteX4" fmla="*/ 38911 w 1585609"/>
                <a:gd name="connsiteY4" fmla="*/ 982494 h 1561289"/>
                <a:gd name="connsiteX0" fmla="*/ 38911 w 1585609"/>
                <a:gd name="connsiteY0" fmla="*/ 982494 h 1561289"/>
                <a:gd name="connsiteX1" fmla="*/ 928992 w 1585609"/>
                <a:gd name="connsiteY1" fmla="*/ 9727 h 1561289"/>
                <a:gd name="connsiteX2" fmla="*/ 1585609 w 1585609"/>
                <a:gd name="connsiteY2" fmla="*/ 0 h 1561289"/>
                <a:gd name="connsiteX3" fmla="*/ 1181912 w 1585609"/>
                <a:gd name="connsiteY3" fmla="*/ 384243 h 1561289"/>
                <a:gd name="connsiteX4" fmla="*/ 0 w 1585609"/>
                <a:gd name="connsiteY4" fmla="*/ 1561289 h 1561289"/>
                <a:gd name="connsiteX5" fmla="*/ 38911 w 1585609"/>
                <a:gd name="connsiteY5" fmla="*/ 982494 h 1561289"/>
                <a:gd name="connsiteX0" fmla="*/ 38911 w 2490282"/>
                <a:gd name="connsiteY0" fmla="*/ 982494 h 1561289"/>
                <a:gd name="connsiteX1" fmla="*/ 928992 w 2490282"/>
                <a:gd name="connsiteY1" fmla="*/ 9727 h 1561289"/>
                <a:gd name="connsiteX2" fmla="*/ 1585609 w 2490282"/>
                <a:gd name="connsiteY2" fmla="*/ 0 h 1561289"/>
                <a:gd name="connsiteX3" fmla="*/ 2490282 w 2490282"/>
                <a:gd name="connsiteY3" fmla="*/ 131323 h 1561289"/>
                <a:gd name="connsiteX4" fmla="*/ 0 w 2490282"/>
                <a:gd name="connsiteY4" fmla="*/ 1561289 h 1561289"/>
                <a:gd name="connsiteX5" fmla="*/ 38911 w 2490282"/>
                <a:gd name="connsiteY5" fmla="*/ 982494 h 1561289"/>
                <a:gd name="connsiteX0" fmla="*/ 38911 w 2490282"/>
                <a:gd name="connsiteY0" fmla="*/ 982494 h 1561289"/>
                <a:gd name="connsiteX1" fmla="*/ 928992 w 2490282"/>
                <a:gd name="connsiteY1" fmla="*/ 9727 h 1561289"/>
                <a:gd name="connsiteX2" fmla="*/ 1585609 w 2490282"/>
                <a:gd name="connsiteY2" fmla="*/ 0 h 1561289"/>
                <a:gd name="connsiteX3" fmla="*/ 2490282 w 2490282"/>
                <a:gd name="connsiteY3" fmla="*/ 131323 h 1561289"/>
                <a:gd name="connsiteX4" fmla="*/ 1347281 w 2490282"/>
                <a:gd name="connsiteY4" fmla="*/ 792805 h 1561289"/>
                <a:gd name="connsiteX5" fmla="*/ 0 w 2490282"/>
                <a:gd name="connsiteY5" fmla="*/ 1561289 h 1561289"/>
                <a:gd name="connsiteX6" fmla="*/ 38911 w 2490282"/>
                <a:gd name="connsiteY6" fmla="*/ 982494 h 1561289"/>
                <a:gd name="connsiteX0" fmla="*/ 38911 w 2490282"/>
                <a:gd name="connsiteY0" fmla="*/ 982494 h 1561289"/>
                <a:gd name="connsiteX1" fmla="*/ 928992 w 2490282"/>
                <a:gd name="connsiteY1" fmla="*/ 9727 h 1561289"/>
                <a:gd name="connsiteX2" fmla="*/ 1585609 w 2490282"/>
                <a:gd name="connsiteY2" fmla="*/ 0 h 1561289"/>
                <a:gd name="connsiteX3" fmla="*/ 2490282 w 2490282"/>
                <a:gd name="connsiteY3" fmla="*/ 131323 h 1561289"/>
                <a:gd name="connsiteX4" fmla="*/ 1488332 w 2490282"/>
                <a:gd name="connsiteY4" fmla="*/ 355060 h 1561289"/>
                <a:gd name="connsiteX5" fmla="*/ 0 w 2490282"/>
                <a:gd name="connsiteY5" fmla="*/ 1561289 h 1561289"/>
                <a:gd name="connsiteX6" fmla="*/ 38911 w 2490282"/>
                <a:gd name="connsiteY6" fmla="*/ 982494 h 1561289"/>
                <a:gd name="connsiteX0" fmla="*/ 38911 w 2490282"/>
                <a:gd name="connsiteY0" fmla="*/ 982494 h 1561289"/>
                <a:gd name="connsiteX1" fmla="*/ 928992 w 2490282"/>
                <a:gd name="connsiteY1" fmla="*/ 9727 h 1561289"/>
                <a:gd name="connsiteX2" fmla="*/ 1585609 w 2490282"/>
                <a:gd name="connsiteY2" fmla="*/ 0 h 1561289"/>
                <a:gd name="connsiteX3" fmla="*/ 2490282 w 2490282"/>
                <a:gd name="connsiteY3" fmla="*/ 131323 h 1561289"/>
                <a:gd name="connsiteX4" fmla="*/ 1488332 w 2490282"/>
                <a:gd name="connsiteY4" fmla="*/ 355060 h 1561289"/>
                <a:gd name="connsiteX5" fmla="*/ 787940 w 2490282"/>
                <a:gd name="connsiteY5" fmla="*/ 914401 h 1561289"/>
                <a:gd name="connsiteX6" fmla="*/ 0 w 2490282"/>
                <a:gd name="connsiteY6" fmla="*/ 1561289 h 1561289"/>
                <a:gd name="connsiteX7" fmla="*/ 38911 w 2490282"/>
                <a:gd name="connsiteY7" fmla="*/ 982494 h 1561289"/>
                <a:gd name="connsiteX0" fmla="*/ 38911 w 2490282"/>
                <a:gd name="connsiteY0" fmla="*/ 982494 h 1561289"/>
                <a:gd name="connsiteX1" fmla="*/ 928992 w 2490282"/>
                <a:gd name="connsiteY1" fmla="*/ 9727 h 1561289"/>
                <a:gd name="connsiteX2" fmla="*/ 1585609 w 2490282"/>
                <a:gd name="connsiteY2" fmla="*/ 0 h 1561289"/>
                <a:gd name="connsiteX3" fmla="*/ 2490282 w 2490282"/>
                <a:gd name="connsiteY3" fmla="*/ 131323 h 1561289"/>
                <a:gd name="connsiteX4" fmla="*/ 1488332 w 2490282"/>
                <a:gd name="connsiteY4" fmla="*/ 355060 h 1561289"/>
                <a:gd name="connsiteX5" fmla="*/ 1070042 w 2490282"/>
                <a:gd name="connsiteY5" fmla="*/ 306422 h 1561289"/>
                <a:gd name="connsiteX6" fmla="*/ 0 w 2490282"/>
                <a:gd name="connsiteY6" fmla="*/ 1561289 h 1561289"/>
                <a:gd name="connsiteX7" fmla="*/ 38911 w 2490282"/>
                <a:gd name="connsiteY7" fmla="*/ 982494 h 1561289"/>
                <a:gd name="connsiteX0" fmla="*/ 53503 w 2504874"/>
                <a:gd name="connsiteY0" fmla="*/ 982494 h 1532106"/>
                <a:gd name="connsiteX1" fmla="*/ 943584 w 2504874"/>
                <a:gd name="connsiteY1" fmla="*/ 9727 h 1532106"/>
                <a:gd name="connsiteX2" fmla="*/ 1600201 w 2504874"/>
                <a:gd name="connsiteY2" fmla="*/ 0 h 1532106"/>
                <a:gd name="connsiteX3" fmla="*/ 2504874 w 2504874"/>
                <a:gd name="connsiteY3" fmla="*/ 131323 h 1532106"/>
                <a:gd name="connsiteX4" fmla="*/ 1502924 w 2504874"/>
                <a:gd name="connsiteY4" fmla="*/ 355060 h 1532106"/>
                <a:gd name="connsiteX5" fmla="*/ 1084634 w 2504874"/>
                <a:gd name="connsiteY5" fmla="*/ 306422 h 1532106"/>
                <a:gd name="connsiteX6" fmla="*/ 0 w 2504874"/>
                <a:gd name="connsiteY6" fmla="*/ 1532106 h 1532106"/>
                <a:gd name="connsiteX7" fmla="*/ 53503 w 2504874"/>
                <a:gd name="connsiteY7" fmla="*/ 982494 h 1532106"/>
                <a:gd name="connsiteX0" fmla="*/ 53503 w 2504874"/>
                <a:gd name="connsiteY0" fmla="*/ 982494 h 1532106"/>
                <a:gd name="connsiteX1" fmla="*/ 943584 w 2504874"/>
                <a:gd name="connsiteY1" fmla="*/ 9727 h 1532106"/>
                <a:gd name="connsiteX2" fmla="*/ 1600201 w 2504874"/>
                <a:gd name="connsiteY2" fmla="*/ 0 h 1532106"/>
                <a:gd name="connsiteX3" fmla="*/ 2504874 w 2504874"/>
                <a:gd name="connsiteY3" fmla="*/ 131323 h 1532106"/>
                <a:gd name="connsiteX4" fmla="*/ 1502924 w 2504874"/>
                <a:gd name="connsiteY4" fmla="*/ 355060 h 1532106"/>
                <a:gd name="connsiteX5" fmla="*/ 1084634 w 2504874"/>
                <a:gd name="connsiteY5" fmla="*/ 306422 h 1532106"/>
                <a:gd name="connsiteX6" fmla="*/ 252920 w 2504874"/>
                <a:gd name="connsiteY6" fmla="*/ 1245141 h 1532106"/>
                <a:gd name="connsiteX7" fmla="*/ 0 w 2504874"/>
                <a:gd name="connsiteY7" fmla="*/ 1532106 h 1532106"/>
                <a:gd name="connsiteX8" fmla="*/ 53503 w 2504874"/>
                <a:gd name="connsiteY8" fmla="*/ 982494 h 1532106"/>
                <a:gd name="connsiteX0" fmla="*/ 53503 w 2504874"/>
                <a:gd name="connsiteY0" fmla="*/ 982494 h 1532106"/>
                <a:gd name="connsiteX1" fmla="*/ 943584 w 2504874"/>
                <a:gd name="connsiteY1" fmla="*/ 9727 h 1532106"/>
                <a:gd name="connsiteX2" fmla="*/ 1600201 w 2504874"/>
                <a:gd name="connsiteY2" fmla="*/ 0 h 1532106"/>
                <a:gd name="connsiteX3" fmla="*/ 2504874 w 2504874"/>
                <a:gd name="connsiteY3" fmla="*/ 131323 h 1532106"/>
                <a:gd name="connsiteX4" fmla="*/ 1502924 w 2504874"/>
                <a:gd name="connsiteY4" fmla="*/ 355060 h 1532106"/>
                <a:gd name="connsiteX5" fmla="*/ 1084634 w 2504874"/>
                <a:gd name="connsiteY5" fmla="*/ 306422 h 1532106"/>
                <a:gd name="connsiteX6" fmla="*/ 355060 w 2504874"/>
                <a:gd name="connsiteY6" fmla="*/ 1425102 h 1532106"/>
                <a:gd name="connsiteX7" fmla="*/ 0 w 2504874"/>
                <a:gd name="connsiteY7" fmla="*/ 1532106 h 1532106"/>
                <a:gd name="connsiteX8" fmla="*/ 53503 w 2504874"/>
                <a:gd name="connsiteY8" fmla="*/ 982494 h 1532106"/>
                <a:gd name="connsiteX0" fmla="*/ 53503 w 2504874"/>
                <a:gd name="connsiteY0" fmla="*/ 982494 h 1532106"/>
                <a:gd name="connsiteX1" fmla="*/ 943584 w 2504874"/>
                <a:gd name="connsiteY1" fmla="*/ 9727 h 1532106"/>
                <a:gd name="connsiteX2" fmla="*/ 1600201 w 2504874"/>
                <a:gd name="connsiteY2" fmla="*/ 0 h 1532106"/>
                <a:gd name="connsiteX3" fmla="*/ 2504874 w 2504874"/>
                <a:gd name="connsiteY3" fmla="*/ 131323 h 1532106"/>
                <a:gd name="connsiteX4" fmla="*/ 1502924 w 2504874"/>
                <a:gd name="connsiteY4" fmla="*/ 355060 h 1532106"/>
                <a:gd name="connsiteX5" fmla="*/ 1084634 w 2504874"/>
                <a:gd name="connsiteY5" fmla="*/ 306422 h 1532106"/>
                <a:gd name="connsiteX6" fmla="*/ 355060 w 2504874"/>
                <a:gd name="connsiteY6" fmla="*/ 1118680 h 1532106"/>
                <a:gd name="connsiteX7" fmla="*/ 0 w 2504874"/>
                <a:gd name="connsiteY7" fmla="*/ 1532106 h 1532106"/>
                <a:gd name="connsiteX8" fmla="*/ 53503 w 2504874"/>
                <a:gd name="connsiteY8" fmla="*/ 982494 h 1532106"/>
                <a:gd name="connsiteX0" fmla="*/ 93644 w 2545015"/>
                <a:gd name="connsiteY0" fmla="*/ 982494 h 1532106"/>
                <a:gd name="connsiteX1" fmla="*/ 983725 w 2545015"/>
                <a:gd name="connsiteY1" fmla="*/ 9727 h 1532106"/>
                <a:gd name="connsiteX2" fmla="*/ 1640342 w 2545015"/>
                <a:gd name="connsiteY2" fmla="*/ 0 h 1532106"/>
                <a:gd name="connsiteX3" fmla="*/ 2545015 w 2545015"/>
                <a:gd name="connsiteY3" fmla="*/ 131323 h 1532106"/>
                <a:gd name="connsiteX4" fmla="*/ 1543065 w 2545015"/>
                <a:gd name="connsiteY4" fmla="*/ 355060 h 1532106"/>
                <a:gd name="connsiteX5" fmla="*/ 1124775 w 2545015"/>
                <a:gd name="connsiteY5" fmla="*/ 306422 h 1532106"/>
                <a:gd name="connsiteX6" fmla="*/ 395201 w 2545015"/>
                <a:gd name="connsiteY6" fmla="*/ 1118680 h 1532106"/>
                <a:gd name="connsiteX7" fmla="*/ 40141 w 2545015"/>
                <a:gd name="connsiteY7" fmla="*/ 1532106 h 1532106"/>
                <a:gd name="connsiteX8" fmla="*/ 93644 w 2545015"/>
                <a:gd name="connsiteY8" fmla="*/ 982494 h 1532106"/>
                <a:gd name="connsiteX0" fmla="*/ 96072 w 2547443"/>
                <a:gd name="connsiteY0" fmla="*/ 982494 h 1532106"/>
                <a:gd name="connsiteX1" fmla="*/ 986153 w 2547443"/>
                <a:gd name="connsiteY1" fmla="*/ 9727 h 1532106"/>
                <a:gd name="connsiteX2" fmla="*/ 1642770 w 2547443"/>
                <a:gd name="connsiteY2" fmla="*/ 0 h 1532106"/>
                <a:gd name="connsiteX3" fmla="*/ 2547443 w 2547443"/>
                <a:gd name="connsiteY3" fmla="*/ 131323 h 1532106"/>
                <a:gd name="connsiteX4" fmla="*/ 1545493 w 2547443"/>
                <a:gd name="connsiteY4" fmla="*/ 355060 h 1532106"/>
                <a:gd name="connsiteX5" fmla="*/ 1127203 w 2547443"/>
                <a:gd name="connsiteY5" fmla="*/ 306422 h 1532106"/>
                <a:gd name="connsiteX6" fmla="*/ 397629 w 2547443"/>
                <a:gd name="connsiteY6" fmla="*/ 1118680 h 1532106"/>
                <a:gd name="connsiteX7" fmla="*/ 42569 w 2547443"/>
                <a:gd name="connsiteY7" fmla="*/ 1532106 h 1532106"/>
                <a:gd name="connsiteX8" fmla="*/ 96072 w 2547443"/>
                <a:gd name="connsiteY8" fmla="*/ 982494 h 1532106"/>
                <a:gd name="connsiteX0" fmla="*/ 96072 w 2547443"/>
                <a:gd name="connsiteY0" fmla="*/ 982494 h 1677790"/>
                <a:gd name="connsiteX1" fmla="*/ 986153 w 2547443"/>
                <a:gd name="connsiteY1" fmla="*/ 9727 h 1677790"/>
                <a:gd name="connsiteX2" fmla="*/ 1642770 w 2547443"/>
                <a:gd name="connsiteY2" fmla="*/ 0 h 1677790"/>
                <a:gd name="connsiteX3" fmla="*/ 2547443 w 2547443"/>
                <a:gd name="connsiteY3" fmla="*/ 131323 h 1677790"/>
                <a:gd name="connsiteX4" fmla="*/ 1545493 w 2547443"/>
                <a:gd name="connsiteY4" fmla="*/ 355060 h 1677790"/>
                <a:gd name="connsiteX5" fmla="*/ 1127203 w 2547443"/>
                <a:gd name="connsiteY5" fmla="*/ 306422 h 1677790"/>
                <a:gd name="connsiteX6" fmla="*/ 397629 w 2547443"/>
                <a:gd name="connsiteY6" fmla="*/ 1118680 h 1677790"/>
                <a:gd name="connsiteX7" fmla="*/ 42569 w 2547443"/>
                <a:gd name="connsiteY7" fmla="*/ 1532106 h 1677790"/>
                <a:gd name="connsiteX8" fmla="*/ 96072 w 2547443"/>
                <a:gd name="connsiteY8" fmla="*/ 982494 h 1677790"/>
                <a:gd name="connsiteX0" fmla="*/ 96072 w 2547443"/>
                <a:gd name="connsiteY0" fmla="*/ 982494 h 1552660"/>
                <a:gd name="connsiteX1" fmla="*/ 986153 w 2547443"/>
                <a:gd name="connsiteY1" fmla="*/ 9727 h 1552660"/>
                <a:gd name="connsiteX2" fmla="*/ 1642770 w 2547443"/>
                <a:gd name="connsiteY2" fmla="*/ 0 h 1552660"/>
                <a:gd name="connsiteX3" fmla="*/ 2547443 w 2547443"/>
                <a:gd name="connsiteY3" fmla="*/ 131323 h 1552660"/>
                <a:gd name="connsiteX4" fmla="*/ 1545493 w 2547443"/>
                <a:gd name="connsiteY4" fmla="*/ 355060 h 1552660"/>
                <a:gd name="connsiteX5" fmla="*/ 1127203 w 2547443"/>
                <a:gd name="connsiteY5" fmla="*/ 306422 h 1552660"/>
                <a:gd name="connsiteX6" fmla="*/ 397629 w 2547443"/>
                <a:gd name="connsiteY6" fmla="*/ 1118680 h 1552660"/>
                <a:gd name="connsiteX7" fmla="*/ 344128 w 2547443"/>
                <a:gd name="connsiteY7" fmla="*/ 1405647 h 1552660"/>
                <a:gd name="connsiteX8" fmla="*/ 42569 w 2547443"/>
                <a:gd name="connsiteY8" fmla="*/ 1532106 h 1552660"/>
                <a:gd name="connsiteX9" fmla="*/ 96072 w 2547443"/>
                <a:gd name="connsiteY9" fmla="*/ 982494 h 1552660"/>
                <a:gd name="connsiteX0" fmla="*/ 96072 w 2547443"/>
                <a:gd name="connsiteY0" fmla="*/ 982494 h 1554370"/>
                <a:gd name="connsiteX1" fmla="*/ 986153 w 2547443"/>
                <a:gd name="connsiteY1" fmla="*/ 9727 h 1554370"/>
                <a:gd name="connsiteX2" fmla="*/ 1642770 w 2547443"/>
                <a:gd name="connsiteY2" fmla="*/ 0 h 1554370"/>
                <a:gd name="connsiteX3" fmla="*/ 2547443 w 2547443"/>
                <a:gd name="connsiteY3" fmla="*/ 131323 h 1554370"/>
                <a:gd name="connsiteX4" fmla="*/ 1545493 w 2547443"/>
                <a:gd name="connsiteY4" fmla="*/ 355060 h 1554370"/>
                <a:gd name="connsiteX5" fmla="*/ 1127203 w 2547443"/>
                <a:gd name="connsiteY5" fmla="*/ 306422 h 1554370"/>
                <a:gd name="connsiteX6" fmla="*/ 397629 w 2547443"/>
                <a:gd name="connsiteY6" fmla="*/ 1118680 h 1554370"/>
                <a:gd name="connsiteX7" fmla="*/ 378175 w 2547443"/>
                <a:gd name="connsiteY7" fmla="*/ 1420238 h 1554370"/>
                <a:gd name="connsiteX8" fmla="*/ 42569 w 2547443"/>
                <a:gd name="connsiteY8" fmla="*/ 1532106 h 1554370"/>
                <a:gd name="connsiteX9" fmla="*/ 96072 w 2547443"/>
                <a:gd name="connsiteY9" fmla="*/ 982494 h 1554370"/>
                <a:gd name="connsiteX0" fmla="*/ 96072 w 2547443"/>
                <a:gd name="connsiteY0" fmla="*/ 982494 h 1554370"/>
                <a:gd name="connsiteX1" fmla="*/ 986153 w 2547443"/>
                <a:gd name="connsiteY1" fmla="*/ 9727 h 1554370"/>
                <a:gd name="connsiteX2" fmla="*/ 1642770 w 2547443"/>
                <a:gd name="connsiteY2" fmla="*/ 0 h 1554370"/>
                <a:gd name="connsiteX3" fmla="*/ 2547443 w 2547443"/>
                <a:gd name="connsiteY3" fmla="*/ 131323 h 1554370"/>
                <a:gd name="connsiteX4" fmla="*/ 1545493 w 2547443"/>
                <a:gd name="connsiteY4" fmla="*/ 355060 h 1554370"/>
                <a:gd name="connsiteX5" fmla="*/ 1127203 w 2547443"/>
                <a:gd name="connsiteY5" fmla="*/ 306422 h 1554370"/>
                <a:gd name="connsiteX6" fmla="*/ 397629 w 2547443"/>
                <a:gd name="connsiteY6" fmla="*/ 1118680 h 1554370"/>
                <a:gd name="connsiteX7" fmla="*/ 378175 w 2547443"/>
                <a:gd name="connsiteY7" fmla="*/ 1420238 h 1554370"/>
                <a:gd name="connsiteX8" fmla="*/ 42569 w 2547443"/>
                <a:gd name="connsiteY8" fmla="*/ 1532106 h 1554370"/>
                <a:gd name="connsiteX9" fmla="*/ 96072 w 2547443"/>
                <a:gd name="connsiteY9" fmla="*/ 982494 h 1554370"/>
                <a:gd name="connsiteX0" fmla="*/ 96072 w 2547443"/>
                <a:gd name="connsiteY0" fmla="*/ 982494 h 1554370"/>
                <a:gd name="connsiteX1" fmla="*/ 986153 w 2547443"/>
                <a:gd name="connsiteY1" fmla="*/ 9727 h 1554370"/>
                <a:gd name="connsiteX2" fmla="*/ 1642770 w 2547443"/>
                <a:gd name="connsiteY2" fmla="*/ 0 h 1554370"/>
                <a:gd name="connsiteX3" fmla="*/ 2547443 w 2547443"/>
                <a:gd name="connsiteY3" fmla="*/ 131323 h 1554370"/>
                <a:gd name="connsiteX4" fmla="*/ 1545493 w 2547443"/>
                <a:gd name="connsiteY4" fmla="*/ 355060 h 1554370"/>
                <a:gd name="connsiteX5" fmla="*/ 1127203 w 2547443"/>
                <a:gd name="connsiteY5" fmla="*/ 306422 h 1554370"/>
                <a:gd name="connsiteX6" fmla="*/ 397629 w 2547443"/>
                <a:gd name="connsiteY6" fmla="*/ 1118680 h 1554370"/>
                <a:gd name="connsiteX7" fmla="*/ 378175 w 2547443"/>
                <a:gd name="connsiteY7" fmla="*/ 1420238 h 1554370"/>
                <a:gd name="connsiteX8" fmla="*/ 42569 w 2547443"/>
                <a:gd name="connsiteY8" fmla="*/ 1532106 h 1554370"/>
                <a:gd name="connsiteX9" fmla="*/ 96072 w 2547443"/>
                <a:gd name="connsiteY9" fmla="*/ 982494 h 1554370"/>
                <a:gd name="connsiteX0" fmla="*/ 96072 w 2547443"/>
                <a:gd name="connsiteY0" fmla="*/ 982494 h 1572098"/>
                <a:gd name="connsiteX1" fmla="*/ 986153 w 2547443"/>
                <a:gd name="connsiteY1" fmla="*/ 9727 h 1572098"/>
                <a:gd name="connsiteX2" fmla="*/ 1642770 w 2547443"/>
                <a:gd name="connsiteY2" fmla="*/ 0 h 1572098"/>
                <a:gd name="connsiteX3" fmla="*/ 2547443 w 2547443"/>
                <a:gd name="connsiteY3" fmla="*/ 131323 h 1572098"/>
                <a:gd name="connsiteX4" fmla="*/ 1545493 w 2547443"/>
                <a:gd name="connsiteY4" fmla="*/ 355060 h 1572098"/>
                <a:gd name="connsiteX5" fmla="*/ 1127203 w 2547443"/>
                <a:gd name="connsiteY5" fmla="*/ 306422 h 1572098"/>
                <a:gd name="connsiteX6" fmla="*/ 397629 w 2547443"/>
                <a:gd name="connsiteY6" fmla="*/ 1118680 h 1572098"/>
                <a:gd name="connsiteX7" fmla="*/ 378175 w 2547443"/>
                <a:gd name="connsiteY7" fmla="*/ 1420238 h 1572098"/>
                <a:gd name="connsiteX8" fmla="*/ 246851 w 2547443"/>
                <a:gd name="connsiteY8" fmla="*/ 1517516 h 1572098"/>
                <a:gd name="connsiteX9" fmla="*/ 42569 w 2547443"/>
                <a:gd name="connsiteY9" fmla="*/ 1532106 h 1572098"/>
                <a:gd name="connsiteX10" fmla="*/ 96072 w 2547443"/>
                <a:gd name="connsiteY10" fmla="*/ 982494 h 1572098"/>
                <a:gd name="connsiteX0" fmla="*/ 96072 w 2547443"/>
                <a:gd name="connsiteY0" fmla="*/ 982494 h 2135699"/>
                <a:gd name="connsiteX1" fmla="*/ 986153 w 2547443"/>
                <a:gd name="connsiteY1" fmla="*/ 9727 h 2135699"/>
                <a:gd name="connsiteX2" fmla="*/ 1642770 w 2547443"/>
                <a:gd name="connsiteY2" fmla="*/ 0 h 2135699"/>
                <a:gd name="connsiteX3" fmla="*/ 2547443 w 2547443"/>
                <a:gd name="connsiteY3" fmla="*/ 131323 h 2135699"/>
                <a:gd name="connsiteX4" fmla="*/ 1545493 w 2547443"/>
                <a:gd name="connsiteY4" fmla="*/ 355060 h 2135699"/>
                <a:gd name="connsiteX5" fmla="*/ 1127203 w 2547443"/>
                <a:gd name="connsiteY5" fmla="*/ 306422 h 2135699"/>
                <a:gd name="connsiteX6" fmla="*/ 397629 w 2547443"/>
                <a:gd name="connsiteY6" fmla="*/ 1118680 h 2135699"/>
                <a:gd name="connsiteX7" fmla="*/ 378175 w 2547443"/>
                <a:gd name="connsiteY7" fmla="*/ 1420238 h 2135699"/>
                <a:gd name="connsiteX8" fmla="*/ 694323 w 2547443"/>
                <a:gd name="connsiteY8" fmla="*/ 2135222 h 2135699"/>
                <a:gd name="connsiteX9" fmla="*/ 42569 w 2547443"/>
                <a:gd name="connsiteY9" fmla="*/ 1532106 h 2135699"/>
                <a:gd name="connsiteX10" fmla="*/ 96072 w 2547443"/>
                <a:gd name="connsiteY10" fmla="*/ 982494 h 2135699"/>
                <a:gd name="connsiteX0" fmla="*/ 96072 w 2547443"/>
                <a:gd name="connsiteY0" fmla="*/ 982494 h 2694798"/>
                <a:gd name="connsiteX1" fmla="*/ 986153 w 2547443"/>
                <a:gd name="connsiteY1" fmla="*/ 9727 h 2694798"/>
                <a:gd name="connsiteX2" fmla="*/ 1642770 w 2547443"/>
                <a:gd name="connsiteY2" fmla="*/ 0 h 2694798"/>
                <a:gd name="connsiteX3" fmla="*/ 2547443 w 2547443"/>
                <a:gd name="connsiteY3" fmla="*/ 131323 h 2694798"/>
                <a:gd name="connsiteX4" fmla="*/ 1545493 w 2547443"/>
                <a:gd name="connsiteY4" fmla="*/ 355060 h 2694798"/>
                <a:gd name="connsiteX5" fmla="*/ 1127203 w 2547443"/>
                <a:gd name="connsiteY5" fmla="*/ 306422 h 2694798"/>
                <a:gd name="connsiteX6" fmla="*/ 397629 w 2547443"/>
                <a:gd name="connsiteY6" fmla="*/ 1118680 h 2694798"/>
                <a:gd name="connsiteX7" fmla="*/ 378175 w 2547443"/>
                <a:gd name="connsiteY7" fmla="*/ 1420238 h 2694798"/>
                <a:gd name="connsiteX8" fmla="*/ 694323 w 2547443"/>
                <a:gd name="connsiteY8" fmla="*/ 2694562 h 2694798"/>
                <a:gd name="connsiteX9" fmla="*/ 42569 w 2547443"/>
                <a:gd name="connsiteY9" fmla="*/ 1532106 h 2694798"/>
                <a:gd name="connsiteX10" fmla="*/ 96072 w 2547443"/>
                <a:gd name="connsiteY10" fmla="*/ 982494 h 2694798"/>
                <a:gd name="connsiteX0" fmla="*/ 96072 w 2547443"/>
                <a:gd name="connsiteY0" fmla="*/ 982494 h 2765238"/>
                <a:gd name="connsiteX1" fmla="*/ 986153 w 2547443"/>
                <a:gd name="connsiteY1" fmla="*/ 9727 h 2765238"/>
                <a:gd name="connsiteX2" fmla="*/ 1642770 w 2547443"/>
                <a:gd name="connsiteY2" fmla="*/ 0 h 2765238"/>
                <a:gd name="connsiteX3" fmla="*/ 2547443 w 2547443"/>
                <a:gd name="connsiteY3" fmla="*/ 131323 h 2765238"/>
                <a:gd name="connsiteX4" fmla="*/ 1545493 w 2547443"/>
                <a:gd name="connsiteY4" fmla="*/ 355060 h 2765238"/>
                <a:gd name="connsiteX5" fmla="*/ 1127203 w 2547443"/>
                <a:gd name="connsiteY5" fmla="*/ 306422 h 2765238"/>
                <a:gd name="connsiteX6" fmla="*/ 397629 w 2547443"/>
                <a:gd name="connsiteY6" fmla="*/ 1118680 h 2765238"/>
                <a:gd name="connsiteX7" fmla="*/ 378175 w 2547443"/>
                <a:gd name="connsiteY7" fmla="*/ 1420238 h 2765238"/>
                <a:gd name="connsiteX8" fmla="*/ 660277 w 2547443"/>
                <a:gd name="connsiteY8" fmla="*/ 2504872 h 2765238"/>
                <a:gd name="connsiteX9" fmla="*/ 694323 w 2547443"/>
                <a:gd name="connsiteY9" fmla="*/ 2694562 h 2765238"/>
                <a:gd name="connsiteX10" fmla="*/ 42569 w 2547443"/>
                <a:gd name="connsiteY10" fmla="*/ 1532106 h 2765238"/>
                <a:gd name="connsiteX11" fmla="*/ 96072 w 2547443"/>
                <a:gd name="connsiteY11" fmla="*/ 982494 h 2765238"/>
                <a:gd name="connsiteX0" fmla="*/ 96072 w 2547443"/>
                <a:gd name="connsiteY0" fmla="*/ 982494 h 2765238"/>
                <a:gd name="connsiteX1" fmla="*/ 986153 w 2547443"/>
                <a:gd name="connsiteY1" fmla="*/ 9727 h 2765238"/>
                <a:gd name="connsiteX2" fmla="*/ 1642770 w 2547443"/>
                <a:gd name="connsiteY2" fmla="*/ 0 h 2765238"/>
                <a:gd name="connsiteX3" fmla="*/ 2547443 w 2547443"/>
                <a:gd name="connsiteY3" fmla="*/ 131323 h 2765238"/>
                <a:gd name="connsiteX4" fmla="*/ 1545493 w 2547443"/>
                <a:gd name="connsiteY4" fmla="*/ 355060 h 2765238"/>
                <a:gd name="connsiteX5" fmla="*/ 1127203 w 2547443"/>
                <a:gd name="connsiteY5" fmla="*/ 306422 h 2765238"/>
                <a:gd name="connsiteX6" fmla="*/ 397629 w 2547443"/>
                <a:gd name="connsiteY6" fmla="*/ 1118680 h 2765238"/>
                <a:gd name="connsiteX7" fmla="*/ 378175 w 2547443"/>
                <a:gd name="connsiteY7" fmla="*/ 1420238 h 2765238"/>
                <a:gd name="connsiteX8" fmla="*/ 913196 w 2547443"/>
                <a:gd name="connsiteY8" fmla="*/ 2504872 h 2765238"/>
                <a:gd name="connsiteX9" fmla="*/ 694323 w 2547443"/>
                <a:gd name="connsiteY9" fmla="*/ 2694562 h 2765238"/>
                <a:gd name="connsiteX10" fmla="*/ 42569 w 2547443"/>
                <a:gd name="connsiteY10" fmla="*/ 1532106 h 2765238"/>
                <a:gd name="connsiteX11" fmla="*/ 96072 w 2547443"/>
                <a:gd name="connsiteY11" fmla="*/ 982494 h 2765238"/>
                <a:gd name="connsiteX0" fmla="*/ 96072 w 2547443"/>
                <a:gd name="connsiteY0" fmla="*/ 982494 h 2751446"/>
                <a:gd name="connsiteX1" fmla="*/ 986153 w 2547443"/>
                <a:gd name="connsiteY1" fmla="*/ 9727 h 2751446"/>
                <a:gd name="connsiteX2" fmla="*/ 1642770 w 2547443"/>
                <a:gd name="connsiteY2" fmla="*/ 0 h 2751446"/>
                <a:gd name="connsiteX3" fmla="*/ 2547443 w 2547443"/>
                <a:gd name="connsiteY3" fmla="*/ 131323 h 2751446"/>
                <a:gd name="connsiteX4" fmla="*/ 1545493 w 2547443"/>
                <a:gd name="connsiteY4" fmla="*/ 355060 h 2751446"/>
                <a:gd name="connsiteX5" fmla="*/ 1127203 w 2547443"/>
                <a:gd name="connsiteY5" fmla="*/ 306422 h 2751446"/>
                <a:gd name="connsiteX6" fmla="*/ 397629 w 2547443"/>
                <a:gd name="connsiteY6" fmla="*/ 1118680 h 2751446"/>
                <a:gd name="connsiteX7" fmla="*/ 378175 w 2547443"/>
                <a:gd name="connsiteY7" fmla="*/ 1420238 h 2751446"/>
                <a:gd name="connsiteX8" fmla="*/ 621366 w 2547443"/>
                <a:gd name="connsiteY8" fmla="*/ 1921212 h 2751446"/>
                <a:gd name="connsiteX9" fmla="*/ 913196 w 2547443"/>
                <a:gd name="connsiteY9" fmla="*/ 2504872 h 2751446"/>
                <a:gd name="connsiteX10" fmla="*/ 694323 w 2547443"/>
                <a:gd name="connsiteY10" fmla="*/ 2694562 h 2751446"/>
                <a:gd name="connsiteX11" fmla="*/ 42569 w 2547443"/>
                <a:gd name="connsiteY11" fmla="*/ 1532106 h 2751446"/>
                <a:gd name="connsiteX12" fmla="*/ 96072 w 2547443"/>
                <a:gd name="connsiteY12" fmla="*/ 982494 h 2751446"/>
                <a:gd name="connsiteX0" fmla="*/ 96072 w 2547443"/>
                <a:gd name="connsiteY0" fmla="*/ 982494 h 2751446"/>
                <a:gd name="connsiteX1" fmla="*/ 986153 w 2547443"/>
                <a:gd name="connsiteY1" fmla="*/ 9727 h 2751446"/>
                <a:gd name="connsiteX2" fmla="*/ 1642770 w 2547443"/>
                <a:gd name="connsiteY2" fmla="*/ 0 h 2751446"/>
                <a:gd name="connsiteX3" fmla="*/ 2547443 w 2547443"/>
                <a:gd name="connsiteY3" fmla="*/ 131323 h 2751446"/>
                <a:gd name="connsiteX4" fmla="*/ 1545493 w 2547443"/>
                <a:gd name="connsiteY4" fmla="*/ 355060 h 2751446"/>
                <a:gd name="connsiteX5" fmla="*/ 1127203 w 2547443"/>
                <a:gd name="connsiteY5" fmla="*/ 306422 h 2751446"/>
                <a:gd name="connsiteX6" fmla="*/ 397629 w 2547443"/>
                <a:gd name="connsiteY6" fmla="*/ 1118680 h 2751446"/>
                <a:gd name="connsiteX7" fmla="*/ 378175 w 2547443"/>
                <a:gd name="connsiteY7" fmla="*/ 1420238 h 2751446"/>
                <a:gd name="connsiteX8" fmla="*/ 738098 w 2547443"/>
                <a:gd name="connsiteY8" fmla="*/ 1819072 h 2751446"/>
                <a:gd name="connsiteX9" fmla="*/ 913196 w 2547443"/>
                <a:gd name="connsiteY9" fmla="*/ 2504872 h 2751446"/>
                <a:gd name="connsiteX10" fmla="*/ 694323 w 2547443"/>
                <a:gd name="connsiteY10" fmla="*/ 2694562 h 2751446"/>
                <a:gd name="connsiteX11" fmla="*/ 42569 w 2547443"/>
                <a:gd name="connsiteY11" fmla="*/ 1532106 h 2751446"/>
                <a:gd name="connsiteX12" fmla="*/ 96072 w 2547443"/>
                <a:gd name="connsiteY12" fmla="*/ 982494 h 2751446"/>
                <a:gd name="connsiteX0" fmla="*/ 96072 w 2547443"/>
                <a:gd name="connsiteY0" fmla="*/ 982494 h 2751446"/>
                <a:gd name="connsiteX1" fmla="*/ 986153 w 2547443"/>
                <a:gd name="connsiteY1" fmla="*/ 9727 h 2751446"/>
                <a:gd name="connsiteX2" fmla="*/ 1642770 w 2547443"/>
                <a:gd name="connsiteY2" fmla="*/ 0 h 2751446"/>
                <a:gd name="connsiteX3" fmla="*/ 2547443 w 2547443"/>
                <a:gd name="connsiteY3" fmla="*/ 131323 h 2751446"/>
                <a:gd name="connsiteX4" fmla="*/ 1545493 w 2547443"/>
                <a:gd name="connsiteY4" fmla="*/ 355060 h 2751446"/>
                <a:gd name="connsiteX5" fmla="*/ 1127203 w 2547443"/>
                <a:gd name="connsiteY5" fmla="*/ 306422 h 2751446"/>
                <a:gd name="connsiteX6" fmla="*/ 397629 w 2547443"/>
                <a:gd name="connsiteY6" fmla="*/ 1118680 h 2751446"/>
                <a:gd name="connsiteX7" fmla="*/ 378175 w 2547443"/>
                <a:gd name="connsiteY7" fmla="*/ 1420238 h 2751446"/>
                <a:gd name="connsiteX8" fmla="*/ 738098 w 2547443"/>
                <a:gd name="connsiteY8" fmla="*/ 1819072 h 2751446"/>
                <a:gd name="connsiteX9" fmla="*/ 913196 w 2547443"/>
                <a:gd name="connsiteY9" fmla="*/ 2504872 h 2751446"/>
                <a:gd name="connsiteX10" fmla="*/ 694323 w 2547443"/>
                <a:gd name="connsiteY10" fmla="*/ 2694562 h 2751446"/>
                <a:gd name="connsiteX11" fmla="*/ 42569 w 2547443"/>
                <a:gd name="connsiteY11" fmla="*/ 1532106 h 2751446"/>
                <a:gd name="connsiteX12" fmla="*/ 96072 w 2547443"/>
                <a:gd name="connsiteY12" fmla="*/ 982494 h 2751446"/>
                <a:gd name="connsiteX0" fmla="*/ 96072 w 2547443"/>
                <a:gd name="connsiteY0" fmla="*/ 982494 h 2751446"/>
                <a:gd name="connsiteX1" fmla="*/ 986153 w 2547443"/>
                <a:gd name="connsiteY1" fmla="*/ 9727 h 2751446"/>
                <a:gd name="connsiteX2" fmla="*/ 1642770 w 2547443"/>
                <a:gd name="connsiteY2" fmla="*/ 0 h 2751446"/>
                <a:gd name="connsiteX3" fmla="*/ 2547443 w 2547443"/>
                <a:gd name="connsiteY3" fmla="*/ 131323 h 2751446"/>
                <a:gd name="connsiteX4" fmla="*/ 1545493 w 2547443"/>
                <a:gd name="connsiteY4" fmla="*/ 355060 h 2751446"/>
                <a:gd name="connsiteX5" fmla="*/ 1127203 w 2547443"/>
                <a:gd name="connsiteY5" fmla="*/ 306422 h 2751446"/>
                <a:gd name="connsiteX6" fmla="*/ 397629 w 2547443"/>
                <a:gd name="connsiteY6" fmla="*/ 1118680 h 2751446"/>
                <a:gd name="connsiteX7" fmla="*/ 378175 w 2547443"/>
                <a:gd name="connsiteY7" fmla="*/ 1420238 h 2751446"/>
                <a:gd name="connsiteX8" fmla="*/ 738098 w 2547443"/>
                <a:gd name="connsiteY8" fmla="*/ 1819072 h 2751446"/>
                <a:gd name="connsiteX9" fmla="*/ 913196 w 2547443"/>
                <a:gd name="connsiteY9" fmla="*/ 2504872 h 2751446"/>
                <a:gd name="connsiteX10" fmla="*/ 694323 w 2547443"/>
                <a:gd name="connsiteY10" fmla="*/ 2694562 h 2751446"/>
                <a:gd name="connsiteX11" fmla="*/ 42569 w 2547443"/>
                <a:gd name="connsiteY11" fmla="*/ 1532106 h 2751446"/>
                <a:gd name="connsiteX12" fmla="*/ 96072 w 2547443"/>
                <a:gd name="connsiteY12" fmla="*/ 982494 h 2751446"/>
                <a:gd name="connsiteX0" fmla="*/ 96072 w 2547443"/>
                <a:gd name="connsiteY0" fmla="*/ 982494 h 2751446"/>
                <a:gd name="connsiteX1" fmla="*/ 986153 w 2547443"/>
                <a:gd name="connsiteY1" fmla="*/ 9727 h 2751446"/>
                <a:gd name="connsiteX2" fmla="*/ 1642770 w 2547443"/>
                <a:gd name="connsiteY2" fmla="*/ 0 h 2751446"/>
                <a:gd name="connsiteX3" fmla="*/ 2547443 w 2547443"/>
                <a:gd name="connsiteY3" fmla="*/ 131323 h 2751446"/>
                <a:gd name="connsiteX4" fmla="*/ 1545493 w 2547443"/>
                <a:gd name="connsiteY4" fmla="*/ 355060 h 2751446"/>
                <a:gd name="connsiteX5" fmla="*/ 1127203 w 2547443"/>
                <a:gd name="connsiteY5" fmla="*/ 306422 h 2751446"/>
                <a:gd name="connsiteX6" fmla="*/ 397629 w 2547443"/>
                <a:gd name="connsiteY6" fmla="*/ 1118680 h 2751446"/>
                <a:gd name="connsiteX7" fmla="*/ 378175 w 2547443"/>
                <a:gd name="connsiteY7" fmla="*/ 1420238 h 2751446"/>
                <a:gd name="connsiteX8" fmla="*/ 738098 w 2547443"/>
                <a:gd name="connsiteY8" fmla="*/ 1819072 h 2751446"/>
                <a:gd name="connsiteX9" fmla="*/ 913196 w 2547443"/>
                <a:gd name="connsiteY9" fmla="*/ 2504872 h 2751446"/>
                <a:gd name="connsiteX10" fmla="*/ 694323 w 2547443"/>
                <a:gd name="connsiteY10" fmla="*/ 2694562 h 2751446"/>
                <a:gd name="connsiteX11" fmla="*/ 42569 w 2547443"/>
                <a:gd name="connsiteY11" fmla="*/ 1532106 h 2751446"/>
                <a:gd name="connsiteX12" fmla="*/ 96072 w 2547443"/>
                <a:gd name="connsiteY12" fmla="*/ 982494 h 2751446"/>
                <a:gd name="connsiteX0" fmla="*/ 96072 w 2547443"/>
                <a:gd name="connsiteY0" fmla="*/ 982494 h 2751446"/>
                <a:gd name="connsiteX1" fmla="*/ 986153 w 2547443"/>
                <a:gd name="connsiteY1" fmla="*/ 9727 h 2751446"/>
                <a:gd name="connsiteX2" fmla="*/ 1642770 w 2547443"/>
                <a:gd name="connsiteY2" fmla="*/ 0 h 2751446"/>
                <a:gd name="connsiteX3" fmla="*/ 2547443 w 2547443"/>
                <a:gd name="connsiteY3" fmla="*/ 131323 h 2751446"/>
                <a:gd name="connsiteX4" fmla="*/ 1545493 w 2547443"/>
                <a:gd name="connsiteY4" fmla="*/ 355060 h 2751446"/>
                <a:gd name="connsiteX5" fmla="*/ 1127203 w 2547443"/>
                <a:gd name="connsiteY5" fmla="*/ 306422 h 2751446"/>
                <a:gd name="connsiteX6" fmla="*/ 397629 w 2547443"/>
                <a:gd name="connsiteY6" fmla="*/ 1118680 h 2751446"/>
                <a:gd name="connsiteX7" fmla="*/ 378175 w 2547443"/>
                <a:gd name="connsiteY7" fmla="*/ 1420238 h 2751446"/>
                <a:gd name="connsiteX8" fmla="*/ 738098 w 2547443"/>
                <a:gd name="connsiteY8" fmla="*/ 1819072 h 2751446"/>
                <a:gd name="connsiteX9" fmla="*/ 913196 w 2547443"/>
                <a:gd name="connsiteY9" fmla="*/ 2504872 h 2751446"/>
                <a:gd name="connsiteX10" fmla="*/ 694323 w 2547443"/>
                <a:gd name="connsiteY10" fmla="*/ 2694562 h 2751446"/>
                <a:gd name="connsiteX11" fmla="*/ 383039 w 2547443"/>
                <a:gd name="connsiteY11" fmla="*/ 2178995 h 2751446"/>
                <a:gd name="connsiteX12" fmla="*/ 42569 w 2547443"/>
                <a:gd name="connsiteY12" fmla="*/ 1532106 h 2751446"/>
                <a:gd name="connsiteX13" fmla="*/ 96072 w 2547443"/>
                <a:gd name="connsiteY13" fmla="*/ 982494 h 2751446"/>
                <a:gd name="connsiteX0" fmla="*/ 96072 w 2547443"/>
                <a:gd name="connsiteY0" fmla="*/ 982494 h 2751446"/>
                <a:gd name="connsiteX1" fmla="*/ 986153 w 2547443"/>
                <a:gd name="connsiteY1" fmla="*/ 9727 h 2751446"/>
                <a:gd name="connsiteX2" fmla="*/ 1642770 w 2547443"/>
                <a:gd name="connsiteY2" fmla="*/ 0 h 2751446"/>
                <a:gd name="connsiteX3" fmla="*/ 2547443 w 2547443"/>
                <a:gd name="connsiteY3" fmla="*/ 131323 h 2751446"/>
                <a:gd name="connsiteX4" fmla="*/ 1545493 w 2547443"/>
                <a:gd name="connsiteY4" fmla="*/ 355060 h 2751446"/>
                <a:gd name="connsiteX5" fmla="*/ 1127203 w 2547443"/>
                <a:gd name="connsiteY5" fmla="*/ 306422 h 2751446"/>
                <a:gd name="connsiteX6" fmla="*/ 397629 w 2547443"/>
                <a:gd name="connsiteY6" fmla="*/ 1118680 h 2751446"/>
                <a:gd name="connsiteX7" fmla="*/ 378175 w 2547443"/>
                <a:gd name="connsiteY7" fmla="*/ 1420238 h 2751446"/>
                <a:gd name="connsiteX8" fmla="*/ 738098 w 2547443"/>
                <a:gd name="connsiteY8" fmla="*/ 1819072 h 2751446"/>
                <a:gd name="connsiteX9" fmla="*/ 913196 w 2547443"/>
                <a:gd name="connsiteY9" fmla="*/ 2504872 h 2751446"/>
                <a:gd name="connsiteX10" fmla="*/ 694323 w 2547443"/>
                <a:gd name="connsiteY10" fmla="*/ 2694562 h 2751446"/>
                <a:gd name="connsiteX11" fmla="*/ 426814 w 2547443"/>
                <a:gd name="connsiteY11" fmla="*/ 1969851 h 2751446"/>
                <a:gd name="connsiteX12" fmla="*/ 42569 w 2547443"/>
                <a:gd name="connsiteY12" fmla="*/ 1532106 h 2751446"/>
                <a:gd name="connsiteX13" fmla="*/ 96072 w 2547443"/>
                <a:gd name="connsiteY13" fmla="*/ 982494 h 2751446"/>
                <a:gd name="connsiteX0" fmla="*/ 96072 w 2547443"/>
                <a:gd name="connsiteY0" fmla="*/ 982494 h 2751446"/>
                <a:gd name="connsiteX1" fmla="*/ 986153 w 2547443"/>
                <a:gd name="connsiteY1" fmla="*/ 9727 h 2751446"/>
                <a:gd name="connsiteX2" fmla="*/ 1642770 w 2547443"/>
                <a:gd name="connsiteY2" fmla="*/ 0 h 2751446"/>
                <a:gd name="connsiteX3" fmla="*/ 2547443 w 2547443"/>
                <a:gd name="connsiteY3" fmla="*/ 131323 h 2751446"/>
                <a:gd name="connsiteX4" fmla="*/ 1545493 w 2547443"/>
                <a:gd name="connsiteY4" fmla="*/ 355060 h 2751446"/>
                <a:gd name="connsiteX5" fmla="*/ 1127203 w 2547443"/>
                <a:gd name="connsiteY5" fmla="*/ 306422 h 2751446"/>
                <a:gd name="connsiteX6" fmla="*/ 397629 w 2547443"/>
                <a:gd name="connsiteY6" fmla="*/ 1118680 h 2751446"/>
                <a:gd name="connsiteX7" fmla="*/ 378175 w 2547443"/>
                <a:gd name="connsiteY7" fmla="*/ 1420238 h 2751446"/>
                <a:gd name="connsiteX8" fmla="*/ 738098 w 2547443"/>
                <a:gd name="connsiteY8" fmla="*/ 1819072 h 2751446"/>
                <a:gd name="connsiteX9" fmla="*/ 913196 w 2547443"/>
                <a:gd name="connsiteY9" fmla="*/ 2504872 h 2751446"/>
                <a:gd name="connsiteX10" fmla="*/ 694323 w 2547443"/>
                <a:gd name="connsiteY10" fmla="*/ 2694562 h 2751446"/>
                <a:gd name="connsiteX11" fmla="*/ 426814 w 2547443"/>
                <a:gd name="connsiteY11" fmla="*/ 1969851 h 2751446"/>
                <a:gd name="connsiteX12" fmla="*/ 42569 w 2547443"/>
                <a:gd name="connsiteY12" fmla="*/ 1532106 h 2751446"/>
                <a:gd name="connsiteX13" fmla="*/ 96072 w 2547443"/>
                <a:gd name="connsiteY13" fmla="*/ 982494 h 2751446"/>
                <a:gd name="connsiteX0" fmla="*/ 96072 w 2547443"/>
                <a:gd name="connsiteY0" fmla="*/ 982494 h 2751446"/>
                <a:gd name="connsiteX1" fmla="*/ 986153 w 2547443"/>
                <a:gd name="connsiteY1" fmla="*/ 9727 h 2751446"/>
                <a:gd name="connsiteX2" fmla="*/ 1642770 w 2547443"/>
                <a:gd name="connsiteY2" fmla="*/ 0 h 2751446"/>
                <a:gd name="connsiteX3" fmla="*/ 2547443 w 2547443"/>
                <a:gd name="connsiteY3" fmla="*/ 131323 h 2751446"/>
                <a:gd name="connsiteX4" fmla="*/ 1545493 w 2547443"/>
                <a:gd name="connsiteY4" fmla="*/ 355060 h 2751446"/>
                <a:gd name="connsiteX5" fmla="*/ 1127203 w 2547443"/>
                <a:gd name="connsiteY5" fmla="*/ 306422 h 2751446"/>
                <a:gd name="connsiteX6" fmla="*/ 397629 w 2547443"/>
                <a:gd name="connsiteY6" fmla="*/ 1118680 h 2751446"/>
                <a:gd name="connsiteX7" fmla="*/ 378175 w 2547443"/>
                <a:gd name="connsiteY7" fmla="*/ 1420238 h 2751446"/>
                <a:gd name="connsiteX8" fmla="*/ 738098 w 2547443"/>
                <a:gd name="connsiteY8" fmla="*/ 1819072 h 2751446"/>
                <a:gd name="connsiteX9" fmla="*/ 913196 w 2547443"/>
                <a:gd name="connsiteY9" fmla="*/ 2504872 h 2751446"/>
                <a:gd name="connsiteX10" fmla="*/ 694323 w 2547443"/>
                <a:gd name="connsiteY10" fmla="*/ 2694562 h 2751446"/>
                <a:gd name="connsiteX11" fmla="*/ 426814 w 2547443"/>
                <a:gd name="connsiteY11" fmla="*/ 1969851 h 2751446"/>
                <a:gd name="connsiteX12" fmla="*/ 42569 w 2547443"/>
                <a:gd name="connsiteY12" fmla="*/ 1532106 h 2751446"/>
                <a:gd name="connsiteX13" fmla="*/ 96072 w 2547443"/>
                <a:gd name="connsiteY13" fmla="*/ 982494 h 2751446"/>
                <a:gd name="connsiteX0" fmla="*/ 99995 w 2551366"/>
                <a:gd name="connsiteY0" fmla="*/ 982494 h 2751446"/>
                <a:gd name="connsiteX1" fmla="*/ 990076 w 2551366"/>
                <a:gd name="connsiteY1" fmla="*/ 9727 h 2751446"/>
                <a:gd name="connsiteX2" fmla="*/ 1646693 w 2551366"/>
                <a:gd name="connsiteY2" fmla="*/ 0 h 2751446"/>
                <a:gd name="connsiteX3" fmla="*/ 2551366 w 2551366"/>
                <a:gd name="connsiteY3" fmla="*/ 131323 h 2751446"/>
                <a:gd name="connsiteX4" fmla="*/ 1549416 w 2551366"/>
                <a:gd name="connsiteY4" fmla="*/ 355060 h 2751446"/>
                <a:gd name="connsiteX5" fmla="*/ 1131126 w 2551366"/>
                <a:gd name="connsiteY5" fmla="*/ 306422 h 2751446"/>
                <a:gd name="connsiteX6" fmla="*/ 401552 w 2551366"/>
                <a:gd name="connsiteY6" fmla="*/ 1118680 h 2751446"/>
                <a:gd name="connsiteX7" fmla="*/ 382098 w 2551366"/>
                <a:gd name="connsiteY7" fmla="*/ 1420238 h 2751446"/>
                <a:gd name="connsiteX8" fmla="*/ 742021 w 2551366"/>
                <a:gd name="connsiteY8" fmla="*/ 1819072 h 2751446"/>
                <a:gd name="connsiteX9" fmla="*/ 917119 w 2551366"/>
                <a:gd name="connsiteY9" fmla="*/ 2504872 h 2751446"/>
                <a:gd name="connsiteX10" fmla="*/ 698246 w 2551366"/>
                <a:gd name="connsiteY10" fmla="*/ 2694562 h 2751446"/>
                <a:gd name="connsiteX11" fmla="*/ 430737 w 2551366"/>
                <a:gd name="connsiteY11" fmla="*/ 1969851 h 2751446"/>
                <a:gd name="connsiteX12" fmla="*/ 41628 w 2551366"/>
                <a:gd name="connsiteY12" fmla="*/ 1493195 h 2751446"/>
                <a:gd name="connsiteX13" fmla="*/ 99995 w 2551366"/>
                <a:gd name="connsiteY13" fmla="*/ 982494 h 2751446"/>
                <a:gd name="connsiteX0" fmla="*/ 117001 w 2568372"/>
                <a:gd name="connsiteY0" fmla="*/ 982494 h 2751446"/>
                <a:gd name="connsiteX1" fmla="*/ 1007082 w 2568372"/>
                <a:gd name="connsiteY1" fmla="*/ 9727 h 2751446"/>
                <a:gd name="connsiteX2" fmla="*/ 1663699 w 2568372"/>
                <a:gd name="connsiteY2" fmla="*/ 0 h 2751446"/>
                <a:gd name="connsiteX3" fmla="*/ 2568372 w 2568372"/>
                <a:gd name="connsiteY3" fmla="*/ 131323 h 2751446"/>
                <a:gd name="connsiteX4" fmla="*/ 1566422 w 2568372"/>
                <a:gd name="connsiteY4" fmla="*/ 355060 h 2751446"/>
                <a:gd name="connsiteX5" fmla="*/ 1148132 w 2568372"/>
                <a:gd name="connsiteY5" fmla="*/ 306422 h 2751446"/>
                <a:gd name="connsiteX6" fmla="*/ 418558 w 2568372"/>
                <a:gd name="connsiteY6" fmla="*/ 1118680 h 2751446"/>
                <a:gd name="connsiteX7" fmla="*/ 399104 w 2568372"/>
                <a:gd name="connsiteY7" fmla="*/ 1420238 h 2751446"/>
                <a:gd name="connsiteX8" fmla="*/ 759027 w 2568372"/>
                <a:gd name="connsiteY8" fmla="*/ 1819072 h 2751446"/>
                <a:gd name="connsiteX9" fmla="*/ 934125 w 2568372"/>
                <a:gd name="connsiteY9" fmla="*/ 2504872 h 2751446"/>
                <a:gd name="connsiteX10" fmla="*/ 715252 w 2568372"/>
                <a:gd name="connsiteY10" fmla="*/ 2694562 h 2751446"/>
                <a:gd name="connsiteX11" fmla="*/ 447743 w 2568372"/>
                <a:gd name="connsiteY11" fmla="*/ 1969851 h 2751446"/>
                <a:gd name="connsiteX12" fmla="*/ 58634 w 2568372"/>
                <a:gd name="connsiteY12" fmla="*/ 1493195 h 2751446"/>
                <a:gd name="connsiteX13" fmla="*/ 117001 w 2568372"/>
                <a:gd name="connsiteY13" fmla="*/ 982494 h 2751446"/>
                <a:gd name="connsiteX0" fmla="*/ 117001 w 2568372"/>
                <a:gd name="connsiteY0" fmla="*/ 982494 h 2751446"/>
                <a:gd name="connsiteX1" fmla="*/ 1007082 w 2568372"/>
                <a:gd name="connsiteY1" fmla="*/ 9727 h 2751446"/>
                <a:gd name="connsiteX2" fmla="*/ 1663699 w 2568372"/>
                <a:gd name="connsiteY2" fmla="*/ 0 h 2751446"/>
                <a:gd name="connsiteX3" fmla="*/ 2568372 w 2568372"/>
                <a:gd name="connsiteY3" fmla="*/ 131323 h 2751446"/>
                <a:gd name="connsiteX4" fmla="*/ 1566422 w 2568372"/>
                <a:gd name="connsiteY4" fmla="*/ 355060 h 2751446"/>
                <a:gd name="connsiteX5" fmla="*/ 1148132 w 2568372"/>
                <a:gd name="connsiteY5" fmla="*/ 306422 h 2751446"/>
                <a:gd name="connsiteX6" fmla="*/ 418558 w 2568372"/>
                <a:gd name="connsiteY6" fmla="*/ 1118680 h 2751446"/>
                <a:gd name="connsiteX7" fmla="*/ 399104 w 2568372"/>
                <a:gd name="connsiteY7" fmla="*/ 1420238 h 2751446"/>
                <a:gd name="connsiteX8" fmla="*/ 759027 w 2568372"/>
                <a:gd name="connsiteY8" fmla="*/ 1819072 h 2751446"/>
                <a:gd name="connsiteX9" fmla="*/ 934125 w 2568372"/>
                <a:gd name="connsiteY9" fmla="*/ 2504872 h 2751446"/>
                <a:gd name="connsiteX10" fmla="*/ 715252 w 2568372"/>
                <a:gd name="connsiteY10" fmla="*/ 2694562 h 2751446"/>
                <a:gd name="connsiteX11" fmla="*/ 447743 w 2568372"/>
                <a:gd name="connsiteY11" fmla="*/ 1969851 h 2751446"/>
                <a:gd name="connsiteX12" fmla="*/ 58634 w 2568372"/>
                <a:gd name="connsiteY12" fmla="*/ 1493195 h 2751446"/>
                <a:gd name="connsiteX13" fmla="*/ 117001 w 2568372"/>
                <a:gd name="connsiteY13" fmla="*/ 982494 h 2751446"/>
                <a:gd name="connsiteX0" fmla="*/ 117001 w 2568372"/>
                <a:gd name="connsiteY0" fmla="*/ 982494 h 2751446"/>
                <a:gd name="connsiteX1" fmla="*/ 1007082 w 2568372"/>
                <a:gd name="connsiteY1" fmla="*/ 9727 h 2751446"/>
                <a:gd name="connsiteX2" fmla="*/ 1663699 w 2568372"/>
                <a:gd name="connsiteY2" fmla="*/ 0 h 2751446"/>
                <a:gd name="connsiteX3" fmla="*/ 2568372 w 2568372"/>
                <a:gd name="connsiteY3" fmla="*/ 131323 h 2751446"/>
                <a:gd name="connsiteX4" fmla="*/ 1566422 w 2568372"/>
                <a:gd name="connsiteY4" fmla="*/ 355060 h 2751446"/>
                <a:gd name="connsiteX5" fmla="*/ 1148132 w 2568372"/>
                <a:gd name="connsiteY5" fmla="*/ 306422 h 2751446"/>
                <a:gd name="connsiteX6" fmla="*/ 418558 w 2568372"/>
                <a:gd name="connsiteY6" fmla="*/ 1118680 h 2751446"/>
                <a:gd name="connsiteX7" fmla="*/ 399104 w 2568372"/>
                <a:gd name="connsiteY7" fmla="*/ 1420238 h 2751446"/>
                <a:gd name="connsiteX8" fmla="*/ 759027 w 2568372"/>
                <a:gd name="connsiteY8" fmla="*/ 1819072 h 2751446"/>
                <a:gd name="connsiteX9" fmla="*/ 934125 w 2568372"/>
                <a:gd name="connsiteY9" fmla="*/ 2504872 h 2751446"/>
                <a:gd name="connsiteX10" fmla="*/ 715252 w 2568372"/>
                <a:gd name="connsiteY10" fmla="*/ 2694562 h 2751446"/>
                <a:gd name="connsiteX11" fmla="*/ 472062 w 2568372"/>
                <a:gd name="connsiteY11" fmla="*/ 1935804 h 2751446"/>
                <a:gd name="connsiteX12" fmla="*/ 58634 w 2568372"/>
                <a:gd name="connsiteY12" fmla="*/ 1493195 h 2751446"/>
                <a:gd name="connsiteX13" fmla="*/ 117001 w 2568372"/>
                <a:gd name="connsiteY13" fmla="*/ 982494 h 2751446"/>
                <a:gd name="connsiteX0" fmla="*/ 117001 w 2568372"/>
                <a:gd name="connsiteY0" fmla="*/ 982494 h 2751446"/>
                <a:gd name="connsiteX1" fmla="*/ 1007082 w 2568372"/>
                <a:gd name="connsiteY1" fmla="*/ 9727 h 2751446"/>
                <a:gd name="connsiteX2" fmla="*/ 1663699 w 2568372"/>
                <a:gd name="connsiteY2" fmla="*/ 0 h 2751446"/>
                <a:gd name="connsiteX3" fmla="*/ 2568372 w 2568372"/>
                <a:gd name="connsiteY3" fmla="*/ 131323 h 2751446"/>
                <a:gd name="connsiteX4" fmla="*/ 1566422 w 2568372"/>
                <a:gd name="connsiteY4" fmla="*/ 355060 h 2751446"/>
                <a:gd name="connsiteX5" fmla="*/ 1148132 w 2568372"/>
                <a:gd name="connsiteY5" fmla="*/ 306422 h 2751446"/>
                <a:gd name="connsiteX6" fmla="*/ 418558 w 2568372"/>
                <a:gd name="connsiteY6" fmla="*/ 1118680 h 2751446"/>
                <a:gd name="connsiteX7" fmla="*/ 399104 w 2568372"/>
                <a:gd name="connsiteY7" fmla="*/ 1420238 h 2751446"/>
                <a:gd name="connsiteX8" fmla="*/ 759027 w 2568372"/>
                <a:gd name="connsiteY8" fmla="*/ 1819072 h 2751446"/>
                <a:gd name="connsiteX9" fmla="*/ 934125 w 2568372"/>
                <a:gd name="connsiteY9" fmla="*/ 2504872 h 2751446"/>
                <a:gd name="connsiteX10" fmla="*/ 715252 w 2568372"/>
                <a:gd name="connsiteY10" fmla="*/ 2694562 h 2751446"/>
                <a:gd name="connsiteX11" fmla="*/ 472062 w 2568372"/>
                <a:gd name="connsiteY11" fmla="*/ 1935804 h 2751446"/>
                <a:gd name="connsiteX12" fmla="*/ 58634 w 2568372"/>
                <a:gd name="connsiteY12" fmla="*/ 1493195 h 2751446"/>
                <a:gd name="connsiteX13" fmla="*/ 117001 w 2568372"/>
                <a:gd name="connsiteY13" fmla="*/ 982494 h 2751446"/>
                <a:gd name="connsiteX0" fmla="*/ 117001 w 2568372"/>
                <a:gd name="connsiteY0" fmla="*/ 982494 h 2751446"/>
                <a:gd name="connsiteX1" fmla="*/ 1007082 w 2568372"/>
                <a:gd name="connsiteY1" fmla="*/ 9727 h 2751446"/>
                <a:gd name="connsiteX2" fmla="*/ 1663699 w 2568372"/>
                <a:gd name="connsiteY2" fmla="*/ 0 h 2751446"/>
                <a:gd name="connsiteX3" fmla="*/ 2568372 w 2568372"/>
                <a:gd name="connsiteY3" fmla="*/ 131323 h 2751446"/>
                <a:gd name="connsiteX4" fmla="*/ 1566422 w 2568372"/>
                <a:gd name="connsiteY4" fmla="*/ 355060 h 2751446"/>
                <a:gd name="connsiteX5" fmla="*/ 1148132 w 2568372"/>
                <a:gd name="connsiteY5" fmla="*/ 306422 h 2751446"/>
                <a:gd name="connsiteX6" fmla="*/ 418558 w 2568372"/>
                <a:gd name="connsiteY6" fmla="*/ 1118680 h 2751446"/>
                <a:gd name="connsiteX7" fmla="*/ 399104 w 2568372"/>
                <a:gd name="connsiteY7" fmla="*/ 1420238 h 2751446"/>
                <a:gd name="connsiteX8" fmla="*/ 759027 w 2568372"/>
                <a:gd name="connsiteY8" fmla="*/ 1819072 h 2751446"/>
                <a:gd name="connsiteX9" fmla="*/ 934125 w 2568372"/>
                <a:gd name="connsiteY9" fmla="*/ 2504872 h 2751446"/>
                <a:gd name="connsiteX10" fmla="*/ 715252 w 2568372"/>
                <a:gd name="connsiteY10" fmla="*/ 2694562 h 2751446"/>
                <a:gd name="connsiteX11" fmla="*/ 452606 w 2568372"/>
                <a:gd name="connsiteY11" fmla="*/ 1935804 h 2751446"/>
                <a:gd name="connsiteX12" fmla="*/ 58634 w 2568372"/>
                <a:gd name="connsiteY12" fmla="*/ 1493195 h 2751446"/>
                <a:gd name="connsiteX13" fmla="*/ 117001 w 2568372"/>
                <a:gd name="connsiteY13" fmla="*/ 982494 h 2751446"/>
                <a:gd name="connsiteX0" fmla="*/ 117001 w 2568372"/>
                <a:gd name="connsiteY0" fmla="*/ 982494 h 2751446"/>
                <a:gd name="connsiteX1" fmla="*/ 1007082 w 2568372"/>
                <a:gd name="connsiteY1" fmla="*/ 9727 h 2751446"/>
                <a:gd name="connsiteX2" fmla="*/ 1663699 w 2568372"/>
                <a:gd name="connsiteY2" fmla="*/ 0 h 2751446"/>
                <a:gd name="connsiteX3" fmla="*/ 2568372 w 2568372"/>
                <a:gd name="connsiteY3" fmla="*/ 131323 h 2751446"/>
                <a:gd name="connsiteX4" fmla="*/ 1566422 w 2568372"/>
                <a:gd name="connsiteY4" fmla="*/ 355060 h 2751446"/>
                <a:gd name="connsiteX5" fmla="*/ 1148132 w 2568372"/>
                <a:gd name="connsiteY5" fmla="*/ 306422 h 2751446"/>
                <a:gd name="connsiteX6" fmla="*/ 418558 w 2568372"/>
                <a:gd name="connsiteY6" fmla="*/ 1118680 h 2751446"/>
                <a:gd name="connsiteX7" fmla="*/ 399104 w 2568372"/>
                <a:gd name="connsiteY7" fmla="*/ 1420238 h 2751446"/>
                <a:gd name="connsiteX8" fmla="*/ 759027 w 2568372"/>
                <a:gd name="connsiteY8" fmla="*/ 1819072 h 2751446"/>
                <a:gd name="connsiteX9" fmla="*/ 934125 w 2568372"/>
                <a:gd name="connsiteY9" fmla="*/ 2504872 h 2751446"/>
                <a:gd name="connsiteX10" fmla="*/ 715252 w 2568372"/>
                <a:gd name="connsiteY10" fmla="*/ 2694562 h 2751446"/>
                <a:gd name="connsiteX11" fmla="*/ 452606 w 2568372"/>
                <a:gd name="connsiteY11" fmla="*/ 1935804 h 2751446"/>
                <a:gd name="connsiteX12" fmla="*/ 58634 w 2568372"/>
                <a:gd name="connsiteY12" fmla="*/ 1493195 h 2751446"/>
                <a:gd name="connsiteX13" fmla="*/ 117001 w 2568372"/>
                <a:gd name="connsiteY13" fmla="*/ 982494 h 2751446"/>
                <a:gd name="connsiteX0" fmla="*/ 117001 w 2568372"/>
                <a:gd name="connsiteY0" fmla="*/ 982494 h 2751446"/>
                <a:gd name="connsiteX1" fmla="*/ 1007082 w 2568372"/>
                <a:gd name="connsiteY1" fmla="*/ 9727 h 2751446"/>
                <a:gd name="connsiteX2" fmla="*/ 1663699 w 2568372"/>
                <a:gd name="connsiteY2" fmla="*/ 0 h 2751446"/>
                <a:gd name="connsiteX3" fmla="*/ 2568372 w 2568372"/>
                <a:gd name="connsiteY3" fmla="*/ 131323 h 2751446"/>
                <a:gd name="connsiteX4" fmla="*/ 1566422 w 2568372"/>
                <a:gd name="connsiteY4" fmla="*/ 355060 h 2751446"/>
                <a:gd name="connsiteX5" fmla="*/ 1148132 w 2568372"/>
                <a:gd name="connsiteY5" fmla="*/ 306422 h 2751446"/>
                <a:gd name="connsiteX6" fmla="*/ 418558 w 2568372"/>
                <a:gd name="connsiteY6" fmla="*/ 1118680 h 2751446"/>
                <a:gd name="connsiteX7" fmla="*/ 399104 w 2568372"/>
                <a:gd name="connsiteY7" fmla="*/ 1420238 h 2751446"/>
                <a:gd name="connsiteX8" fmla="*/ 759027 w 2568372"/>
                <a:gd name="connsiteY8" fmla="*/ 1819072 h 2751446"/>
                <a:gd name="connsiteX9" fmla="*/ 934125 w 2568372"/>
                <a:gd name="connsiteY9" fmla="*/ 2504872 h 2751446"/>
                <a:gd name="connsiteX10" fmla="*/ 715252 w 2568372"/>
                <a:gd name="connsiteY10" fmla="*/ 2694562 h 2751446"/>
                <a:gd name="connsiteX11" fmla="*/ 452606 w 2568372"/>
                <a:gd name="connsiteY11" fmla="*/ 1935804 h 2751446"/>
                <a:gd name="connsiteX12" fmla="*/ 58634 w 2568372"/>
                <a:gd name="connsiteY12" fmla="*/ 1493195 h 2751446"/>
                <a:gd name="connsiteX13" fmla="*/ 117001 w 2568372"/>
                <a:gd name="connsiteY13" fmla="*/ 982494 h 2751446"/>
                <a:gd name="connsiteX0" fmla="*/ 117001 w 2568372"/>
                <a:gd name="connsiteY0" fmla="*/ 982494 h 2708634"/>
                <a:gd name="connsiteX1" fmla="*/ 1007082 w 2568372"/>
                <a:gd name="connsiteY1" fmla="*/ 9727 h 2708634"/>
                <a:gd name="connsiteX2" fmla="*/ 1663699 w 2568372"/>
                <a:gd name="connsiteY2" fmla="*/ 0 h 2708634"/>
                <a:gd name="connsiteX3" fmla="*/ 2568372 w 2568372"/>
                <a:gd name="connsiteY3" fmla="*/ 131323 h 2708634"/>
                <a:gd name="connsiteX4" fmla="*/ 1566422 w 2568372"/>
                <a:gd name="connsiteY4" fmla="*/ 355060 h 2708634"/>
                <a:gd name="connsiteX5" fmla="*/ 1148132 w 2568372"/>
                <a:gd name="connsiteY5" fmla="*/ 306422 h 2708634"/>
                <a:gd name="connsiteX6" fmla="*/ 418558 w 2568372"/>
                <a:gd name="connsiteY6" fmla="*/ 1118680 h 2708634"/>
                <a:gd name="connsiteX7" fmla="*/ 399104 w 2568372"/>
                <a:gd name="connsiteY7" fmla="*/ 1420238 h 2708634"/>
                <a:gd name="connsiteX8" fmla="*/ 759027 w 2568372"/>
                <a:gd name="connsiteY8" fmla="*/ 1819072 h 2708634"/>
                <a:gd name="connsiteX9" fmla="*/ 934125 w 2568372"/>
                <a:gd name="connsiteY9" fmla="*/ 2504872 h 2708634"/>
                <a:gd name="connsiteX10" fmla="*/ 715252 w 2568372"/>
                <a:gd name="connsiteY10" fmla="*/ 2694562 h 2708634"/>
                <a:gd name="connsiteX11" fmla="*/ 452606 w 2568372"/>
                <a:gd name="connsiteY11" fmla="*/ 1935804 h 2708634"/>
                <a:gd name="connsiteX12" fmla="*/ 58634 w 2568372"/>
                <a:gd name="connsiteY12" fmla="*/ 1493195 h 2708634"/>
                <a:gd name="connsiteX13" fmla="*/ 117001 w 2568372"/>
                <a:gd name="connsiteY13" fmla="*/ 982494 h 2708634"/>
                <a:gd name="connsiteX0" fmla="*/ 117001 w 2568372"/>
                <a:gd name="connsiteY0" fmla="*/ 982494 h 2705878"/>
                <a:gd name="connsiteX1" fmla="*/ 1007082 w 2568372"/>
                <a:gd name="connsiteY1" fmla="*/ 9727 h 2705878"/>
                <a:gd name="connsiteX2" fmla="*/ 1663699 w 2568372"/>
                <a:gd name="connsiteY2" fmla="*/ 0 h 2705878"/>
                <a:gd name="connsiteX3" fmla="*/ 2568372 w 2568372"/>
                <a:gd name="connsiteY3" fmla="*/ 131323 h 2705878"/>
                <a:gd name="connsiteX4" fmla="*/ 1566422 w 2568372"/>
                <a:gd name="connsiteY4" fmla="*/ 355060 h 2705878"/>
                <a:gd name="connsiteX5" fmla="*/ 1148132 w 2568372"/>
                <a:gd name="connsiteY5" fmla="*/ 306422 h 2705878"/>
                <a:gd name="connsiteX6" fmla="*/ 418558 w 2568372"/>
                <a:gd name="connsiteY6" fmla="*/ 1118680 h 2705878"/>
                <a:gd name="connsiteX7" fmla="*/ 399104 w 2568372"/>
                <a:gd name="connsiteY7" fmla="*/ 1420238 h 2705878"/>
                <a:gd name="connsiteX8" fmla="*/ 759027 w 2568372"/>
                <a:gd name="connsiteY8" fmla="*/ 1819072 h 2705878"/>
                <a:gd name="connsiteX9" fmla="*/ 934125 w 2568372"/>
                <a:gd name="connsiteY9" fmla="*/ 2504872 h 2705878"/>
                <a:gd name="connsiteX10" fmla="*/ 715252 w 2568372"/>
                <a:gd name="connsiteY10" fmla="*/ 2694562 h 2705878"/>
                <a:gd name="connsiteX11" fmla="*/ 452606 w 2568372"/>
                <a:gd name="connsiteY11" fmla="*/ 1935804 h 2705878"/>
                <a:gd name="connsiteX12" fmla="*/ 58634 w 2568372"/>
                <a:gd name="connsiteY12" fmla="*/ 1493195 h 2705878"/>
                <a:gd name="connsiteX13" fmla="*/ 117001 w 2568372"/>
                <a:gd name="connsiteY13" fmla="*/ 982494 h 2705878"/>
                <a:gd name="connsiteX0" fmla="*/ 117001 w 2568372"/>
                <a:gd name="connsiteY0" fmla="*/ 982494 h 2705878"/>
                <a:gd name="connsiteX1" fmla="*/ 1007082 w 2568372"/>
                <a:gd name="connsiteY1" fmla="*/ 9727 h 2705878"/>
                <a:gd name="connsiteX2" fmla="*/ 1663699 w 2568372"/>
                <a:gd name="connsiteY2" fmla="*/ 0 h 2705878"/>
                <a:gd name="connsiteX3" fmla="*/ 2568372 w 2568372"/>
                <a:gd name="connsiteY3" fmla="*/ 131323 h 2705878"/>
                <a:gd name="connsiteX4" fmla="*/ 1566422 w 2568372"/>
                <a:gd name="connsiteY4" fmla="*/ 355060 h 2705878"/>
                <a:gd name="connsiteX5" fmla="*/ 1148132 w 2568372"/>
                <a:gd name="connsiteY5" fmla="*/ 306422 h 2705878"/>
                <a:gd name="connsiteX6" fmla="*/ 418558 w 2568372"/>
                <a:gd name="connsiteY6" fmla="*/ 1118680 h 2705878"/>
                <a:gd name="connsiteX7" fmla="*/ 399104 w 2568372"/>
                <a:gd name="connsiteY7" fmla="*/ 1420238 h 2705878"/>
                <a:gd name="connsiteX8" fmla="*/ 768755 w 2568372"/>
                <a:gd name="connsiteY8" fmla="*/ 1809344 h 2705878"/>
                <a:gd name="connsiteX9" fmla="*/ 934125 w 2568372"/>
                <a:gd name="connsiteY9" fmla="*/ 2504872 h 2705878"/>
                <a:gd name="connsiteX10" fmla="*/ 715252 w 2568372"/>
                <a:gd name="connsiteY10" fmla="*/ 2694562 h 2705878"/>
                <a:gd name="connsiteX11" fmla="*/ 452606 w 2568372"/>
                <a:gd name="connsiteY11" fmla="*/ 1935804 h 2705878"/>
                <a:gd name="connsiteX12" fmla="*/ 58634 w 2568372"/>
                <a:gd name="connsiteY12" fmla="*/ 1493195 h 2705878"/>
                <a:gd name="connsiteX13" fmla="*/ 117001 w 2568372"/>
                <a:gd name="connsiteY13" fmla="*/ 982494 h 2705878"/>
                <a:gd name="connsiteX0" fmla="*/ 117001 w 2568372"/>
                <a:gd name="connsiteY0" fmla="*/ 982494 h 2705878"/>
                <a:gd name="connsiteX1" fmla="*/ 1007082 w 2568372"/>
                <a:gd name="connsiteY1" fmla="*/ 9727 h 2705878"/>
                <a:gd name="connsiteX2" fmla="*/ 1663699 w 2568372"/>
                <a:gd name="connsiteY2" fmla="*/ 0 h 2705878"/>
                <a:gd name="connsiteX3" fmla="*/ 2568372 w 2568372"/>
                <a:gd name="connsiteY3" fmla="*/ 131323 h 2705878"/>
                <a:gd name="connsiteX4" fmla="*/ 1566422 w 2568372"/>
                <a:gd name="connsiteY4" fmla="*/ 355060 h 2705878"/>
                <a:gd name="connsiteX5" fmla="*/ 1148132 w 2568372"/>
                <a:gd name="connsiteY5" fmla="*/ 306422 h 2705878"/>
                <a:gd name="connsiteX6" fmla="*/ 418558 w 2568372"/>
                <a:gd name="connsiteY6" fmla="*/ 1118680 h 2705878"/>
                <a:gd name="connsiteX7" fmla="*/ 399104 w 2568372"/>
                <a:gd name="connsiteY7" fmla="*/ 1420238 h 2705878"/>
                <a:gd name="connsiteX8" fmla="*/ 768755 w 2568372"/>
                <a:gd name="connsiteY8" fmla="*/ 1809344 h 2705878"/>
                <a:gd name="connsiteX9" fmla="*/ 934125 w 2568372"/>
                <a:gd name="connsiteY9" fmla="*/ 2504872 h 2705878"/>
                <a:gd name="connsiteX10" fmla="*/ 715252 w 2568372"/>
                <a:gd name="connsiteY10" fmla="*/ 2694562 h 2705878"/>
                <a:gd name="connsiteX11" fmla="*/ 452606 w 2568372"/>
                <a:gd name="connsiteY11" fmla="*/ 1935804 h 2705878"/>
                <a:gd name="connsiteX12" fmla="*/ 58634 w 2568372"/>
                <a:gd name="connsiteY12" fmla="*/ 1493195 h 2705878"/>
                <a:gd name="connsiteX13" fmla="*/ 117001 w 2568372"/>
                <a:gd name="connsiteY13" fmla="*/ 982494 h 2705878"/>
                <a:gd name="connsiteX0" fmla="*/ 117001 w 2568372"/>
                <a:gd name="connsiteY0" fmla="*/ 982494 h 2705878"/>
                <a:gd name="connsiteX1" fmla="*/ 1007082 w 2568372"/>
                <a:gd name="connsiteY1" fmla="*/ 9727 h 2705878"/>
                <a:gd name="connsiteX2" fmla="*/ 1663699 w 2568372"/>
                <a:gd name="connsiteY2" fmla="*/ 0 h 2705878"/>
                <a:gd name="connsiteX3" fmla="*/ 2568372 w 2568372"/>
                <a:gd name="connsiteY3" fmla="*/ 131323 h 2705878"/>
                <a:gd name="connsiteX4" fmla="*/ 1566422 w 2568372"/>
                <a:gd name="connsiteY4" fmla="*/ 355060 h 2705878"/>
                <a:gd name="connsiteX5" fmla="*/ 1148132 w 2568372"/>
                <a:gd name="connsiteY5" fmla="*/ 306422 h 2705878"/>
                <a:gd name="connsiteX6" fmla="*/ 418558 w 2568372"/>
                <a:gd name="connsiteY6" fmla="*/ 1118680 h 2705878"/>
                <a:gd name="connsiteX7" fmla="*/ 399104 w 2568372"/>
                <a:gd name="connsiteY7" fmla="*/ 1420238 h 2705878"/>
                <a:gd name="connsiteX8" fmla="*/ 768755 w 2568372"/>
                <a:gd name="connsiteY8" fmla="*/ 1809344 h 2705878"/>
                <a:gd name="connsiteX9" fmla="*/ 934125 w 2568372"/>
                <a:gd name="connsiteY9" fmla="*/ 2504872 h 2705878"/>
                <a:gd name="connsiteX10" fmla="*/ 715252 w 2568372"/>
                <a:gd name="connsiteY10" fmla="*/ 2694562 h 2705878"/>
                <a:gd name="connsiteX11" fmla="*/ 452606 w 2568372"/>
                <a:gd name="connsiteY11" fmla="*/ 1935804 h 2705878"/>
                <a:gd name="connsiteX12" fmla="*/ 58634 w 2568372"/>
                <a:gd name="connsiteY12" fmla="*/ 1493195 h 2705878"/>
                <a:gd name="connsiteX13" fmla="*/ 117001 w 2568372"/>
                <a:gd name="connsiteY13" fmla="*/ 982494 h 2705878"/>
                <a:gd name="connsiteX0" fmla="*/ 117001 w 2568372"/>
                <a:gd name="connsiteY0" fmla="*/ 1079805 h 2803189"/>
                <a:gd name="connsiteX1" fmla="*/ 1007082 w 2568372"/>
                <a:gd name="connsiteY1" fmla="*/ 107038 h 2803189"/>
                <a:gd name="connsiteX2" fmla="*/ 1663699 w 2568372"/>
                <a:gd name="connsiteY2" fmla="*/ 97311 h 2803189"/>
                <a:gd name="connsiteX3" fmla="*/ 2568372 w 2568372"/>
                <a:gd name="connsiteY3" fmla="*/ 228634 h 2803189"/>
                <a:gd name="connsiteX4" fmla="*/ 1566422 w 2568372"/>
                <a:gd name="connsiteY4" fmla="*/ 452371 h 2803189"/>
                <a:gd name="connsiteX5" fmla="*/ 1148132 w 2568372"/>
                <a:gd name="connsiteY5" fmla="*/ 403733 h 2803189"/>
                <a:gd name="connsiteX6" fmla="*/ 418558 w 2568372"/>
                <a:gd name="connsiteY6" fmla="*/ 1215991 h 2803189"/>
                <a:gd name="connsiteX7" fmla="*/ 399104 w 2568372"/>
                <a:gd name="connsiteY7" fmla="*/ 1517549 h 2803189"/>
                <a:gd name="connsiteX8" fmla="*/ 768755 w 2568372"/>
                <a:gd name="connsiteY8" fmla="*/ 1906655 h 2803189"/>
                <a:gd name="connsiteX9" fmla="*/ 934125 w 2568372"/>
                <a:gd name="connsiteY9" fmla="*/ 2602183 h 2803189"/>
                <a:gd name="connsiteX10" fmla="*/ 715252 w 2568372"/>
                <a:gd name="connsiteY10" fmla="*/ 2791873 h 2803189"/>
                <a:gd name="connsiteX11" fmla="*/ 452606 w 2568372"/>
                <a:gd name="connsiteY11" fmla="*/ 2033115 h 2803189"/>
                <a:gd name="connsiteX12" fmla="*/ 58634 w 2568372"/>
                <a:gd name="connsiteY12" fmla="*/ 1590506 h 2803189"/>
                <a:gd name="connsiteX13" fmla="*/ 117001 w 2568372"/>
                <a:gd name="connsiteY13" fmla="*/ 1079805 h 2803189"/>
                <a:gd name="connsiteX0" fmla="*/ 117001 w 2568372"/>
                <a:gd name="connsiteY0" fmla="*/ 1091839 h 2815223"/>
                <a:gd name="connsiteX1" fmla="*/ 1007082 w 2568372"/>
                <a:gd name="connsiteY1" fmla="*/ 119072 h 2815223"/>
                <a:gd name="connsiteX2" fmla="*/ 1663699 w 2568372"/>
                <a:gd name="connsiteY2" fmla="*/ 109345 h 2815223"/>
                <a:gd name="connsiteX3" fmla="*/ 2568372 w 2568372"/>
                <a:gd name="connsiteY3" fmla="*/ 240668 h 2815223"/>
                <a:gd name="connsiteX4" fmla="*/ 1566422 w 2568372"/>
                <a:gd name="connsiteY4" fmla="*/ 464405 h 2815223"/>
                <a:gd name="connsiteX5" fmla="*/ 1148132 w 2568372"/>
                <a:gd name="connsiteY5" fmla="*/ 415767 h 2815223"/>
                <a:gd name="connsiteX6" fmla="*/ 418558 w 2568372"/>
                <a:gd name="connsiteY6" fmla="*/ 1228025 h 2815223"/>
                <a:gd name="connsiteX7" fmla="*/ 399104 w 2568372"/>
                <a:gd name="connsiteY7" fmla="*/ 1529583 h 2815223"/>
                <a:gd name="connsiteX8" fmla="*/ 768755 w 2568372"/>
                <a:gd name="connsiteY8" fmla="*/ 1918689 h 2815223"/>
                <a:gd name="connsiteX9" fmla="*/ 934125 w 2568372"/>
                <a:gd name="connsiteY9" fmla="*/ 2614217 h 2815223"/>
                <a:gd name="connsiteX10" fmla="*/ 715252 w 2568372"/>
                <a:gd name="connsiteY10" fmla="*/ 2803907 h 2815223"/>
                <a:gd name="connsiteX11" fmla="*/ 452606 w 2568372"/>
                <a:gd name="connsiteY11" fmla="*/ 2045149 h 2815223"/>
                <a:gd name="connsiteX12" fmla="*/ 58634 w 2568372"/>
                <a:gd name="connsiteY12" fmla="*/ 1602540 h 2815223"/>
                <a:gd name="connsiteX13" fmla="*/ 117001 w 2568372"/>
                <a:gd name="connsiteY13" fmla="*/ 1091839 h 2815223"/>
                <a:gd name="connsiteX0" fmla="*/ 117001 w 2568372"/>
                <a:gd name="connsiteY0" fmla="*/ 1091839 h 2815223"/>
                <a:gd name="connsiteX1" fmla="*/ 1007082 w 2568372"/>
                <a:gd name="connsiteY1" fmla="*/ 119072 h 2815223"/>
                <a:gd name="connsiteX2" fmla="*/ 1663699 w 2568372"/>
                <a:gd name="connsiteY2" fmla="*/ 109345 h 2815223"/>
                <a:gd name="connsiteX3" fmla="*/ 2568372 w 2568372"/>
                <a:gd name="connsiteY3" fmla="*/ 240668 h 2815223"/>
                <a:gd name="connsiteX4" fmla="*/ 1566422 w 2568372"/>
                <a:gd name="connsiteY4" fmla="*/ 464405 h 2815223"/>
                <a:gd name="connsiteX5" fmla="*/ 1148132 w 2568372"/>
                <a:gd name="connsiteY5" fmla="*/ 415767 h 2815223"/>
                <a:gd name="connsiteX6" fmla="*/ 418558 w 2568372"/>
                <a:gd name="connsiteY6" fmla="*/ 1228025 h 2815223"/>
                <a:gd name="connsiteX7" fmla="*/ 399104 w 2568372"/>
                <a:gd name="connsiteY7" fmla="*/ 1529583 h 2815223"/>
                <a:gd name="connsiteX8" fmla="*/ 768755 w 2568372"/>
                <a:gd name="connsiteY8" fmla="*/ 1918689 h 2815223"/>
                <a:gd name="connsiteX9" fmla="*/ 934125 w 2568372"/>
                <a:gd name="connsiteY9" fmla="*/ 2614217 h 2815223"/>
                <a:gd name="connsiteX10" fmla="*/ 715252 w 2568372"/>
                <a:gd name="connsiteY10" fmla="*/ 2803907 h 2815223"/>
                <a:gd name="connsiteX11" fmla="*/ 452606 w 2568372"/>
                <a:gd name="connsiteY11" fmla="*/ 2045149 h 2815223"/>
                <a:gd name="connsiteX12" fmla="*/ 58634 w 2568372"/>
                <a:gd name="connsiteY12" fmla="*/ 1602540 h 2815223"/>
                <a:gd name="connsiteX13" fmla="*/ 117001 w 2568372"/>
                <a:gd name="connsiteY13" fmla="*/ 1091839 h 2815223"/>
                <a:gd name="connsiteX0" fmla="*/ 117001 w 2568372"/>
                <a:gd name="connsiteY0" fmla="*/ 1091839 h 2815223"/>
                <a:gd name="connsiteX1" fmla="*/ 1007082 w 2568372"/>
                <a:gd name="connsiteY1" fmla="*/ 119072 h 2815223"/>
                <a:gd name="connsiteX2" fmla="*/ 1663699 w 2568372"/>
                <a:gd name="connsiteY2" fmla="*/ 109345 h 2815223"/>
                <a:gd name="connsiteX3" fmla="*/ 2568372 w 2568372"/>
                <a:gd name="connsiteY3" fmla="*/ 240668 h 2815223"/>
                <a:gd name="connsiteX4" fmla="*/ 1566422 w 2568372"/>
                <a:gd name="connsiteY4" fmla="*/ 464405 h 2815223"/>
                <a:gd name="connsiteX5" fmla="*/ 1148132 w 2568372"/>
                <a:gd name="connsiteY5" fmla="*/ 415767 h 2815223"/>
                <a:gd name="connsiteX6" fmla="*/ 418558 w 2568372"/>
                <a:gd name="connsiteY6" fmla="*/ 1228025 h 2815223"/>
                <a:gd name="connsiteX7" fmla="*/ 399104 w 2568372"/>
                <a:gd name="connsiteY7" fmla="*/ 1529583 h 2815223"/>
                <a:gd name="connsiteX8" fmla="*/ 768755 w 2568372"/>
                <a:gd name="connsiteY8" fmla="*/ 1918689 h 2815223"/>
                <a:gd name="connsiteX9" fmla="*/ 934125 w 2568372"/>
                <a:gd name="connsiteY9" fmla="*/ 2614217 h 2815223"/>
                <a:gd name="connsiteX10" fmla="*/ 715252 w 2568372"/>
                <a:gd name="connsiteY10" fmla="*/ 2803907 h 2815223"/>
                <a:gd name="connsiteX11" fmla="*/ 452606 w 2568372"/>
                <a:gd name="connsiteY11" fmla="*/ 2045149 h 2815223"/>
                <a:gd name="connsiteX12" fmla="*/ 58634 w 2568372"/>
                <a:gd name="connsiteY12" fmla="*/ 1602540 h 2815223"/>
                <a:gd name="connsiteX13" fmla="*/ 117001 w 2568372"/>
                <a:gd name="connsiteY13" fmla="*/ 1091839 h 2815223"/>
                <a:gd name="connsiteX0" fmla="*/ 117001 w 2568372"/>
                <a:gd name="connsiteY0" fmla="*/ 1091839 h 2815223"/>
                <a:gd name="connsiteX1" fmla="*/ 1007082 w 2568372"/>
                <a:gd name="connsiteY1" fmla="*/ 119072 h 2815223"/>
                <a:gd name="connsiteX2" fmla="*/ 1663699 w 2568372"/>
                <a:gd name="connsiteY2" fmla="*/ 109345 h 2815223"/>
                <a:gd name="connsiteX3" fmla="*/ 2568372 w 2568372"/>
                <a:gd name="connsiteY3" fmla="*/ 240668 h 2815223"/>
                <a:gd name="connsiteX4" fmla="*/ 1566422 w 2568372"/>
                <a:gd name="connsiteY4" fmla="*/ 464405 h 2815223"/>
                <a:gd name="connsiteX5" fmla="*/ 1148132 w 2568372"/>
                <a:gd name="connsiteY5" fmla="*/ 415767 h 2815223"/>
                <a:gd name="connsiteX6" fmla="*/ 418558 w 2568372"/>
                <a:gd name="connsiteY6" fmla="*/ 1228025 h 2815223"/>
                <a:gd name="connsiteX7" fmla="*/ 399104 w 2568372"/>
                <a:gd name="connsiteY7" fmla="*/ 1529583 h 2815223"/>
                <a:gd name="connsiteX8" fmla="*/ 768755 w 2568372"/>
                <a:gd name="connsiteY8" fmla="*/ 1918689 h 2815223"/>
                <a:gd name="connsiteX9" fmla="*/ 934125 w 2568372"/>
                <a:gd name="connsiteY9" fmla="*/ 2614217 h 2815223"/>
                <a:gd name="connsiteX10" fmla="*/ 715252 w 2568372"/>
                <a:gd name="connsiteY10" fmla="*/ 2803907 h 2815223"/>
                <a:gd name="connsiteX11" fmla="*/ 452606 w 2568372"/>
                <a:gd name="connsiteY11" fmla="*/ 2045149 h 2815223"/>
                <a:gd name="connsiteX12" fmla="*/ 58634 w 2568372"/>
                <a:gd name="connsiteY12" fmla="*/ 1602540 h 2815223"/>
                <a:gd name="connsiteX13" fmla="*/ 117001 w 2568372"/>
                <a:gd name="connsiteY13" fmla="*/ 1091839 h 2815223"/>
                <a:gd name="connsiteX0" fmla="*/ 117001 w 2568372"/>
                <a:gd name="connsiteY0" fmla="*/ 1091839 h 2815223"/>
                <a:gd name="connsiteX1" fmla="*/ 1007082 w 2568372"/>
                <a:gd name="connsiteY1" fmla="*/ 119072 h 2815223"/>
                <a:gd name="connsiteX2" fmla="*/ 1663699 w 2568372"/>
                <a:gd name="connsiteY2" fmla="*/ 109345 h 2815223"/>
                <a:gd name="connsiteX3" fmla="*/ 2568372 w 2568372"/>
                <a:gd name="connsiteY3" fmla="*/ 240668 h 2815223"/>
                <a:gd name="connsiteX4" fmla="*/ 1566422 w 2568372"/>
                <a:gd name="connsiteY4" fmla="*/ 464405 h 2815223"/>
                <a:gd name="connsiteX5" fmla="*/ 1148132 w 2568372"/>
                <a:gd name="connsiteY5" fmla="*/ 415767 h 2815223"/>
                <a:gd name="connsiteX6" fmla="*/ 418558 w 2568372"/>
                <a:gd name="connsiteY6" fmla="*/ 1228025 h 2815223"/>
                <a:gd name="connsiteX7" fmla="*/ 399104 w 2568372"/>
                <a:gd name="connsiteY7" fmla="*/ 1529583 h 2815223"/>
                <a:gd name="connsiteX8" fmla="*/ 768755 w 2568372"/>
                <a:gd name="connsiteY8" fmla="*/ 1918689 h 2815223"/>
                <a:gd name="connsiteX9" fmla="*/ 934125 w 2568372"/>
                <a:gd name="connsiteY9" fmla="*/ 2614217 h 2815223"/>
                <a:gd name="connsiteX10" fmla="*/ 715252 w 2568372"/>
                <a:gd name="connsiteY10" fmla="*/ 2803907 h 2815223"/>
                <a:gd name="connsiteX11" fmla="*/ 452606 w 2568372"/>
                <a:gd name="connsiteY11" fmla="*/ 2045149 h 2815223"/>
                <a:gd name="connsiteX12" fmla="*/ 58634 w 2568372"/>
                <a:gd name="connsiteY12" fmla="*/ 1602540 h 2815223"/>
                <a:gd name="connsiteX13" fmla="*/ 117001 w 2568372"/>
                <a:gd name="connsiteY13" fmla="*/ 1091839 h 2815223"/>
                <a:gd name="connsiteX0" fmla="*/ 117001 w 2603282"/>
                <a:gd name="connsiteY0" fmla="*/ 1091839 h 2815223"/>
                <a:gd name="connsiteX1" fmla="*/ 1007082 w 2603282"/>
                <a:gd name="connsiteY1" fmla="*/ 119072 h 2815223"/>
                <a:gd name="connsiteX2" fmla="*/ 1663699 w 2603282"/>
                <a:gd name="connsiteY2" fmla="*/ 109345 h 2815223"/>
                <a:gd name="connsiteX3" fmla="*/ 2568372 w 2603282"/>
                <a:gd name="connsiteY3" fmla="*/ 240668 h 2815223"/>
                <a:gd name="connsiteX4" fmla="*/ 2334908 w 2603282"/>
                <a:gd name="connsiteY4" fmla="*/ 483861 h 2815223"/>
                <a:gd name="connsiteX5" fmla="*/ 1566422 w 2603282"/>
                <a:gd name="connsiteY5" fmla="*/ 464405 h 2815223"/>
                <a:gd name="connsiteX6" fmla="*/ 1148132 w 2603282"/>
                <a:gd name="connsiteY6" fmla="*/ 415767 h 2815223"/>
                <a:gd name="connsiteX7" fmla="*/ 418558 w 2603282"/>
                <a:gd name="connsiteY7" fmla="*/ 1228025 h 2815223"/>
                <a:gd name="connsiteX8" fmla="*/ 399104 w 2603282"/>
                <a:gd name="connsiteY8" fmla="*/ 1529583 h 2815223"/>
                <a:gd name="connsiteX9" fmla="*/ 768755 w 2603282"/>
                <a:gd name="connsiteY9" fmla="*/ 1918689 h 2815223"/>
                <a:gd name="connsiteX10" fmla="*/ 934125 w 2603282"/>
                <a:gd name="connsiteY10" fmla="*/ 2614217 h 2815223"/>
                <a:gd name="connsiteX11" fmla="*/ 715252 w 2603282"/>
                <a:gd name="connsiteY11" fmla="*/ 2803907 h 2815223"/>
                <a:gd name="connsiteX12" fmla="*/ 452606 w 2603282"/>
                <a:gd name="connsiteY12" fmla="*/ 2045149 h 2815223"/>
                <a:gd name="connsiteX13" fmla="*/ 58634 w 2603282"/>
                <a:gd name="connsiteY13" fmla="*/ 1602540 h 2815223"/>
                <a:gd name="connsiteX14" fmla="*/ 117001 w 2603282"/>
                <a:gd name="connsiteY14" fmla="*/ 1091839 h 2815223"/>
                <a:gd name="connsiteX0" fmla="*/ 117001 w 2704505"/>
                <a:gd name="connsiteY0" fmla="*/ 1091839 h 2815223"/>
                <a:gd name="connsiteX1" fmla="*/ 1007082 w 2704505"/>
                <a:gd name="connsiteY1" fmla="*/ 119072 h 2815223"/>
                <a:gd name="connsiteX2" fmla="*/ 1663699 w 2704505"/>
                <a:gd name="connsiteY2" fmla="*/ 109345 h 2815223"/>
                <a:gd name="connsiteX3" fmla="*/ 2568372 w 2704505"/>
                <a:gd name="connsiteY3" fmla="*/ 240668 h 2815223"/>
                <a:gd name="connsiteX4" fmla="*/ 2617010 w 2704505"/>
                <a:gd name="connsiteY4" fmla="*/ 381721 h 2815223"/>
                <a:gd name="connsiteX5" fmla="*/ 1566422 w 2704505"/>
                <a:gd name="connsiteY5" fmla="*/ 464405 h 2815223"/>
                <a:gd name="connsiteX6" fmla="*/ 1148132 w 2704505"/>
                <a:gd name="connsiteY6" fmla="*/ 415767 h 2815223"/>
                <a:gd name="connsiteX7" fmla="*/ 418558 w 2704505"/>
                <a:gd name="connsiteY7" fmla="*/ 1228025 h 2815223"/>
                <a:gd name="connsiteX8" fmla="*/ 399104 w 2704505"/>
                <a:gd name="connsiteY8" fmla="*/ 1529583 h 2815223"/>
                <a:gd name="connsiteX9" fmla="*/ 768755 w 2704505"/>
                <a:gd name="connsiteY9" fmla="*/ 1918689 h 2815223"/>
                <a:gd name="connsiteX10" fmla="*/ 934125 w 2704505"/>
                <a:gd name="connsiteY10" fmla="*/ 2614217 h 2815223"/>
                <a:gd name="connsiteX11" fmla="*/ 715252 w 2704505"/>
                <a:gd name="connsiteY11" fmla="*/ 2803907 h 2815223"/>
                <a:gd name="connsiteX12" fmla="*/ 452606 w 2704505"/>
                <a:gd name="connsiteY12" fmla="*/ 2045149 h 2815223"/>
                <a:gd name="connsiteX13" fmla="*/ 58634 w 2704505"/>
                <a:gd name="connsiteY13" fmla="*/ 1602540 h 2815223"/>
                <a:gd name="connsiteX14" fmla="*/ 117001 w 2704505"/>
                <a:gd name="connsiteY14" fmla="*/ 1091839 h 2815223"/>
                <a:gd name="connsiteX0" fmla="*/ 117001 w 2832040"/>
                <a:gd name="connsiteY0" fmla="*/ 1091839 h 2815223"/>
                <a:gd name="connsiteX1" fmla="*/ 1007082 w 2832040"/>
                <a:gd name="connsiteY1" fmla="*/ 119072 h 2815223"/>
                <a:gd name="connsiteX2" fmla="*/ 1663699 w 2832040"/>
                <a:gd name="connsiteY2" fmla="*/ 109345 h 2815223"/>
                <a:gd name="connsiteX3" fmla="*/ 2568372 w 2832040"/>
                <a:gd name="connsiteY3" fmla="*/ 240668 h 2815223"/>
                <a:gd name="connsiteX4" fmla="*/ 2617010 w 2832040"/>
                <a:gd name="connsiteY4" fmla="*/ 381721 h 2815223"/>
                <a:gd name="connsiteX5" fmla="*/ 1566422 w 2832040"/>
                <a:gd name="connsiteY5" fmla="*/ 464405 h 2815223"/>
                <a:gd name="connsiteX6" fmla="*/ 1148132 w 2832040"/>
                <a:gd name="connsiteY6" fmla="*/ 415767 h 2815223"/>
                <a:gd name="connsiteX7" fmla="*/ 418558 w 2832040"/>
                <a:gd name="connsiteY7" fmla="*/ 1228025 h 2815223"/>
                <a:gd name="connsiteX8" fmla="*/ 399104 w 2832040"/>
                <a:gd name="connsiteY8" fmla="*/ 1529583 h 2815223"/>
                <a:gd name="connsiteX9" fmla="*/ 768755 w 2832040"/>
                <a:gd name="connsiteY9" fmla="*/ 1918689 h 2815223"/>
                <a:gd name="connsiteX10" fmla="*/ 934125 w 2832040"/>
                <a:gd name="connsiteY10" fmla="*/ 2614217 h 2815223"/>
                <a:gd name="connsiteX11" fmla="*/ 715252 w 2832040"/>
                <a:gd name="connsiteY11" fmla="*/ 2803907 h 2815223"/>
                <a:gd name="connsiteX12" fmla="*/ 452606 w 2832040"/>
                <a:gd name="connsiteY12" fmla="*/ 2045149 h 2815223"/>
                <a:gd name="connsiteX13" fmla="*/ 58634 w 2832040"/>
                <a:gd name="connsiteY13" fmla="*/ 1602540 h 2815223"/>
                <a:gd name="connsiteX14" fmla="*/ 117001 w 2832040"/>
                <a:gd name="connsiteY14" fmla="*/ 1091839 h 2815223"/>
                <a:gd name="connsiteX0" fmla="*/ 117001 w 2832040"/>
                <a:gd name="connsiteY0" fmla="*/ 1091839 h 2815223"/>
                <a:gd name="connsiteX1" fmla="*/ 1007082 w 2832040"/>
                <a:gd name="connsiteY1" fmla="*/ 119072 h 2815223"/>
                <a:gd name="connsiteX2" fmla="*/ 1663699 w 2832040"/>
                <a:gd name="connsiteY2" fmla="*/ 109345 h 2815223"/>
                <a:gd name="connsiteX3" fmla="*/ 2568372 w 2832040"/>
                <a:gd name="connsiteY3" fmla="*/ 240668 h 2815223"/>
                <a:gd name="connsiteX4" fmla="*/ 2617010 w 2832040"/>
                <a:gd name="connsiteY4" fmla="*/ 381721 h 2815223"/>
                <a:gd name="connsiteX5" fmla="*/ 1566422 w 2832040"/>
                <a:gd name="connsiteY5" fmla="*/ 464405 h 2815223"/>
                <a:gd name="connsiteX6" fmla="*/ 1148132 w 2832040"/>
                <a:gd name="connsiteY6" fmla="*/ 415767 h 2815223"/>
                <a:gd name="connsiteX7" fmla="*/ 418558 w 2832040"/>
                <a:gd name="connsiteY7" fmla="*/ 1228025 h 2815223"/>
                <a:gd name="connsiteX8" fmla="*/ 399104 w 2832040"/>
                <a:gd name="connsiteY8" fmla="*/ 1529583 h 2815223"/>
                <a:gd name="connsiteX9" fmla="*/ 768755 w 2832040"/>
                <a:gd name="connsiteY9" fmla="*/ 1918689 h 2815223"/>
                <a:gd name="connsiteX10" fmla="*/ 934125 w 2832040"/>
                <a:gd name="connsiteY10" fmla="*/ 2614217 h 2815223"/>
                <a:gd name="connsiteX11" fmla="*/ 715252 w 2832040"/>
                <a:gd name="connsiteY11" fmla="*/ 2803907 h 2815223"/>
                <a:gd name="connsiteX12" fmla="*/ 452606 w 2832040"/>
                <a:gd name="connsiteY12" fmla="*/ 2045149 h 2815223"/>
                <a:gd name="connsiteX13" fmla="*/ 58634 w 2832040"/>
                <a:gd name="connsiteY13" fmla="*/ 1602540 h 2815223"/>
                <a:gd name="connsiteX14" fmla="*/ 117001 w 2832040"/>
                <a:gd name="connsiteY14" fmla="*/ 1091839 h 2815223"/>
                <a:gd name="connsiteX0" fmla="*/ 117001 w 2836680"/>
                <a:gd name="connsiteY0" fmla="*/ 1091839 h 2815223"/>
                <a:gd name="connsiteX1" fmla="*/ 1007082 w 2836680"/>
                <a:gd name="connsiteY1" fmla="*/ 119072 h 2815223"/>
                <a:gd name="connsiteX2" fmla="*/ 1663699 w 2836680"/>
                <a:gd name="connsiteY2" fmla="*/ 109345 h 2815223"/>
                <a:gd name="connsiteX3" fmla="*/ 2568372 w 2836680"/>
                <a:gd name="connsiteY3" fmla="*/ 240668 h 2815223"/>
                <a:gd name="connsiteX4" fmla="*/ 2617010 w 2836680"/>
                <a:gd name="connsiteY4" fmla="*/ 381721 h 2815223"/>
                <a:gd name="connsiteX5" fmla="*/ 1566422 w 2836680"/>
                <a:gd name="connsiteY5" fmla="*/ 464405 h 2815223"/>
                <a:gd name="connsiteX6" fmla="*/ 1148132 w 2836680"/>
                <a:gd name="connsiteY6" fmla="*/ 415767 h 2815223"/>
                <a:gd name="connsiteX7" fmla="*/ 418558 w 2836680"/>
                <a:gd name="connsiteY7" fmla="*/ 1228025 h 2815223"/>
                <a:gd name="connsiteX8" fmla="*/ 399104 w 2836680"/>
                <a:gd name="connsiteY8" fmla="*/ 1529583 h 2815223"/>
                <a:gd name="connsiteX9" fmla="*/ 768755 w 2836680"/>
                <a:gd name="connsiteY9" fmla="*/ 1918689 h 2815223"/>
                <a:gd name="connsiteX10" fmla="*/ 934125 w 2836680"/>
                <a:gd name="connsiteY10" fmla="*/ 2614217 h 2815223"/>
                <a:gd name="connsiteX11" fmla="*/ 715252 w 2836680"/>
                <a:gd name="connsiteY11" fmla="*/ 2803907 h 2815223"/>
                <a:gd name="connsiteX12" fmla="*/ 452606 w 2836680"/>
                <a:gd name="connsiteY12" fmla="*/ 2045149 h 2815223"/>
                <a:gd name="connsiteX13" fmla="*/ 58634 w 2836680"/>
                <a:gd name="connsiteY13" fmla="*/ 1602540 h 2815223"/>
                <a:gd name="connsiteX14" fmla="*/ 117001 w 2836680"/>
                <a:gd name="connsiteY14" fmla="*/ 1091839 h 2815223"/>
                <a:gd name="connsiteX0" fmla="*/ 117001 w 2836680"/>
                <a:gd name="connsiteY0" fmla="*/ 1091839 h 2815223"/>
                <a:gd name="connsiteX1" fmla="*/ 1007082 w 2836680"/>
                <a:gd name="connsiteY1" fmla="*/ 119072 h 2815223"/>
                <a:gd name="connsiteX2" fmla="*/ 1663699 w 2836680"/>
                <a:gd name="connsiteY2" fmla="*/ 109345 h 2815223"/>
                <a:gd name="connsiteX3" fmla="*/ 2568372 w 2836680"/>
                <a:gd name="connsiteY3" fmla="*/ 240668 h 2815223"/>
                <a:gd name="connsiteX4" fmla="*/ 2617010 w 2836680"/>
                <a:gd name="connsiteY4" fmla="*/ 381721 h 2815223"/>
                <a:gd name="connsiteX5" fmla="*/ 1566422 w 2836680"/>
                <a:gd name="connsiteY5" fmla="*/ 464405 h 2815223"/>
                <a:gd name="connsiteX6" fmla="*/ 1148132 w 2836680"/>
                <a:gd name="connsiteY6" fmla="*/ 415767 h 2815223"/>
                <a:gd name="connsiteX7" fmla="*/ 418558 w 2836680"/>
                <a:gd name="connsiteY7" fmla="*/ 1228025 h 2815223"/>
                <a:gd name="connsiteX8" fmla="*/ 399104 w 2836680"/>
                <a:gd name="connsiteY8" fmla="*/ 1529583 h 2815223"/>
                <a:gd name="connsiteX9" fmla="*/ 768755 w 2836680"/>
                <a:gd name="connsiteY9" fmla="*/ 1918689 h 2815223"/>
                <a:gd name="connsiteX10" fmla="*/ 934125 w 2836680"/>
                <a:gd name="connsiteY10" fmla="*/ 2614217 h 2815223"/>
                <a:gd name="connsiteX11" fmla="*/ 715252 w 2836680"/>
                <a:gd name="connsiteY11" fmla="*/ 2803907 h 2815223"/>
                <a:gd name="connsiteX12" fmla="*/ 452606 w 2836680"/>
                <a:gd name="connsiteY12" fmla="*/ 2045149 h 2815223"/>
                <a:gd name="connsiteX13" fmla="*/ 58634 w 2836680"/>
                <a:gd name="connsiteY13" fmla="*/ 1602540 h 2815223"/>
                <a:gd name="connsiteX14" fmla="*/ 117001 w 2836680"/>
                <a:gd name="connsiteY14" fmla="*/ 1091839 h 2815223"/>
                <a:gd name="connsiteX0" fmla="*/ 117001 w 2836680"/>
                <a:gd name="connsiteY0" fmla="*/ 1091839 h 2815223"/>
                <a:gd name="connsiteX1" fmla="*/ 1007082 w 2836680"/>
                <a:gd name="connsiteY1" fmla="*/ 119072 h 2815223"/>
                <a:gd name="connsiteX2" fmla="*/ 1663699 w 2836680"/>
                <a:gd name="connsiteY2" fmla="*/ 109345 h 2815223"/>
                <a:gd name="connsiteX3" fmla="*/ 2568372 w 2836680"/>
                <a:gd name="connsiteY3" fmla="*/ 240668 h 2815223"/>
                <a:gd name="connsiteX4" fmla="*/ 2617010 w 2836680"/>
                <a:gd name="connsiteY4" fmla="*/ 381721 h 2815223"/>
                <a:gd name="connsiteX5" fmla="*/ 1566422 w 2836680"/>
                <a:gd name="connsiteY5" fmla="*/ 464405 h 2815223"/>
                <a:gd name="connsiteX6" fmla="*/ 1148132 w 2836680"/>
                <a:gd name="connsiteY6" fmla="*/ 415767 h 2815223"/>
                <a:gd name="connsiteX7" fmla="*/ 418558 w 2836680"/>
                <a:gd name="connsiteY7" fmla="*/ 1228025 h 2815223"/>
                <a:gd name="connsiteX8" fmla="*/ 399104 w 2836680"/>
                <a:gd name="connsiteY8" fmla="*/ 1529583 h 2815223"/>
                <a:gd name="connsiteX9" fmla="*/ 768755 w 2836680"/>
                <a:gd name="connsiteY9" fmla="*/ 1918689 h 2815223"/>
                <a:gd name="connsiteX10" fmla="*/ 934125 w 2836680"/>
                <a:gd name="connsiteY10" fmla="*/ 2614217 h 2815223"/>
                <a:gd name="connsiteX11" fmla="*/ 715252 w 2836680"/>
                <a:gd name="connsiteY11" fmla="*/ 2803907 h 2815223"/>
                <a:gd name="connsiteX12" fmla="*/ 452606 w 2836680"/>
                <a:gd name="connsiteY12" fmla="*/ 2045149 h 2815223"/>
                <a:gd name="connsiteX13" fmla="*/ 58634 w 2836680"/>
                <a:gd name="connsiteY13" fmla="*/ 1602540 h 2815223"/>
                <a:gd name="connsiteX14" fmla="*/ 117001 w 2836680"/>
                <a:gd name="connsiteY14" fmla="*/ 1091839 h 2815223"/>
                <a:gd name="connsiteX0" fmla="*/ 117001 w 2836680"/>
                <a:gd name="connsiteY0" fmla="*/ 1091839 h 2815223"/>
                <a:gd name="connsiteX1" fmla="*/ 1007082 w 2836680"/>
                <a:gd name="connsiteY1" fmla="*/ 119072 h 2815223"/>
                <a:gd name="connsiteX2" fmla="*/ 1663699 w 2836680"/>
                <a:gd name="connsiteY2" fmla="*/ 109345 h 2815223"/>
                <a:gd name="connsiteX3" fmla="*/ 2568372 w 2836680"/>
                <a:gd name="connsiteY3" fmla="*/ 240668 h 2815223"/>
                <a:gd name="connsiteX4" fmla="*/ 2617010 w 2836680"/>
                <a:gd name="connsiteY4" fmla="*/ 381721 h 2815223"/>
                <a:gd name="connsiteX5" fmla="*/ 1566422 w 2836680"/>
                <a:gd name="connsiteY5" fmla="*/ 464405 h 2815223"/>
                <a:gd name="connsiteX6" fmla="*/ 1148132 w 2836680"/>
                <a:gd name="connsiteY6" fmla="*/ 415767 h 2815223"/>
                <a:gd name="connsiteX7" fmla="*/ 418558 w 2836680"/>
                <a:gd name="connsiteY7" fmla="*/ 1228025 h 2815223"/>
                <a:gd name="connsiteX8" fmla="*/ 399104 w 2836680"/>
                <a:gd name="connsiteY8" fmla="*/ 1529583 h 2815223"/>
                <a:gd name="connsiteX9" fmla="*/ 768755 w 2836680"/>
                <a:gd name="connsiteY9" fmla="*/ 1918689 h 2815223"/>
                <a:gd name="connsiteX10" fmla="*/ 934125 w 2836680"/>
                <a:gd name="connsiteY10" fmla="*/ 2614217 h 2815223"/>
                <a:gd name="connsiteX11" fmla="*/ 715252 w 2836680"/>
                <a:gd name="connsiteY11" fmla="*/ 2803907 h 2815223"/>
                <a:gd name="connsiteX12" fmla="*/ 452606 w 2836680"/>
                <a:gd name="connsiteY12" fmla="*/ 2045149 h 2815223"/>
                <a:gd name="connsiteX13" fmla="*/ 58634 w 2836680"/>
                <a:gd name="connsiteY13" fmla="*/ 1602540 h 2815223"/>
                <a:gd name="connsiteX14" fmla="*/ 117001 w 2836680"/>
                <a:gd name="connsiteY14" fmla="*/ 1091839 h 2815223"/>
                <a:gd name="connsiteX0" fmla="*/ 117001 w 2836680"/>
                <a:gd name="connsiteY0" fmla="*/ 1091839 h 2815223"/>
                <a:gd name="connsiteX1" fmla="*/ 1007082 w 2836680"/>
                <a:gd name="connsiteY1" fmla="*/ 119072 h 2815223"/>
                <a:gd name="connsiteX2" fmla="*/ 1663699 w 2836680"/>
                <a:gd name="connsiteY2" fmla="*/ 109345 h 2815223"/>
                <a:gd name="connsiteX3" fmla="*/ 2568372 w 2836680"/>
                <a:gd name="connsiteY3" fmla="*/ 240668 h 2815223"/>
                <a:gd name="connsiteX4" fmla="*/ 2617010 w 2836680"/>
                <a:gd name="connsiteY4" fmla="*/ 381721 h 2815223"/>
                <a:gd name="connsiteX5" fmla="*/ 1566422 w 2836680"/>
                <a:gd name="connsiteY5" fmla="*/ 464405 h 2815223"/>
                <a:gd name="connsiteX6" fmla="*/ 1148132 w 2836680"/>
                <a:gd name="connsiteY6" fmla="*/ 415767 h 2815223"/>
                <a:gd name="connsiteX7" fmla="*/ 418558 w 2836680"/>
                <a:gd name="connsiteY7" fmla="*/ 1228025 h 2815223"/>
                <a:gd name="connsiteX8" fmla="*/ 399104 w 2836680"/>
                <a:gd name="connsiteY8" fmla="*/ 1529583 h 2815223"/>
                <a:gd name="connsiteX9" fmla="*/ 768755 w 2836680"/>
                <a:gd name="connsiteY9" fmla="*/ 1918689 h 2815223"/>
                <a:gd name="connsiteX10" fmla="*/ 934125 w 2836680"/>
                <a:gd name="connsiteY10" fmla="*/ 2614217 h 2815223"/>
                <a:gd name="connsiteX11" fmla="*/ 715252 w 2836680"/>
                <a:gd name="connsiteY11" fmla="*/ 2803907 h 2815223"/>
                <a:gd name="connsiteX12" fmla="*/ 452606 w 2836680"/>
                <a:gd name="connsiteY12" fmla="*/ 2045149 h 2815223"/>
                <a:gd name="connsiteX13" fmla="*/ 58634 w 2836680"/>
                <a:gd name="connsiteY13" fmla="*/ 1602540 h 2815223"/>
                <a:gd name="connsiteX14" fmla="*/ 117001 w 2836680"/>
                <a:gd name="connsiteY14" fmla="*/ 1091839 h 2815223"/>
                <a:gd name="connsiteX0" fmla="*/ 117001 w 2836680"/>
                <a:gd name="connsiteY0" fmla="*/ 1091839 h 2815223"/>
                <a:gd name="connsiteX1" fmla="*/ 1007082 w 2836680"/>
                <a:gd name="connsiteY1" fmla="*/ 119072 h 2815223"/>
                <a:gd name="connsiteX2" fmla="*/ 1663699 w 2836680"/>
                <a:gd name="connsiteY2" fmla="*/ 109345 h 2815223"/>
                <a:gd name="connsiteX3" fmla="*/ 2568372 w 2836680"/>
                <a:gd name="connsiteY3" fmla="*/ 240668 h 2815223"/>
                <a:gd name="connsiteX4" fmla="*/ 2617010 w 2836680"/>
                <a:gd name="connsiteY4" fmla="*/ 381721 h 2815223"/>
                <a:gd name="connsiteX5" fmla="*/ 1566422 w 2836680"/>
                <a:gd name="connsiteY5" fmla="*/ 464405 h 2815223"/>
                <a:gd name="connsiteX6" fmla="*/ 1148132 w 2836680"/>
                <a:gd name="connsiteY6" fmla="*/ 415767 h 2815223"/>
                <a:gd name="connsiteX7" fmla="*/ 418558 w 2836680"/>
                <a:gd name="connsiteY7" fmla="*/ 1228025 h 2815223"/>
                <a:gd name="connsiteX8" fmla="*/ 399104 w 2836680"/>
                <a:gd name="connsiteY8" fmla="*/ 1529583 h 2815223"/>
                <a:gd name="connsiteX9" fmla="*/ 768755 w 2836680"/>
                <a:gd name="connsiteY9" fmla="*/ 1918689 h 2815223"/>
                <a:gd name="connsiteX10" fmla="*/ 934125 w 2836680"/>
                <a:gd name="connsiteY10" fmla="*/ 2614217 h 2815223"/>
                <a:gd name="connsiteX11" fmla="*/ 715252 w 2836680"/>
                <a:gd name="connsiteY11" fmla="*/ 2803907 h 2815223"/>
                <a:gd name="connsiteX12" fmla="*/ 452606 w 2836680"/>
                <a:gd name="connsiteY12" fmla="*/ 2045149 h 2815223"/>
                <a:gd name="connsiteX13" fmla="*/ 58634 w 2836680"/>
                <a:gd name="connsiteY13" fmla="*/ 1602540 h 2815223"/>
                <a:gd name="connsiteX14" fmla="*/ 117001 w 2836680"/>
                <a:gd name="connsiteY14" fmla="*/ 1091839 h 2815223"/>
                <a:gd name="connsiteX0" fmla="*/ 117001 w 2836680"/>
                <a:gd name="connsiteY0" fmla="*/ 1091839 h 2815223"/>
                <a:gd name="connsiteX1" fmla="*/ 1007082 w 2836680"/>
                <a:gd name="connsiteY1" fmla="*/ 119072 h 2815223"/>
                <a:gd name="connsiteX2" fmla="*/ 1663699 w 2836680"/>
                <a:gd name="connsiteY2" fmla="*/ 109345 h 2815223"/>
                <a:gd name="connsiteX3" fmla="*/ 2568372 w 2836680"/>
                <a:gd name="connsiteY3" fmla="*/ 240668 h 2815223"/>
                <a:gd name="connsiteX4" fmla="*/ 2617010 w 2836680"/>
                <a:gd name="connsiteY4" fmla="*/ 381721 h 2815223"/>
                <a:gd name="connsiteX5" fmla="*/ 1566422 w 2836680"/>
                <a:gd name="connsiteY5" fmla="*/ 464405 h 2815223"/>
                <a:gd name="connsiteX6" fmla="*/ 1148132 w 2836680"/>
                <a:gd name="connsiteY6" fmla="*/ 415767 h 2815223"/>
                <a:gd name="connsiteX7" fmla="*/ 418558 w 2836680"/>
                <a:gd name="connsiteY7" fmla="*/ 1228025 h 2815223"/>
                <a:gd name="connsiteX8" fmla="*/ 399104 w 2836680"/>
                <a:gd name="connsiteY8" fmla="*/ 1529583 h 2815223"/>
                <a:gd name="connsiteX9" fmla="*/ 768755 w 2836680"/>
                <a:gd name="connsiteY9" fmla="*/ 1918689 h 2815223"/>
                <a:gd name="connsiteX10" fmla="*/ 934125 w 2836680"/>
                <a:gd name="connsiteY10" fmla="*/ 2614217 h 2815223"/>
                <a:gd name="connsiteX11" fmla="*/ 715252 w 2836680"/>
                <a:gd name="connsiteY11" fmla="*/ 2803907 h 2815223"/>
                <a:gd name="connsiteX12" fmla="*/ 452606 w 2836680"/>
                <a:gd name="connsiteY12" fmla="*/ 2045149 h 2815223"/>
                <a:gd name="connsiteX13" fmla="*/ 58634 w 2836680"/>
                <a:gd name="connsiteY13" fmla="*/ 1602540 h 2815223"/>
                <a:gd name="connsiteX14" fmla="*/ 117001 w 2836680"/>
                <a:gd name="connsiteY14" fmla="*/ 1091839 h 2815223"/>
                <a:gd name="connsiteX0" fmla="*/ 117001 w 2846845"/>
                <a:gd name="connsiteY0" fmla="*/ 1091839 h 2815223"/>
                <a:gd name="connsiteX1" fmla="*/ 1007082 w 2846845"/>
                <a:gd name="connsiteY1" fmla="*/ 119072 h 2815223"/>
                <a:gd name="connsiteX2" fmla="*/ 1663699 w 2846845"/>
                <a:gd name="connsiteY2" fmla="*/ 109345 h 2815223"/>
                <a:gd name="connsiteX3" fmla="*/ 2568372 w 2846845"/>
                <a:gd name="connsiteY3" fmla="*/ 240668 h 2815223"/>
                <a:gd name="connsiteX4" fmla="*/ 2617010 w 2846845"/>
                <a:gd name="connsiteY4" fmla="*/ 381721 h 2815223"/>
                <a:gd name="connsiteX5" fmla="*/ 1566422 w 2846845"/>
                <a:gd name="connsiteY5" fmla="*/ 464405 h 2815223"/>
                <a:gd name="connsiteX6" fmla="*/ 1148132 w 2846845"/>
                <a:gd name="connsiteY6" fmla="*/ 415767 h 2815223"/>
                <a:gd name="connsiteX7" fmla="*/ 418558 w 2846845"/>
                <a:gd name="connsiteY7" fmla="*/ 1228025 h 2815223"/>
                <a:gd name="connsiteX8" fmla="*/ 399104 w 2846845"/>
                <a:gd name="connsiteY8" fmla="*/ 1529583 h 2815223"/>
                <a:gd name="connsiteX9" fmla="*/ 768755 w 2846845"/>
                <a:gd name="connsiteY9" fmla="*/ 1918689 h 2815223"/>
                <a:gd name="connsiteX10" fmla="*/ 934125 w 2846845"/>
                <a:gd name="connsiteY10" fmla="*/ 2614217 h 2815223"/>
                <a:gd name="connsiteX11" fmla="*/ 715252 w 2846845"/>
                <a:gd name="connsiteY11" fmla="*/ 2803907 h 2815223"/>
                <a:gd name="connsiteX12" fmla="*/ 452606 w 2846845"/>
                <a:gd name="connsiteY12" fmla="*/ 2045149 h 2815223"/>
                <a:gd name="connsiteX13" fmla="*/ 58634 w 2846845"/>
                <a:gd name="connsiteY13" fmla="*/ 1602540 h 2815223"/>
                <a:gd name="connsiteX14" fmla="*/ 117001 w 2846845"/>
                <a:gd name="connsiteY14" fmla="*/ 1091839 h 2815223"/>
                <a:gd name="connsiteX0" fmla="*/ 117001 w 2846845"/>
                <a:gd name="connsiteY0" fmla="*/ 1091839 h 2815223"/>
                <a:gd name="connsiteX1" fmla="*/ 1007082 w 2846845"/>
                <a:gd name="connsiteY1" fmla="*/ 119072 h 2815223"/>
                <a:gd name="connsiteX2" fmla="*/ 1663699 w 2846845"/>
                <a:gd name="connsiteY2" fmla="*/ 109345 h 2815223"/>
                <a:gd name="connsiteX3" fmla="*/ 2568372 w 2846845"/>
                <a:gd name="connsiteY3" fmla="*/ 240668 h 2815223"/>
                <a:gd name="connsiteX4" fmla="*/ 2617010 w 2846845"/>
                <a:gd name="connsiteY4" fmla="*/ 381721 h 2815223"/>
                <a:gd name="connsiteX5" fmla="*/ 1566422 w 2846845"/>
                <a:gd name="connsiteY5" fmla="*/ 464405 h 2815223"/>
                <a:gd name="connsiteX6" fmla="*/ 1148132 w 2846845"/>
                <a:gd name="connsiteY6" fmla="*/ 415767 h 2815223"/>
                <a:gd name="connsiteX7" fmla="*/ 418558 w 2846845"/>
                <a:gd name="connsiteY7" fmla="*/ 1228025 h 2815223"/>
                <a:gd name="connsiteX8" fmla="*/ 399104 w 2846845"/>
                <a:gd name="connsiteY8" fmla="*/ 1529583 h 2815223"/>
                <a:gd name="connsiteX9" fmla="*/ 768755 w 2846845"/>
                <a:gd name="connsiteY9" fmla="*/ 1918689 h 2815223"/>
                <a:gd name="connsiteX10" fmla="*/ 934125 w 2846845"/>
                <a:gd name="connsiteY10" fmla="*/ 2614217 h 2815223"/>
                <a:gd name="connsiteX11" fmla="*/ 715252 w 2846845"/>
                <a:gd name="connsiteY11" fmla="*/ 2803907 h 2815223"/>
                <a:gd name="connsiteX12" fmla="*/ 452606 w 2846845"/>
                <a:gd name="connsiteY12" fmla="*/ 2045149 h 2815223"/>
                <a:gd name="connsiteX13" fmla="*/ 58634 w 2846845"/>
                <a:gd name="connsiteY13" fmla="*/ 1602540 h 2815223"/>
                <a:gd name="connsiteX14" fmla="*/ 117001 w 2846845"/>
                <a:gd name="connsiteY14" fmla="*/ 1091839 h 2815223"/>
                <a:gd name="connsiteX0" fmla="*/ 117001 w 2846845"/>
                <a:gd name="connsiteY0" fmla="*/ 1091839 h 2815223"/>
                <a:gd name="connsiteX1" fmla="*/ 1007082 w 2846845"/>
                <a:gd name="connsiteY1" fmla="*/ 119072 h 2815223"/>
                <a:gd name="connsiteX2" fmla="*/ 1663699 w 2846845"/>
                <a:gd name="connsiteY2" fmla="*/ 109345 h 2815223"/>
                <a:gd name="connsiteX3" fmla="*/ 2568372 w 2846845"/>
                <a:gd name="connsiteY3" fmla="*/ 240668 h 2815223"/>
                <a:gd name="connsiteX4" fmla="*/ 2617010 w 2846845"/>
                <a:gd name="connsiteY4" fmla="*/ 381721 h 2815223"/>
                <a:gd name="connsiteX5" fmla="*/ 1566422 w 2846845"/>
                <a:gd name="connsiteY5" fmla="*/ 464405 h 2815223"/>
                <a:gd name="connsiteX6" fmla="*/ 1148132 w 2846845"/>
                <a:gd name="connsiteY6" fmla="*/ 415767 h 2815223"/>
                <a:gd name="connsiteX7" fmla="*/ 418558 w 2846845"/>
                <a:gd name="connsiteY7" fmla="*/ 1228025 h 2815223"/>
                <a:gd name="connsiteX8" fmla="*/ 399104 w 2846845"/>
                <a:gd name="connsiteY8" fmla="*/ 1529583 h 2815223"/>
                <a:gd name="connsiteX9" fmla="*/ 768755 w 2846845"/>
                <a:gd name="connsiteY9" fmla="*/ 1918689 h 2815223"/>
                <a:gd name="connsiteX10" fmla="*/ 934125 w 2846845"/>
                <a:gd name="connsiteY10" fmla="*/ 2614217 h 2815223"/>
                <a:gd name="connsiteX11" fmla="*/ 715252 w 2846845"/>
                <a:gd name="connsiteY11" fmla="*/ 2803907 h 2815223"/>
                <a:gd name="connsiteX12" fmla="*/ 452606 w 2846845"/>
                <a:gd name="connsiteY12" fmla="*/ 2045149 h 2815223"/>
                <a:gd name="connsiteX13" fmla="*/ 58634 w 2846845"/>
                <a:gd name="connsiteY13" fmla="*/ 1602540 h 2815223"/>
                <a:gd name="connsiteX14" fmla="*/ 117001 w 2846845"/>
                <a:gd name="connsiteY14" fmla="*/ 1091839 h 2815223"/>
                <a:gd name="connsiteX0" fmla="*/ 117001 w 2846845"/>
                <a:gd name="connsiteY0" fmla="*/ 1099926 h 2823310"/>
                <a:gd name="connsiteX1" fmla="*/ 1007082 w 2846845"/>
                <a:gd name="connsiteY1" fmla="*/ 127159 h 2823310"/>
                <a:gd name="connsiteX2" fmla="*/ 1663699 w 2846845"/>
                <a:gd name="connsiteY2" fmla="*/ 117432 h 2823310"/>
                <a:gd name="connsiteX3" fmla="*/ 2568372 w 2846845"/>
                <a:gd name="connsiteY3" fmla="*/ 248755 h 2823310"/>
                <a:gd name="connsiteX4" fmla="*/ 2617010 w 2846845"/>
                <a:gd name="connsiteY4" fmla="*/ 389808 h 2823310"/>
                <a:gd name="connsiteX5" fmla="*/ 1566422 w 2846845"/>
                <a:gd name="connsiteY5" fmla="*/ 472492 h 2823310"/>
                <a:gd name="connsiteX6" fmla="*/ 1148132 w 2846845"/>
                <a:gd name="connsiteY6" fmla="*/ 423854 h 2823310"/>
                <a:gd name="connsiteX7" fmla="*/ 418558 w 2846845"/>
                <a:gd name="connsiteY7" fmla="*/ 1236112 h 2823310"/>
                <a:gd name="connsiteX8" fmla="*/ 399104 w 2846845"/>
                <a:gd name="connsiteY8" fmla="*/ 1537670 h 2823310"/>
                <a:gd name="connsiteX9" fmla="*/ 768755 w 2846845"/>
                <a:gd name="connsiteY9" fmla="*/ 1926776 h 2823310"/>
                <a:gd name="connsiteX10" fmla="*/ 934125 w 2846845"/>
                <a:gd name="connsiteY10" fmla="*/ 2622304 h 2823310"/>
                <a:gd name="connsiteX11" fmla="*/ 715252 w 2846845"/>
                <a:gd name="connsiteY11" fmla="*/ 2811994 h 2823310"/>
                <a:gd name="connsiteX12" fmla="*/ 452606 w 2846845"/>
                <a:gd name="connsiteY12" fmla="*/ 2053236 h 2823310"/>
                <a:gd name="connsiteX13" fmla="*/ 58634 w 2846845"/>
                <a:gd name="connsiteY13" fmla="*/ 1610627 h 2823310"/>
                <a:gd name="connsiteX14" fmla="*/ 117001 w 2846845"/>
                <a:gd name="connsiteY14" fmla="*/ 1099926 h 2823310"/>
                <a:gd name="connsiteX0" fmla="*/ 117001 w 2846845"/>
                <a:gd name="connsiteY0" fmla="*/ 1095802 h 2819186"/>
                <a:gd name="connsiteX1" fmla="*/ 1007082 w 2846845"/>
                <a:gd name="connsiteY1" fmla="*/ 123035 h 2819186"/>
                <a:gd name="connsiteX2" fmla="*/ 1663699 w 2846845"/>
                <a:gd name="connsiteY2" fmla="*/ 113308 h 2819186"/>
                <a:gd name="connsiteX3" fmla="*/ 2568372 w 2846845"/>
                <a:gd name="connsiteY3" fmla="*/ 244631 h 2819186"/>
                <a:gd name="connsiteX4" fmla="*/ 2617010 w 2846845"/>
                <a:gd name="connsiteY4" fmla="*/ 385684 h 2819186"/>
                <a:gd name="connsiteX5" fmla="*/ 1566422 w 2846845"/>
                <a:gd name="connsiteY5" fmla="*/ 468368 h 2819186"/>
                <a:gd name="connsiteX6" fmla="*/ 1148132 w 2846845"/>
                <a:gd name="connsiteY6" fmla="*/ 419730 h 2819186"/>
                <a:gd name="connsiteX7" fmla="*/ 418558 w 2846845"/>
                <a:gd name="connsiteY7" fmla="*/ 1231988 h 2819186"/>
                <a:gd name="connsiteX8" fmla="*/ 399104 w 2846845"/>
                <a:gd name="connsiteY8" fmla="*/ 1533546 h 2819186"/>
                <a:gd name="connsiteX9" fmla="*/ 768755 w 2846845"/>
                <a:gd name="connsiteY9" fmla="*/ 1922652 h 2819186"/>
                <a:gd name="connsiteX10" fmla="*/ 934125 w 2846845"/>
                <a:gd name="connsiteY10" fmla="*/ 2618180 h 2819186"/>
                <a:gd name="connsiteX11" fmla="*/ 715252 w 2846845"/>
                <a:gd name="connsiteY11" fmla="*/ 2807870 h 2819186"/>
                <a:gd name="connsiteX12" fmla="*/ 452606 w 2846845"/>
                <a:gd name="connsiteY12" fmla="*/ 2049112 h 2819186"/>
                <a:gd name="connsiteX13" fmla="*/ 58634 w 2846845"/>
                <a:gd name="connsiteY13" fmla="*/ 1606503 h 2819186"/>
                <a:gd name="connsiteX14" fmla="*/ 117001 w 2846845"/>
                <a:gd name="connsiteY14" fmla="*/ 1095802 h 2819186"/>
                <a:gd name="connsiteX0" fmla="*/ 117001 w 2846845"/>
                <a:gd name="connsiteY0" fmla="*/ 1083122 h 2806506"/>
                <a:gd name="connsiteX1" fmla="*/ 1007082 w 2846845"/>
                <a:gd name="connsiteY1" fmla="*/ 110355 h 2806506"/>
                <a:gd name="connsiteX2" fmla="*/ 1663699 w 2846845"/>
                <a:gd name="connsiteY2" fmla="*/ 100628 h 2806506"/>
                <a:gd name="connsiteX3" fmla="*/ 2568372 w 2846845"/>
                <a:gd name="connsiteY3" fmla="*/ 231951 h 2806506"/>
                <a:gd name="connsiteX4" fmla="*/ 2617010 w 2846845"/>
                <a:gd name="connsiteY4" fmla="*/ 373004 h 2806506"/>
                <a:gd name="connsiteX5" fmla="*/ 1566422 w 2846845"/>
                <a:gd name="connsiteY5" fmla="*/ 455688 h 2806506"/>
                <a:gd name="connsiteX6" fmla="*/ 1148132 w 2846845"/>
                <a:gd name="connsiteY6" fmla="*/ 407050 h 2806506"/>
                <a:gd name="connsiteX7" fmla="*/ 418558 w 2846845"/>
                <a:gd name="connsiteY7" fmla="*/ 1219308 h 2806506"/>
                <a:gd name="connsiteX8" fmla="*/ 399104 w 2846845"/>
                <a:gd name="connsiteY8" fmla="*/ 1520866 h 2806506"/>
                <a:gd name="connsiteX9" fmla="*/ 768755 w 2846845"/>
                <a:gd name="connsiteY9" fmla="*/ 1909972 h 2806506"/>
                <a:gd name="connsiteX10" fmla="*/ 934125 w 2846845"/>
                <a:gd name="connsiteY10" fmla="*/ 2605500 h 2806506"/>
                <a:gd name="connsiteX11" fmla="*/ 715252 w 2846845"/>
                <a:gd name="connsiteY11" fmla="*/ 2795190 h 2806506"/>
                <a:gd name="connsiteX12" fmla="*/ 452606 w 2846845"/>
                <a:gd name="connsiteY12" fmla="*/ 2036432 h 2806506"/>
                <a:gd name="connsiteX13" fmla="*/ 58634 w 2846845"/>
                <a:gd name="connsiteY13" fmla="*/ 1593823 h 2806506"/>
                <a:gd name="connsiteX14" fmla="*/ 117001 w 2846845"/>
                <a:gd name="connsiteY14" fmla="*/ 1083122 h 2806506"/>
                <a:gd name="connsiteX0" fmla="*/ 117001 w 2846845"/>
                <a:gd name="connsiteY0" fmla="*/ 1083122 h 2806506"/>
                <a:gd name="connsiteX1" fmla="*/ 1007082 w 2846845"/>
                <a:gd name="connsiteY1" fmla="*/ 110355 h 2806506"/>
                <a:gd name="connsiteX2" fmla="*/ 1639380 w 2846845"/>
                <a:gd name="connsiteY2" fmla="*/ 100628 h 2806506"/>
                <a:gd name="connsiteX3" fmla="*/ 2568372 w 2846845"/>
                <a:gd name="connsiteY3" fmla="*/ 231951 h 2806506"/>
                <a:gd name="connsiteX4" fmla="*/ 2617010 w 2846845"/>
                <a:gd name="connsiteY4" fmla="*/ 373004 h 2806506"/>
                <a:gd name="connsiteX5" fmla="*/ 1566422 w 2846845"/>
                <a:gd name="connsiteY5" fmla="*/ 455688 h 2806506"/>
                <a:gd name="connsiteX6" fmla="*/ 1148132 w 2846845"/>
                <a:gd name="connsiteY6" fmla="*/ 407050 h 2806506"/>
                <a:gd name="connsiteX7" fmla="*/ 418558 w 2846845"/>
                <a:gd name="connsiteY7" fmla="*/ 1219308 h 2806506"/>
                <a:gd name="connsiteX8" fmla="*/ 399104 w 2846845"/>
                <a:gd name="connsiteY8" fmla="*/ 1520866 h 2806506"/>
                <a:gd name="connsiteX9" fmla="*/ 768755 w 2846845"/>
                <a:gd name="connsiteY9" fmla="*/ 1909972 h 2806506"/>
                <a:gd name="connsiteX10" fmla="*/ 934125 w 2846845"/>
                <a:gd name="connsiteY10" fmla="*/ 2605500 h 2806506"/>
                <a:gd name="connsiteX11" fmla="*/ 715252 w 2846845"/>
                <a:gd name="connsiteY11" fmla="*/ 2795190 h 2806506"/>
                <a:gd name="connsiteX12" fmla="*/ 452606 w 2846845"/>
                <a:gd name="connsiteY12" fmla="*/ 2036432 h 2806506"/>
                <a:gd name="connsiteX13" fmla="*/ 58634 w 2846845"/>
                <a:gd name="connsiteY13" fmla="*/ 1593823 h 2806506"/>
                <a:gd name="connsiteX14" fmla="*/ 117001 w 2846845"/>
                <a:gd name="connsiteY14" fmla="*/ 1083122 h 2806506"/>
                <a:gd name="connsiteX0" fmla="*/ 117001 w 2846845"/>
                <a:gd name="connsiteY0" fmla="*/ 1083122 h 2806506"/>
                <a:gd name="connsiteX1" fmla="*/ 1007082 w 2846845"/>
                <a:gd name="connsiteY1" fmla="*/ 110355 h 2806506"/>
                <a:gd name="connsiteX2" fmla="*/ 1639380 w 2846845"/>
                <a:gd name="connsiteY2" fmla="*/ 100628 h 2806506"/>
                <a:gd name="connsiteX3" fmla="*/ 2568372 w 2846845"/>
                <a:gd name="connsiteY3" fmla="*/ 231951 h 2806506"/>
                <a:gd name="connsiteX4" fmla="*/ 2617010 w 2846845"/>
                <a:gd name="connsiteY4" fmla="*/ 373004 h 2806506"/>
                <a:gd name="connsiteX5" fmla="*/ 1566422 w 2846845"/>
                <a:gd name="connsiteY5" fmla="*/ 455688 h 2806506"/>
                <a:gd name="connsiteX6" fmla="*/ 1148132 w 2846845"/>
                <a:gd name="connsiteY6" fmla="*/ 407050 h 2806506"/>
                <a:gd name="connsiteX7" fmla="*/ 418558 w 2846845"/>
                <a:gd name="connsiteY7" fmla="*/ 1219308 h 2806506"/>
                <a:gd name="connsiteX8" fmla="*/ 399104 w 2846845"/>
                <a:gd name="connsiteY8" fmla="*/ 1520866 h 2806506"/>
                <a:gd name="connsiteX9" fmla="*/ 768755 w 2846845"/>
                <a:gd name="connsiteY9" fmla="*/ 1909972 h 2806506"/>
                <a:gd name="connsiteX10" fmla="*/ 934125 w 2846845"/>
                <a:gd name="connsiteY10" fmla="*/ 2605500 h 2806506"/>
                <a:gd name="connsiteX11" fmla="*/ 715252 w 2846845"/>
                <a:gd name="connsiteY11" fmla="*/ 2795190 h 2806506"/>
                <a:gd name="connsiteX12" fmla="*/ 452606 w 2846845"/>
                <a:gd name="connsiteY12" fmla="*/ 2036432 h 2806506"/>
                <a:gd name="connsiteX13" fmla="*/ 58634 w 2846845"/>
                <a:gd name="connsiteY13" fmla="*/ 1593823 h 2806506"/>
                <a:gd name="connsiteX14" fmla="*/ 117001 w 2846845"/>
                <a:gd name="connsiteY14" fmla="*/ 1083122 h 2806506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768755 w 2846845"/>
                <a:gd name="connsiteY9" fmla="*/ 1915683 h 2812217"/>
                <a:gd name="connsiteX10" fmla="*/ 934125 w 2846845"/>
                <a:gd name="connsiteY10" fmla="*/ 2611211 h 2812217"/>
                <a:gd name="connsiteX11" fmla="*/ 715252 w 2846845"/>
                <a:gd name="connsiteY11" fmla="*/ 2800901 h 2812217"/>
                <a:gd name="connsiteX12" fmla="*/ 452606 w 2846845"/>
                <a:gd name="connsiteY12" fmla="*/ 2042143 h 2812217"/>
                <a:gd name="connsiteX13" fmla="*/ 58634 w 2846845"/>
                <a:gd name="connsiteY13" fmla="*/ 1599534 h 2812217"/>
                <a:gd name="connsiteX14" fmla="*/ 117001 w 2846845"/>
                <a:gd name="connsiteY14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768755 w 2846845"/>
                <a:gd name="connsiteY9" fmla="*/ 1915683 h 2812217"/>
                <a:gd name="connsiteX10" fmla="*/ 934125 w 2846845"/>
                <a:gd name="connsiteY10" fmla="*/ 2611211 h 2812217"/>
                <a:gd name="connsiteX11" fmla="*/ 715252 w 2846845"/>
                <a:gd name="connsiteY11" fmla="*/ 2800901 h 2812217"/>
                <a:gd name="connsiteX12" fmla="*/ 452606 w 2846845"/>
                <a:gd name="connsiteY12" fmla="*/ 2042143 h 2812217"/>
                <a:gd name="connsiteX13" fmla="*/ 58634 w 2846845"/>
                <a:gd name="connsiteY13" fmla="*/ 1599534 h 2812217"/>
                <a:gd name="connsiteX14" fmla="*/ 117001 w 2846845"/>
                <a:gd name="connsiteY14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768755 w 2846845"/>
                <a:gd name="connsiteY9" fmla="*/ 1915683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452606 w 2846845"/>
                <a:gd name="connsiteY13" fmla="*/ 2042143 h 2812217"/>
                <a:gd name="connsiteX14" fmla="*/ 58634 w 2846845"/>
                <a:gd name="connsiteY14" fmla="*/ 1599534 h 2812217"/>
                <a:gd name="connsiteX15" fmla="*/ 117001 w 2846845"/>
                <a:gd name="connsiteY15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452606 w 2846845"/>
                <a:gd name="connsiteY13" fmla="*/ 2042143 h 2812217"/>
                <a:gd name="connsiteX14" fmla="*/ 58634 w 2846845"/>
                <a:gd name="connsiteY14" fmla="*/ 1599534 h 2812217"/>
                <a:gd name="connsiteX15" fmla="*/ 117001 w 2846845"/>
                <a:gd name="connsiteY15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452606 w 2846845"/>
                <a:gd name="connsiteY13" fmla="*/ 2042143 h 2812217"/>
                <a:gd name="connsiteX14" fmla="*/ 58634 w 2846845"/>
                <a:gd name="connsiteY14" fmla="*/ 1599534 h 2812217"/>
                <a:gd name="connsiteX15" fmla="*/ 117001 w 2846845"/>
                <a:gd name="connsiteY15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452606 w 2846845"/>
                <a:gd name="connsiteY13" fmla="*/ 2042143 h 2812217"/>
                <a:gd name="connsiteX14" fmla="*/ 58634 w 2846845"/>
                <a:gd name="connsiteY14" fmla="*/ 1599534 h 2812217"/>
                <a:gd name="connsiteX15" fmla="*/ 117001 w 2846845"/>
                <a:gd name="connsiteY15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452606 w 2846845"/>
                <a:gd name="connsiteY13" fmla="*/ 2042143 h 2812217"/>
                <a:gd name="connsiteX14" fmla="*/ 58634 w 2846845"/>
                <a:gd name="connsiteY14" fmla="*/ 1599534 h 2812217"/>
                <a:gd name="connsiteX15" fmla="*/ 117001 w 2846845"/>
                <a:gd name="connsiteY15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452606 w 2846845"/>
                <a:gd name="connsiteY13" fmla="*/ 2042143 h 2812217"/>
                <a:gd name="connsiteX14" fmla="*/ 58634 w 2846845"/>
                <a:gd name="connsiteY14" fmla="*/ 1599534 h 2812217"/>
                <a:gd name="connsiteX15" fmla="*/ 117001 w 2846845"/>
                <a:gd name="connsiteY15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452606 w 2846845"/>
                <a:gd name="connsiteY13" fmla="*/ 2042143 h 2812217"/>
                <a:gd name="connsiteX14" fmla="*/ 58634 w 2846845"/>
                <a:gd name="connsiteY14" fmla="*/ 1599534 h 2812217"/>
                <a:gd name="connsiteX15" fmla="*/ 117001 w 2846845"/>
                <a:gd name="connsiteY15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452606 w 2846845"/>
                <a:gd name="connsiteY13" fmla="*/ 2042143 h 2812217"/>
                <a:gd name="connsiteX14" fmla="*/ 316418 w 2846845"/>
                <a:gd name="connsiteY14" fmla="*/ 1891366 h 2812217"/>
                <a:gd name="connsiteX15" fmla="*/ 58634 w 2846845"/>
                <a:gd name="connsiteY15" fmla="*/ 1599534 h 2812217"/>
                <a:gd name="connsiteX16" fmla="*/ 117001 w 2846845"/>
                <a:gd name="connsiteY16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520699 w 2846845"/>
                <a:gd name="connsiteY13" fmla="*/ 2304792 h 2812217"/>
                <a:gd name="connsiteX14" fmla="*/ 452606 w 2846845"/>
                <a:gd name="connsiteY14" fmla="*/ 2042143 h 2812217"/>
                <a:gd name="connsiteX15" fmla="*/ 316418 w 2846845"/>
                <a:gd name="connsiteY15" fmla="*/ 1891366 h 2812217"/>
                <a:gd name="connsiteX16" fmla="*/ 58634 w 2846845"/>
                <a:gd name="connsiteY16" fmla="*/ 1599534 h 2812217"/>
                <a:gd name="connsiteX17" fmla="*/ 117001 w 2846845"/>
                <a:gd name="connsiteY17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520699 w 2846845"/>
                <a:gd name="connsiteY13" fmla="*/ 2304792 h 2812217"/>
                <a:gd name="connsiteX14" fmla="*/ 316418 w 2846845"/>
                <a:gd name="connsiteY14" fmla="*/ 1891366 h 2812217"/>
                <a:gd name="connsiteX15" fmla="*/ 58634 w 2846845"/>
                <a:gd name="connsiteY15" fmla="*/ 1599534 h 2812217"/>
                <a:gd name="connsiteX16" fmla="*/ 117001 w 2846845"/>
                <a:gd name="connsiteY16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520699 w 2846845"/>
                <a:gd name="connsiteY13" fmla="*/ 2304792 h 2812217"/>
                <a:gd name="connsiteX14" fmla="*/ 316418 w 2846845"/>
                <a:gd name="connsiteY14" fmla="*/ 1891366 h 2812217"/>
                <a:gd name="connsiteX15" fmla="*/ 58634 w 2846845"/>
                <a:gd name="connsiteY15" fmla="*/ 1599534 h 2812217"/>
                <a:gd name="connsiteX16" fmla="*/ 117001 w 2846845"/>
                <a:gd name="connsiteY16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520699 w 2846845"/>
                <a:gd name="connsiteY13" fmla="*/ 2304792 h 2812217"/>
                <a:gd name="connsiteX14" fmla="*/ 316418 w 2846845"/>
                <a:gd name="connsiteY14" fmla="*/ 1891366 h 2812217"/>
                <a:gd name="connsiteX15" fmla="*/ 58634 w 2846845"/>
                <a:gd name="connsiteY15" fmla="*/ 1599534 h 2812217"/>
                <a:gd name="connsiteX16" fmla="*/ 117001 w 2846845"/>
                <a:gd name="connsiteY16" fmla="*/ 1088833 h 2812217"/>
                <a:gd name="connsiteX0" fmla="*/ 117001 w 2846845"/>
                <a:gd name="connsiteY0" fmla="*/ 1088833 h 2812217"/>
                <a:gd name="connsiteX1" fmla="*/ 1007082 w 2846845"/>
                <a:gd name="connsiteY1" fmla="*/ 116066 h 2812217"/>
                <a:gd name="connsiteX2" fmla="*/ 1639380 w 2846845"/>
                <a:gd name="connsiteY2" fmla="*/ 106339 h 2812217"/>
                <a:gd name="connsiteX3" fmla="*/ 2568372 w 2846845"/>
                <a:gd name="connsiteY3" fmla="*/ 237662 h 2812217"/>
                <a:gd name="connsiteX4" fmla="*/ 2617010 w 2846845"/>
                <a:gd name="connsiteY4" fmla="*/ 378715 h 2812217"/>
                <a:gd name="connsiteX5" fmla="*/ 1566422 w 2846845"/>
                <a:gd name="connsiteY5" fmla="*/ 461399 h 2812217"/>
                <a:gd name="connsiteX6" fmla="*/ 1148132 w 2846845"/>
                <a:gd name="connsiteY6" fmla="*/ 412761 h 2812217"/>
                <a:gd name="connsiteX7" fmla="*/ 418558 w 2846845"/>
                <a:gd name="connsiteY7" fmla="*/ 1225019 h 2812217"/>
                <a:gd name="connsiteX8" fmla="*/ 399104 w 2846845"/>
                <a:gd name="connsiteY8" fmla="*/ 1526577 h 2812217"/>
                <a:gd name="connsiteX9" fmla="*/ 690934 w 2846845"/>
                <a:gd name="connsiteY9" fmla="*/ 1832998 h 2812217"/>
                <a:gd name="connsiteX10" fmla="*/ 827120 w 2846845"/>
                <a:gd name="connsiteY10" fmla="*/ 2202651 h 2812217"/>
                <a:gd name="connsiteX11" fmla="*/ 934125 w 2846845"/>
                <a:gd name="connsiteY11" fmla="*/ 2611211 h 2812217"/>
                <a:gd name="connsiteX12" fmla="*/ 715252 w 2846845"/>
                <a:gd name="connsiteY12" fmla="*/ 2800901 h 2812217"/>
                <a:gd name="connsiteX13" fmla="*/ 520699 w 2846845"/>
                <a:gd name="connsiteY13" fmla="*/ 2304792 h 2812217"/>
                <a:gd name="connsiteX14" fmla="*/ 296962 w 2846845"/>
                <a:gd name="connsiteY14" fmla="*/ 1891366 h 2812217"/>
                <a:gd name="connsiteX15" fmla="*/ 58634 w 2846845"/>
                <a:gd name="connsiteY15" fmla="*/ 1599534 h 2812217"/>
                <a:gd name="connsiteX16" fmla="*/ 117001 w 2846845"/>
                <a:gd name="connsiteY16" fmla="*/ 1088833 h 2812217"/>
                <a:gd name="connsiteX0" fmla="*/ 33194 w 2763038"/>
                <a:gd name="connsiteY0" fmla="*/ 1088833 h 2812217"/>
                <a:gd name="connsiteX1" fmla="*/ 923275 w 2763038"/>
                <a:gd name="connsiteY1" fmla="*/ 116066 h 2812217"/>
                <a:gd name="connsiteX2" fmla="*/ 1555573 w 2763038"/>
                <a:gd name="connsiteY2" fmla="*/ 106339 h 2812217"/>
                <a:gd name="connsiteX3" fmla="*/ 2484565 w 2763038"/>
                <a:gd name="connsiteY3" fmla="*/ 237662 h 2812217"/>
                <a:gd name="connsiteX4" fmla="*/ 2533203 w 2763038"/>
                <a:gd name="connsiteY4" fmla="*/ 378715 h 2812217"/>
                <a:gd name="connsiteX5" fmla="*/ 1482615 w 2763038"/>
                <a:gd name="connsiteY5" fmla="*/ 461399 h 2812217"/>
                <a:gd name="connsiteX6" fmla="*/ 1064325 w 2763038"/>
                <a:gd name="connsiteY6" fmla="*/ 412761 h 2812217"/>
                <a:gd name="connsiteX7" fmla="*/ 334751 w 2763038"/>
                <a:gd name="connsiteY7" fmla="*/ 1225019 h 2812217"/>
                <a:gd name="connsiteX8" fmla="*/ 315297 w 2763038"/>
                <a:gd name="connsiteY8" fmla="*/ 1526577 h 2812217"/>
                <a:gd name="connsiteX9" fmla="*/ 607127 w 2763038"/>
                <a:gd name="connsiteY9" fmla="*/ 1832998 h 2812217"/>
                <a:gd name="connsiteX10" fmla="*/ 743313 w 2763038"/>
                <a:gd name="connsiteY10" fmla="*/ 2202651 h 2812217"/>
                <a:gd name="connsiteX11" fmla="*/ 850318 w 2763038"/>
                <a:gd name="connsiteY11" fmla="*/ 2611211 h 2812217"/>
                <a:gd name="connsiteX12" fmla="*/ 631445 w 2763038"/>
                <a:gd name="connsiteY12" fmla="*/ 2800901 h 2812217"/>
                <a:gd name="connsiteX13" fmla="*/ 436892 w 2763038"/>
                <a:gd name="connsiteY13" fmla="*/ 2304792 h 2812217"/>
                <a:gd name="connsiteX14" fmla="*/ 213155 w 2763038"/>
                <a:gd name="connsiteY14" fmla="*/ 1891366 h 2812217"/>
                <a:gd name="connsiteX15" fmla="*/ 33194 w 2763038"/>
                <a:gd name="connsiteY15" fmla="*/ 1088833 h 2812217"/>
                <a:gd name="connsiteX0" fmla="*/ 95096 w 2824940"/>
                <a:gd name="connsiteY0" fmla="*/ 1088833 h 2812217"/>
                <a:gd name="connsiteX1" fmla="*/ 985177 w 2824940"/>
                <a:gd name="connsiteY1" fmla="*/ 116066 h 2812217"/>
                <a:gd name="connsiteX2" fmla="*/ 1617475 w 2824940"/>
                <a:gd name="connsiteY2" fmla="*/ 106339 h 2812217"/>
                <a:gd name="connsiteX3" fmla="*/ 2546467 w 2824940"/>
                <a:gd name="connsiteY3" fmla="*/ 237662 h 2812217"/>
                <a:gd name="connsiteX4" fmla="*/ 2595105 w 2824940"/>
                <a:gd name="connsiteY4" fmla="*/ 378715 h 2812217"/>
                <a:gd name="connsiteX5" fmla="*/ 1544517 w 2824940"/>
                <a:gd name="connsiteY5" fmla="*/ 461399 h 2812217"/>
                <a:gd name="connsiteX6" fmla="*/ 1126227 w 2824940"/>
                <a:gd name="connsiteY6" fmla="*/ 412761 h 2812217"/>
                <a:gd name="connsiteX7" fmla="*/ 396653 w 2824940"/>
                <a:gd name="connsiteY7" fmla="*/ 1225019 h 2812217"/>
                <a:gd name="connsiteX8" fmla="*/ 377199 w 2824940"/>
                <a:gd name="connsiteY8" fmla="*/ 1526577 h 2812217"/>
                <a:gd name="connsiteX9" fmla="*/ 669029 w 2824940"/>
                <a:gd name="connsiteY9" fmla="*/ 1832998 h 2812217"/>
                <a:gd name="connsiteX10" fmla="*/ 805215 w 2824940"/>
                <a:gd name="connsiteY10" fmla="*/ 2202651 h 2812217"/>
                <a:gd name="connsiteX11" fmla="*/ 912220 w 2824940"/>
                <a:gd name="connsiteY11" fmla="*/ 2611211 h 2812217"/>
                <a:gd name="connsiteX12" fmla="*/ 693347 w 2824940"/>
                <a:gd name="connsiteY12" fmla="*/ 2800901 h 2812217"/>
                <a:gd name="connsiteX13" fmla="*/ 498794 w 2824940"/>
                <a:gd name="connsiteY13" fmla="*/ 2304792 h 2812217"/>
                <a:gd name="connsiteX14" fmla="*/ 275057 w 2824940"/>
                <a:gd name="connsiteY14" fmla="*/ 1891366 h 2812217"/>
                <a:gd name="connsiteX15" fmla="*/ 95096 w 2824940"/>
                <a:gd name="connsiteY15" fmla="*/ 1088833 h 2812217"/>
                <a:gd name="connsiteX0" fmla="*/ 121910 w 2851754"/>
                <a:gd name="connsiteY0" fmla="*/ 1088833 h 2812217"/>
                <a:gd name="connsiteX1" fmla="*/ 1011991 w 2851754"/>
                <a:gd name="connsiteY1" fmla="*/ 116066 h 2812217"/>
                <a:gd name="connsiteX2" fmla="*/ 1644289 w 2851754"/>
                <a:gd name="connsiteY2" fmla="*/ 106339 h 2812217"/>
                <a:gd name="connsiteX3" fmla="*/ 2573281 w 2851754"/>
                <a:gd name="connsiteY3" fmla="*/ 237662 h 2812217"/>
                <a:gd name="connsiteX4" fmla="*/ 2621919 w 2851754"/>
                <a:gd name="connsiteY4" fmla="*/ 378715 h 2812217"/>
                <a:gd name="connsiteX5" fmla="*/ 1571331 w 2851754"/>
                <a:gd name="connsiteY5" fmla="*/ 461399 h 2812217"/>
                <a:gd name="connsiteX6" fmla="*/ 1153041 w 2851754"/>
                <a:gd name="connsiteY6" fmla="*/ 412761 h 2812217"/>
                <a:gd name="connsiteX7" fmla="*/ 423467 w 2851754"/>
                <a:gd name="connsiteY7" fmla="*/ 1225019 h 2812217"/>
                <a:gd name="connsiteX8" fmla="*/ 404013 w 2851754"/>
                <a:gd name="connsiteY8" fmla="*/ 1526577 h 2812217"/>
                <a:gd name="connsiteX9" fmla="*/ 695843 w 2851754"/>
                <a:gd name="connsiteY9" fmla="*/ 1832998 h 2812217"/>
                <a:gd name="connsiteX10" fmla="*/ 832029 w 2851754"/>
                <a:gd name="connsiteY10" fmla="*/ 2202651 h 2812217"/>
                <a:gd name="connsiteX11" fmla="*/ 939034 w 2851754"/>
                <a:gd name="connsiteY11" fmla="*/ 2611211 h 2812217"/>
                <a:gd name="connsiteX12" fmla="*/ 720161 w 2851754"/>
                <a:gd name="connsiteY12" fmla="*/ 2800901 h 2812217"/>
                <a:gd name="connsiteX13" fmla="*/ 525608 w 2851754"/>
                <a:gd name="connsiteY13" fmla="*/ 2304792 h 2812217"/>
                <a:gd name="connsiteX14" fmla="*/ 243505 w 2851754"/>
                <a:gd name="connsiteY14" fmla="*/ 1842728 h 2812217"/>
                <a:gd name="connsiteX15" fmla="*/ 121910 w 2851754"/>
                <a:gd name="connsiteY15" fmla="*/ 1088833 h 2812217"/>
                <a:gd name="connsiteX0" fmla="*/ 121910 w 2851754"/>
                <a:gd name="connsiteY0" fmla="*/ 1088833 h 2812217"/>
                <a:gd name="connsiteX1" fmla="*/ 1011991 w 2851754"/>
                <a:gd name="connsiteY1" fmla="*/ 116066 h 2812217"/>
                <a:gd name="connsiteX2" fmla="*/ 1644289 w 2851754"/>
                <a:gd name="connsiteY2" fmla="*/ 106339 h 2812217"/>
                <a:gd name="connsiteX3" fmla="*/ 2573281 w 2851754"/>
                <a:gd name="connsiteY3" fmla="*/ 237662 h 2812217"/>
                <a:gd name="connsiteX4" fmla="*/ 2621919 w 2851754"/>
                <a:gd name="connsiteY4" fmla="*/ 378715 h 2812217"/>
                <a:gd name="connsiteX5" fmla="*/ 1571331 w 2851754"/>
                <a:gd name="connsiteY5" fmla="*/ 461399 h 2812217"/>
                <a:gd name="connsiteX6" fmla="*/ 1153041 w 2851754"/>
                <a:gd name="connsiteY6" fmla="*/ 412761 h 2812217"/>
                <a:gd name="connsiteX7" fmla="*/ 423467 w 2851754"/>
                <a:gd name="connsiteY7" fmla="*/ 1225019 h 2812217"/>
                <a:gd name="connsiteX8" fmla="*/ 404013 w 2851754"/>
                <a:gd name="connsiteY8" fmla="*/ 1526577 h 2812217"/>
                <a:gd name="connsiteX9" fmla="*/ 695843 w 2851754"/>
                <a:gd name="connsiteY9" fmla="*/ 1832998 h 2812217"/>
                <a:gd name="connsiteX10" fmla="*/ 832029 w 2851754"/>
                <a:gd name="connsiteY10" fmla="*/ 2202651 h 2812217"/>
                <a:gd name="connsiteX11" fmla="*/ 939034 w 2851754"/>
                <a:gd name="connsiteY11" fmla="*/ 2611211 h 2812217"/>
                <a:gd name="connsiteX12" fmla="*/ 720161 w 2851754"/>
                <a:gd name="connsiteY12" fmla="*/ 2800901 h 2812217"/>
                <a:gd name="connsiteX13" fmla="*/ 525608 w 2851754"/>
                <a:gd name="connsiteY13" fmla="*/ 2304792 h 2812217"/>
                <a:gd name="connsiteX14" fmla="*/ 243505 w 2851754"/>
                <a:gd name="connsiteY14" fmla="*/ 1823273 h 2812217"/>
                <a:gd name="connsiteX15" fmla="*/ 121910 w 2851754"/>
                <a:gd name="connsiteY15" fmla="*/ 1088833 h 2812217"/>
                <a:gd name="connsiteX0" fmla="*/ 98893 w 2828737"/>
                <a:gd name="connsiteY0" fmla="*/ 1088833 h 2812217"/>
                <a:gd name="connsiteX1" fmla="*/ 988974 w 2828737"/>
                <a:gd name="connsiteY1" fmla="*/ 116066 h 2812217"/>
                <a:gd name="connsiteX2" fmla="*/ 1621272 w 2828737"/>
                <a:gd name="connsiteY2" fmla="*/ 106339 h 2812217"/>
                <a:gd name="connsiteX3" fmla="*/ 2550264 w 2828737"/>
                <a:gd name="connsiteY3" fmla="*/ 237662 h 2812217"/>
                <a:gd name="connsiteX4" fmla="*/ 2598902 w 2828737"/>
                <a:gd name="connsiteY4" fmla="*/ 378715 h 2812217"/>
                <a:gd name="connsiteX5" fmla="*/ 1548314 w 2828737"/>
                <a:gd name="connsiteY5" fmla="*/ 461399 h 2812217"/>
                <a:gd name="connsiteX6" fmla="*/ 1130024 w 2828737"/>
                <a:gd name="connsiteY6" fmla="*/ 412761 h 2812217"/>
                <a:gd name="connsiteX7" fmla="*/ 400450 w 2828737"/>
                <a:gd name="connsiteY7" fmla="*/ 1225019 h 2812217"/>
                <a:gd name="connsiteX8" fmla="*/ 380996 w 2828737"/>
                <a:gd name="connsiteY8" fmla="*/ 1526577 h 2812217"/>
                <a:gd name="connsiteX9" fmla="*/ 672826 w 2828737"/>
                <a:gd name="connsiteY9" fmla="*/ 1832998 h 2812217"/>
                <a:gd name="connsiteX10" fmla="*/ 809012 w 2828737"/>
                <a:gd name="connsiteY10" fmla="*/ 2202651 h 2812217"/>
                <a:gd name="connsiteX11" fmla="*/ 916017 w 2828737"/>
                <a:gd name="connsiteY11" fmla="*/ 2611211 h 2812217"/>
                <a:gd name="connsiteX12" fmla="*/ 697144 w 2828737"/>
                <a:gd name="connsiteY12" fmla="*/ 2800901 h 2812217"/>
                <a:gd name="connsiteX13" fmla="*/ 502591 w 2828737"/>
                <a:gd name="connsiteY13" fmla="*/ 2304792 h 2812217"/>
                <a:gd name="connsiteX14" fmla="*/ 220488 w 2828737"/>
                <a:gd name="connsiteY14" fmla="*/ 1823273 h 2812217"/>
                <a:gd name="connsiteX15" fmla="*/ 98893 w 2828737"/>
                <a:gd name="connsiteY15" fmla="*/ 1088833 h 2812217"/>
                <a:gd name="connsiteX0" fmla="*/ 98893 w 2828737"/>
                <a:gd name="connsiteY0" fmla="*/ 1088833 h 2812217"/>
                <a:gd name="connsiteX1" fmla="*/ 988974 w 2828737"/>
                <a:gd name="connsiteY1" fmla="*/ 116066 h 2812217"/>
                <a:gd name="connsiteX2" fmla="*/ 1621272 w 2828737"/>
                <a:gd name="connsiteY2" fmla="*/ 106339 h 2812217"/>
                <a:gd name="connsiteX3" fmla="*/ 2550264 w 2828737"/>
                <a:gd name="connsiteY3" fmla="*/ 237662 h 2812217"/>
                <a:gd name="connsiteX4" fmla="*/ 2598902 w 2828737"/>
                <a:gd name="connsiteY4" fmla="*/ 378715 h 2812217"/>
                <a:gd name="connsiteX5" fmla="*/ 1548314 w 2828737"/>
                <a:gd name="connsiteY5" fmla="*/ 461399 h 2812217"/>
                <a:gd name="connsiteX6" fmla="*/ 1130024 w 2828737"/>
                <a:gd name="connsiteY6" fmla="*/ 412761 h 2812217"/>
                <a:gd name="connsiteX7" fmla="*/ 400450 w 2828737"/>
                <a:gd name="connsiteY7" fmla="*/ 1225019 h 2812217"/>
                <a:gd name="connsiteX8" fmla="*/ 380996 w 2828737"/>
                <a:gd name="connsiteY8" fmla="*/ 1526577 h 2812217"/>
                <a:gd name="connsiteX9" fmla="*/ 672826 w 2828737"/>
                <a:gd name="connsiteY9" fmla="*/ 1832998 h 2812217"/>
                <a:gd name="connsiteX10" fmla="*/ 809012 w 2828737"/>
                <a:gd name="connsiteY10" fmla="*/ 2202651 h 2812217"/>
                <a:gd name="connsiteX11" fmla="*/ 916017 w 2828737"/>
                <a:gd name="connsiteY11" fmla="*/ 2611211 h 2812217"/>
                <a:gd name="connsiteX12" fmla="*/ 697144 w 2828737"/>
                <a:gd name="connsiteY12" fmla="*/ 2800901 h 2812217"/>
                <a:gd name="connsiteX13" fmla="*/ 502591 w 2828737"/>
                <a:gd name="connsiteY13" fmla="*/ 2304792 h 2812217"/>
                <a:gd name="connsiteX14" fmla="*/ 220488 w 2828737"/>
                <a:gd name="connsiteY14" fmla="*/ 1823273 h 2812217"/>
                <a:gd name="connsiteX15" fmla="*/ 98893 w 2828737"/>
                <a:gd name="connsiteY15" fmla="*/ 1088833 h 2812217"/>
                <a:gd name="connsiteX0" fmla="*/ 98893 w 2828737"/>
                <a:gd name="connsiteY0" fmla="*/ 1088833 h 2812217"/>
                <a:gd name="connsiteX1" fmla="*/ 988974 w 2828737"/>
                <a:gd name="connsiteY1" fmla="*/ 116066 h 2812217"/>
                <a:gd name="connsiteX2" fmla="*/ 1621272 w 2828737"/>
                <a:gd name="connsiteY2" fmla="*/ 106339 h 2812217"/>
                <a:gd name="connsiteX3" fmla="*/ 2550264 w 2828737"/>
                <a:gd name="connsiteY3" fmla="*/ 237662 h 2812217"/>
                <a:gd name="connsiteX4" fmla="*/ 2598902 w 2828737"/>
                <a:gd name="connsiteY4" fmla="*/ 378715 h 2812217"/>
                <a:gd name="connsiteX5" fmla="*/ 1548314 w 2828737"/>
                <a:gd name="connsiteY5" fmla="*/ 461399 h 2812217"/>
                <a:gd name="connsiteX6" fmla="*/ 1130024 w 2828737"/>
                <a:gd name="connsiteY6" fmla="*/ 412761 h 2812217"/>
                <a:gd name="connsiteX7" fmla="*/ 400450 w 2828737"/>
                <a:gd name="connsiteY7" fmla="*/ 1225019 h 2812217"/>
                <a:gd name="connsiteX8" fmla="*/ 380996 w 2828737"/>
                <a:gd name="connsiteY8" fmla="*/ 1526577 h 2812217"/>
                <a:gd name="connsiteX9" fmla="*/ 672826 w 2828737"/>
                <a:gd name="connsiteY9" fmla="*/ 1832998 h 2812217"/>
                <a:gd name="connsiteX10" fmla="*/ 809012 w 2828737"/>
                <a:gd name="connsiteY10" fmla="*/ 2202651 h 2812217"/>
                <a:gd name="connsiteX11" fmla="*/ 916017 w 2828737"/>
                <a:gd name="connsiteY11" fmla="*/ 2611211 h 2812217"/>
                <a:gd name="connsiteX12" fmla="*/ 697144 w 2828737"/>
                <a:gd name="connsiteY12" fmla="*/ 2800901 h 2812217"/>
                <a:gd name="connsiteX13" fmla="*/ 502591 w 2828737"/>
                <a:gd name="connsiteY13" fmla="*/ 2304792 h 2812217"/>
                <a:gd name="connsiteX14" fmla="*/ 220488 w 2828737"/>
                <a:gd name="connsiteY14" fmla="*/ 1823273 h 2812217"/>
                <a:gd name="connsiteX15" fmla="*/ 98893 w 2828737"/>
                <a:gd name="connsiteY15" fmla="*/ 1088833 h 2812217"/>
                <a:gd name="connsiteX0" fmla="*/ 98893 w 2828737"/>
                <a:gd name="connsiteY0" fmla="*/ 1088833 h 2812217"/>
                <a:gd name="connsiteX1" fmla="*/ 988974 w 2828737"/>
                <a:gd name="connsiteY1" fmla="*/ 116066 h 2812217"/>
                <a:gd name="connsiteX2" fmla="*/ 1621272 w 2828737"/>
                <a:gd name="connsiteY2" fmla="*/ 106339 h 2812217"/>
                <a:gd name="connsiteX3" fmla="*/ 2550264 w 2828737"/>
                <a:gd name="connsiteY3" fmla="*/ 237662 h 2812217"/>
                <a:gd name="connsiteX4" fmla="*/ 2598902 w 2828737"/>
                <a:gd name="connsiteY4" fmla="*/ 378715 h 2812217"/>
                <a:gd name="connsiteX5" fmla="*/ 1548314 w 2828737"/>
                <a:gd name="connsiteY5" fmla="*/ 461399 h 2812217"/>
                <a:gd name="connsiteX6" fmla="*/ 1130024 w 2828737"/>
                <a:gd name="connsiteY6" fmla="*/ 412761 h 2812217"/>
                <a:gd name="connsiteX7" fmla="*/ 400450 w 2828737"/>
                <a:gd name="connsiteY7" fmla="*/ 1225019 h 2812217"/>
                <a:gd name="connsiteX8" fmla="*/ 380996 w 2828737"/>
                <a:gd name="connsiteY8" fmla="*/ 1526577 h 2812217"/>
                <a:gd name="connsiteX9" fmla="*/ 672826 w 2828737"/>
                <a:gd name="connsiteY9" fmla="*/ 1832998 h 2812217"/>
                <a:gd name="connsiteX10" fmla="*/ 809012 w 2828737"/>
                <a:gd name="connsiteY10" fmla="*/ 2202651 h 2812217"/>
                <a:gd name="connsiteX11" fmla="*/ 916017 w 2828737"/>
                <a:gd name="connsiteY11" fmla="*/ 2611211 h 2812217"/>
                <a:gd name="connsiteX12" fmla="*/ 697144 w 2828737"/>
                <a:gd name="connsiteY12" fmla="*/ 2800901 h 2812217"/>
                <a:gd name="connsiteX13" fmla="*/ 502591 w 2828737"/>
                <a:gd name="connsiteY13" fmla="*/ 2304792 h 2812217"/>
                <a:gd name="connsiteX14" fmla="*/ 220488 w 2828737"/>
                <a:gd name="connsiteY14" fmla="*/ 1823273 h 2812217"/>
                <a:gd name="connsiteX15" fmla="*/ 98893 w 2828737"/>
                <a:gd name="connsiteY15" fmla="*/ 1088833 h 28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8737" h="2812217">
                  <a:moveTo>
                    <a:pt x="98893" y="1088833"/>
                  </a:moveTo>
                  <a:lnTo>
                    <a:pt x="988974" y="116066"/>
                  </a:lnTo>
                  <a:cubicBezTo>
                    <a:pt x="1237028" y="-91457"/>
                    <a:pt x="1475359" y="26896"/>
                    <a:pt x="1621272" y="106339"/>
                  </a:cubicBezTo>
                  <a:cubicBezTo>
                    <a:pt x="1810961" y="223070"/>
                    <a:pt x="1859599" y="480854"/>
                    <a:pt x="2550264" y="237662"/>
                  </a:cubicBezTo>
                  <a:cubicBezTo>
                    <a:pt x="3031783" y="163893"/>
                    <a:pt x="2780485" y="263604"/>
                    <a:pt x="2598902" y="378715"/>
                  </a:cubicBezTo>
                  <a:cubicBezTo>
                    <a:pt x="2388135" y="493827"/>
                    <a:pt x="2276268" y="900764"/>
                    <a:pt x="1548314" y="461399"/>
                  </a:cubicBezTo>
                  <a:cubicBezTo>
                    <a:pt x="1345654" y="231178"/>
                    <a:pt x="1191633" y="331698"/>
                    <a:pt x="1130024" y="412761"/>
                  </a:cubicBezTo>
                  <a:lnTo>
                    <a:pt x="400450" y="1225019"/>
                  </a:lnTo>
                  <a:cubicBezTo>
                    <a:pt x="269938" y="1340129"/>
                    <a:pt x="328305" y="1447946"/>
                    <a:pt x="380996" y="1526577"/>
                  </a:cubicBezTo>
                  <a:cubicBezTo>
                    <a:pt x="462061" y="1650605"/>
                    <a:pt x="544746" y="1661953"/>
                    <a:pt x="672826" y="1832998"/>
                  </a:cubicBezTo>
                  <a:cubicBezTo>
                    <a:pt x="812256" y="1950541"/>
                    <a:pt x="781450" y="2086730"/>
                    <a:pt x="809012" y="2202651"/>
                  </a:cubicBezTo>
                  <a:cubicBezTo>
                    <a:pt x="831709" y="2401257"/>
                    <a:pt x="895751" y="2530959"/>
                    <a:pt x="916017" y="2611211"/>
                  </a:cubicBezTo>
                  <a:cubicBezTo>
                    <a:pt x="821171" y="2696329"/>
                    <a:pt x="678499" y="2856024"/>
                    <a:pt x="697144" y="2800901"/>
                  </a:cubicBezTo>
                  <a:cubicBezTo>
                    <a:pt x="628240" y="2749831"/>
                    <a:pt x="554471" y="2548794"/>
                    <a:pt x="502591" y="2304792"/>
                  </a:cubicBezTo>
                  <a:cubicBezTo>
                    <a:pt x="513940" y="1968378"/>
                    <a:pt x="326682" y="1955407"/>
                    <a:pt x="220488" y="1823273"/>
                  </a:cubicBezTo>
                  <a:cubicBezTo>
                    <a:pt x="-85124" y="1523337"/>
                    <a:pt x="-19460" y="1384716"/>
                    <a:pt x="98893" y="108883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1180">
              <a:extLst>
                <a:ext uri="{FF2B5EF4-FFF2-40B4-BE49-F238E27FC236}">
                  <a16:creationId xmlns:a16="http://schemas.microsoft.com/office/drawing/2014/main" id="{45BDA8A8-4742-DF9A-B159-F6DF4FA268BF}"/>
                </a:ext>
              </a:extLst>
            </p:cNvPr>
            <p:cNvSpPr/>
            <p:nvPr/>
          </p:nvSpPr>
          <p:spPr>
            <a:xfrm rot="13561719">
              <a:off x="652501" y="5900119"/>
              <a:ext cx="436033" cy="197369"/>
            </a:xfrm>
            <a:custGeom>
              <a:avLst/>
              <a:gdLst>
                <a:gd name="connsiteX0" fmla="*/ 2919340 w 3034342"/>
                <a:gd name="connsiteY0" fmla="*/ 983691 h 1373490"/>
                <a:gd name="connsiteX1" fmla="*/ 2641702 w 3034342"/>
                <a:gd name="connsiteY1" fmla="*/ 1098692 h 1373490"/>
                <a:gd name="connsiteX2" fmla="*/ 2641703 w 3034342"/>
                <a:gd name="connsiteY2" fmla="*/ 1098691 h 1373490"/>
                <a:gd name="connsiteX3" fmla="*/ 2279920 w 3034342"/>
                <a:gd name="connsiteY3" fmla="*/ 858885 h 1373490"/>
                <a:gd name="connsiteX4" fmla="*/ 2265342 w 3034342"/>
                <a:gd name="connsiteY4" fmla="*/ 811923 h 1373490"/>
                <a:gd name="connsiteX5" fmla="*/ 2261956 w 3034342"/>
                <a:gd name="connsiteY5" fmla="*/ 822831 h 1373490"/>
                <a:gd name="connsiteX6" fmla="*/ 2174458 w 3034342"/>
                <a:gd name="connsiteY6" fmla="*/ 952607 h 1373490"/>
                <a:gd name="connsiteX7" fmla="*/ 1885762 w 3034342"/>
                <a:gd name="connsiteY7" fmla="*/ 1072190 h 1373490"/>
                <a:gd name="connsiteX8" fmla="*/ 1885762 w 3034342"/>
                <a:gd name="connsiteY8" fmla="*/ 1072189 h 1373490"/>
                <a:gd name="connsiteX9" fmla="*/ 1547211 w 3034342"/>
                <a:gd name="connsiteY9" fmla="*/ 892182 h 1373490"/>
                <a:gd name="connsiteX10" fmla="*/ 1543596 w 3034342"/>
                <a:gd name="connsiteY10" fmla="*/ 885521 h 1373490"/>
                <a:gd name="connsiteX11" fmla="*/ 1540499 w 3034342"/>
                <a:gd name="connsiteY11" fmla="*/ 916235 h 1373490"/>
                <a:gd name="connsiteX12" fmla="*/ 1433405 w 3034342"/>
                <a:gd name="connsiteY12" fmla="*/ 1114872 h 1373490"/>
                <a:gd name="connsiteX13" fmla="*/ 1155585 w 3034342"/>
                <a:gd name="connsiteY13" fmla="*/ 1229949 h 1373490"/>
                <a:gd name="connsiteX14" fmla="*/ 1114820 w 3034342"/>
                <a:gd name="connsiteY14" fmla="*/ 1229949 h 1373490"/>
                <a:gd name="connsiteX15" fmla="*/ 789023 w 3034342"/>
                <a:gd name="connsiteY15" fmla="*/ 1056724 h 1373490"/>
                <a:gd name="connsiteX16" fmla="*/ 787530 w 3034342"/>
                <a:gd name="connsiteY16" fmla="*/ 1053973 h 1373490"/>
                <a:gd name="connsiteX17" fmla="*/ 768370 w 3034342"/>
                <a:gd name="connsiteY17" fmla="*/ 1118431 h 1373490"/>
                <a:gd name="connsiteX18" fmla="*/ 399898 w 3034342"/>
                <a:gd name="connsiteY18" fmla="*/ 1373490 h 1373490"/>
                <a:gd name="connsiteX19" fmla="*/ 0 w 3034342"/>
                <a:gd name="connsiteY19" fmla="*/ 955877 h 1373490"/>
                <a:gd name="connsiteX20" fmla="*/ 399898 w 3034342"/>
                <a:gd name="connsiteY20" fmla="*/ 538264 h 1373490"/>
                <a:gd name="connsiteX21" fmla="*/ 682669 w 3034342"/>
                <a:gd name="connsiteY21" fmla="*/ 660580 h 1373490"/>
                <a:gd name="connsiteX22" fmla="*/ 721923 w 3034342"/>
                <a:gd name="connsiteY22" fmla="*/ 710264 h 1373490"/>
                <a:gd name="connsiteX23" fmla="*/ 721923 w 3034342"/>
                <a:gd name="connsiteY23" fmla="*/ 662287 h 1373490"/>
                <a:gd name="connsiteX24" fmla="*/ 1114820 w 3034342"/>
                <a:gd name="connsiteY24" fmla="*/ 269390 h 1373490"/>
                <a:gd name="connsiteX25" fmla="*/ 1155585 w 3034342"/>
                <a:gd name="connsiteY25" fmla="*/ 269390 h 1373490"/>
                <a:gd name="connsiteX26" fmla="*/ 1433405 w 3034342"/>
                <a:gd name="connsiteY26" fmla="*/ 384467 h 1373490"/>
                <a:gd name="connsiteX27" fmla="*/ 1477483 w 3034342"/>
                <a:gd name="connsiteY27" fmla="*/ 437891 h 1373490"/>
                <a:gd name="connsiteX28" fmla="*/ 1477483 w 3034342"/>
                <a:gd name="connsiteY28" fmla="*/ 408279 h 1373490"/>
                <a:gd name="connsiteX29" fmla="*/ 1885762 w 3034342"/>
                <a:gd name="connsiteY29" fmla="*/ 0 h 1373490"/>
                <a:gd name="connsiteX30" fmla="*/ 2285747 w 3034342"/>
                <a:gd name="connsiteY30" fmla="*/ 325996 h 1373490"/>
                <a:gd name="connsiteX31" fmla="*/ 2290609 w 3034342"/>
                <a:gd name="connsiteY31" fmla="*/ 374229 h 1373490"/>
                <a:gd name="connsiteX32" fmla="*/ 2316121 w 3034342"/>
                <a:gd name="connsiteY32" fmla="*/ 327227 h 1373490"/>
                <a:gd name="connsiteX33" fmla="*/ 2641703 w 3034342"/>
                <a:gd name="connsiteY33" fmla="*/ 154117 h 1373490"/>
                <a:gd name="connsiteX34" fmla="*/ 3034342 w 3034342"/>
                <a:gd name="connsiteY34" fmla="*/ 546756 h 1373490"/>
                <a:gd name="connsiteX35" fmla="*/ 3034341 w 3034342"/>
                <a:gd name="connsiteY35" fmla="*/ 706053 h 1373490"/>
                <a:gd name="connsiteX36" fmla="*/ 2919340 w 3034342"/>
                <a:gd name="connsiteY36" fmla="*/ 983691 h 137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34342" h="1373490">
                  <a:moveTo>
                    <a:pt x="2919340" y="983691"/>
                  </a:moveTo>
                  <a:cubicBezTo>
                    <a:pt x="2848286" y="1054744"/>
                    <a:pt x="2750127" y="1098692"/>
                    <a:pt x="2641702" y="1098692"/>
                  </a:cubicBezTo>
                  <a:lnTo>
                    <a:pt x="2641703" y="1098691"/>
                  </a:lnTo>
                  <a:cubicBezTo>
                    <a:pt x="2479067" y="1098691"/>
                    <a:pt x="2339525" y="999809"/>
                    <a:pt x="2279920" y="858885"/>
                  </a:cubicBezTo>
                  <a:lnTo>
                    <a:pt x="2265342" y="811923"/>
                  </a:lnTo>
                  <a:lnTo>
                    <a:pt x="2261956" y="822831"/>
                  </a:lnTo>
                  <a:cubicBezTo>
                    <a:pt x="2241296" y="871677"/>
                    <a:pt x="2211400" y="915665"/>
                    <a:pt x="2174458" y="952607"/>
                  </a:cubicBezTo>
                  <a:cubicBezTo>
                    <a:pt x="2100574" y="1026491"/>
                    <a:pt x="1998504" y="1072190"/>
                    <a:pt x="1885762" y="1072190"/>
                  </a:cubicBezTo>
                  <a:lnTo>
                    <a:pt x="1885762" y="1072189"/>
                  </a:lnTo>
                  <a:cubicBezTo>
                    <a:pt x="1744834" y="1072189"/>
                    <a:pt x="1620582" y="1000785"/>
                    <a:pt x="1547211" y="892182"/>
                  </a:cubicBezTo>
                  <a:lnTo>
                    <a:pt x="1543596" y="885521"/>
                  </a:lnTo>
                  <a:lnTo>
                    <a:pt x="1540499" y="916235"/>
                  </a:lnTo>
                  <a:cubicBezTo>
                    <a:pt x="1524798" y="992965"/>
                    <a:pt x="1486730" y="1061547"/>
                    <a:pt x="1433405" y="1114872"/>
                  </a:cubicBezTo>
                  <a:cubicBezTo>
                    <a:pt x="1362305" y="1185973"/>
                    <a:pt x="1264080" y="1229949"/>
                    <a:pt x="1155585" y="1229949"/>
                  </a:cubicBezTo>
                  <a:lnTo>
                    <a:pt x="1114820" y="1229949"/>
                  </a:lnTo>
                  <a:cubicBezTo>
                    <a:pt x="979200" y="1229949"/>
                    <a:pt x="859630" y="1161236"/>
                    <a:pt x="789023" y="1056724"/>
                  </a:cubicBezTo>
                  <a:lnTo>
                    <a:pt x="787530" y="1053973"/>
                  </a:lnTo>
                  <a:lnTo>
                    <a:pt x="768370" y="1118431"/>
                  </a:lnTo>
                  <a:cubicBezTo>
                    <a:pt x="707662" y="1268318"/>
                    <a:pt x="565541" y="1373490"/>
                    <a:pt x="399898" y="1373490"/>
                  </a:cubicBezTo>
                  <a:cubicBezTo>
                    <a:pt x="179040" y="1373490"/>
                    <a:pt x="0" y="1186518"/>
                    <a:pt x="0" y="955877"/>
                  </a:cubicBezTo>
                  <a:cubicBezTo>
                    <a:pt x="0" y="725236"/>
                    <a:pt x="179040" y="538264"/>
                    <a:pt x="399898" y="538264"/>
                  </a:cubicBezTo>
                  <a:cubicBezTo>
                    <a:pt x="510327" y="538264"/>
                    <a:pt x="610301" y="585007"/>
                    <a:pt x="682669" y="660580"/>
                  </a:cubicBezTo>
                  <a:lnTo>
                    <a:pt x="721923" y="710264"/>
                  </a:lnTo>
                  <a:lnTo>
                    <a:pt x="721923" y="662287"/>
                  </a:lnTo>
                  <a:cubicBezTo>
                    <a:pt x="721923" y="445296"/>
                    <a:pt x="897829" y="269390"/>
                    <a:pt x="1114820" y="269390"/>
                  </a:cubicBezTo>
                  <a:lnTo>
                    <a:pt x="1155585" y="269390"/>
                  </a:lnTo>
                  <a:cubicBezTo>
                    <a:pt x="1264080" y="269390"/>
                    <a:pt x="1362304" y="313367"/>
                    <a:pt x="1433405" y="384467"/>
                  </a:cubicBezTo>
                  <a:lnTo>
                    <a:pt x="1477483" y="437891"/>
                  </a:lnTo>
                  <a:lnTo>
                    <a:pt x="1477483" y="408279"/>
                  </a:lnTo>
                  <a:cubicBezTo>
                    <a:pt x="1477483" y="182793"/>
                    <a:pt x="1660277" y="0"/>
                    <a:pt x="1885762" y="0"/>
                  </a:cubicBezTo>
                  <a:cubicBezTo>
                    <a:pt x="2083063" y="0"/>
                    <a:pt x="2247676" y="139951"/>
                    <a:pt x="2285747" y="325996"/>
                  </a:cubicBezTo>
                  <a:lnTo>
                    <a:pt x="2290609" y="374229"/>
                  </a:lnTo>
                  <a:lnTo>
                    <a:pt x="2316121" y="327227"/>
                  </a:lnTo>
                  <a:cubicBezTo>
                    <a:pt x="2386681" y="222784"/>
                    <a:pt x="2506173" y="154117"/>
                    <a:pt x="2641703" y="154117"/>
                  </a:cubicBezTo>
                  <a:cubicBezTo>
                    <a:pt x="2858552" y="154117"/>
                    <a:pt x="3034342" y="329907"/>
                    <a:pt x="3034342" y="546756"/>
                  </a:cubicBezTo>
                  <a:cubicBezTo>
                    <a:pt x="3034342" y="599855"/>
                    <a:pt x="3034341" y="652954"/>
                    <a:pt x="3034341" y="706053"/>
                  </a:cubicBezTo>
                  <a:cubicBezTo>
                    <a:pt x="3034341" y="814477"/>
                    <a:pt x="2990394" y="912637"/>
                    <a:pt x="2919340" y="9836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E8D184D0-7AF3-C700-51C2-213A22A519DF}"/>
                </a:ext>
              </a:extLst>
            </p:cNvPr>
            <p:cNvSpPr/>
            <p:nvPr/>
          </p:nvSpPr>
          <p:spPr>
            <a:xfrm>
              <a:off x="1085297" y="5638507"/>
              <a:ext cx="319009" cy="521390"/>
            </a:xfrm>
            <a:custGeom>
              <a:avLst/>
              <a:gdLst>
                <a:gd name="connsiteX0" fmla="*/ 0 w 1431890"/>
                <a:gd name="connsiteY0" fmla="*/ 0 h 2160396"/>
                <a:gd name="connsiteX1" fmla="*/ 1431890 w 1431890"/>
                <a:gd name="connsiteY1" fmla="*/ 0 h 2160396"/>
                <a:gd name="connsiteX2" fmla="*/ 1431890 w 1431890"/>
                <a:gd name="connsiteY2" fmla="*/ 2160396 h 2160396"/>
                <a:gd name="connsiteX3" fmla="*/ 0 w 1431890"/>
                <a:gd name="connsiteY3" fmla="*/ 2160396 h 2160396"/>
                <a:gd name="connsiteX4" fmla="*/ 0 w 1431890"/>
                <a:gd name="connsiteY4" fmla="*/ 0 h 2160396"/>
                <a:gd name="connsiteX0" fmla="*/ 266282 w 1698172"/>
                <a:gd name="connsiteY0" fmla="*/ 0 h 2356338"/>
                <a:gd name="connsiteX1" fmla="*/ 1698172 w 1698172"/>
                <a:gd name="connsiteY1" fmla="*/ 0 h 2356338"/>
                <a:gd name="connsiteX2" fmla="*/ 1698172 w 1698172"/>
                <a:gd name="connsiteY2" fmla="*/ 2160396 h 2356338"/>
                <a:gd name="connsiteX3" fmla="*/ 0 w 1698172"/>
                <a:gd name="connsiteY3" fmla="*/ 2356338 h 2356338"/>
                <a:gd name="connsiteX4" fmla="*/ 266282 w 1698172"/>
                <a:gd name="connsiteY4" fmla="*/ 0 h 2356338"/>
                <a:gd name="connsiteX0" fmla="*/ 266282 w 1698172"/>
                <a:gd name="connsiteY0" fmla="*/ 0 h 2356338"/>
                <a:gd name="connsiteX1" fmla="*/ 1698172 w 1698172"/>
                <a:gd name="connsiteY1" fmla="*/ 0 h 2356338"/>
                <a:gd name="connsiteX2" fmla="*/ 839038 w 1698172"/>
                <a:gd name="connsiteY2" fmla="*/ 2105130 h 2356338"/>
                <a:gd name="connsiteX3" fmla="*/ 0 w 1698172"/>
                <a:gd name="connsiteY3" fmla="*/ 2356338 h 2356338"/>
                <a:gd name="connsiteX4" fmla="*/ 266282 w 1698172"/>
                <a:gd name="connsiteY4" fmla="*/ 0 h 2356338"/>
                <a:gd name="connsiteX0" fmla="*/ 266282 w 1698172"/>
                <a:gd name="connsiteY0" fmla="*/ 0 h 2392578"/>
                <a:gd name="connsiteX1" fmla="*/ 1698172 w 1698172"/>
                <a:gd name="connsiteY1" fmla="*/ 0 h 2392578"/>
                <a:gd name="connsiteX2" fmla="*/ 839038 w 1698172"/>
                <a:gd name="connsiteY2" fmla="*/ 2105130 h 2392578"/>
                <a:gd name="connsiteX3" fmla="*/ 0 w 1698172"/>
                <a:gd name="connsiteY3" fmla="*/ 2356338 h 2392578"/>
                <a:gd name="connsiteX4" fmla="*/ 266282 w 1698172"/>
                <a:gd name="connsiteY4" fmla="*/ 0 h 2392578"/>
                <a:gd name="connsiteX0" fmla="*/ 266282 w 1698172"/>
                <a:gd name="connsiteY0" fmla="*/ 0 h 2464004"/>
                <a:gd name="connsiteX1" fmla="*/ 1698172 w 1698172"/>
                <a:gd name="connsiteY1" fmla="*/ 0 h 2464004"/>
                <a:gd name="connsiteX2" fmla="*/ 839038 w 1698172"/>
                <a:gd name="connsiteY2" fmla="*/ 2105130 h 2464004"/>
                <a:gd name="connsiteX3" fmla="*/ 0 w 1698172"/>
                <a:gd name="connsiteY3" fmla="*/ 2356338 h 2464004"/>
                <a:gd name="connsiteX4" fmla="*/ 266282 w 1698172"/>
                <a:gd name="connsiteY4" fmla="*/ 0 h 2464004"/>
                <a:gd name="connsiteX0" fmla="*/ 266282 w 1698172"/>
                <a:gd name="connsiteY0" fmla="*/ 0 h 2458914"/>
                <a:gd name="connsiteX1" fmla="*/ 1698172 w 1698172"/>
                <a:gd name="connsiteY1" fmla="*/ 0 h 2458914"/>
                <a:gd name="connsiteX2" fmla="*/ 839038 w 1698172"/>
                <a:gd name="connsiteY2" fmla="*/ 2105130 h 2458914"/>
                <a:gd name="connsiteX3" fmla="*/ 0 w 1698172"/>
                <a:gd name="connsiteY3" fmla="*/ 2356338 h 2458914"/>
                <a:gd name="connsiteX4" fmla="*/ 266282 w 1698172"/>
                <a:gd name="connsiteY4" fmla="*/ 0 h 2458914"/>
                <a:gd name="connsiteX0" fmla="*/ 266282 w 1698172"/>
                <a:gd name="connsiteY0" fmla="*/ 0 h 2458914"/>
                <a:gd name="connsiteX1" fmla="*/ 1698172 w 1698172"/>
                <a:gd name="connsiteY1" fmla="*/ 0 h 2458914"/>
                <a:gd name="connsiteX2" fmla="*/ 839038 w 1698172"/>
                <a:gd name="connsiteY2" fmla="*/ 2105130 h 2458914"/>
                <a:gd name="connsiteX3" fmla="*/ 0 w 1698172"/>
                <a:gd name="connsiteY3" fmla="*/ 2356338 h 2458914"/>
                <a:gd name="connsiteX4" fmla="*/ 90436 w 1698172"/>
                <a:gd name="connsiteY4" fmla="*/ 1502229 h 2458914"/>
                <a:gd name="connsiteX5" fmla="*/ 266282 w 1698172"/>
                <a:gd name="connsiteY5" fmla="*/ 0 h 2458914"/>
                <a:gd name="connsiteX0" fmla="*/ 266282 w 1698172"/>
                <a:gd name="connsiteY0" fmla="*/ 0 h 2458914"/>
                <a:gd name="connsiteX1" fmla="*/ 1698172 w 1698172"/>
                <a:gd name="connsiteY1" fmla="*/ 0 h 2458914"/>
                <a:gd name="connsiteX2" fmla="*/ 839038 w 1698172"/>
                <a:gd name="connsiteY2" fmla="*/ 2105130 h 2458914"/>
                <a:gd name="connsiteX3" fmla="*/ 0 w 1698172"/>
                <a:gd name="connsiteY3" fmla="*/ 2356338 h 2458914"/>
                <a:gd name="connsiteX4" fmla="*/ 542612 w 1698172"/>
                <a:gd name="connsiteY4" fmla="*/ 1924260 h 2458914"/>
                <a:gd name="connsiteX5" fmla="*/ 266282 w 1698172"/>
                <a:gd name="connsiteY5" fmla="*/ 0 h 2458914"/>
                <a:gd name="connsiteX0" fmla="*/ 266282 w 1698172"/>
                <a:gd name="connsiteY0" fmla="*/ 0 h 2458914"/>
                <a:gd name="connsiteX1" fmla="*/ 1698172 w 1698172"/>
                <a:gd name="connsiteY1" fmla="*/ 0 h 2458914"/>
                <a:gd name="connsiteX2" fmla="*/ 839038 w 1698172"/>
                <a:gd name="connsiteY2" fmla="*/ 2105130 h 2458914"/>
                <a:gd name="connsiteX3" fmla="*/ 0 w 1698172"/>
                <a:gd name="connsiteY3" fmla="*/ 2356338 h 2458914"/>
                <a:gd name="connsiteX4" fmla="*/ 226089 w 1698172"/>
                <a:gd name="connsiteY4" fmla="*/ 2170444 h 2458914"/>
                <a:gd name="connsiteX5" fmla="*/ 542612 w 1698172"/>
                <a:gd name="connsiteY5" fmla="*/ 1924260 h 2458914"/>
                <a:gd name="connsiteX6" fmla="*/ 266282 w 1698172"/>
                <a:gd name="connsiteY6" fmla="*/ 0 h 2458914"/>
                <a:gd name="connsiteX0" fmla="*/ 266282 w 1698172"/>
                <a:gd name="connsiteY0" fmla="*/ 0 h 2458914"/>
                <a:gd name="connsiteX1" fmla="*/ 1698172 w 1698172"/>
                <a:gd name="connsiteY1" fmla="*/ 0 h 2458914"/>
                <a:gd name="connsiteX2" fmla="*/ 839038 w 1698172"/>
                <a:gd name="connsiteY2" fmla="*/ 2105130 h 2458914"/>
                <a:gd name="connsiteX3" fmla="*/ 0 w 1698172"/>
                <a:gd name="connsiteY3" fmla="*/ 2356338 h 2458914"/>
                <a:gd name="connsiteX4" fmla="*/ 110533 w 1698172"/>
                <a:gd name="connsiteY4" fmla="*/ 2044840 h 2458914"/>
                <a:gd name="connsiteX5" fmla="*/ 542612 w 1698172"/>
                <a:gd name="connsiteY5" fmla="*/ 1924260 h 2458914"/>
                <a:gd name="connsiteX6" fmla="*/ 266282 w 1698172"/>
                <a:gd name="connsiteY6" fmla="*/ 0 h 2458914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864159 w 1723293"/>
                <a:gd name="connsiteY2" fmla="*/ 2105130 h 2453208"/>
                <a:gd name="connsiteX3" fmla="*/ 0 w 1723293"/>
                <a:gd name="connsiteY3" fmla="*/ 2346290 h 2453208"/>
                <a:gd name="connsiteX4" fmla="*/ 135654 w 1723293"/>
                <a:gd name="connsiteY4" fmla="*/ 2044840 h 2453208"/>
                <a:gd name="connsiteX5" fmla="*/ 567733 w 1723293"/>
                <a:gd name="connsiteY5" fmla="*/ 1924260 h 2453208"/>
                <a:gd name="connsiteX6" fmla="*/ 291403 w 1723293"/>
                <a:gd name="connsiteY6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864159 w 1723293"/>
                <a:gd name="connsiteY2" fmla="*/ 2105130 h 2453208"/>
                <a:gd name="connsiteX3" fmla="*/ 0 w 1723293"/>
                <a:gd name="connsiteY3" fmla="*/ 2346290 h 2453208"/>
                <a:gd name="connsiteX4" fmla="*/ 135654 w 1723293"/>
                <a:gd name="connsiteY4" fmla="*/ 2044840 h 2453208"/>
                <a:gd name="connsiteX5" fmla="*/ 567733 w 1723293"/>
                <a:gd name="connsiteY5" fmla="*/ 1924260 h 2453208"/>
                <a:gd name="connsiteX6" fmla="*/ 291403 w 1723293"/>
                <a:gd name="connsiteY6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864159 w 1723293"/>
                <a:gd name="connsiteY2" fmla="*/ 2105130 h 2453208"/>
                <a:gd name="connsiteX3" fmla="*/ 0 w 1723293"/>
                <a:gd name="connsiteY3" fmla="*/ 2346290 h 2453208"/>
                <a:gd name="connsiteX4" fmla="*/ 135654 w 1723293"/>
                <a:gd name="connsiteY4" fmla="*/ 2044840 h 2453208"/>
                <a:gd name="connsiteX5" fmla="*/ 567733 w 1723293"/>
                <a:gd name="connsiteY5" fmla="*/ 1924260 h 2453208"/>
                <a:gd name="connsiteX6" fmla="*/ 291403 w 1723293"/>
                <a:gd name="connsiteY6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864159 w 1723293"/>
                <a:gd name="connsiteY2" fmla="*/ 2105130 h 2453208"/>
                <a:gd name="connsiteX3" fmla="*/ 0 w 1723293"/>
                <a:gd name="connsiteY3" fmla="*/ 2346290 h 2453208"/>
                <a:gd name="connsiteX4" fmla="*/ 135654 w 1723293"/>
                <a:gd name="connsiteY4" fmla="*/ 2044840 h 2453208"/>
                <a:gd name="connsiteX5" fmla="*/ 567733 w 1723293"/>
                <a:gd name="connsiteY5" fmla="*/ 1924260 h 2453208"/>
                <a:gd name="connsiteX6" fmla="*/ 291403 w 1723293"/>
                <a:gd name="connsiteY6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864159 w 1723293"/>
                <a:gd name="connsiteY2" fmla="*/ 2105130 h 2453208"/>
                <a:gd name="connsiteX3" fmla="*/ 0 w 1723293"/>
                <a:gd name="connsiteY3" fmla="*/ 2346290 h 2453208"/>
                <a:gd name="connsiteX4" fmla="*/ 135654 w 1723293"/>
                <a:gd name="connsiteY4" fmla="*/ 2044840 h 2453208"/>
                <a:gd name="connsiteX5" fmla="*/ 567733 w 1723293"/>
                <a:gd name="connsiteY5" fmla="*/ 1924260 h 2453208"/>
                <a:gd name="connsiteX6" fmla="*/ 291403 w 1723293"/>
                <a:gd name="connsiteY6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1085224 w 1723293"/>
                <a:gd name="connsiteY2" fmla="*/ 1542422 h 2453208"/>
                <a:gd name="connsiteX3" fmla="*/ 864159 w 1723293"/>
                <a:gd name="connsiteY3" fmla="*/ 2105130 h 2453208"/>
                <a:gd name="connsiteX4" fmla="*/ 0 w 1723293"/>
                <a:gd name="connsiteY4" fmla="*/ 2346290 h 2453208"/>
                <a:gd name="connsiteX5" fmla="*/ 135654 w 1723293"/>
                <a:gd name="connsiteY5" fmla="*/ 2044840 h 2453208"/>
                <a:gd name="connsiteX6" fmla="*/ 567733 w 1723293"/>
                <a:gd name="connsiteY6" fmla="*/ 1924260 h 2453208"/>
                <a:gd name="connsiteX7" fmla="*/ 291403 w 1723293"/>
                <a:gd name="connsiteY7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1462037 w 1723293"/>
                <a:gd name="connsiteY2" fmla="*/ 1698172 h 2453208"/>
                <a:gd name="connsiteX3" fmla="*/ 864159 w 1723293"/>
                <a:gd name="connsiteY3" fmla="*/ 2105130 h 2453208"/>
                <a:gd name="connsiteX4" fmla="*/ 0 w 1723293"/>
                <a:gd name="connsiteY4" fmla="*/ 2346290 h 2453208"/>
                <a:gd name="connsiteX5" fmla="*/ 135654 w 1723293"/>
                <a:gd name="connsiteY5" fmla="*/ 2044840 h 2453208"/>
                <a:gd name="connsiteX6" fmla="*/ 567733 w 1723293"/>
                <a:gd name="connsiteY6" fmla="*/ 1924260 h 2453208"/>
                <a:gd name="connsiteX7" fmla="*/ 291403 w 1723293"/>
                <a:gd name="connsiteY7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1577593 w 1723293"/>
                <a:gd name="connsiteY2" fmla="*/ 1833824 h 2453208"/>
                <a:gd name="connsiteX3" fmla="*/ 864159 w 1723293"/>
                <a:gd name="connsiteY3" fmla="*/ 2105130 h 2453208"/>
                <a:gd name="connsiteX4" fmla="*/ 0 w 1723293"/>
                <a:gd name="connsiteY4" fmla="*/ 2346290 h 2453208"/>
                <a:gd name="connsiteX5" fmla="*/ 135654 w 1723293"/>
                <a:gd name="connsiteY5" fmla="*/ 2044840 h 2453208"/>
                <a:gd name="connsiteX6" fmla="*/ 567733 w 1723293"/>
                <a:gd name="connsiteY6" fmla="*/ 1924260 h 2453208"/>
                <a:gd name="connsiteX7" fmla="*/ 291403 w 1723293"/>
                <a:gd name="connsiteY7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1462037 w 1723293"/>
                <a:gd name="connsiteY2" fmla="*/ 1703195 h 2453208"/>
                <a:gd name="connsiteX3" fmla="*/ 864159 w 1723293"/>
                <a:gd name="connsiteY3" fmla="*/ 2105130 h 2453208"/>
                <a:gd name="connsiteX4" fmla="*/ 0 w 1723293"/>
                <a:gd name="connsiteY4" fmla="*/ 2346290 h 2453208"/>
                <a:gd name="connsiteX5" fmla="*/ 135654 w 1723293"/>
                <a:gd name="connsiteY5" fmla="*/ 2044840 h 2453208"/>
                <a:gd name="connsiteX6" fmla="*/ 567733 w 1723293"/>
                <a:gd name="connsiteY6" fmla="*/ 1924260 h 2453208"/>
                <a:gd name="connsiteX7" fmla="*/ 291403 w 1723293"/>
                <a:gd name="connsiteY7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1462037 w 1723293"/>
                <a:gd name="connsiteY2" fmla="*/ 1703195 h 2453208"/>
                <a:gd name="connsiteX3" fmla="*/ 864159 w 1723293"/>
                <a:gd name="connsiteY3" fmla="*/ 2105130 h 2453208"/>
                <a:gd name="connsiteX4" fmla="*/ 0 w 1723293"/>
                <a:gd name="connsiteY4" fmla="*/ 2346290 h 2453208"/>
                <a:gd name="connsiteX5" fmla="*/ 135654 w 1723293"/>
                <a:gd name="connsiteY5" fmla="*/ 2044840 h 2453208"/>
                <a:gd name="connsiteX6" fmla="*/ 567733 w 1723293"/>
                <a:gd name="connsiteY6" fmla="*/ 1924260 h 2453208"/>
                <a:gd name="connsiteX7" fmla="*/ 291403 w 1723293"/>
                <a:gd name="connsiteY7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1462037 w 1723293"/>
                <a:gd name="connsiteY2" fmla="*/ 1703195 h 2453208"/>
                <a:gd name="connsiteX3" fmla="*/ 864159 w 1723293"/>
                <a:gd name="connsiteY3" fmla="*/ 2105130 h 2453208"/>
                <a:gd name="connsiteX4" fmla="*/ 0 w 1723293"/>
                <a:gd name="connsiteY4" fmla="*/ 2346290 h 2453208"/>
                <a:gd name="connsiteX5" fmla="*/ 135654 w 1723293"/>
                <a:gd name="connsiteY5" fmla="*/ 2044840 h 2453208"/>
                <a:gd name="connsiteX6" fmla="*/ 567733 w 1723293"/>
                <a:gd name="connsiteY6" fmla="*/ 1924260 h 2453208"/>
                <a:gd name="connsiteX7" fmla="*/ 291403 w 1723293"/>
                <a:gd name="connsiteY7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1462037 w 1723293"/>
                <a:gd name="connsiteY2" fmla="*/ 1703195 h 2453208"/>
                <a:gd name="connsiteX3" fmla="*/ 864159 w 1723293"/>
                <a:gd name="connsiteY3" fmla="*/ 2105130 h 2453208"/>
                <a:gd name="connsiteX4" fmla="*/ 0 w 1723293"/>
                <a:gd name="connsiteY4" fmla="*/ 2346290 h 2453208"/>
                <a:gd name="connsiteX5" fmla="*/ 135654 w 1723293"/>
                <a:gd name="connsiteY5" fmla="*/ 2044840 h 2453208"/>
                <a:gd name="connsiteX6" fmla="*/ 567733 w 1723293"/>
                <a:gd name="connsiteY6" fmla="*/ 1924260 h 2453208"/>
                <a:gd name="connsiteX7" fmla="*/ 291403 w 1723293"/>
                <a:gd name="connsiteY7" fmla="*/ 0 h 2453208"/>
                <a:gd name="connsiteX0" fmla="*/ 291403 w 1723293"/>
                <a:gd name="connsiteY0" fmla="*/ 0 h 2453208"/>
                <a:gd name="connsiteX1" fmla="*/ 1723293 w 1723293"/>
                <a:gd name="connsiteY1" fmla="*/ 0 h 2453208"/>
                <a:gd name="connsiteX2" fmla="*/ 1552473 w 1723293"/>
                <a:gd name="connsiteY2" fmla="*/ 1034980 h 2453208"/>
                <a:gd name="connsiteX3" fmla="*/ 1462037 w 1723293"/>
                <a:gd name="connsiteY3" fmla="*/ 1703195 h 2453208"/>
                <a:gd name="connsiteX4" fmla="*/ 864159 w 1723293"/>
                <a:gd name="connsiteY4" fmla="*/ 2105130 h 2453208"/>
                <a:gd name="connsiteX5" fmla="*/ 0 w 1723293"/>
                <a:gd name="connsiteY5" fmla="*/ 2346290 h 2453208"/>
                <a:gd name="connsiteX6" fmla="*/ 135654 w 1723293"/>
                <a:gd name="connsiteY6" fmla="*/ 2044840 h 2453208"/>
                <a:gd name="connsiteX7" fmla="*/ 567733 w 1723293"/>
                <a:gd name="connsiteY7" fmla="*/ 1924260 h 2453208"/>
                <a:gd name="connsiteX8" fmla="*/ 291403 w 1723293"/>
                <a:gd name="connsiteY8" fmla="*/ 0 h 2453208"/>
                <a:gd name="connsiteX0" fmla="*/ 291403 w 1919238"/>
                <a:gd name="connsiteY0" fmla="*/ 0 h 2453208"/>
                <a:gd name="connsiteX1" fmla="*/ 1723293 w 1919238"/>
                <a:gd name="connsiteY1" fmla="*/ 0 h 2453208"/>
                <a:gd name="connsiteX2" fmla="*/ 1919238 w 1919238"/>
                <a:gd name="connsiteY2" fmla="*/ 1065125 h 2453208"/>
                <a:gd name="connsiteX3" fmla="*/ 1462037 w 1919238"/>
                <a:gd name="connsiteY3" fmla="*/ 1703195 h 2453208"/>
                <a:gd name="connsiteX4" fmla="*/ 864159 w 1919238"/>
                <a:gd name="connsiteY4" fmla="*/ 2105130 h 2453208"/>
                <a:gd name="connsiteX5" fmla="*/ 0 w 1919238"/>
                <a:gd name="connsiteY5" fmla="*/ 2346290 h 2453208"/>
                <a:gd name="connsiteX6" fmla="*/ 135654 w 1919238"/>
                <a:gd name="connsiteY6" fmla="*/ 2044840 h 2453208"/>
                <a:gd name="connsiteX7" fmla="*/ 567733 w 1919238"/>
                <a:gd name="connsiteY7" fmla="*/ 1924260 h 2453208"/>
                <a:gd name="connsiteX8" fmla="*/ 291403 w 1919238"/>
                <a:gd name="connsiteY8" fmla="*/ 0 h 2453208"/>
                <a:gd name="connsiteX0" fmla="*/ 291403 w 1940010"/>
                <a:gd name="connsiteY0" fmla="*/ 0 h 2453208"/>
                <a:gd name="connsiteX1" fmla="*/ 1723293 w 1940010"/>
                <a:gd name="connsiteY1" fmla="*/ 0 h 2453208"/>
                <a:gd name="connsiteX2" fmla="*/ 1919238 w 1940010"/>
                <a:gd name="connsiteY2" fmla="*/ 1065125 h 2453208"/>
                <a:gd name="connsiteX3" fmla="*/ 1462037 w 1940010"/>
                <a:gd name="connsiteY3" fmla="*/ 1703195 h 2453208"/>
                <a:gd name="connsiteX4" fmla="*/ 864159 w 1940010"/>
                <a:gd name="connsiteY4" fmla="*/ 2105130 h 2453208"/>
                <a:gd name="connsiteX5" fmla="*/ 0 w 1940010"/>
                <a:gd name="connsiteY5" fmla="*/ 2346290 h 2453208"/>
                <a:gd name="connsiteX6" fmla="*/ 135654 w 1940010"/>
                <a:gd name="connsiteY6" fmla="*/ 2044840 h 2453208"/>
                <a:gd name="connsiteX7" fmla="*/ 567733 w 1940010"/>
                <a:gd name="connsiteY7" fmla="*/ 1924260 h 2453208"/>
                <a:gd name="connsiteX8" fmla="*/ 291403 w 1940010"/>
                <a:gd name="connsiteY8" fmla="*/ 0 h 2453208"/>
                <a:gd name="connsiteX0" fmla="*/ 291403 w 1939235"/>
                <a:gd name="connsiteY0" fmla="*/ 0 h 2453208"/>
                <a:gd name="connsiteX1" fmla="*/ 1723293 w 1939235"/>
                <a:gd name="connsiteY1" fmla="*/ 0 h 2453208"/>
                <a:gd name="connsiteX2" fmla="*/ 1919238 w 1939235"/>
                <a:gd name="connsiteY2" fmla="*/ 1065125 h 2453208"/>
                <a:gd name="connsiteX3" fmla="*/ 1441941 w 1939235"/>
                <a:gd name="connsiteY3" fmla="*/ 1713244 h 2453208"/>
                <a:gd name="connsiteX4" fmla="*/ 864159 w 1939235"/>
                <a:gd name="connsiteY4" fmla="*/ 2105130 h 2453208"/>
                <a:gd name="connsiteX5" fmla="*/ 0 w 1939235"/>
                <a:gd name="connsiteY5" fmla="*/ 2346290 h 2453208"/>
                <a:gd name="connsiteX6" fmla="*/ 135654 w 1939235"/>
                <a:gd name="connsiteY6" fmla="*/ 2044840 h 2453208"/>
                <a:gd name="connsiteX7" fmla="*/ 567733 w 1939235"/>
                <a:gd name="connsiteY7" fmla="*/ 1924260 h 2453208"/>
                <a:gd name="connsiteX8" fmla="*/ 291403 w 1939235"/>
                <a:gd name="connsiteY8" fmla="*/ 0 h 2453208"/>
                <a:gd name="connsiteX0" fmla="*/ 291403 w 1938883"/>
                <a:gd name="connsiteY0" fmla="*/ 0 h 2453208"/>
                <a:gd name="connsiteX1" fmla="*/ 1723293 w 1938883"/>
                <a:gd name="connsiteY1" fmla="*/ 0 h 2453208"/>
                <a:gd name="connsiteX2" fmla="*/ 1919238 w 1938883"/>
                <a:gd name="connsiteY2" fmla="*/ 1065125 h 2453208"/>
                <a:gd name="connsiteX3" fmla="*/ 1441941 w 1938883"/>
                <a:gd name="connsiteY3" fmla="*/ 1713244 h 2453208"/>
                <a:gd name="connsiteX4" fmla="*/ 864159 w 1938883"/>
                <a:gd name="connsiteY4" fmla="*/ 2105130 h 2453208"/>
                <a:gd name="connsiteX5" fmla="*/ 0 w 1938883"/>
                <a:gd name="connsiteY5" fmla="*/ 2346290 h 2453208"/>
                <a:gd name="connsiteX6" fmla="*/ 135654 w 1938883"/>
                <a:gd name="connsiteY6" fmla="*/ 2044840 h 2453208"/>
                <a:gd name="connsiteX7" fmla="*/ 567733 w 1938883"/>
                <a:gd name="connsiteY7" fmla="*/ 1924260 h 2453208"/>
                <a:gd name="connsiteX8" fmla="*/ 291403 w 1938883"/>
                <a:gd name="connsiteY8" fmla="*/ 0 h 2453208"/>
                <a:gd name="connsiteX0" fmla="*/ 291403 w 1938704"/>
                <a:gd name="connsiteY0" fmla="*/ 0 h 2453208"/>
                <a:gd name="connsiteX1" fmla="*/ 1723293 w 1938704"/>
                <a:gd name="connsiteY1" fmla="*/ 0 h 2453208"/>
                <a:gd name="connsiteX2" fmla="*/ 1919238 w 1938704"/>
                <a:gd name="connsiteY2" fmla="*/ 1065125 h 2453208"/>
                <a:gd name="connsiteX3" fmla="*/ 1436916 w 1938704"/>
                <a:gd name="connsiteY3" fmla="*/ 1693147 h 2453208"/>
                <a:gd name="connsiteX4" fmla="*/ 864159 w 1938704"/>
                <a:gd name="connsiteY4" fmla="*/ 2105130 h 2453208"/>
                <a:gd name="connsiteX5" fmla="*/ 0 w 1938704"/>
                <a:gd name="connsiteY5" fmla="*/ 2346290 h 2453208"/>
                <a:gd name="connsiteX6" fmla="*/ 135654 w 1938704"/>
                <a:gd name="connsiteY6" fmla="*/ 2044840 h 2453208"/>
                <a:gd name="connsiteX7" fmla="*/ 567733 w 1938704"/>
                <a:gd name="connsiteY7" fmla="*/ 1924260 h 2453208"/>
                <a:gd name="connsiteX8" fmla="*/ 291403 w 1938704"/>
                <a:gd name="connsiteY8" fmla="*/ 0 h 2453208"/>
                <a:gd name="connsiteX0" fmla="*/ 291403 w 1938704"/>
                <a:gd name="connsiteY0" fmla="*/ 0 h 2453208"/>
                <a:gd name="connsiteX1" fmla="*/ 1723293 w 1938704"/>
                <a:gd name="connsiteY1" fmla="*/ 0 h 2453208"/>
                <a:gd name="connsiteX2" fmla="*/ 1919238 w 1938704"/>
                <a:gd name="connsiteY2" fmla="*/ 1065125 h 2453208"/>
                <a:gd name="connsiteX3" fmla="*/ 1436916 w 1938704"/>
                <a:gd name="connsiteY3" fmla="*/ 1693147 h 2453208"/>
                <a:gd name="connsiteX4" fmla="*/ 864159 w 1938704"/>
                <a:gd name="connsiteY4" fmla="*/ 2105130 h 2453208"/>
                <a:gd name="connsiteX5" fmla="*/ 0 w 1938704"/>
                <a:gd name="connsiteY5" fmla="*/ 2346290 h 2453208"/>
                <a:gd name="connsiteX6" fmla="*/ 135654 w 1938704"/>
                <a:gd name="connsiteY6" fmla="*/ 2044840 h 2453208"/>
                <a:gd name="connsiteX7" fmla="*/ 567733 w 1938704"/>
                <a:gd name="connsiteY7" fmla="*/ 1924260 h 2453208"/>
                <a:gd name="connsiteX8" fmla="*/ 291403 w 1938704"/>
                <a:gd name="connsiteY8" fmla="*/ 0 h 2453208"/>
                <a:gd name="connsiteX0" fmla="*/ 291403 w 1938704"/>
                <a:gd name="connsiteY0" fmla="*/ 0 h 2453208"/>
                <a:gd name="connsiteX1" fmla="*/ 1723293 w 1938704"/>
                <a:gd name="connsiteY1" fmla="*/ 0 h 2453208"/>
                <a:gd name="connsiteX2" fmla="*/ 1919238 w 1938704"/>
                <a:gd name="connsiteY2" fmla="*/ 1065125 h 2453208"/>
                <a:gd name="connsiteX3" fmla="*/ 1436916 w 1938704"/>
                <a:gd name="connsiteY3" fmla="*/ 1693147 h 2453208"/>
                <a:gd name="connsiteX4" fmla="*/ 864159 w 1938704"/>
                <a:gd name="connsiteY4" fmla="*/ 2105130 h 2453208"/>
                <a:gd name="connsiteX5" fmla="*/ 0 w 1938704"/>
                <a:gd name="connsiteY5" fmla="*/ 2346290 h 2453208"/>
                <a:gd name="connsiteX6" fmla="*/ 135654 w 1938704"/>
                <a:gd name="connsiteY6" fmla="*/ 2044840 h 2453208"/>
                <a:gd name="connsiteX7" fmla="*/ 567733 w 1938704"/>
                <a:gd name="connsiteY7" fmla="*/ 1924260 h 2453208"/>
                <a:gd name="connsiteX8" fmla="*/ 291403 w 1938704"/>
                <a:gd name="connsiteY8" fmla="*/ 0 h 2453208"/>
                <a:gd name="connsiteX0" fmla="*/ 291403 w 1932387"/>
                <a:gd name="connsiteY0" fmla="*/ 0 h 2453208"/>
                <a:gd name="connsiteX1" fmla="*/ 1723293 w 1932387"/>
                <a:gd name="connsiteY1" fmla="*/ 0 h 2453208"/>
                <a:gd name="connsiteX2" fmla="*/ 1919238 w 1932387"/>
                <a:gd name="connsiteY2" fmla="*/ 1065125 h 2453208"/>
                <a:gd name="connsiteX3" fmla="*/ 1436916 w 1932387"/>
                <a:gd name="connsiteY3" fmla="*/ 1693147 h 2453208"/>
                <a:gd name="connsiteX4" fmla="*/ 864159 w 1932387"/>
                <a:gd name="connsiteY4" fmla="*/ 2105130 h 2453208"/>
                <a:gd name="connsiteX5" fmla="*/ 0 w 1932387"/>
                <a:gd name="connsiteY5" fmla="*/ 2346290 h 2453208"/>
                <a:gd name="connsiteX6" fmla="*/ 135654 w 1932387"/>
                <a:gd name="connsiteY6" fmla="*/ 2044840 h 2453208"/>
                <a:gd name="connsiteX7" fmla="*/ 567733 w 1932387"/>
                <a:gd name="connsiteY7" fmla="*/ 1924260 h 2453208"/>
                <a:gd name="connsiteX8" fmla="*/ 291403 w 1932387"/>
                <a:gd name="connsiteY8" fmla="*/ 0 h 2453208"/>
                <a:gd name="connsiteX0" fmla="*/ 291403 w 1932262"/>
                <a:gd name="connsiteY0" fmla="*/ 0 h 2453208"/>
                <a:gd name="connsiteX1" fmla="*/ 1723293 w 1932262"/>
                <a:gd name="connsiteY1" fmla="*/ 0 h 2453208"/>
                <a:gd name="connsiteX2" fmla="*/ 1919238 w 1932262"/>
                <a:gd name="connsiteY2" fmla="*/ 1065125 h 2453208"/>
                <a:gd name="connsiteX3" fmla="*/ 1436916 w 1932262"/>
                <a:gd name="connsiteY3" fmla="*/ 1693147 h 2453208"/>
                <a:gd name="connsiteX4" fmla="*/ 864159 w 1932262"/>
                <a:gd name="connsiteY4" fmla="*/ 2105130 h 2453208"/>
                <a:gd name="connsiteX5" fmla="*/ 0 w 1932262"/>
                <a:gd name="connsiteY5" fmla="*/ 2346290 h 2453208"/>
                <a:gd name="connsiteX6" fmla="*/ 135654 w 1932262"/>
                <a:gd name="connsiteY6" fmla="*/ 2044840 h 2453208"/>
                <a:gd name="connsiteX7" fmla="*/ 567733 w 1932262"/>
                <a:gd name="connsiteY7" fmla="*/ 1924260 h 2453208"/>
                <a:gd name="connsiteX8" fmla="*/ 291403 w 1932262"/>
                <a:gd name="connsiteY8" fmla="*/ 0 h 2453208"/>
                <a:gd name="connsiteX0" fmla="*/ 291403 w 2175469"/>
                <a:gd name="connsiteY0" fmla="*/ 0 h 2453208"/>
                <a:gd name="connsiteX1" fmla="*/ 2175469 w 2175469"/>
                <a:gd name="connsiteY1" fmla="*/ 356716 h 2453208"/>
                <a:gd name="connsiteX2" fmla="*/ 1919238 w 2175469"/>
                <a:gd name="connsiteY2" fmla="*/ 1065125 h 2453208"/>
                <a:gd name="connsiteX3" fmla="*/ 1436916 w 2175469"/>
                <a:gd name="connsiteY3" fmla="*/ 1693147 h 2453208"/>
                <a:gd name="connsiteX4" fmla="*/ 864159 w 2175469"/>
                <a:gd name="connsiteY4" fmla="*/ 2105130 h 2453208"/>
                <a:gd name="connsiteX5" fmla="*/ 0 w 2175469"/>
                <a:gd name="connsiteY5" fmla="*/ 2346290 h 2453208"/>
                <a:gd name="connsiteX6" fmla="*/ 135654 w 2175469"/>
                <a:gd name="connsiteY6" fmla="*/ 2044840 h 2453208"/>
                <a:gd name="connsiteX7" fmla="*/ 567733 w 2175469"/>
                <a:gd name="connsiteY7" fmla="*/ 1924260 h 2453208"/>
                <a:gd name="connsiteX8" fmla="*/ 291403 w 2175469"/>
                <a:gd name="connsiteY8" fmla="*/ 0 h 2453208"/>
                <a:gd name="connsiteX0" fmla="*/ 291403 w 2215117"/>
                <a:gd name="connsiteY0" fmla="*/ 0 h 2453208"/>
                <a:gd name="connsiteX1" fmla="*/ 2175469 w 2215117"/>
                <a:gd name="connsiteY1" fmla="*/ 356716 h 2453208"/>
                <a:gd name="connsiteX2" fmla="*/ 1919238 w 2215117"/>
                <a:gd name="connsiteY2" fmla="*/ 1065125 h 2453208"/>
                <a:gd name="connsiteX3" fmla="*/ 1436916 w 2215117"/>
                <a:gd name="connsiteY3" fmla="*/ 1693147 h 2453208"/>
                <a:gd name="connsiteX4" fmla="*/ 864159 w 2215117"/>
                <a:gd name="connsiteY4" fmla="*/ 2105130 h 2453208"/>
                <a:gd name="connsiteX5" fmla="*/ 0 w 2215117"/>
                <a:gd name="connsiteY5" fmla="*/ 2346290 h 2453208"/>
                <a:gd name="connsiteX6" fmla="*/ 135654 w 2215117"/>
                <a:gd name="connsiteY6" fmla="*/ 2044840 h 2453208"/>
                <a:gd name="connsiteX7" fmla="*/ 567733 w 2215117"/>
                <a:gd name="connsiteY7" fmla="*/ 1924260 h 2453208"/>
                <a:gd name="connsiteX8" fmla="*/ 291403 w 2215117"/>
                <a:gd name="connsiteY8" fmla="*/ 0 h 2453208"/>
                <a:gd name="connsiteX0" fmla="*/ 291403 w 2217798"/>
                <a:gd name="connsiteY0" fmla="*/ 0 h 2453208"/>
                <a:gd name="connsiteX1" fmla="*/ 2175469 w 2217798"/>
                <a:gd name="connsiteY1" fmla="*/ 356716 h 2453208"/>
                <a:gd name="connsiteX2" fmla="*/ 1919238 w 2217798"/>
                <a:gd name="connsiteY2" fmla="*/ 1065125 h 2453208"/>
                <a:gd name="connsiteX3" fmla="*/ 1436916 w 2217798"/>
                <a:gd name="connsiteY3" fmla="*/ 1693147 h 2453208"/>
                <a:gd name="connsiteX4" fmla="*/ 864159 w 2217798"/>
                <a:gd name="connsiteY4" fmla="*/ 2105130 h 2453208"/>
                <a:gd name="connsiteX5" fmla="*/ 0 w 2217798"/>
                <a:gd name="connsiteY5" fmla="*/ 2346290 h 2453208"/>
                <a:gd name="connsiteX6" fmla="*/ 135654 w 2217798"/>
                <a:gd name="connsiteY6" fmla="*/ 2044840 h 2453208"/>
                <a:gd name="connsiteX7" fmla="*/ 567733 w 2217798"/>
                <a:gd name="connsiteY7" fmla="*/ 1924260 h 2453208"/>
                <a:gd name="connsiteX8" fmla="*/ 291403 w 2217798"/>
                <a:gd name="connsiteY8" fmla="*/ 0 h 2453208"/>
                <a:gd name="connsiteX0" fmla="*/ 291403 w 2217798"/>
                <a:gd name="connsiteY0" fmla="*/ 0 h 2453208"/>
                <a:gd name="connsiteX1" fmla="*/ 1165611 w 2217798"/>
                <a:gd name="connsiteY1" fmla="*/ 165798 h 2453208"/>
                <a:gd name="connsiteX2" fmla="*/ 2175469 w 2217798"/>
                <a:gd name="connsiteY2" fmla="*/ 356716 h 2453208"/>
                <a:gd name="connsiteX3" fmla="*/ 1919238 w 2217798"/>
                <a:gd name="connsiteY3" fmla="*/ 1065125 h 2453208"/>
                <a:gd name="connsiteX4" fmla="*/ 1436916 w 2217798"/>
                <a:gd name="connsiteY4" fmla="*/ 1693147 h 2453208"/>
                <a:gd name="connsiteX5" fmla="*/ 864159 w 2217798"/>
                <a:gd name="connsiteY5" fmla="*/ 2105130 h 2453208"/>
                <a:gd name="connsiteX6" fmla="*/ 0 w 2217798"/>
                <a:gd name="connsiteY6" fmla="*/ 2346290 h 2453208"/>
                <a:gd name="connsiteX7" fmla="*/ 135654 w 2217798"/>
                <a:gd name="connsiteY7" fmla="*/ 2044840 h 2453208"/>
                <a:gd name="connsiteX8" fmla="*/ 567733 w 2217798"/>
                <a:gd name="connsiteY8" fmla="*/ 1924260 h 2453208"/>
                <a:gd name="connsiteX9" fmla="*/ 291403 w 2217798"/>
                <a:gd name="connsiteY9" fmla="*/ 0 h 2453208"/>
                <a:gd name="connsiteX0" fmla="*/ 291403 w 2217798"/>
                <a:gd name="connsiteY0" fmla="*/ 1170633 h 3623841"/>
                <a:gd name="connsiteX1" fmla="*/ 532565 w 2217798"/>
                <a:gd name="connsiteY1" fmla="*/ 0 h 3623841"/>
                <a:gd name="connsiteX2" fmla="*/ 2175469 w 2217798"/>
                <a:gd name="connsiteY2" fmla="*/ 1527349 h 3623841"/>
                <a:gd name="connsiteX3" fmla="*/ 1919238 w 2217798"/>
                <a:gd name="connsiteY3" fmla="*/ 2235758 h 3623841"/>
                <a:gd name="connsiteX4" fmla="*/ 1436916 w 2217798"/>
                <a:gd name="connsiteY4" fmla="*/ 2863780 h 3623841"/>
                <a:gd name="connsiteX5" fmla="*/ 864159 w 2217798"/>
                <a:gd name="connsiteY5" fmla="*/ 3275763 h 3623841"/>
                <a:gd name="connsiteX6" fmla="*/ 0 w 2217798"/>
                <a:gd name="connsiteY6" fmla="*/ 3516923 h 3623841"/>
                <a:gd name="connsiteX7" fmla="*/ 135654 w 2217798"/>
                <a:gd name="connsiteY7" fmla="*/ 3215473 h 3623841"/>
                <a:gd name="connsiteX8" fmla="*/ 567733 w 2217798"/>
                <a:gd name="connsiteY8" fmla="*/ 3094893 h 3623841"/>
                <a:gd name="connsiteX9" fmla="*/ 291403 w 2217798"/>
                <a:gd name="connsiteY9" fmla="*/ 1170633 h 3623841"/>
                <a:gd name="connsiteX0" fmla="*/ 291403 w 2217798"/>
                <a:gd name="connsiteY0" fmla="*/ 1170633 h 3623841"/>
                <a:gd name="connsiteX1" fmla="*/ 532565 w 2217798"/>
                <a:gd name="connsiteY1" fmla="*/ 0 h 3623841"/>
                <a:gd name="connsiteX2" fmla="*/ 2175469 w 2217798"/>
                <a:gd name="connsiteY2" fmla="*/ 1527349 h 3623841"/>
                <a:gd name="connsiteX3" fmla="*/ 1919238 w 2217798"/>
                <a:gd name="connsiteY3" fmla="*/ 2235758 h 3623841"/>
                <a:gd name="connsiteX4" fmla="*/ 1436916 w 2217798"/>
                <a:gd name="connsiteY4" fmla="*/ 2863780 h 3623841"/>
                <a:gd name="connsiteX5" fmla="*/ 864159 w 2217798"/>
                <a:gd name="connsiteY5" fmla="*/ 3275763 h 3623841"/>
                <a:gd name="connsiteX6" fmla="*/ 0 w 2217798"/>
                <a:gd name="connsiteY6" fmla="*/ 3516923 h 3623841"/>
                <a:gd name="connsiteX7" fmla="*/ 135654 w 2217798"/>
                <a:gd name="connsiteY7" fmla="*/ 3215473 h 3623841"/>
                <a:gd name="connsiteX8" fmla="*/ 567733 w 2217798"/>
                <a:gd name="connsiteY8" fmla="*/ 3094893 h 3623841"/>
                <a:gd name="connsiteX9" fmla="*/ 291403 w 2217798"/>
                <a:gd name="connsiteY9" fmla="*/ 1170633 h 3623841"/>
                <a:gd name="connsiteX0" fmla="*/ 291403 w 2213292"/>
                <a:gd name="connsiteY0" fmla="*/ 1170633 h 3623841"/>
                <a:gd name="connsiteX1" fmla="*/ 532565 w 2213292"/>
                <a:gd name="connsiteY1" fmla="*/ 0 h 3623841"/>
                <a:gd name="connsiteX2" fmla="*/ 2170445 w 2213292"/>
                <a:gd name="connsiteY2" fmla="*/ 1507252 h 3623841"/>
                <a:gd name="connsiteX3" fmla="*/ 1919238 w 2213292"/>
                <a:gd name="connsiteY3" fmla="*/ 2235758 h 3623841"/>
                <a:gd name="connsiteX4" fmla="*/ 1436916 w 2213292"/>
                <a:gd name="connsiteY4" fmla="*/ 2863780 h 3623841"/>
                <a:gd name="connsiteX5" fmla="*/ 864159 w 2213292"/>
                <a:gd name="connsiteY5" fmla="*/ 3275763 h 3623841"/>
                <a:gd name="connsiteX6" fmla="*/ 0 w 2213292"/>
                <a:gd name="connsiteY6" fmla="*/ 3516923 h 3623841"/>
                <a:gd name="connsiteX7" fmla="*/ 135654 w 2213292"/>
                <a:gd name="connsiteY7" fmla="*/ 3215473 h 3623841"/>
                <a:gd name="connsiteX8" fmla="*/ 567733 w 2213292"/>
                <a:gd name="connsiteY8" fmla="*/ 3094893 h 3623841"/>
                <a:gd name="connsiteX9" fmla="*/ 291403 w 2213292"/>
                <a:gd name="connsiteY9" fmla="*/ 1170633 h 3623841"/>
                <a:gd name="connsiteX0" fmla="*/ 291403 w 2114143"/>
                <a:gd name="connsiteY0" fmla="*/ 1170633 h 3623841"/>
                <a:gd name="connsiteX1" fmla="*/ 532565 w 2114143"/>
                <a:gd name="connsiteY1" fmla="*/ 0 h 3623841"/>
                <a:gd name="connsiteX2" fmla="*/ 2054889 w 2114143"/>
                <a:gd name="connsiteY2" fmla="*/ 1381647 h 3623841"/>
                <a:gd name="connsiteX3" fmla="*/ 1919238 w 2114143"/>
                <a:gd name="connsiteY3" fmla="*/ 2235758 h 3623841"/>
                <a:gd name="connsiteX4" fmla="*/ 1436916 w 2114143"/>
                <a:gd name="connsiteY4" fmla="*/ 2863780 h 3623841"/>
                <a:gd name="connsiteX5" fmla="*/ 864159 w 2114143"/>
                <a:gd name="connsiteY5" fmla="*/ 3275763 h 3623841"/>
                <a:gd name="connsiteX6" fmla="*/ 0 w 2114143"/>
                <a:gd name="connsiteY6" fmla="*/ 3516923 h 3623841"/>
                <a:gd name="connsiteX7" fmla="*/ 135654 w 2114143"/>
                <a:gd name="connsiteY7" fmla="*/ 3215473 h 3623841"/>
                <a:gd name="connsiteX8" fmla="*/ 567733 w 2114143"/>
                <a:gd name="connsiteY8" fmla="*/ 3094893 h 3623841"/>
                <a:gd name="connsiteX9" fmla="*/ 291403 w 2114143"/>
                <a:gd name="connsiteY9" fmla="*/ 1170633 h 3623841"/>
                <a:gd name="connsiteX0" fmla="*/ 291403 w 2209251"/>
                <a:gd name="connsiteY0" fmla="*/ 1170633 h 3623841"/>
                <a:gd name="connsiteX1" fmla="*/ 532565 w 2209251"/>
                <a:gd name="connsiteY1" fmla="*/ 0 h 3623841"/>
                <a:gd name="connsiteX2" fmla="*/ 2054889 w 2209251"/>
                <a:gd name="connsiteY2" fmla="*/ 1381647 h 3623841"/>
                <a:gd name="connsiteX3" fmla="*/ 1919238 w 2209251"/>
                <a:gd name="connsiteY3" fmla="*/ 2235758 h 3623841"/>
                <a:gd name="connsiteX4" fmla="*/ 1436916 w 2209251"/>
                <a:gd name="connsiteY4" fmla="*/ 2863780 h 3623841"/>
                <a:gd name="connsiteX5" fmla="*/ 864159 w 2209251"/>
                <a:gd name="connsiteY5" fmla="*/ 3275763 h 3623841"/>
                <a:gd name="connsiteX6" fmla="*/ 0 w 2209251"/>
                <a:gd name="connsiteY6" fmla="*/ 3516923 h 3623841"/>
                <a:gd name="connsiteX7" fmla="*/ 135654 w 2209251"/>
                <a:gd name="connsiteY7" fmla="*/ 3215473 h 3623841"/>
                <a:gd name="connsiteX8" fmla="*/ 567733 w 2209251"/>
                <a:gd name="connsiteY8" fmla="*/ 3094893 h 3623841"/>
                <a:gd name="connsiteX9" fmla="*/ 291403 w 2209251"/>
                <a:gd name="connsiteY9" fmla="*/ 1170633 h 3623841"/>
                <a:gd name="connsiteX0" fmla="*/ 291403 w 2215920"/>
                <a:gd name="connsiteY0" fmla="*/ 1170633 h 3623841"/>
                <a:gd name="connsiteX1" fmla="*/ 532565 w 2215920"/>
                <a:gd name="connsiteY1" fmla="*/ 0 h 3623841"/>
                <a:gd name="connsiteX2" fmla="*/ 2054889 w 2215920"/>
                <a:gd name="connsiteY2" fmla="*/ 1381647 h 3623841"/>
                <a:gd name="connsiteX3" fmla="*/ 1919238 w 2215920"/>
                <a:gd name="connsiteY3" fmla="*/ 2235758 h 3623841"/>
                <a:gd name="connsiteX4" fmla="*/ 1436916 w 2215920"/>
                <a:gd name="connsiteY4" fmla="*/ 2863780 h 3623841"/>
                <a:gd name="connsiteX5" fmla="*/ 864159 w 2215920"/>
                <a:gd name="connsiteY5" fmla="*/ 3275763 h 3623841"/>
                <a:gd name="connsiteX6" fmla="*/ 0 w 2215920"/>
                <a:gd name="connsiteY6" fmla="*/ 3516923 h 3623841"/>
                <a:gd name="connsiteX7" fmla="*/ 135654 w 2215920"/>
                <a:gd name="connsiteY7" fmla="*/ 3215473 h 3623841"/>
                <a:gd name="connsiteX8" fmla="*/ 567733 w 2215920"/>
                <a:gd name="connsiteY8" fmla="*/ 3094893 h 3623841"/>
                <a:gd name="connsiteX9" fmla="*/ 291403 w 2215920"/>
                <a:gd name="connsiteY9" fmla="*/ 1170633 h 3623841"/>
                <a:gd name="connsiteX0" fmla="*/ 291403 w 2219964"/>
                <a:gd name="connsiteY0" fmla="*/ 1170633 h 3623841"/>
                <a:gd name="connsiteX1" fmla="*/ 532565 w 2219964"/>
                <a:gd name="connsiteY1" fmla="*/ 0 h 3623841"/>
                <a:gd name="connsiteX2" fmla="*/ 2054889 w 2219964"/>
                <a:gd name="connsiteY2" fmla="*/ 1381647 h 3623841"/>
                <a:gd name="connsiteX3" fmla="*/ 1919238 w 2219964"/>
                <a:gd name="connsiteY3" fmla="*/ 2235758 h 3623841"/>
                <a:gd name="connsiteX4" fmla="*/ 1436916 w 2219964"/>
                <a:gd name="connsiteY4" fmla="*/ 2863780 h 3623841"/>
                <a:gd name="connsiteX5" fmla="*/ 864159 w 2219964"/>
                <a:gd name="connsiteY5" fmla="*/ 3275763 h 3623841"/>
                <a:gd name="connsiteX6" fmla="*/ 0 w 2219964"/>
                <a:gd name="connsiteY6" fmla="*/ 3516923 h 3623841"/>
                <a:gd name="connsiteX7" fmla="*/ 135654 w 2219964"/>
                <a:gd name="connsiteY7" fmla="*/ 3215473 h 3623841"/>
                <a:gd name="connsiteX8" fmla="*/ 567733 w 2219964"/>
                <a:gd name="connsiteY8" fmla="*/ 3094893 h 3623841"/>
                <a:gd name="connsiteX9" fmla="*/ 291403 w 2219964"/>
                <a:gd name="connsiteY9" fmla="*/ 1170633 h 3623841"/>
                <a:gd name="connsiteX0" fmla="*/ 291403 w 2219964"/>
                <a:gd name="connsiteY0" fmla="*/ 1170633 h 3623841"/>
                <a:gd name="connsiteX1" fmla="*/ 532565 w 2219964"/>
                <a:gd name="connsiteY1" fmla="*/ 0 h 3623841"/>
                <a:gd name="connsiteX2" fmla="*/ 2054889 w 2219964"/>
                <a:gd name="connsiteY2" fmla="*/ 1381647 h 3623841"/>
                <a:gd name="connsiteX3" fmla="*/ 1919238 w 2219964"/>
                <a:gd name="connsiteY3" fmla="*/ 2235758 h 3623841"/>
                <a:gd name="connsiteX4" fmla="*/ 1436916 w 2219964"/>
                <a:gd name="connsiteY4" fmla="*/ 2863780 h 3623841"/>
                <a:gd name="connsiteX5" fmla="*/ 864159 w 2219964"/>
                <a:gd name="connsiteY5" fmla="*/ 3275763 h 3623841"/>
                <a:gd name="connsiteX6" fmla="*/ 0 w 2219964"/>
                <a:gd name="connsiteY6" fmla="*/ 3516923 h 3623841"/>
                <a:gd name="connsiteX7" fmla="*/ 135654 w 2219964"/>
                <a:gd name="connsiteY7" fmla="*/ 3215473 h 3623841"/>
                <a:gd name="connsiteX8" fmla="*/ 567733 w 2219964"/>
                <a:gd name="connsiteY8" fmla="*/ 3094893 h 3623841"/>
                <a:gd name="connsiteX9" fmla="*/ 291403 w 2219964"/>
                <a:gd name="connsiteY9" fmla="*/ 1170633 h 3623841"/>
                <a:gd name="connsiteX0" fmla="*/ 291403 w 2219964"/>
                <a:gd name="connsiteY0" fmla="*/ 1170633 h 3623841"/>
                <a:gd name="connsiteX1" fmla="*/ 532565 w 2219964"/>
                <a:gd name="connsiteY1" fmla="*/ 0 h 3623841"/>
                <a:gd name="connsiteX2" fmla="*/ 2054889 w 2219964"/>
                <a:gd name="connsiteY2" fmla="*/ 1381647 h 3623841"/>
                <a:gd name="connsiteX3" fmla="*/ 1919238 w 2219964"/>
                <a:gd name="connsiteY3" fmla="*/ 2235758 h 3623841"/>
                <a:gd name="connsiteX4" fmla="*/ 1436916 w 2219964"/>
                <a:gd name="connsiteY4" fmla="*/ 2863780 h 3623841"/>
                <a:gd name="connsiteX5" fmla="*/ 864159 w 2219964"/>
                <a:gd name="connsiteY5" fmla="*/ 3275763 h 3623841"/>
                <a:gd name="connsiteX6" fmla="*/ 0 w 2219964"/>
                <a:gd name="connsiteY6" fmla="*/ 3516923 h 3623841"/>
                <a:gd name="connsiteX7" fmla="*/ 135654 w 2219964"/>
                <a:gd name="connsiteY7" fmla="*/ 3215473 h 3623841"/>
                <a:gd name="connsiteX8" fmla="*/ 567733 w 2219964"/>
                <a:gd name="connsiteY8" fmla="*/ 3094893 h 3623841"/>
                <a:gd name="connsiteX9" fmla="*/ 291403 w 2219964"/>
                <a:gd name="connsiteY9" fmla="*/ 1170633 h 3623841"/>
                <a:gd name="connsiteX0" fmla="*/ 291403 w 2219964"/>
                <a:gd name="connsiteY0" fmla="*/ 1170633 h 3623841"/>
                <a:gd name="connsiteX1" fmla="*/ 532565 w 2219964"/>
                <a:gd name="connsiteY1" fmla="*/ 0 h 3623841"/>
                <a:gd name="connsiteX2" fmla="*/ 2054889 w 2219964"/>
                <a:gd name="connsiteY2" fmla="*/ 1381647 h 3623841"/>
                <a:gd name="connsiteX3" fmla="*/ 1919238 w 2219964"/>
                <a:gd name="connsiteY3" fmla="*/ 2235758 h 3623841"/>
                <a:gd name="connsiteX4" fmla="*/ 1436916 w 2219964"/>
                <a:gd name="connsiteY4" fmla="*/ 2863780 h 3623841"/>
                <a:gd name="connsiteX5" fmla="*/ 864159 w 2219964"/>
                <a:gd name="connsiteY5" fmla="*/ 3275763 h 3623841"/>
                <a:gd name="connsiteX6" fmla="*/ 0 w 2219964"/>
                <a:gd name="connsiteY6" fmla="*/ 3516923 h 3623841"/>
                <a:gd name="connsiteX7" fmla="*/ 135654 w 2219964"/>
                <a:gd name="connsiteY7" fmla="*/ 3215473 h 3623841"/>
                <a:gd name="connsiteX8" fmla="*/ 567733 w 2219964"/>
                <a:gd name="connsiteY8" fmla="*/ 3094893 h 3623841"/>
                <a:gd name="connsiteX9" fmla="*/ 291403 w 2219964"/>
                <a:gd name="connsiteY9" fmla="*/ 1170633 h 3623841"/>
                <a:gd name="connsiteX0" fmla="*/ 291403 w 2219964"/>
                <a:gd name="connsiteY0" fmla="*/ 1170633 h 3623841"/>
                <a:gd name="connsiteX1" fmla="*/ 532565 w 2219964"/>
                <a:gd name="connsiteY1" fmla="*/ 0 h 3623841"/>
                <a:gd name="connsiteX2" fmla="*/ 2054889 w 2219964"/>
                <a:gd name="connsiteY2" fmla="*/ 1381647 h 3623841"/>
                <a:gd name="connsiteX3" fmla="*/ 1919238 w 2219964"/>
                <a:gd name="connsiteY3" fmla="*/ 2235758 h 3623841"/>
                <a:gd name="connsiteX4" fmla="*/ 1436916 w 2219964"/>
                <a:gd name="connsiteY4" fmla="*/ 2863780 h 3623841"/>
                <a:gd name="connsiteX5" fmla="*/ 864159 w 2219964"/>
                <a:gd name="connsiteY5" fmla="*/ 3275763 h 3623841"/>
                <a:gd name="connsiteX6" fmla="*/ 0 w 2219964"/>
                <a:gd name="connsiteY6" fmla="*/ 3516923 h 3623841"/>
                <a:gd name="connsiteX7" fmla="*/ 135654 w 2219964"/>
                <a:gd name="connsiteY7" fmla="*/ 3215473 h 3623841"/>
                <a:gd name="connsiteX8" fmla="*/ 567733 w 2219964"/>
                <a:gd name="connsiteY8" fmla="*/ 3094893 h 3623841"/>
                <a:gd name="connsiteX9" fmla="*/ 291403 w 2219964"/>
                <a:gd name="connsiteY9" fmla="*/ 1170633 h 3623841"/>
                <a:gd name="connsiteX0" fmla="*/ 211016 w 2219964"/>
                <a:gd name="connsiteY0" fmla="*/ 120580 h 3623841"/>
                <a:gd name="connsiteX1" fmla="*/ 532565 w 2219964"/>
                <a:gd name="connsiteY1" fmla="*/ 0 h 3623841"/>
                <a:gd name="connsiteX2" fmla="*/ 2054889 w 2219964"/>
                <a:gd name="connsiteY2" fmla="*/ 1381647 h 3623841"/>
                <a:gd name="connsiteX3" fmla="*/ 1919238 w 2219964"/>
                <a:gd name="connsiteY3" fmla="*/ 2235758 h 3623841"/>
                <a:gd name="connsiteX4" fmla="*/ 1436916 w 2219964"/>
                <a:gd name="connsiteY4" fmla="*/ 2863780 h 3623841"/>
                <a:gd name="connsiteX5" fmla="*/ 864159 w 2219964"/>
                <a:gd name="connsiteY5" fmla="*/ 3275763 h 3623841"/>
                <a:gd name="connsiteX6" fmla="*/ 0 w 2219964"/>
                <a:gd name="connsiteY6" fmla="*/ 3516923 h 3623841"/>
                <a:gd name="connsiteX7" fmla="*/ 135654 w 2219964"/>
                <a:gd name="connsiteY7" fmla="*/ 3215473 h 3623841"/>
                <a:gd name="connsiteX8" fmla="*/ 567733 w 2219964"/>
                <a:gd name="connsiteY8" fmla="*/ 3094893 h 3623841"/>
                <a:gd name="connsiteX9" fmla="*/ 211016 w 2219964"/>
                <a:gd name="connsiteY9" fmla="*/ 120580 h 3623841"/>
                <a:gd name="connsiteX0" fmla="*/ 211016 w 2219964"/>
                <a:gd name="connsiteY0" fmla="*/ 120580 h 3623841"/>
                <a:gd name="connsiteX1" fmla="*/ 532565 w 2219964"/>
                <a:gd name="connsiteY1" fmla="*/ 0 h 3623841"/>
                <a:gd name="connsiteX2" fmla="*/ 2054889 w 2219964"/>
                <a:gd name="connsiteY2" fmla="*/ 1381647 h 3623841"/>
                <a:gd name="connsiteX3" fmla="*/ 1919238 w 2219964"/>
                <a:gd name="connsiteY3" fmla="*/ 2235758 h 3623841"/>
                <a:gd name="connsiteX4" fmla="*/ 1436916 w 2219964"/>
                <a:gd name="connsiteY4" fmla="*/ 2863780 h 3623841"/>
                <a:gd name="connsiteX5" fmla="*/ 864159 w 2219964"/>
                <a:gd name="connsiteY5" fmla="*/ 3275763 h 3623841"/>
                <a:gd name="connsiteX6" fmla="*/ 0 w 2219964"/>
                <a:gd name="connsiteY6" fmla="*/ 3516923 h 3623841"/>
                <a:gd name="connsiteX7" fmla="*/ 135654 w 2219964"/>
                <a:gd name="connsiteY7" fmla="*/ 3215473 h 3623841"/>
                <a:gd name="connsiteX8" fmla="*/ 567733 w 2219964"/>
                <a:gd name="connsiteY8" fmla="*/ 3094893 h 3623841"/>
                <a:gd name="connsiteX9" fmla="*/ 211016 w 2219964"/>
                <a:gd name="connsiteY9" fmla="*/ 120580 h 3623841"/>
                <a:gd name="connsiteX0" fmla="*/ 211016 w 2219964"/>
                <a:gd name="connsiteY0" fmla="*/ 120580 h 3623841"/>
                <a:gd name="connsiteX1" fmla="*/ 532565 w 2219964"/>
                <a:gd name="connsiteY1" fmla="*/ 0 h 3623841"/>
                <a:gd name="connsiteX2" fmla="*/ 2054889 w 2219964"/>
                <a:gd name="connsiteY2" fmla="*/ 1381647 h 3623841"/>
                <a:gd name="connsiteX3" fmla="*/ 1919238 w 2219964"/>
                <a:gd name="connsiteY3" fmla="*/ 2235758 h 3623841"/>
                <a:gd name="connsiteX4" fmla="*/ 1436916 w 2219964"/>
                <a:gd name="connsiteY4" fmla="*/ 2863780 h 3623841"/>
                <a:gd name="connsiteX5" fmla="*/ 864159 w 2219964"/>
                <a:gd name="connsiteY5" fmla="*/ 3275763 h 3623841"/>
                <a:gd name="connsiteX6" fmla="*/ 0 w 2219964"/>
                <a:gd name="connsiteY6" fmla="*/ 3516923 h 3623841"/>
                <a:gd name="connsiteX7" fmla="*/ 135654 w 2219964"/>
                <a:gd name="connsiteY7" fmla="*/ 3215473 h 3623841"/>
                <a:gd name="connsiteX8" fmla="*/ 567733 w 2219964"/>
                <a:gd name="connsiteY8" fmla="*/ 3094893 h 3623841"/>
                <a:gd name="connsiteX9" fmla="*/ 211016 w 2219964"/>
                <a:gd name="connsiteY9" fmla="*/ 120580 h 3623841"/>
                <a:gd name="connsiteX0" fmla="*/ 211016 w 2219964"/>
                <a:gd name="connsiteY0" fmla="*/ 120580 h 3623841"/>
                <a:gd name="connsiteX1" fmla="*/ 532565 w 2219964"/>
                <a:gd name="connsiteY1" fmla="*/ 0 h 3623841"/>
                <a:gd name="connsiteX2" fmla="*/ 2054889 w 2219964"/>
                <a:gd name="connsiteY2" fmla="*/ 1381647 h 3623841"/>
                <a:gd name="connsiteX3" fmla="*/ 1919238 w 2219964"/>
                <a:gd name="connsiteY3" fmla="*/ 2235758 h 3623841"/>
                <a:gd name="connsiteX4" fmla="*/ 1436916 w 2219964"/>
                <a:gd name="connsiteY4" fmla="*/ 2863780 h 3623841"/>
                <a:gd name="connsiteX5" fmla="*/ 864159 w 2219964"/>
                <a:gd name="connsiteY5" fmla="*/ 3275763 h 3623841"/>
                <a:gd name="connsiteX6" fmla="*/ 0 w 2219964"/>
                <a:gd name="connsiteY6" fmla="*/ 3516923 h 3623841"/>
                <a:gd name="connsiteX7" fmla="*/ 135654 w 2219964"/>
                <a:gd name="connsiteY7" fmla="*/ 3215473 h 3623841"/>
                <a:gd name="connsiteX8" fmla="*/ 567733 w 2219964"/>
                <a:gd name="connsiteY8" fmla="*/ 3094893 h 3623841"/>
                <a:gd name="connsiteX9" fmla="*/ 211016 w 2219964"/>
                <a:gd name="connsiteY9" fmla="*/ 120580 h 3623841"/>
                <a:gd name="connsiteX0" fmla="*/ 211016 w 2219964"/>
                <a:gd name="connsiteY0" fmla="*/ 138966 h 3642227"/>
                <a:gd name="connsiteX1" fmla="*/ 532565 w 2219964"/>
                <a:gd name="connsiteY1" fmla="*/ 18386 h 3642227"/>
                <a:gd name="connsiteX2" fmla="*/ 2054889 w 2219964"/>
                <a:gd name="connsiteY2" fmla="*/ 1400033 h 3642227"/>
                <a:gd name="connsiteX3" fmla="*/ 1919238 w 2219964"/>
                <a:gd name="connsiteY3" fmla="*/ 2254144 h 3642227"/>
                <a:gd name="connsiteX4" fmla="*/ 1436916 w 2219964"/>
                <a:gd name="connsiteY4" fmla="*/ 2882166 h 3642227"/>
                <a:gd name="connsiteX5" fmla="*/ 864159 w 2219964"/>
                <a:gd name="connsiteY5" fmla="*/ 3294149 h 3642227"/>
                <a:gd name="connsiteX6" fmla="*/ 0 w 2219964"/>
                <a:gd name="connsiteY6" fmla="*/ 3535309 h 3642227"/>
                <a:gd name="connsiteX7" fmla="*/ 135654 w 2219964"/>
                <a:gd name="connsiteY7" fmla="*/ 3233859 h 3642227"/>
                <a:gd name="connsiteX8" fmla="*/ 567733 w 2219964"/>
                <a:gd name="connsiteY8" fmla="*/ 3113279 h 3642227"/>
                <a:gd name="connsiteX9" fmla="*/ 211016 w 2219964"/>
                <a:gd name="connsiteY9" fmla="*/ 138966 h 3642227"/>
                <a:gd name="connsiteX0" fmla="*/ 211016 w 2219964"/>
                <a:gd name="connsiteY0" fmla="*/ 134584 h 3637845"/>
                <a:gd name="connsiteX1" fmla="*/ 532565 w 2219964"/>
                <a:gd name="connsiteY1" fmla="*/ 14004 h 3637845"/>
                <a:gd name="connsiteX2" fmla="*/ 2054889 w 2219964"/>
                <a:gd name="connsiteY2" fmla="*/ 1395651 h 3637845"/>
                <a:gd name="connsiteX3" fmla="*/ 1919238 w 2219964"/>
                <a:gd name="connsiteY3" fmla="*/ 2249762 h 3637845"/>
                <a:gd name="connsiteX4" fmla="*/ 1436916 w 2219964"/>
                <a:gd name="connsiteY4" fmla="*/ 2877784 h 3637845"/>
                <a:gd name="connsiteX5" fmla="*/ 864159 w 2219964"/>
                <a:gd name="connsiteY5" fmla="*/ 3289767 h 3637845"/>
                <a:gd name="connsiteX6" fmla="*/ 0 w 2219964"/>
                <a:gd name="connsiteY6" fmla="*/ 3530927 h 3637845"/>
                <a:gd name="connsiteX7" fmla="*/ 135654 w 2219964"/>
                <a:gd name="connsiteY7" fmla="*/ 3229477 h 3637845"/>
                <a:gd name="connsiteX8" fmla="*/ 567733 w 2219964"/>
                <a:gd name="connsiteY8" fmla="*/ 3108897 h 3637845"/>
                <a:gd name="connsiteX9" fmla="*/ 211016 w 2219964"/>
                <a:gd name="connsiteY9" fmla="*/ 134584 h 3637845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211016 w 2219964"/>
                <a:gd name="connsiteY9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386864 w 2219964"/>
                <a:gd name="connsiteY9" fmla="*/ 1692616 h 3628333"/>
                <a:gd name="connsiteX10" fmla="*/ 211016 w 2219964"/>
                <a:gd name="connsiteY10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758464 w 2219964"/>
                <a:gd name="connsiteY9" fmla="*/ 1531842 h 3628333"/>
                <a:gd name="connsiteX10" fmla="*/ 211016 w 2219964"/>
                <a:gd name="connsiteY10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421844 w 2219964"/>
                <a:gd name="connsiteY9" fmla="*/ 1958897 h 3628333"/>
                <a:gd name="connsiteX10" fmla="*/ 1758464 w 2219964"/>
                <a:gd name="connsiteY10" fmla="*/ 1531842 h 3628333"/>
                <a:gd name="connsiteX11" fmla="*/ 211016 w 2219964"/>
                <a:gd name="connsiteY1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748416 w 2219964"/>
                <a:gd name="connsiteY9" fmla="*/ 1958897 h 3628333"/>
                <a:gd name="connsiteX10" fmla="*/ 1758464 w 2219964"/>
                <a:gd name="connsiteY10" fmla="*/ 1531842 h 3628333"/>
                <a:gd name="connsiteX11" fmla="*/ 211016 w 2219964"/>
                <a:gd name="connsiteY1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748416 w 2219964"/>
                <a:gd name="connsiteY9" fmla="*/ 1958897 h 3628333"/>
                <a:gd name="connsiteX10" fmla="*/ 1758464 w 2219964"/>
                <a:gd name="connsiteY10" fmla="*/ 1531842 h 3628333"/>
                <a:gd name="connsiteX11" fmla="*/ 211016 w 2219964"/>
                <a:gd name="connsiteY1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748416 w 2219964"/>
                <a:gd name="connsiteY9" fmla="*/ 1958897 h 3628333"/>
                <a:gd name="connsiteX10" fmla="*/ 1758464 w 2219964"/>
                <a:gd name="connsiteY10" fmla="*/ 1531842 h 3628333"/>
                <a:gd name="connsiteX11" fmla="*/ 211016 w 2219964"/>
                <a:gd name="connsiteY1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748416 w 2219964"/>
                <a:gd name="connsiteY9" fmla="*/ 1958897 h 3628333"/>
                <a:gd name="connsiteX10" fmla="*/ 1758464 w 2219964"/>
                <a:gd name="connsiteY10" fmla="*/ 1531842 h 3628333"/>
                <a:gd name="connsiteX11" fmla="*/ 211016 w 2219964"/>
                <a:gd name="connsiteY1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306288 w 2219964"/>
                <a:gd name="connsiteY9" fmla="*/ 2380928 h 3628333"/>
                <a:gd name="connsiteX10" fmla="*/ 1748416 w 2219964"/>
                <a:gd name="connsiteY10" fmla="*/ 1958897 h 3628333"/>
                <a:gd name="connsiteX11" fmla="*/ 1758464 w 2219964"/>
                <a:gd name="connsiteY11" fmla="*/ 1531842 h 3628333"/>
                <a:gd name="connsiteX12" fmla="*/ 211016 w 2219964"/>
                <a:gd name="connsiteY12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5224 w 2219964"/>
                <a:gd name="connsiteY9" fmla="*/ 1501697 h 3628333"/>
                <a:gd name="connsiteX10" fmla="*/ 1748416 w 2219964"/>
                <a:gd name="connsiteY10" fmla="*/ 1958897 h 3628333"/>
                <a:gd name="connsiteX11" fmla="*/ 1758464 w 2219964"/>
                <a:gd name="connsiteY11" fmla="*/ 1531842 h 3628333"/>
                <a:gd name="connsiteX12" fmla="*/ 211016 w 2219964"/>
                <a:gd name="connsiteY12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5224 w 2219964"/>
                <a:gd name="connsiteY9" fmla="*/ 1501697 h 3628333"/>
                <a:gd name="connsiteX10" fmla="*/ 1607739 w 2219964"/>
                <a:gd name="connsiteY10" fmla="*/ 1873486 h 3628333"/>
                <a:gd name="connsiteX11" fmla="*/ 1758464 w 2219964"/>
                <a:gd name="connsiteY11" fmla="*/ 1531842 h 3628333"/>
                <a:gd name="connsiteX12" fmla="*/ 211016 w 2219964"/>
                <a:gd name="connsiteY12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5224 w 2219964"/>
                <a:gd name="connsiteY9" fmla="*/ 1501697 h 3628333"/>
                <a:gd name="connsiteX10" fmla="*/ 1607739 w 2219964"/>
                <a:gd name="connsiteY10" fmla="*/ 1873486 h 3628333"/>
                <a:gd name="connsiteX11" fmla="*/ 1758464 w 2219964"/>
                <a:gd name="connsiteY11" fmla="*/ 1531842 h 3628333"/>
                <a:gd name="connsiteX12" fmla="*/ 211016 w 2219964"/>
                <a:gd name="connsiteY12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5224 w 2219964"/>
                <a:gd name="connsiteY9" fmla="*/ 1501697 h 3628333"/>
                <a:gd name="connsiteX10" fmla="*/ 1607739 w 2219964"/>
                <a:gd name="connsiteY10" fmla="*/ 1873486 h 3628333"/>
                <a:gd name="connsiteX11" fmla="*/ 1758464 w 2219964"/>
                <a:gd name="connsiteY11" fmla="*/ 1531842 h 3628333"/>
                <a:gd name="connsiteX12" fmla="*/ 211016 w 2219964"/>
                <a:gd name="connsiteY12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5224 w 2219964"/>
                <a:gd name="connsiteY9" fmla="*/ 1501697 h 3628333"/>
                <a:gd name="connsiteX10" fmla="*/ 1607739 w 2219964"/>
                <a:gd name="connsiteY10" fmla="*/ 1873486 h 3628333"/>
                <a:gd name="connsiteX11" fmla="*/ 1808706 w 2219964"/>
                <a:gd name="connsiteY11" fmla="*/ 1592132 h 3628333"/>
                <a:gd name="connsiteX12" fmla="*/ 211016 w 2219964"/>
                <a:gd name="connsiteY12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5224 w 2219964"/>
                <a:gd name="connsiteY9" fmla="*/ 1501697 h 3628333"/>
                <a:gd name="connsiteX10" fmla="*/ 1607739 w 2219964"/>
                <a:gd name="connsiteY10" fmla="*/ 1873486 h 3628333"/>
                <a:gd name="connsiteX11" fmla="*/ 1808706 w 2219964"/>
                <a:gd name="connsiteY11" fmla="*/ 1592132 h 3628333"/>
                <a:gd name="connsiteX12" fmla="*/ 211016 w 2219964"/>
                <a:gd name="connsiteY12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5224 w 2219964"/>
                <a:gd name="connsiteY9" fmla="*/ 1501697 h 3628333"/>
                <a:gd name="connsiteX10" fmla="*/ 1607739 w 2219964"/>
                <a:gd name="connsiteY10" fmla="*/ 1873486 h 3628333"/>
                <a:gd name="connsiteX11" fmla="*/ 1808706 w 2219964"/>
                <a:gd name="connsiteY11" fmla="*/ 1592132 h 3628333"/>
                <a:gd name="connsiteX12" fmla="*/ 211016 w 2219964"/>
                <a:gd name="connsiteY12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5224 w 2219964"/>
                <a:gd name="connsiteY9" fmla="*/ 1501697 h 3628333"/>
                <a:gd name="connsiteX10" fmla="*/ 1607739 w 2219964"/>
                <a:gd name="connsiteY10" fmla="*/ 1873486 h 3628333"/>
                <a:gd name="connsiteX11" fmla="*/ 1808706 w 2219964"/>
                <a:gd name="connsiteY11" fmla="*/ 1592132 h 3628333"/>
                <a:gd name="connsiteX12" fmla="*/ 211016 w 2219964"/>
                <a:gd name="connsiteY12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5224 w 2219964"/>
                <a:gd name="connsiteY9" fmla="*/ 1501697 h 3628333"/>
                <a:gd name="connsiteX10" fmla="*/ 1607739 w 2219964"/>
                <a:gd name="connsiteY10" fmla="*/ 1873486 h 3628333"/>
                <a:gd name="connsiteX11" fmla="*/ 1808706 w 2219964"/>
                <a:gd name="connsiteY11" fmla="*/ 1592132 h 3628333"/>
                <a:gd name="connsiteX12" fmla="*/ 211016 w 2219964"/>
                <a:gd name="connsiteY12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813919 w 2219964"/>
                <a:gd name="connsiteY9" fmla="*/ 2325662 h 3628333"/>
                <a:gd name="connsiteX10" fmla="*/ 1085224 w 2219964"/>
                <a:gd name="connsiteY10" fmla="*/ 1501697 h 3628333"/>
                <a:gd name="connsiteX11" fmla="*/ 1607739 w 2219964"/>
                <a:gd name="connsiteY11" fmla="*/ 1873486 h 3628333"/>
                <a:gd name="connsiteX12" fmla="*/ 1808706 w 2219964"/>
                <a:gd name="connsiteY12" fmla="*/ 1592132 h 3628333"/>
                <a:gd name="connsiteX13" fmla="*/ 211016 w 2219964"/>
                <a:gd name="connsiteY13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1085224 w 2219964"/>
                <a:gd name="connsiteY10" fmla="*/ 1501697 h 3628333"/>
                <a:gd name="connsiteX11" fmla="*/ 1607739 w 2219964"/>
                <a:gd name="connsiteY11" fmla="*/ 1873486 h 3628333"/>
                <a:gd name="connsiteX12" fmla="*/ 1808706 w 2219964"/>
                <a:gd name="connsiteY12" fmla="*/ 1592132 h 3628333"/>
                <a:gd name="connsiteX13" fmla="*/ 211016 w 2219964"/>
                <a:gd name="connsiteY13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813919 w 2219964"/>
                <a:gd name="connsiteY10" fmla="*/ 1883535 h 3628333"/>
                <a:gd name="connsiteX11" fmla="*/ 1085224 w 2219964"/>
                <a:gd name="connsiteY11" fmla="*/ 1501697 h 3628333"/>
                <a:gd name="connsiteX12" fmla="*/ 1607739 w 2219964"/>
                <a:gd name="connsiteY12" fmla="*/ 1873486 h 3628333"/>
                <a:gd name="connsiteX13" fmla="*/ 1808706 w 2219964"/>
                <a:gd name="connsiteY13" fmla="*/ 1592132 h 3628333"/>
                <a:gd name="connsiteX14" fmla="*/ 211016 w 2219964"/>
                <a:gd name="connsiteY14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944547 w 2219964"/>
                <a:gd name="connsiteY10" fmla="*/ 1767979 h 3628333"/>
                <a:gd name="connsiteX11" fmla="*/ 1085224 w 2219964"/>
                <a:gd name="connsiteY11" fmla="*/ 1501697 h 3628333"/>
                <a:gd name="connsiteX12" fmla="*/ 1607739 w 2219964"/>
                <a:gd name="connsiteY12" fmla="*/ 1873486 h 3628333"/>
                <a:gd name="connsiteX13" fmla="*/ 1808706 w 2219964"/>
                <a:gd name="connsiteY13" fmla="*/ 1592132 h 3628333"/>
                <a:gd name="connsiteX14" fmla="*/ 211016 w 2219964"/>
                <a:gd name="connsiteY14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73725 w 2219964"/>
                <a:gd name="connsiteY10" fmla="*/ 2009139 h 3628333"/>
                <a:gd name="connsiteX11" fmla="*/ 944547 w 2219964"/>
                <a:gd name="connsiteY11" fmla="*/ 1767979 h 3628333"/>
                <a:gd name="connsiteX12" fmla="*/ 1085224 w 2219964"/>
                <a:gd name="connsiteY12" fmla="*/ 1501697 h 3628333"/>
                <a:gd name="connsiteX13" fmla="*/ 1607739 w 2219964"/>
                <a:gd name="connsiteY13" fmla="*/ 1873486 h 3628333"/>
                <a:gd name="connsiteX14" fmla="*/ 1808706 w 2219964"/>
                <a:gd name="connsiteY14" fmla="*/ 1592132 h 3628333"/>
                <a:gd name="connsiteX15" fmla="*/ 211016 w 2219964"/>
                <a:gd name="connsiteY15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944547 w 2219964"/>
                <a:gd name="connsiteY11" fmla="*/ 1767979 h 3628333"/>
                <a:gd name="connsiteX12" fmla="*/ 1085224 w 2219964"/>
                <a:gd name="connsiteY12" fmla="*/ 1501697 h 3628333"/>
                <a:gd name="connsiteX13" fmla="*/ 1607739 w 2219964"/>
                <a:gd name="connsiteY13" fmla="*/ 1873486 h 3628333"/>
                <a:gd name="connsiteX14" fmla="*/ 1808706 w 2219964"/>
                <a:gd name="connsiteY14" fmla="*/ 1592132 h 3628333"/>
                <a:gd name="connsiteX15" fmla="*/ 211016 w 2219964"/>
                <a:gd name="connsiteY15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944547 w 2219964"/>
                <a:gd name="connsiteY11" fmla="*/ 1767979 h 3628333"/>
                <a:gd name="connsiteX12" fmla="*/ 1085224 w 2219964"/>
                <a:gd name="connsiteY12" fmla="*/ 1501697 h 3628333"/>
                <a:gd name="connsiteX13" fmla="*/ 1607739 w 2219964"/>
                <a:gd name="connsiteY13" fmla="*/ 1873486 h 3628333"/>
                <a:gd name="connsiteX14" fmla="*/ 1808706 w 2219964"/>
                <a:gd name="connsiteY14" fmla="*/ 1592132 h 3628333"/>
                <a:gd name="connsiteX15" fmla="*/ 211016 w 2219964"/>
                <a:gd name="connsiteY15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090248 w 2219964"/>
                <a:gd name="connsiteY11" fmla="*/ 2024212 h 3628333"/>
                <a:gd name="connsiteX12" fmla="*/ 944547 w 2219964"/>
                <a:gd name="connsiteY12" fmla="*/ 1767979 h 3628333"/>
                <a:gd name="connsiteX13" fmla="*/ 1085224 w 2219964"/>
                <a:gd name="connsiteY13" fmla="*/ 1501697 h 3628333"/>
                <a:gd name="connsiteX14" fmla="*/ 1607739 w 2219964"/>
                <a:gd name="connsiteY14" fmla="*/ 1873486 h 3628333"/>
                <a:gd name="connsiteX15" fmla="*/ 1808706 w 2219964"/>
                <a:gd name="connsiteY15" fmla="*/ 1592132 h 3628333"/>
                <a:gd name="connsiteX16" fmla="*/ 211016 w 2219964"/>
                <a:gd name="connsiteY16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577593 w 2219964"/>
                <a:gd name="connsiteY11" fmla="*/ 2280445 h 3628333"/>
                <a:gd name="connsiteX12" fmla="*/ 944547 w 2219964"/>
                <a:gd name="connsiteY12" fmla="*/ 1767979 h 3628333"/>
                <a:gd name="connsiteX13" fmla="*/ 1085224 w 2219964"/>
                <a:gd name="connsiteY13" fmla="*/ 1501697 h 3628333"/>
                <a:gd name="connsiteX14" fmla="*/ 1607739 w 2219964"/>
                <a:gd name="connsiteY14" fmla="*/ 1873486 h 3628333"/>
                <a:gd name="connsiteX15" fmla="*/ 1808706 w 2219964"/>
                <a:gd name="connsiteY15" fmla="*/ 1592132 h 3628333"/>
                <a:gd name="connsiteX16" fmla="*/ 211016 w 2219964"/>
                <a:gd name="connsiteY16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577593 w 2219964"/>
                <a:gd name="connsiteY11" fmla="*/ 2280445 h 3628333"/>
                <a:gd name="connsiteX12" fmla="*/ 984741 w 2219964"/>
                <a:gd name="connsiteY12" fmla="*/ 1783052 h 3628333"/>
                <a:gd name="connsiteX13" fmla="*/ 1085224 w 2219964"/>
                <a:gd name="connsiteY13" fmla="*/ 1501697 h 3628333"/>
                <a:gd name="connsiteX14" fmla="*/ 1607739 w 2219964"/>
                <a:gd name="connsiteY14" fmla="*/ 1873486 h 3628333"/>
                <a:gd name="connsiteX15" fmla="*/ 1808706 w 2219964"/>
                <a:gd name="connsiteY15" fmla="*/ 1592132 h 3628333"/>
                <a:gd name="connsiteX16" fmla="*/ 211016 w 2219964"/>
                <a:gd name="connsiteY16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577593 w 2219964"/>
                <a:gd name="connsiteY11" fmla="*/ 2280445 h 3628333"/>
                <a:gd name="connsiteX12" fmla="*/ 984741 w 2219964"/>
                <a:gd name="connsiteY12" fmla="*/ 1783052 h 3628333"/>
                <a:gd name="connsiteX13" fmla="*/ 1085224 w 2219964"/>
                <a:gd name="connsiteY13" fmla="*/ 1501697 h 3628333"/>
                <a:gd name="connsiteX14" fmla="*/ 1607739 w 2219964"/>
                <a:gd name="connsiteY14" fmla="*/ 1873486 h 3628333"/>
                <a:gd name="connsiteX15" fmla="*/ 1808706 w 2219964"/>
                <a:gd name="connsiteY15" fmla="*/ 1592132 h 3628333"/>
                <a:gd name="connsiteX16" fmla="*/ 211016 w 2219964"/>
                <a:gd name="connsiteY16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577593 w 2219964"/>
                <a:gd name="connsiteY11" fmla="*/ 2280445 h 3628333"/>
                <a:gd name="connsiteX12" fmla="*/ 984741 w 2219964"/>
                <a:gd name="connsiteY12" fmla="*/ 1783052 h 3628333"/>
                <a:gd name="connsiteX13" fmla="*/ 1085224 w 2219964"/>
                <a:gd name="connsiteY13" fmla="*/ 1501697 h 3628333"/>
                <a:gd name="connsiteX14" fmla="*/ 1607739 w 2219964"/>
                <a:gd name="connsiteY14" fmla="*/ 1873486 h 3628333"/>
                <a:gd name="connsiteX15" fmla="*/ 1808706 w 2219964"/>
                <a:gd name="connsiteY15" fmla="*/ 1592132 h 3628333"/>
                <a:gd name="connsiteX16" fmla="*/ 211016 w 2219964"/>
                <a:gd name="connsiteY16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577593 w 2219964"/>
                <a:gd name="connsiteY11" fmla="*/ 2280445 h 3628333"/>
                <a:gd name="connsiteX12" fmla="*/ 929475 w 2219964"/>
                <a:gd name="connsiteY12" fmla="*/ 1762955 h 3628333"/>
                <a:gd name="connsiteX13" fmla="*/ 1085224 w 2219964"/>
                <a:gd name="connsiteY13" fmla="*/ 1501697 h 3628333"/>
                <a:gd name="connsiteX14" fmla="*/ 1607739 w 2219964"/>
                <a:gd name="connsiteY14" fmla="*/ 1873486 h 3628333"/>
                <a:gd name="connsiteX15" fmla="*/ 1808706 w 2219964"/>
                <a:gd name="connsiteY15" fmla="*/ 1592132 h 3628333"/>
                <a:gd name="connsiteX16" fmla="*/ 211016 w 2219964"/>
                <a:gd name="connsiteY16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577593 w 2219964"/>
                <a:gd name="connsiteY11" fmla="*/ 2280445 h 3628333"/>
                <a:gd name="connsiteX12" fmla="*/ 929475 w 2219964"/>
                <a:gd name="connsiteY12" fmla="*/ 1762955 h 3628333"/>
                <a:gd name="connsiteX13" fmla="*/ 1085224 w 2219964"/>
                <a:gd name="connsiteY13" fmla="*/ 1501697 h 3628333"/>
                <a:gd name="connsiteX14" fmla="*/ 1607739 w 2219964"/>
                <a:gd name="connsiteY14" fmla="*/ 1873486 h 3628333"/>
                <a:gd name="connsiteX15" fmla="*/ 1808706 w 2219964"/>
                <a:gd name="connsiteY15" fmla="*/ 1592132 h 3628333"/>
                <a:gd name="connsiteX16" fmla="*/ 211016 w 2219964"/>
                <a:gd name="connsiteY16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577593 w 2219964"/>
                <a:gd name="connsiteY11" fmla="*/ 2280445 h 3628333"/>
                <a:gd name="connsiteX12" fmla="*/ 929475 w 2219964"/>
                <a:gd name="connsiteY12" fmla="*/ 1762955 h 3628333"/>
                <a:gd name="connsiteX13" fmla="*/ 1085224 w 2219964"/>
                <a:gd name="connsiteY13" fmla="*/ 1501697 h 3628333"/>
                <a:gd name="connsiteX14" fmla="*/ 1607739 w 2219964"/>
                <a:gd name="connsiteY14" fmla="*/ 1873486 h 3628333"/>
                <a:gd name="connsiteX15" fmla="*/ 1808706 w 2219964"/>
                <a:gd name="connsiteY15" fmla="*/ 1592132 h 3628333"/>
                <a:gd name="connsiteX16" fmla="*/ 211016 w 2219964"/>
                <a:gd name="connsiteY16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577593 w 2219964"/>
                <a:gd name="connsiteY11" fmla="*/ 2280445 h 3628333"/>
                <a:gd name="connsiteX12" fmla="*/ 929475 w 2219964"/>
                <a:gd name="connsiteY12" fmla="*/ 1762955 h 3628333"/>
                <a:gd name="connsiteX13" fmla="*/ 1085224 w 2219964"/>
                <a:gd name="connsiteY13" fmla="*/ 1501697 h 3628333"/>
                <a:gd name="connsiteX14" fmla="*/ 1607739 w 2219964"/>
                <a:gd name="connsiteY14" fmla="*/ 1873486 h 3628333"/>
                <a:gd name="connsiteX15" fmla="*/ 1808706 w 2219964"/>
                <a:gd name="connsiteY15" fmla="*/ 1592132 h 3628333"/>
                <a:gd name="connsiteX16" fmla="*/ 211016 w 2219964"/>
                <a:gd name="connsiteY16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577593 w 2219964"/>
                <a:gd name="connsiteY11" fmla="*/ 2280445 h 3628333"/>
                <a:gd name="connsiteX12" fmla="*/ 929475 w 2219964"/>
                <a:gd name="connsiteY12" fmla="*/ 1762955 h 3628333"/>
                <a:gd name="connsiteX13" fmla="*/ 1085224 w 2219964"/>
                <a:gd name="connsiteY13" fmla="*/ 1501697 h 3628333"/>
                <a:gd name="connsiteX14" fmla="*/ 1607739 w 2219964"/>
                <a:gd name="connsiteY14" fmla="*/ 1873486 h 3628333"/>
                <a:gd name="connsiteX15" fmla="*/ 1808706 w 2219964"/>
                <a:gd name="connsiteY15" fmla="*/ 1592132 h 3628333"/>
                <a:gd name="connsiteX16" fmla="*/ 211016 w 2219964"/>
                <a:gd name="connsiteY16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245998 w 2219964"/>
                <a:gd name="connsiteY11" fmla="*/ 2190010 h 3628333"/>
                <a:gd name="connsiteX12" fmla="*/ 1577593 w 2219964"/>
                <a:gd name="connsiteY12" fmla="*/ 2280445 h 3628333"/>
                <a:gd name="connsiteX13" fmla="*/ 929475 w 2219964"/>
                <a:gd name="connsiteY13" fmla="*/ 1762955 h 3628333"/>
                <a:gd name="connsiteX14" fmla="*/ 1085224 w 2219964"/>
                <a:gd name="connsiteY14" fmla="*/ 1501697 h 3628333"/>
                <a:gd name="connsiteX15" fmla="*/ 1607739 w 2219964"/>
                <a:gd name="connsiteY15" fmla="*/ 1873486 h 3628333"/>
                <a:gd name="connsiteX16" fmla="*/ 1808706 w 2219964"/>
                <a:gd name="connsiteY16" fmla="*/ 1592132 h 3628333"/>
                <a:gd name="connsiteX17" fmla="*/ 211016 w 2219964"/>
                <a:gd name="connsiteY17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381651 w 2219964"/>
                <a:gd name="connsiteY11" fmla="*/ 2521605 h 3628333"/>
                <a:gd name="connsiteX12" fmla="*/ 1577593 w 2219964"/>
                <a:gd name="connsiteY12" fmla="*/ 2280445 h 3628333"/>
                <a:gd name="connsiteX13" fmla="*/ 929475 w 2219964"/>
                <a:gd name="connsiteY13" fmla="*/ 1762955 h 3628333"/>
                <a:gd name="connsiteX14" fmla="*/ 1085224 w 2219964"/>
                <a:gd name="connsiteY14" fmla="*/ 1501697 h 3628333"/>
                <a:gd name="connsiteX15" fmla="*/ 1607739 w 2219964"/>
                <a:gd name="connsiteY15" fmla="*/ 1873486 h 3628333"/>
                <a:gd name="connsiteX16" fmla="*/ 1808706 w 2219964"/>
                <a:gd name="connsiteY16" fmla="*/ 1592132 h 3628333"/>
                <a:gd name="connsiteX17" fmla="*/ 211016 w 2219964"/>
                <a:gd name="connsiteY17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381651 w 2219964"/>
                <a:gd name="connsiteY11" fmla="*/ 2521605 h 3628333"/>
                <a:gd name="connsiteX12" fmla="*/ 1577593 w 2219964"/>
                <a:gd name="connsiteY12" fmla="*/ 2280445 h 3628333"/>
                <a:gd name="connsiteX13" fmla="*/ 929475 w 2219964"/>
                <a:gd name="connsiteY13" fmla="*/ 1762955 h 3628333"/>
                <a:gd name="connsiteX14" fmla="*/ 1085224 w 2219964"/>
                <a:gd name="connsiteY14" fmla="*/ 1501697 h 3628333"/>
                <a:gd name="connsiteX15" fmla="*/ 1607739 w 2219964"/>
                <a:gd name="connsiteY15" fmla="*/ 1873486 h 3628333"/>
                <a:gd name="connsiteX16" fmla="*/ 1808706 w 2219964"/>
                <a:gd name="connsiteY16" fmla="*/ 1592132 h 3628333"/>
                <a:gd name="connsiteX17" fmla="*/ 211016 w 2219964"/>
                <a:gd name="connsiteY17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381651 w 2219964"/>
                <a:gd name="connsiteY11" fmla="*/ 2521605 h 3628333"/>
                <a:gd name="connsiteX12" fmla="*/ 1577593 w 2219964"/>
                <a:gd name="connsiteY12" fmla="*/ 2280445 h 3628333"/>
                <a:gd name="connsiteX13" fmla="*/ 929475 w 2219964"/>
                <a:gd name="connsiteY13" fmla="*/ 1762955 h 3628333"/>
                <a:gd name="connsiteX14" fmla="*/ 1085224 w 2219964"/>
                <a:gd name="connsiteY14" fmla="*/ 1501697 h 3628333"/>
                <a:gd name="connsiteX15" fmla="*/ 1607739 w 2219964"/>
                <a:gd name="connsiteY15" fmla="*/ 1873486 h 3628333"/>
                <a:gd name="connsiteX16" fmla="*/ 1808706 w 2219964"/>
                <a:gd name="connsiteY16" fmla="*/ 1592132 h 3628333"/>
                <a:gd name="connsiteX17" fmla="*/ 211016 w 2219964"/>
                <a:gd name="connsiteY17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65372 h 3628333"/>
                <a:gd name="connsiteX10" fmla="*/ 763677 w 2219964"/>
                <a:gd name="connsiteY10" fmla="*/ 2049333 h 3628333"/>
                <a:gd name="connsiteX11" fmla="*/ 1381651 w 2219964"/>
                <a:gd name="connsiteY11" fmla="*/ 2521605 h 3628333"/>
                <a:gd name="connsiteX12" fmla="*/ 1577593 w 2219964"/>
                <a:gd name="connsiteY12" fmla="*/ 2280445 h 3628333"/>
                <a:gd name="connsiteX13" fmla="*/ 929475 w 2219964"/>
                <a:gd name="connsiteY13" fmla="*/ 1762955 h 3628333"/>
                <a:gd name="connsiteX14" fmla="*/ 1085224 w 2219964"/>
                <a:gd name="connsiteY14" fmla="*/ 1501697 h 3628333"/>
                <a:gd name="connsiteX15" fmla="*/ 1607739 w 2219964"/>
                <a:gd name="connsiteY15" fmla="*/ 1873486 h 3628333"/>
                <a:gd name="connsiteX16" fmla="*/ 1808706 w 2219964"/>
                <a:gd name="connsiteY16" fmla="*/ 1592132 h 3628333"/>
                <a:gd name="connsiteX17" fmla="*/ 211016 w 2219964"/>
                <a:gd name="connsiteY17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90493 h 3628333"/>
                <a:gd name="connsiteX10" fmla="*/ 763677 w 2219964"/>
                <a:gd name="connsiteY10" fmla="*/ 2049333 h 3628333"/>
                <a:gd name="connsiteX11" fmla="*/ 1381651 w 2219964"/>
                <a:gd name="connsiteY11" fmla="*/ 2521605 h 3628333"/>
                <a:gd name="connsiteX12" fmla="*/ 1577593 w 2219964"/>
                <a:gd name="connsiteY12" fmla="*/ 2280445 h 3628333"/>
                <a:gd name="connsiteX13" fmla="*/ 929475 w 2219964"/>
                <a:gd name="connsiteY13" fmla="*/ 1762955 h 3628333"/>
                <a:gd name="connsiteX14" fmla="*/ 1085224 w 2219964"/>
                <a:gd name="connsiteY14" fmla="*/ 1501697 h 3628333"/>
                <a:gd name="connsiteX15" fmla="*/ 1607739 w 2219964"/>
                <a:gd name="connsiteY15" fmla="*/ 1873486 h 3628333"/>
                <a:gd name="connsiteX16" fmla="*/ 1808706 w 2219964"/>
                <a:gd name="connsiteY16" fmla="*/ 1592132 h 3628333"/>
                <a:gd name="connsiteX17" fmla="*/ 211016 w 2219964"/>
                <a:gd name="connsiteY17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90493 h 3628333"/>
                <a:gd name="connsiteX10" fmla="*/ 763677 w 2219964"/>
                <a:gd name="connsiteY10" fmla="*/ 2049333 h 3628333"/>
                <a:gd name="connsiteX11" fmla="*/ 1381651 w 2219964"/>
                <a:gd name="connsiteY11" fmla="*/ 2521605 h 3628333"/>
                <a:gd name="connsiteX12" fmla="*/ 1577593 w 2219964"/>
                <a:gd name="connsiteY12" fmla="*/ 2280445 h 3628333"/>
                <a:gd name="connsiteX13" fmla="*/ 929475 w 2219964"/>
                <a:gd name="connsiteY13" fmla="*/ 1762955 h 3628333"/>
                <a:gd name="connsiteX14" fmla="*/ 1085224 w 2219964"/>
                <a:gd name="connsiteY14" fmla="*/ 1501697 h 3628333"/>
                <a:gd name="connsiteX15" fmla="*/ 1607739 w 2219964"/>
                <a:gd name="connsiteY15" fmla="*/ 1873486 h 3628333"/>
                <a:gd name="connsiteX16" fmla="*/ 1808706 w 2219964"/>
                <a:gd name="connsiteY16" fmla="*/ 1592132 h 3628333"/>
                <a:gd name="connsiteX17" fmla="*/ 211016 w 2219964"/>
                <a:gd name="connsiteY17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567735 w 2219964"/>
                <a:gd name="connsiteY9" fmla="*/ 2290493 h 3628333"/>
                <a:gd name="connsiteX10" fmla="*/ 763677 w 2219964"/>
                <a:gd name="connsiteY10" fmla="*/ 2049333 h 3628333"/>
                <a:gd name="connsiteX11" fmla="*/ 1381651 w 2219964"/>
                <a:gd name="connsiteY11" fmla="*/ 2521605 h 3628333"/>
                <a:gd name="connsiteX12" fmla="*/ 1577593 w 2219964"/>
                <a:gd name="connsiteY12" fmla="*/ 2280445 h 3628333"/>
                <a:gd name="connsiteX13" fmla="*/ 929475 w 2219964"/>
                <a:gd name="connsiteY13" fmla="*/ 1762955 h 3628333"/>
                <a:gd name="connsiteX14" fmla="*/ 1085224 w 2219964"/>
                <a:gd name="connsiteY14" fmla="*/ 1501697 h 3628333"/>
                <a:gd name="connsiteX15" fmla="*/ 1607739 w 2219964"/>
                <a:gd name="connsiteY15" fmla="*/ 1873486 h 3628333"/>
                <a:gd name="connsiteX16" fmla="*/ 1808706 w 2219964"/>
                <a:gd name="connsiteY16" fmla="*/ 1592132 h 3628333"/>
                <a:gd name="connsiteX17" fmla="*/ 211016 w 2219964"/>
                <a:gd name="connsiteY17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713435 w 2219964"/>
                <a:gd name="connsiteY9" fmla="*/ 2692427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70151 w 2219964"/>
                <a:gd name="connsiteY9" fmla="*/ 2727597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70151 w 2219964"/>
                <a:gd name="connsiteY9" fmla="*/ 2727597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70151 w 2219964"/>
                <a:gd name="connsiteY9" fmla="*/ 2727597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50054 w 2219964"/>
                <a:gd name="connsiteY9" fmla="*/ 2692428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50054 w 2219964"/>
                <a:gd name="connsiteY9" fmla="*/ 2692428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50054 w 2219964"/>
                <a:gd name="connsiteY9" fmla="*/ 2692428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50054 w 2219964"/>
                <a:gd name="connsiteY9" fmla="*/ 2692428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50054 w 2219964"/>
                <a:gd name="connsiteY9" fmla="*/ 2692428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50054 w 2219964"/>
                <a:gd name="connsiteY9" fmla="*/ 2692428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0199 w 2219964"/>
                <a:gd name="connsiteY9" fmla="*/ 2702476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0199 w 2219964"/>
                <a:gd name="connsiteY9" fmla="*/ 2702476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080199 w 2219964"/>
                <a:gd name="connsiteY9" fmla="*/ 2702476 h 3628333"/>
                <a:gd name="connsiteX10" fmla="*/ 567735 w 2219964"/>
                <a:gd name="connsiteY10" fmla="*/ 2290493 h 3628333"/>
                <a:gd name="connsiteX11" fmla="*/ 763677 w 2219964"/>
                <a:gd name="connsiteY11" fmla="*/ 2049333 h 3628333"/>
                <a:gd name="connsiteX12" fmla="*/ 1381651 w 2219964"/>
                <a:gd name="connsiteY12" fmla="*/ 2521605 h 3628333"/>
                <a:gd name="connsiteX13" fmla="*/ 1577593 w 2219964"/>
                <a:gd name="connsiteY13" fmla="*/ 2280445 h 3628333"/>
                <a:gd name="connsiteX14" fmla="*/ 929475 w 2219964"/>
                <a:gd name="connsiteY14" fmla="*/ 1762955 h 3628333"/>
                <a:gd name="connsiteX15" fmla="*/ 1085224 w 2219964"/>
                <a:gd name="connsiteY15" fmla="*/ 1501697 h 3628333"/>
                <a:gd name="connsiteX16" fmla="*/ 1607739 w 2219964"/>
                <a:gd name="connsiteY16" fmla="*/ 1873486 h 3628333"/>
                <a:gd name="connsiteX17" fmla="*/ 1808706 w 2219964"/>
                <a:gd name="connsiteY17" fmla="*/ 1592132 h 3628333"/>
                <a:gd name="connsiteX18" fmla="*/ 211016 w 2219964"/>
                <a:gd name="connsiteY18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874209 w 2219964"/>
                <a:gd name="connsiteY9" fmla="*/ 2988853 h 3628333"/>
                <a:gd name="connsiteX10" fmla="*/ 1080199 w 2219964"/>
                <a:gd name="connsiteY10" fmla="*/ 2702476 h 3628333"/>
                <a:gd name="connsiteX11" fmla="*/ 567735 w 2219964"/>
                <a:gd name="connsiteY11" fmla="*/ 2290493 h 3628333"/>
                <a:gd name="connsiteX12" fmla="*/ 763677 w 2219964"/>
                <a:gd name="connsiteY12" fmla="*/ 2049333 h 3628333"/>
                <a:gd name="connsiteX13" fmla="*/ 1381651 w 2219964"/>
                <a:gd name="connsiteY13" fmla="*/ 2521605 h 3628333"/>
                <a:gd name="connsiteX14" fmla="*/ 1577593 w 2219964"/>
                <a:gd name="connsiteY14" fmla="*/ 2280445 h 3628333"/>
                <a:gd name="connsiteX15" fmla="*/ 929475 w 2219964"/>
                <a:gd name="connsiteY15" fmla="*/ 1762955 h 3628333"/>
                <a:gd name="connsiteX16" fmla="*/ 1085224 w 2219964"/>
                <a:gd name="connsiteY16" fmla="*/ 1501697 h 3628333"/>
                <a:gd name="connsiteX17" fmla="*/ 1607739 w 2219964"/>
                <a:gd name="connsiteY17" fmla="*/ 1873486 h 3628333"/>
                <a:gd name="connsiteX18" fmla="*/ 1808706 w 2219964"/>
                <a:gd name="connsiteY18" fmla="*/ 1592132 h 3628333"/>
                <a:gd name="connsiteX19" fmla="*/ 211016 w 2219964"/>
                <a:gd name="connsiteY19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316525 w 2219964"/>
                <a:gd name="connsiteY9" fmla="*/ 2506532 h 3628333"/>
                <a:gd name="connsiteX10" fmla="*/ 1080199 w 2219964"/>
                <a:gd name="connsiteY10" fmla="*/ 2702476 h 3628333"/>
                <a:gd name="connsiteX11" fmla="*/ 567735 w 2219964"/>
                <a:gd name="connsiteY11" fmla="*/ 2290493 h 3628333"/>
                <a:gd name="connsiteX12" fmla="*/ 763677 w 2219964"/>
                <a:gd name="connsiteY12" fmla="*/ 2049333 h 3628333"/>
                <a:gd name="connsiteX13" fmla="*/ 1381651 w 2219964"/>
                <a:gd name="connsiteY13" fmla="*/ 2521605 h 3628333"/>
                <a:gd name="connsiteX14" fmla="*/ 1577593 w 2219964"/>
                <a:gd name="connsiteY14" fmla="*/ 2280445 h 3628333"/>
                <a:gd name="connsiteX15" fmla="*/ 929475 w 2219964"/>
                <a:gd name="connsiteY15" fmla="*/ 1762955 h 3628333"/>
                <a:gd name="connsiteX16" fmla="*/ 1085224 w 2219964"/>
                <a:gd name="connsiteY16" fmla="*/ 1501697 h 3628333"/>
                <a:gd name="connsiteX17" fmla="*/ 1607739 w 2219964"/>
                <a:gd name="connsiteY17" fmla="*/ 1873486 h 3628333"/>
                <a:gd name="connsiteX18" fmla="*/ 1808706 w 2219964"/>
                <a:gd name="connsiteY18" fmla="*/ 1592132 h 3628333"/>
                <a:gd name="connsiteX19" fmla="*/ 211016 w 2219964"/>
                <a:gd name="connsiteY19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371791 w 2219964"/>
                <a:gd name="connsiteY9" fmla="*/ 2687403 h 3628333"/>
                <a:gd name="connsiteX10" fmla="*/ 316525 w 2219964"/>
                <a:gd name="connsiteY10" fmla="*/ 2506532 h 3628333"/>
                <a:gd name="connsiteX11" fmla="*/ 1080199 w 2219964"/>
                <a:gd name="connsiteY11" fmla="*/ 2702476 h 3628333"/>
                <a:gd name="connsiteX12" fmla="*/ 567735 w 2219964"/>
                <a:gd name="connsiteY12" fmla="*/ 2290493 h 3628333"/>
                <a:gd name="connsiteX13" fmla="*/ 763677 w 2219964"/>
                <a:gd name="connsiteY13" fmla="*/ 2049333 h 3628333"/>
                <a:gd name="connsiteX14" fmla="*/ 1381651 w 2219964"/>
                <a:gd name="connsiteY14" fmla="*/ 2521605 h 3628333"/>
                <a:gd name="connsiteX15" fmla="*/ 1577593 w 2219964"/>
                <a:gd name="connsiteY15" fmla="*/ 2280445 h 3628333"/>
                <a:gd name="connsiteX16" fmla="*/ 929475 w 2219964"/>
                <a:gd name="connsiteY16" fmla="*/ 1762955 h 3628333"/>
                <a:gd name="connsiteX17" fmla="*/ 1085224 w 2219964"/>
                <a:gd name="connsiteY17" fmla="*/ 1501697 h 3628333"/>
                <a:gd name="connsiteX18" fmla="*/ 1607739 w 2219964"/>
                <a:gd name="connsiteY18" fmla="*/ 1873486 h 3628333"/>
                <a:gd name="connsiteX19" fmla="*/ 1808706 w 2219964"/>
                <a:gd name="connsiteY19" fmla="*/ 1592132 h 3628333"/>
                <a:gd name="connsiteX20" fmla="*/ 211016 w 2219964"/>
                <a:gd name="connsiteY20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50727 w 2219964"/>
                <a:gd name="connsiteY9" fmla="*/ 2752718 h 3628333"/>
                <a:gd name="connsiteX10" fmla="*/ 316525 w 2219964"/>
                <a:gd name="connsiteY10" fmla="*/ 2506532 h 3628333"/>
                <a:gd name="connsiteX11" fmla="*/ 1080199 w 2219964"/>
                <a:gd name="connsiteY11" fmla="*/ 2702476 h 3628333"/>
                <a:gd name="connsiteX12" fmla="*/ 567735 w 2219964"/>
                <a:gd name="connsiteY12" fmla="*/ 2290493 h 3628333"/>
                <a:gd name="connsiteX13" fmla="*/ 763677 w 2219964"/>
                <a:gd name="connsiteY13" fmla="*/ 2049333 h 3628333"/>
                <a:gd name="connsiteX14" fmla="*/ 1381651 w 2219964"/>
                <a:gd name="connsiteY14" fmla="*/ 2521605 h 3628333"/>
                <a:gd name="connsiteX15" fmla="*/ 1577593 w 2219964"/>
                <a:gd name="connsiteY15" fmla="*/ 2280445 h 3628333"/>
                <a:gd name="connsiteX16" fmla="*/ 929475 w 2219964"/>
                <a:gd name="connsiteY16" fmla="*/ 1762955 h 3628333"/>
                <a:gd name="connsiteX17" fmla="*/ 1085224 w 2219964"/>
                <a:gd name="connsiteY17" fmla="*/ 1501697 h 3628333"/>
                <a:gd name="connsiteX18" fmla="*/ 1607739 w 2219964"/>
                <a:gd name="connsiteY18" fmla="*/ 1873486 h 3628333"/>
                <a:gd name="connsiteX19" fmla="*/ 1808706 w 2219964"/>
                <a:gd name="connsiteY19" fmla="*/ 1592132 h 3628333"/>
                <a:gd name="connsiteX20" fmla="*/ 211016 w 2219964"/>
                <a:gd name="connsiteY20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50727 w 2219964"/>
                <a:gd name="connsiteY9" fmla="*/ 2752718 h 3628333"/>
                <a:gd name="connsiteX10" fmla="*/ 316525 w 2219964"/>
                <a:gd name="connsiteY10" fmla="*/ 2506532 h 3628333"/>
                <a:gd name="connsiteX11" fmla="*/ 768701 w 2219964"/>
                <a:gd name="connsiteY11" fmla="*/ 2647210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50727 w 2219964"/>
                <a:gd name="connsiteY9" fmla="*/ 2752718 h 3628333"/>
                <a:gd name="connsiteX10" fmla="*/ 316525 w 2219964"/>
                <a:gd name="connsiteY10" fmla="*/ 2506532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50727 w 2219964"/>
                <a:gd name="connsiteY9" fmla="*/ 2752718 h 3628333"/>
                <a:gd name="connsiteX10" fmla="*/ 316525 w 2219964"/>
                <a:gd name="connsiteY10" fmla="*/ 2506532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50727 w 2219964"/>
                <a:gd name="connsiteY9" fmla="*/ 2752718 h 3628333"/>
                <a:gd name="connsiteX10" fmla="*/ 316525 w 2219964"/>
                <a:gd name="connsiteY10" fmla="*/ 2506532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50727 w 2219964"/>
                <a:gd name="connsiteY9" fmla="*/ 2752718 h 3628333"/>
                <a:gd name="connsiteX10" fmla="*/ 321549 w 2219964"/>
                <a:gd name="connsiteY10" fmla="*/ 2541701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50727 w 2219964"/>
                <a:gd name="connsiteY9" fmla="*/ 2752718 h 3628333"/>
                <a:gd name="connsiteX10" fmla="*/ 321549 w 2219964"/>
                <a:gd name="connsiteY10" fmla="*/ 2541701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50727 w 2219964"/>
                <a:gd name="connsiteY9" fmla="*/ 2752718 h 3628333"/>
                <a:gd name="connsiteX10" fmla="*/ 321549 w 2219964"/>
                <a:gd name="connsiteY10" fmla="*/ 2541701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67733 w 2219964"/>
                <a:gd name="connsiteY8" fmla="*/ 3099385 h 3628333"/>
                <a:gd name="connsiteX9" fmla="*/ 150727 w 2219964"/>
                <a:gd name="connsiteY9" fmla="*/ 2752718 h 3628333"/>
                <a:gd name="connsiteX10" fmla="*/ 326573 w 2219964"/>
                <a:gd name="connsiteY10" fmla="*/ 2521604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52660 w 2219964"/>
                <a:gd name="connsiteY8" fmla="*/ 3129530 h 3628333"/>
                <a:gd name="connsiteX9" fmla="*/ 150727 w 2219964"/>
                <a:gd name="connsiteY9" fmla="*/ 2752718 h 3628333"/>
                <a:gd name="connsiteX10" fmla="*/ 326573 w 2219964"/>
                <a:gd name="connsiteY10" fmla="*/ 2521604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52660 w 2219964"/>
                <a:gd name="connsiteY8" fmla="*/ 3129530 h 3628333"/>
                <a:gd name="connsiteX9" fmla="*/ 150727 w 2219964"/>
                <a:gd name="connsiteY9" fmla="*/ 2752718 h 3628333"/>
                <a:gd name="connsiteX10" fmla="*/ 326573 w 2219964"/>
                <a:gd name="connsiteY10" fmla="*/ 2521604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52660 w 2219964"/>
                <a:gd name="connsiteY8" fmla="*/ 3129530 h 3628333"/>
                <a:gd name="connsiteX9" fmla="*/ 150727 w 2219964"/>
                <a:gd name="connsiteY9" fmla="*/ 2752718 h 3628333"/>
                <a:gd name="connsiteX10" fmla="*/ 326573 w 2219964"/>
                <a:gd name="connsiteY10" fmla="*/ 2521604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52660 w 2219964"/>
                <a:gd name="connsiteY8" fmla="*/ 3129530 h 3628333"/>
                <a:gd name="connsiteX9" fmla="*/ 125606 w 2219964"/>
                <a:gd name="connsiteY9" fmla="*/ 2757742 h 3628333"/>
                <a:gd name="connsiteX10" fmla="*/ 326573 w 2219964"/>
                <a:gd name="connsiteY10" fmla="*/ 2521604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52660 w 2219964"/>
                <a:gd name="connsiteY8" fmla="*/ 3129530 h 3628333"/>
                <a:gd name="connsiteX9" fmla="*/ 125606 w 2219964"/>
                <a:gd name="connsiteY9" fmla="*/ 2757742 h 3628333"/>
                <a:gd name="connsiteX10" fmla="*/ 326573 w 2219964"/>
                <a:gd name="connsiteY10" fmla="*/ 2521604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52660 w 2219964"/>
                <a:gd name="connsiteY8" fmla="*/ 3129530 h 3628333"/>
                <a:gd name="connsiteX9" fmla="*/ 140679 w 2219964"/>
                <a:gd name="connsiteY9" fmla="*/ 2757742 h 3628333"/>
                <a:gd name="connsiteX10" fmla="*/ 326573 w 2219964"/>
                <a:gd name="connsiteY10" fmla="*/ 2521604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52660 w 2219964"/>
                <a:gd name="connsiteY8" fmla="*/ 3129530 h 3628333"/>
                <a:gd name="connsiteX9" fmla="*/ 140679 w 2219964"/>
                <a:gd name="connsiteY9" fmla="*/ 2757742 h 3628333"/>
                <a:gd name="connsiteX10" fmla="*/ 326573 w 2219964"/>
                <a:gd name="connsiteY10" fmla="*/ 2521604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52660 w 2219964"/>
                <a:gd name="connsiteY8" fmla="*/ 3129530 h 3628333"/>
                <a:gd name="connsiteX9" fmla="*/ 140679 w 2219964"/>
                <a:gd name="connsiteY9" fmla="*/ 2757742 h 3628333"/>
                <a:gd name="connsiteX10" fmla="*/ 326573 w 2219964"/>
                <a:gd name="connsiteY10" fmla="*/ 2521604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  <a:gd name="connsiteX0" fmla="*/ 211016 w 2219964"/>
                <a:gd name="connsiteY0" fmla="*/ 125072 h 3628333"/>
                <a:gd name="connsiteX1" fmla="*/ 532565 w 2219964"/>
                <a:gd name="connsiteY1" fmla="*/ 4492 h 3628333"/>
                <a:gd name="connsiteX2" fmla="*/ 2054889 w 2219964"/>
                <a:gd name="connsiteY2" fmla="*/ 1386139 h 3628333"/>
                <a:gd name="connsiteX3" fmla="*/ 1919238 w 2219964"/>
                <a:gd name="connsiteY3" fmla="*/ 2240250 h 3628333"/>
                <a:gd name="connsiteX4" fmla="*/ 1436916 w 2219964"/>
                <a:gd name="connsiteY4" fmla="*/ 2868272 h 3628333"/>
                <a:gd name="connsiteX5" fmla="*/ 864159 w 2219964"/>
                <a:gd name="connsiteY5" fmla="*/ 3280255 h 3628333"/>
                <a:gd name="connsiteX6" fmla="*/ 0 w 2219964"/>
                <a:gd name="connsiteY6" fmla="*/ 3521415 h 3628333"/>
                <a:gd name="connsiteX7" fmla="*/ 135654 w 2219964"/>
                <a:gd name="connsiteY7" fmla="*/ 3219965 h 3628333"/>
                <a:gd name="connsiteX8" fmla="*/ 552660 w 2219964"/>
                <a:gd name="connsiteY8" fmla="*/ 3129530 h 3628333"/>
                <a:gd name="connsiteX9" fmla="*/ 140679 w 2219964"/>
                <a:gd name="connsiteY9" fmla="*/ 2757742 h 3628333"/>
                <a:gd name="connsiteX10" fmla="*/ 326573 w 2219964"/>
                <a:gd name="connsiteY10" fmla="*/ 2521604 h 3628333"/>
                <a:gd name="connsiteX11" fmla="*/ 884257 w 2219964"/>
                <a:gd name="connsiteY11" fmla="*/ 2938612 h 3628333"/>
                <a:gd name="connsiteX12" fmla="*/ 1080199 w 2219964"/>
                <a:gd name="connsiteY12" fmla="*/ 2702476 h 3628333"/>
                <a:gd name="connsiteX13" fmla="*/ 567735 w 2219964"/>
                <a:gd name="connsiteY13" fmla="*/ 2290493 h 3628333"/>
                <a:gd name="connsiteX14" fmla="*/ 763677 w 2219964"/>
                <a:gd name="connsiteY14" fmla="*/ 2049333 h 3628333"/>
                <a:gd name="connsiteX15" fmla="*/ 1381651 w 2219964"/>
                <a:gd name="connsiteY15" fmla="*/ 2521605 h 3628333"/>
                <a:gd name="connsiteX16" fmla="*/ 1577593 w 2219964"/>
                <a:gd name="connsiteY16" fmla="*/ 2280445 h 3628333"/>
                <a:gd name="connsiteX17" fmla="*/ 929475 w 2219964"/>
                <a:gd name="connsiteY17" fmla="*/ 1762955 h 3628333"/>
                <a:gd name="connsiteX18" fmla="*/ 1085224 w 2219964"/>
                <a:gd name="connsiteY18" fmla="*/ 1501697 h 3628333"/>
                <a:gd name="connsiteX19" fmla="*/ 1607739 w 2219964"/>
                <a:gd name="connsiteY19" fmla="*/ 1873486 h 3628333"/>
                <a:gd name="connsiteX20" fmla="*/ 1808706 w 2219964"/>
                <a:gd name="connsiteY20" fmla="*/ 1592132 h 3628333"/>
                <a:gd name="connsiteX21" fmla="*/ 211016 w 2219964"/>
                <a:gd name="connsiteY21" fmla="*/ 125072 h 362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19964" h="3628333">
                  <a:moveTo>
                    <a:pt x="211016" y="125072"/>
                  </a:moveTo>
                  <a:cubicBezTo>
                    <a:pt x="82063" y="-10581"/>
                    <a:pt x="415334" y="-5556"/>
                    <a:pt x="532565" y="4492"/>
                  </a:cubicBezTo>
                  <a:cubicBezTo>
                    <a:pt x="1316336" y="749744"/>
                    <a:pt x="1562521" y="897119"/>
                    <a:pt x="2054889" y="1386139"/>
                  </a:cubicBezTo>
                  <a:cubicBezTo>
                    <a:pt x="2436727" y="1853387"/>
                    <a:pt x="2054890" y="2184984"/>
                    <a:pt x="1919238" y="2240250"/>
                  </a:cubicBezTo>
                  <a:cubicBezTo>
                    <a:pt x="2013024" y="2829754"/>
                    <a:pt x="1574243" y="2861572"/>
                    <a:pt x="1436916" y="2868272"/>
                  </a:cubicBezTo>
                  <a:cubicBezTo>
                    <a:pt x="1318010" y="3369015"/>
                    <a:pt x="993113" y="3251785"/>
                    <a:pt x="864159" y="3280255"/>
                  </a:cubicBezTo>
                  <a:cubicBezTo>
                    <a:pt x="689988" y="3775973"/>
                    <a:pt x="128953" y="3628598"/>
                    <a:pt x="0" y="3521415"/>
                  </a:cubicBezTo>
                  <a:lnTo>
                    <a:pt x="135654" y="3219965"/>
                  </a:lnTo>
                  <a:cubicBezTo>
                    <a:pt x="480646" y="3471175"/>
                    <a:pt x="574432" y="3204892"/>
                    <a:pt x="552660" y="3129530"/>
                  </a:cubicBezTo>
                  <a:cubicBezTo>
                    <a:pt x="592016" y="3040770"/>
                    <a:pt x="242837" y="2901769"/>
                    <a:pt x="140679" y="2757742"/>
                  </a:cubicBezTo>
                  <a:cubicBezTo>
                    <a:pt x="38521" y="2658933"/>
                    <a:pt x="138167" y="2418609"/>
                    <a:pt x="326573" y="2521604"/>
                  </a:cubicBezTo>
                  <a:cubicBezTo>
                    <a:pt x="449666" y="2609527"/>
                    <a:pt x="756978" y="2905955"/>
                    <a:pt x="884257" y="2938612"/>
                  </a:cubicBezTo>
                  <a:cubicBezTo>
                    <a:pt x="1142164" y="3031559"/>
                    <a:pt x="1168959" y="2766953"/>
                    <a:pt x="1080199" y="2702476"/>
                  </a:cubicBezTo>
                  <a:cubicBezTo>
                    <a:pt x="874208" y="2507371"/>
                    <a:pt x="825642" y="2548400"/>
                    <a:pt x="567735" y="2290493"/>
                  </a:cubicBezTo>
                  <a:cubicBezTo>
                    <a:pt x="487348" y="2178287"/>
                    <a:pt x="542613" y="2005790"/>
                    <a:pt x="763677" y="2049333"/>
                  </a:cubicBezTo>
                  <a:cubicBezTo>
                    <a:pt x="886769" y="2122184"/>
                    <a:pt x="1245998" y="2483086"/>
                    <a:pt x="1381651" y="2521605"/>
                  </a:cubicBezTo>
                  <a:cubicBezTo>
                    <a:pt x="1602715" y="2665631"/>
                    <a:pt x="1710734" y="2346597"/>
                    <a:pt x="1577593" y="2280445"/>
                  </a:cubicBezTo>
                  <a:cubicBezTo>
                    <a:pt x="1524839" y="2209269"/>
                    <a:pt x="1025771" y="1855065"/>
                    <a:pt x="929475" y="1762955"/>
                  </a:cubicBezTo>
                  <a:cubicBezTo>
                    <a:pt x="767027" y="1603855"/>
                    <a:pt x="966319" y="1414611"/>
                    <a:pt x="1085224" y="1501697"/>
                  </a:cubicBezTo>
                  <a:lnTo>
                    <a:pt x="1607739" y="1873486"/>
                  </a:lnTo>
                  <a:cubicBezTo>
                    <a:pt x="1847224" y="2077801"/>
                    <a:pt x="2001300" y="1724436"/>
                    <a:pt x="1808706" y="1592132"/>
                  </a:cubicBezTo>
                  <a:lnTo>
                    <a:pt x="211016" y="1250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B8B04C-2323-D832-394B-3C5DAEBBAD73}"/>
              </a:ext>
            </a:extLst>
          </p:cNvPr>
          <p:cNvGrpSpPr/>
          <p:nvPr/>
        </p:nvGrpSpPr>
        <p:grpSpPr>
          <a:xfrm>
            <a:off x="5349852" y="2829393"/>
            <a:ext cx="649663" cy="314423"/>
            <a:chOff x="5050425" y="5279635"/>
            <a:chExt cx="516396" cy="249925"/>
          </a:xfrm>
          <a:solidFill>
            <a:schemeClr val="tx1"/>
          </a:solidFill>
        </p:grpSpPr>
        <p:sp>
          <p:nvSpPr>
            <p:cNvPr id="45" name="Freeform 1494">
              <a:extLst>
                <a:ext uri="{FF2B5EF4-FFF2-40B4-BE49-F238E27FC236}">
                  <a16:creationId xmlns:a16="http://schemas.microsoft.com/office/drawing/2014/main" id="{8995E256-2948-D269-42BC-4868C20F5551}"/>
                </a:ext>
              </a:extLst>
            </p:cNvPr>
            <p:cNvSpPr/>
            <p:nvPr/>
          </p:nvSpPr>
          <p:spPr>
            <a:xfrm rot="1800000">
              <a:off x="5050425" y="5287698"/>
              <a:ext cx="516396" cy="241862"/>
            </a:xfrm>
            <a:custGeom>
              <a:avLst/>
              <a:gdLst>
                <a:gd name="connsiteX0" fmla="*/ 274320 w 1171385"/>
                <a:gd name="connsiteY0" fmla="*/ 0 h 548640"/>
                <a:gd name="connsiteX1" fmla="*/ 468294 w 1171385"/>
                <a:gd name="connsiteY1" fmla="*/ 80347 h 548640"/>
                <a:gd name="connsiteX2" fmla="*/ 522011 w 1171385"/>
                <a:gd name="connsiteY2" fmla="*/ 160020 h 548640"/>
                <a:gd name="connsiteX3" fmla="*/ 600322 w 1171385"/>
                <a:gd name="connsiteY3" fmla="*/ 160020 h 548640"/>
                <a:gd name="connsiteX4" fmla="*/ 677610 w 1171385"/>
                <a:gd name="connsiteY4" fmla="*/ 248129 h 548640"/>
                <a:gd name="connsiteX5" fmla="*/ 754899 w 1171385"/>
                <a:gd name="connsiteY5" fmla="*/ 160020 h 548640"/>
                <a:gd name="connsiteX6" fmla="*/ 821779 w 1171385"/>
                <a:gd name="connsiteY6" fmla="*/ 160020 h 548640"/>
                <a:gd name="connsiteX7" fmla="*/ 899067 w 1171385"/>
                <a:gd name="connsiteY7" fmla="*/ 248129 h 548640"/>
                <a:gd name="connsiteX8" fmla="*/ 976356 w 1171385"/>
                <a:gd name="connsiteY8" fmla="*/ 160020 h 548640"/>
                <a:gd name="connsiteX9" fmla="*/ 1041083 w 1171385"/>
                <a:gd name="connsiteY9" fmla="*/ 160020 h 548640"/>
                <a:gd name="connsiteX10" fmla="*/ 1042246 w 1171385"/>
                <a:gd name="connsiteY10" fmla="*/ 160020 h 548640"/>
                <a:gd name="connsiteX11" fmla="*/ 1042246 w 1171385"/>
                <a:gd name="connsiteY11" fmla="*/ 161040 h 548640"/>
                <a:gd name="connsiteX12" fmla="*/ 1171385 w 1171385"/>
                <a:gd name="connsiteY12" fmla="*/ 274320 h 548640"/>
                <a:gd name="connsiteX13" fmla="*/ 1042246 w 1171385"/>
                <a:gd name="connsiteY13" fmla="*/ 387600 h 548640"/>
                <a:gd name="connsiteX14" fmla="*/ 1042246 w 1171385"/>
                <a:gd name="connsiteY14" fmla="*/ 388620 h 548640"/>
                <a:gd name="connsiteX15" fmla="*/ 1041083 w 1171385"/>
                <a:gd name="connsiteY15" fmla="*/ 388620 h 548640"/>
                <a:gd name="connsiteX16" fmla="*/ 522011 w 1171385"/>
                <a:gd name="connsiteY16" fmla="*/ 388620 h 548640"/>
                <a:gd name="connsiteX17" fmla="*/ 468294 w 1171385"/>
                <a:gd name="connsiteY17" fmla="*/ 468294 h 548640"/>
                <a:gd name="connsiteX18" fmla="*/ 274320 w 1171385"/>
                <a:gd name="connsiteY18" fmla="*/ 548640 h 548640"/>
                <a:gd name="connsiteX19" fmla="*/ 0 w 1171385"/>
                <a:gd name="connsiteY19" fmla="*/ 274320 h 548640"/>
                <a:gd name="connsiteX20" fmla="*/ 274320 w 1171385"/>
                <a:gd name="connsiteY20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1385" h="548640">
                  <a:moveTo>
                    <a:pt x="274320" y="0"/>
                  </a:moveTo>
                  <a:cubicBezTo>
                    <a:pt x="350072" y="0"/>
                    <a:pt x="418652" y="30705"/>
                    <a:pt x="468294" y="80347"/>
                  </a:cubicBezTo>
                  <a:lnTo>
                    <a:pt x="522011" y="160020"/>
                  </a:lnTo>
                  <a:lnTo>
                    <a:pt x="600322" y="160020"/>
                  </a:lnTo>
                  <a:lnTo>
                    <a:pt x="677610" y="248129"/>
                  </a:lnTo>
                  <a:lnTo>
                    <a:pt x="754899" y="160020"/>
                  </a:lnTo>
                  <a:lnTo>
                    <a:pt x="821779" y="160020"/>
                  </a:lnTo>
                  <a:lnTo>
                    <a:pt x="899067" y="248129"/>
                  </a:lnTo>
                  <a:lnTo>
                    <a:pt x="976356" y="160020"/>
                  </a:lnTo>
                  <a:lnTo>
                    <a:pt x="1041083" y="160020"/>
                  </a:lnTo>
                  <a:lnTo>
                    <a:pt x="1042246" y="160020"/>
                  </a:lnTo>
                  <a:lnTo>
                    <a:pt x="1042246" y="161040"/>
                  </a:lnTo>
                  <a:lnTo>
                    <a:pt x="1171385" y="274320"/>
                  </a:lnTo>
                  <a:lnTo>
                    <a:pt x="1042246" y="387600"/>
                  </a:lnTo>
                  <a:lnTo>
                    <a:pt x="1042246" y="388620"/>
                  </a:lnTo>
                  <a:lnTo>
                    <a:pt x="1041083" y="388620"/>
                  </a:lnTo>
                  <a:lnTo>
                    <a:pt x="522011" y="388620"/>
                  </a:lnTo>
                  <a:lnTo>
                    <a:pt x="468294" y="468294"/>
                  </a:lnTo>
                  <a:cubicBezTo>
                    <a:pt x="418652" y="517936"/>
                    <a:pt x="350072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750AE4-4BAE-C767-BE0E-2F37A5C36307}"/>
                </a:ext>
              </a:extLst>
            </p:cNvPr>
            <p:cNvSpPr/>
            <p:nvPr/>
          </p:nvSpPr>
          <p:spPr>
            <a:xfrm rot="1800000">
              <a:off x="5107484" y="5279635"/>
              <a:ext cx="60886" cy="60886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2" grpId="0" animBg="1"/>
      <p:bldP spid="13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Awareness of </a:t>
            </a: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Unique Abilities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Unique Ability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2;p17">
            <a:extLst>
              <a:ext uri="{FF2B5EF4-FFF2-40B4-BE49-F238E27FC236}">
                <a16:creationId xmlns:a16="http://schemas.microsoft.com/office/drawing/2014/main" id="{2B9E8EFD-CAF2-1969-1B96-04089C1FBA2E}"/>
              </a:ext>
            </a:extLst>
          </p:cNvPr>
          <p:cNvSpPr/>
          <p:nvPr/>
        </p:nvSpPr>
        <p:spPr>
          <a:xfrm>
            <a:off x="0" y="117963"/>
            <a:ext cx="6728459" cy="575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endParaRPr sz="13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061EF-2521-59B6-C4F2-5B9AD9014DDD}"/>
              </a:ext>
            </a:extLst>
          </p:cNvPr>
          <p:cNvSpPr txBox="1"/>
          <p:nvPr/>
        </p:nvSpPr>
        <p:spPr>
          <a:xfrm>
            <a:off x="449580" y="174857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know you and your capabilities.</a:t>
            </a:r>
          </a:p>
        </p:txBody>
      </p:sp>
      <p:sp>
        <p:nvSpPr>
          <p:cNvPr id="4" name="Google Shape;100;p17">
            <a:extLst>
              <a:ext uri="{FF2B5EF4-FFF2-40B4-BE49-F238E27FC236}">
                <a16:creationId xmlns:a16="http://schemas.microsoft.com/office/drawing/2014/main" id="{2748A3E1-4890-821C-F6AB-924CC9CF8A55}"/>
              </a:ext>
            </a:extLst>
          </p:cNvPr>
          <p:cNvSpPr txBox="1"/>
          <p:nvPr/>
        </p:nvSpPr>
        <p:spPr>
          <a:xfrm>
            <a:off x="4974479" y="57664"/>
            <a:ext cx="1342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40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sz="4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1;p17">
            <a:extLst>
              <a:ext uri="{FF2B5EF4-FFF2-40B4-BE49-F238E27FC236}">
                <a16:creationId xmlns:a16="http://schemas.microsoft.com/office/drawing/2014/main" id="{E91D351B-BFA1-59E9-72BC-8F740516B093}"/>
              </a:ext>
            </a:extLst>
          </p:cNvPr>
          <p:cNvSpPr txBox="1"/>
          <p:nvPr/>
        </p:nvSpPr>
        <p:spPr>
          <a:xfrm>
            <a:off x="-355155" y="77864"/>
            <a:ext cx="1342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933592-F3CC-0597-6193-8F831F42B667}"/>
              </a:ext>
            </a:extLst>
          </p:cNvPr>
          <p:cNvGrpSpPr/>
          <p:nvPr/>
        </p:nvGrpSpPr>
        <p:grpSpPr>
          <a:xfrm>
            <a:off x="223514" y="882846"/>
            <a:ext cx="1303947" cy="1159479"/>
            <a:chOff x="2655568" y="342899"/>
            <a:chExt cx="3832864" cy="34082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F772DF-2EBC-2A26-C0C9-A25EC4BC0846}"/>
                </a:ext>
              </a:extLst>
            </p:cNvPr>
            <p:cNvSpPr/>
            <p:nvPr/>
          </p:nvSpPr>
          <p:spPr>
            <a:xfrm>
              <a:off x="3168015" y="943139"/>
              <a:ext cx="2807970" cy="28079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996941-C134-8167-3FB2-E2AAEF800E81}"/>
                </a:ext>
              </a:extLst>
            </p:cNvPr>
            <p:cNvSpPr/>
            <p:nvPr/>
          </p:nvSpPr>
          <p:spPr>
            <a:xfrm>
              <a:off x="3875011" y="342899"/>
              <a:ext cx="1333500" cy="13335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085F9E-4907-9363-3352-C5D67EB1CDC9}"/>
                </a:ext>
              </a:extLst>
            </p:cNvPr>
            <p:cNvSpPr/>
            <p:nvPr/>
          </p:nvSpPr>
          <p:spPr>
            <a:xfrm>
              <a:off x="2655568" y="2047004"/>
              <a:ext cx="1333500" cy="1333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E9D916-1302-B916-F155-C474EFB0D61F}"/>
                </a:ext>
              </a:extLst>
            </p:cNvPr>
            <p:cNvSpPr/>
            <p:nvPr/>
          </p:nvSpPr>
          <p:spPr>
            <a:xfrm>
              <a:off x="5154932" y="2047004"/>
              <a:ext cx="1333500" cy="1333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DF68F9-C471-B36A-0E08-3BAE1DCD7A67}"/>
              </a:ext>
            </a:extLst>
          </p:cNvPr>
          <p:cNvGrpSpPr/>
          <p:nvPr/>
        </p:nvGrpSpPr>
        <p:grpSpPr>
          <a:xfrm>
            <a:off x="5329288" y="711317"/>
            <a:ext cx="1997742" cy="3466844"/>
            <a:chOff x="948896" y="1580932"/>
            <a:chExt cx="2386795" cy="414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2D6FDB-C92A-E908-84BB-E4B602A6D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8896" y="1580932"/>
              <a:ext cx="2386795" cy="30505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D5BBD8-835B-5BBF-A379-0D3075E8A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094"/>
            <a:stretch/>
          </p:blipFill>
          <p:spPr>
            <a:xfrm>
              <a:off x="948896" y="4527611"/>
              <a:ext cx="2386794" cy="1195321"/>
            </a:xfrm>
            <a:prstGeom prst="rect">
              <a:avLst/>
            </a:prstGeom>
          </p:spPr>
        </p:pic>
      </p:grpSp>
      <p:sp>
        <p:nvSpPr>
          <p:cNvPr id="15" name="Right Brace 14">
            <a:extLst>
              <a:ext uri="{FF2B5EF4-FFF2-40B4-BE49-F238E27FC236}">
                <a16:creationId xmlns:a16="http://schemas.microsoft.com/office/drawing/2014/main" id="{DB9BC21B-3ED1-8A66-E16C-603CA08B44EF}"/>
              </a:ext>
            </a:extLst>
          </p:cNvPr>
          <p:cNvSpPr/>
          <p:nvPr/>
        </p:nvSpPr>
        <p:spPr>
          <a:xfrm>
            <a:off x="7380236" y="1363849"/>
            <a:ext cx="298617" cy="1813831"/>
          </a:xfrm>
          <a:prstGeom prst="rightBrace">
            <a:avLst/>
          </a:prstGeom>
          <a:ln w="19050">
            <a:solidFill>
              <a:srgbClr val="5F33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6316FFD-06EF-3CE0-1034-12B1DACB50C7}"/>
              </a:ext>
            </a:extLst>
          </p:cNvPr>
          <p:cNvSpPr/>
          <p:nvPr/>
        </p:nvSpPr>
        <p:spPr>
          <a:xfrm>
            <a:off x="7376007" y="3237980"/>
            <a:ext cx="298617" cy="833500"/>
          </a:xfrm>
          <a:prstGeom prst="rightBrace">
            <a:avLst/>
          </a:prstGeom>
          <a:ln w="19050">
            <a:solidFill>
              <a:srgbClr val="5F33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E29FBE8-19F3-7422-451B-52C0EEE4704F}"/>
              </a:ext>
            </a:extLst>
          </p:cNvPr>
          <p:cNvSpPr/>
          <p:nvPr/>
        </p:nvSpPr>
        <p:spPr>
          <a:xfrm>
            <a:off x="7376006" y="759039"/>
            <a:ext cx="298617" cy="544511"/>
          </a:xfrm>
          <a:prstGeom prst="rightBrace">
            <a:avLst/>
          </a:prstGeom>
          <a:ln w="19050">
            <a:solidFill>
              <a:srgbClr val="5F33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A8EBC-93B9-FF66-62C0-1887A8A77A5C}"/>
              </a:ext>
            </a:extLst>
          </p:cNvPr>
          <p:cNvSpPr txBox="1"/>
          <p:nvPr/>
        </p:nvSpPr>
        <p:spPr>
          <a:xfrm>
            <a:off x="7680389" y="861383"/>
            <a:ext cx="92628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/>
            <a:r>
              <a:rPr lang="en-US" sz="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General overview of colleague experience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CBEDA7-EA5A-BE40-1FB2-B941D6C619D6}"/>
              </a:ext>
            </a:extLst>
          </p:cNvPr>
          <p:cNvSpPr txBox="1"/>
          <p:nvPr/>
        </p:nvSpPr>
        <p:spPr>
          <a:xfrm>
            <a:off x="7680389" y="2109664"/>
            <a:ext cx="90867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/>
            <a:r>
              <a:rPr lang="en-US" sz="8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Aggregation of personal assessment results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FC324D-2408-3440-5D40-F9A1CAFCECE8}"/>
              </a:ext>
            </a:extLst>
          </p:cNvPr>
          <p:cNvSpPr txBox="1"/>
          <p:nvPr/>
        </p:nvSpPr>
        <p:spPr>
          <a:xfrm>
            <a:off x="7680389" y="3373194"/>
            <a:ext cx="90867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/>
            <a:r>
              <a:rPr lang="en-US" sz="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Free-text to describe preferences, stressors, vulnerabilities and interests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1F5AF-918B-A0A9-6463-5D1CEC9D2A71}"/>
              </a:ext>
            </a:extLst>
          </p:cNvPr>
          <p:cNvSpPr txBox="1"/>
          <p:nvPr/>
        </p:nvSpPr>
        <p:spPr>
          <a:xfrm>
            <a:off x="1620414" y="1833086"/>
            <a:ext cx="146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Professional Development Models &amp; Tools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9DC162-9822-AB65-F4AC-3FC8B6DC6F4D}"/>
              </a:ext>
            </a:extLst>
          </p:cNvPr>
          <p:cNvSpPr txBox="1"/>
          <p:nvPr/>
        </p:nvSpPr>
        <p:spPr>
          <a:xfrm>
            <a:off x="3805130" y="1740753"/>
            <a:ext cx="1465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Experiences, Expertise, Strengths, &amp; Preferences</a:t>
            </a:r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227626ED-9298-AB8B-8AC1-2C948E3ED367}"/>
              </a:ext>
            </a:extLst>
          </p:cNvPr>
          <p:cNvSpPr/>
          <p:nvPr/>
        </p:nvSpPr>
        <p:spPr>
          <a:xfrm>
            <a:off x="3053627" y="1824396"/>
            <a:ext cx="783692" cy="783692"/>
          </a:xfrm>
          <a:prstGeom prst="mathPlus">
            <a:avLst>
              <a:gd name="adj1" fmla="val 1379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5F07A00-2B93-76CE-5E50-753AB93045DC}"/>
              </a:ext>
            </a:extLst>
          </p:cNvPr>
          <p:cNvSpPr/>
          <p:nvPr/>
        </p:nvSpPr>
        <p:spPr>
          <a:xfrm rot="10800000">
            <a:off x="2572983" y="2820941"/>
            <a:ext cx="1744980" cy="164223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C825B9-25BB-2A49-DBB2-422A09CACAA6}"/>
              </a:ext>
            </a:extLst>
          </p:cNvPr>
          <p:cNvSpPr txBox="1"/>
          <p:nvPr/>
        </p:nvSpPr>
        <p:spPr>
          <a:xfrm>
            <a:off x="1732134" y="3212316"/>
            <a:ext cx="3426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Share Openly &amp; Revisit Frequently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97880-F40F-DFE8-DE6A-7A9F0A873CA9}"/>
              </a:ext>
            </a:extLst>
          </p:cNvPr>
          <p:cNvSpPr txBox="1"/>
          <p:nvPr/>
        </p:nvSpPr>
        <p:spPr>
          <a:xfrm>
            <a:off x="155110" y="2054473"/>
            <a:ext cx="1420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Unique Ability</a:t>
            </a:r>
          </a:p>
        </p:txBody>
      </p:sp>
    </p:spTree>
    <p:extLst>
      <p:ext uri="{BB962C8B-B14F-4D97-AF65-F5344CB8AC3E}">
        <p14:creationId xmlns:p14="http://schemas.microsoft.com/office/powerpoint/2010/main" val="26185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43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 flipH="1">
            <a:off x="161551" y="228600"/>
            <a:ext cx="2900999" cy="35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8839" y="223906"/>
            <a:ext cx="1299052" cy="1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3"/>
          <p:cNvSpPr txBox="1"/>
          <p:nvPr/>
        </p:nvSpPr>
        <p:spPr>
          <a:xfrm>
            <a:off x="6056900" y="1107825"/>
            <a:ext cx="2901000" cy="328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Peter Joseph</a:t>
            </a:r>
            <a:endParaRPr sz="2000" b="0" i="0" u="none" strike="noStrike" cap="none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1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Co-founder &amp; Partner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6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15+ years of revenue cycle management experience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Operational, technology, and strateg</a:t>
            </a:r>
            <a:r>
              <a:rPr lang="en-US" sz="1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ic leadership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endParaRPr lang="en-US" sz="1200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Passionate about building and contributing to high performing teams</a:t>
            </a:r>
          </a:p>
          <a:p>
            <a:pPr lvl="1">
              <a:lnSpc>
                <a:spcPct val="130000"/>
              </a:lnSpc>
              <a:buClr>
                <a:schemeClr val="bg1"/>
              </a:buClr>
              <a:buSzPts val="1600"/>
            </a:pPr>
            <a:r>
              <a:rPr lang="en-US" sz="600" i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	… for example, the Michigan Wolverines, Go Blue!</a:t>
            </a:r>
            <a:endParaRPr lang="en-US" sz="600" b="0" i="1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6966E24-01D1-355C-A47D-9CEA86341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568" y="1005285"/>
            <a:ext cx="2506863" cy="31329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Leaning into Vulnerability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Vulnerability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7;p25">
            <a:extLst>
              <a:ext uri="{FF2B5EF4-FFF2-40B4-BE49-F238E27FC236}">
                <a16:creationId xmlns:a16="http://schemas.microsoft.com/office/drawing/2014/main" id="{F825810C-9552-4F55-4DBD-3EDCE2A5492D}"/>
              </a:ext>
            </a:extLst>
          </p:cNvPr>
          <p:cNvSpPr/>
          <p:nvPr/>
        </p:nvSpPr>
        <p:spPr>
          <a:xfrm>
            <a:off x="3260150" y="2591734"/>
            <a:ext cx="1990200" cy="1013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198;p25">
            <a:extLst>
              <a:ext uri="{FF2B5EF4-FFF2-40B4-BE49-F238E27FC236}">
                <a16:creationId xmlns:a16="http://schemas.microsoft.com/office/drawing/2014/main" id="{388B286D-B4B0-1091-CD39-2BE01AD7CCE0}"/>
              </a:ext>
            </a:extLst>
          </p:cNvPr>
          <p:cNvSpPr/>
          <p:nvPr/>
        </p:nvSpPr>
        <p:spPr>
          <a:xfrm>
            <a:off x="5524300" y="2591734"/>
            <a:ext cx="1990200" cy="1013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99;p25">
            <a:extLst>
              <a:ext uri="{FF2B5EF4-FFF2-40B4-BE49-F238E27FC236}">
                <a16:creationId xmlns:a16="http://schemas.microsoft.com/office/drawing/2014/main" id="{5BA9DCE2-A30F-7223-7C2D-189BC009BEDC}"/>
              </a:ext>
            </a:extLst>
          </p:cNvPr>
          <p:cNvSpPr/>
          <p:nvPr/>
        </p:nvSpPr>
        <p:spPr>
          <a:xfrm>
            <a:off x="972075" y="2591734"/>
            <a:ext cx="1990200" cy="1013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200;p25">
            <a:extLst>
              <a:ext uri="{FF2B5EF4-FFF2-40B4-BE49-F238E27FC236}">
                <a16:creationId xmlns:a16="http://schemas.microsoft.com/office/drawing/2014/main" id="{706A0C5B-CBDA-B7DA-7598-02B556A1B36C}"/>
              </a:ext>
            </a:extLst>
          </p:cNvPr>
          <p:cNvSpPr txBox="1"/>
          <p:nvPr/>
        </p:nvSpPr>
        <p:spPr>
          <a:xfrm>
            <a:off x="895862" y="2436634"/>
            <a:ext cx="7215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0" i="0" u="none" strike="noStrike" cap="none">
                <a:solidFill>
                  <a:srgbClr val="D8D8D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1;p25">
            <a:extLst>
              <a:ext uri="{FF2B5EF4-FFF2-40B4-BE49-F238E27FC236}">
                <a16:creationId xmlns:a16="http://schemas.microsoft.com/office/drawing/2014/main" id="{16B1CE55-D09F-203F-6BF4-E0AEBDCB1EDD}"/>
              </a:ext>
            </a:extLst>
          </p:cNvPr>
          <p:cNvSpPr txBox="1"/>
          <p:nvPr/>
        </p:nvSpPr>
        <p:spPr>
          <a:xfrm>
            <a:off x="1401149" y="2728972"/>
            <a:ext cx="1484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Make time to make it personal</a:t>
            </a:r>
            <a:endParaRPr sz="12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202;p25">
            <a:extLst>
              <a:ext uri="{FF2B5EF4-FFF2-40B4-BE49-F238E27FC236}">
                <a16:creationId xmlns:a16="http://schemas.microsoft.com/office/drawing/2014/main" id="{0CCF74B9-A311-4EDA-44CC-3E9A54C5EA7D}"/>
              </a:ext>
            </a:extLst>
          </p:cNvPr>
          <p:cNvSpPr txBox="1"/>
          <p:nvPr/>
        </p:nvSpPr>
        <p:spPr>
          <a:xfrm>
            <a:off x="3183950" y="2436634"/>
            <a:ext cx="6972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0" i="0" u="none" strike="noStrike" cap="none">
                <a:solidFill>
                  <a:srgbClr val="D8D8D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03;p25">
            <a:extLst>
              <a:ext uri="{FF2B5EF4-FFF2-40B4-BE49-F238E27FC236}">
                <a16:creationId xmlns:a16="http://schemas.microsoft.com/office/drawing/2014/main" id="{3771D105-200C-9566-84C3-26642B7798CA}"/>
              </a:ext>
            </a:extLst>
          </p:cNvPr>
          <p:cNvSpPr txBox="1"/>
          <p:nvPr/>
        </p:nvSpPr>
        <p:spPr>
          <a:xfrm>
            <a:off x="5448112" y="2436634"/>
            <a:ext cx="7713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0" i="0" u="none" strike="noStrike" cap="none" dirty="0">
                <a:solidFill>
                  <a:srgbClr val="D8D8D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4;p25">
            <a:extLst>
              <a:ext uri="{FF2B5EF4-FFF2-40B4-BE49-F238E27FC236}">
                <a16:creationId xmlns:a16="http://schemas.microsoft.com/office/drawing/2014/main" id="{0CB926AD-6B1C-23EF-0BA0-2B94AB2488E7}"/>
              </a:ext>
            </a:extLst>
          </p:cNvPr>
          <p:cNvSpPr txBox="1"/>
          <p:nvPr/>
        </p:nvSpPr>
        <p:spPr>
          <a:xfrm>
            <a:off x="6083533" y="2680241"/>
            <a:ext cx="13981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 your story and professional ethos</a:t>
            </a:r>
            <a:endParaRPr sz="12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Google Shape;205;p25">
            <a:extLst>
              <a:ext uri="{FF2B5EF4-FFF2-40B4-BE49-F238E27FC236}">
                <a16:creationId xmlns:a16="http://schemas.microsoft.com/office/drawing/2014/main" id="{AAEEC2E2-50A0-DBF9-E520-1C9462919D07}"/>
              </a:ext>
            </a:extLst>
          </p:cNvPr>
          <p:cNvSpPr txBox="1"/>
          <p:nvPr/>
        </p:nvSpPr>
        <p:spPr>
          <a:xfrm>
            <a:off x="3713150" y="2682806"/>
            <a:ext cx="1461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Talk about your professional challenges &amp; weaknesses</a:t>
            </a:r>
            <a:endParaRPr sz="12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92;p17">
            <a:extLst>
              <a:ext uri="{FF2B5EF4-FFF2-40B4-BE49-F238E27FC236}">
                <a16:creationId xmlns:a16="http://schemas.microsoft.com/office/drawing/2014/main" id="{CA275308-F311-7A24-9C93-05A7AEB2A65B}"/>
              </a:ext>
            </a:extLst>
          </p:cNvPr>
          <p:cNvSpPr/>
          <p:nvPr/>
        </p:nvSpPr>
        <p:spPr>
          <a:xfrm>
            <a:off x="0" y="117963"/>
            <a:ext cx="6728459" cy="575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endParaRPr sz="13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16A80-D31B-BCD3-E835-48741E1B82EE}"/>
              </a:ext>
            </a:extLst>
          </p:cNvPr>
          <p:cNvSpPr txBox="1"/>
          <p:nvPr/>
        </p:nvSpPr>
        <p:spPr>
          <a:xfrm>
            <a:off x="449580" y="174857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am willing to be known.</a:t>
            </a:r>
          </a:p>
        </p:txBody>
      </p:sp>
      <p:sp>
        <p:nvSpPr>
          <p:cNvPr id="14" name="Google Shape;100;p17">
            <a:extLst>
              <a:ext uri="{FF2B5EF4-FFF2-40B4-BE49-F238E27FC236}">
                <a16:creationId xmlns:a16="http://schemas.microsoft.com/office/drawing/2014/main" id="{0AFF7C30-3E4B-E0EF-51B7-AA513E5D8CAD}"/>
              </a:ext>
            </a:extLst>
          </p:cNvPr>
          <p:cNvSpPr txBox="1"/>
          <p:nvPr/>
        </p:nvSpPr>
        <p:spPr>
          <a:xfrm>
            <a:off x="3713150" y="57664"/>
            <a:ext cx="1342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40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sz="4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01;p17">
            <a:extLst>
              <a:ext uri="{FF2B5EF4-FFF2-40B4-BE49-F238E27FC236}">
                <a16:creationId xmlns:a16="http://schemas.microsoft.com/office/drawing/2014/main" id="{D9022CC1-C571-8BB4-B7A9-5CAEFDCB531F}"/>
              </a:ext>
            </a:extLst>
          </p:cNvPr>
          <p:cNvSpPr txBox="1"/>
          <p:nvPr/>
        </p:nvSpPr>
        <p:spPr>
          <a:xfrm>
            <a:off x="-355155" y="77864"/>
            <a:ext cx="1342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8C734A-1AE2-8D61-80CD-444EC863A85E}"/>
              </a:ext>
            </a:extLst>
          </p:cNvPr>
          <p:cNvGrpSpPr/>
          <p:nvPr/>
        </p:nvGrpSpPr>
        <p:grpSpPr>
          <a:xfrm>
            <a:off x="223514" y="882846"/>
            <a:ext cx="1303947" cy="1159479"/>
            <a:chOff x="2655568" y="342899"/>
            <a:chExt cx="3832864" cy="340821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E56F063-7763-DEC7-FB33-2E7DCE4FF553}"/>
                </a:ext>
              </a:extLst>
            </p:cNvPr>
            <p:cNvSpPr/>
            <p:nvPr/>
          </p:nvSpPr>
          <p:spPr>
            <a:xfrm>
              <a:off x="3168015" y="943139"/>
              <a:ext cx="2807970" cy="28079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269E6C6-5B7B-1B76-2A3D-05483A1A592F}"/>
                </a:ext>
              </a:extLst>
            </p:cNvPr>
            <p:cNvSpPr/>
            <p:nvPr/>
          </p:nvSpPr>
          <p:spPr>
            <a:xfrm>
              <a:off x="3875011" y="342899"/>
              <a:ext cx="1333500" cy="1333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1F8DCD-2BDA-57F8-05AF-7B1078D79D3B}"/>
                </a:ext>
              </a:extLst>
            </p:cNvPr>
            <p:cNvSpPr/>
            <p:nvPr/>
          </p:nvSpPr>
          <p:spPr>
            <a:xfrm>
              <a:off x="2655568" y="2047004"/>
              <a:ext cx="1333500" cy="1333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51B258-56D9-4D92-131D-E04048FCA360}"/>
                </a:ext>
              </a:extLst>
            </p:cNvPr>
            <p:cNvSpPr/>
            <p:nvPr/>
          </p:nvSpPr>
          <p:spPr>
            <a:xfrm>
              <a:off x="5154932" y="2047004"/>
              <a:ext cx="1333500" cy="13335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482DFE9-22AF-2748-428D-A48C28036C28}"/>
              </a:ext>
            </a:extLst>
          </p:cNvPr>
          <p:cNvSpPr/>
          <p:nvPr/>
        </p:nvSpPr>
        <p:spPr>
          <a:xfrm>
            <a:off x="1844964" y="1289451"/>
            <a:ext cx="1775460" cy="110676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Ice Breakers</a:t>
            </a:r>
          </a:p>
          <a:p>
            <a:pPr algn="ctr">
              <a:spcBef>
                <a:spcPts val="600"/>
              </a:spcBef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Reflections</a:t>
            </a:r>
          </a:p>
          <a:p>
            <a:pPr algn="ctr">
              <a:spcBef>
                <a:spcPts val="600"/>
              </a:spcBef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Casual Convos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AC961A20-FB5A-A4E4-5FA7-1BD1800E8100}"/>
              </a:ext>
            </a:extLst>
          </p:cNvPr>
          <p:cNvSpPr/>
          <p:nvPr/>
        </p:nvSpPr>
        <p:spPr>
          <a:xfrm>
            <a:off x="6390176" y="1289451"/>
            <a:ext cx="1775460" cy="110676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“This I Believe”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A307659E-E42B-B82F-8737-E7A00579FAC9}"/>
              </a:ext>
            </a:extLst>
          </p:cNvPr>
          <p:cNvSpPr/>
          <p:nvPr/>
        </p:nvSpPr>
        <p:spPr>
          <a:xfrm>
            <a:off x="4153610" y="1289451"/>
            <a:ext cx="1775460" cy="110676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Joint Issue Solving</a:t>
            </a:r>
          </a:p>
          <a:p>
            <a:pPr algn="ctr">
              <a:spcBef>
                <a:spcPts val="600"/>
              </a:spcBef>
            </a:pPr>
            <a:r>
              <a:rPr lang="en-US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Project Post-mortems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D39B0E-4227-C03F-1991-FA6E21CE5F6F}"/>
              </a:ext>
            </a:extLst>
          </p:cNvPr>
          <p:cNvSpPr txBox="1"/>
          <p:nvPr/>
        </p:nvSpPr>
        <p:spPr>
          <a:xfrm>
            <a:off x="155110" y="2054473"/>
            <a:ext cx="1420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Vulnerability</a:t>
            </a:r>
          </a:p>
        </p:txBody>
      </p:sp>
    </p:spTree>
    <p:extLst>
      <p:ext uri="{BB962C8B-B14F-4D97-AF65-F5344CB8AC3E}">
        <p14:creationId xmlns:p14="http://schemas.microsoft.com/office/powerpoint/2010/main" val="14292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Practicing Empathy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Empathy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2;p17">
            <a:extLst>
              <a:ext uri="{FF2B5EF4-FFF2-40B4-BE49-F238E27FC236}">
                <a16:creationId xmlns:a16="http://schemas.microsoft.com/office/drawing/2014/main" id="{0E5DBCD6-A99C-E71E-5118-CA114A96B331}"/>
              </a:ext>
            </a:extLst>
          </p:cNvPr>
          <p:cNvSpPr/>
          <p:nvPr/>
        </p:nvSpPr>
        <p:spPr>
          <a:xfrm>
            <a:off x="0" y="117963"/>
            <a:ext cx="6728459" cy="575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endParaRPr sz="13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C30FE-6166-5F30-BB29-5D6258542051}"/>
              </a:ext>
            </a:extLst>
          </p:cNvPr>
          <p:cNvSpPr txBox="1"/>
          <p:nvPr/>
        </p:nvSpPr>
        <p:spPr>
          <a:xfrm>
            <a:off x="449579" y="174857"/>
            <a:ext cx="627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believe you care about my well-being.</a:t>
            </a:r>
          </a:p>
        </p:txBody>
      </p:sp>
      <p:sp>
        <p:nvSpPr>
          <p:cNvPr id="4" name="Google Shape;100;p17">
            <a:extLst>
              <a:ext uri="{FF2B5EF4-FFF2-40B4-BE49-F238E27FC236}">
                <a16:creationId xmlns:a16="http://schemas.microsoft.com/office/drawing/2014/main" id="{CA933048-8783-BDD6-54D3-9F3DE1FC8672}"/>
              </a:ext>
            </a:extLst>
          </p:cNvPr>
          <p:cNvSpPr txBox="1"/>
          <p:nvPr/>
        </p:nvSpPr>
        <p:spPr>
          <a:xfrm>
            <a:off x="5904119" y="40533"/>
            <a:ext cx="1342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40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sz="4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1;p17">
            <a:extLst>
              <a:ext uri="{FF2B5EF4-FFF2-40B4-BE49-F238E27FC236}">
                <a16:creationId xmlns:a16="http://schemas.microsoft.com/office/drawing/2014/main" id="{10355AD4-7E0E-FCBC-F72A-5DDF0ED99315}"/>
              </a:ext>
            </a:extLst>
          </p:cNvPr>
          <p:cNvSpPr txBox="1"/>
          <p:nvPr/>
        </p:nvSpPr>
        <p:spPr>
          <a:xfrm>
            <a:off x="-355155" y="77864"/>
            <a:ext cx="1342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17EB5C-5A03-0283-432A-0D0B1EBA7795}"/>
              </a:ext>
            </a:extLst>
          </p:cNvPr>
          <p:cNvGrpSpPr/>
          <p:nvPr/>
        </p:nvGrpSpPr>
        <p:grpSpPr>
          <a:xfrm>
            <a:off x="223514" y="882846"/>
            <a:ext cx="1303947" cy="1159479"/>
            <a:chOff x="2655568" y="342899"/>
            <a:chExt cx="3832864" cy="34082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E4E46-B83A-7BB2-208E-19748636E2A0}"/>
                </a:ext>
              </a:extLst>
            </p:cNvPr>
            <p:cNvSpPr/>
            <p:nvPr/>
          </p:nvSpPr>
          <p:spPr>
            <a:xfrm>
              <a:off x="3168015" y="943139"/>
              <a:ext cx="2807970" cy="28079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7B7A21-9D8B-6B41-1642-3160D2E46610}"/>
                </a:ext>
              </a:extLst>
            </p:cNvPr>
            <p:cNvSpPr/>
            <p:nvPr/>
          </p:nvSpPr>
          <p:spPr>
            <a:xfrm>
              <a:off x="3875011" y="342899"/>
              <a:ext cx="1333500" cy="1333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A6D5AC-FF5C-0B7A-F842-43709CECDED3}"/>
                </a:ext>
              </a:extLst>
            </p:cNvPr>
            <p:cNvSpPr/>
            <p:nvPr/>
          </p:nvSpPr>
          <p:spPr>
            <a:xfrm>
              <a:off x="2655568" y="2047004"/>
              <a:ext cx="1333500" cy="13335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296187-99B5-D122-621E-1E88751A445C}"/>
                </a:ext>
              </a:extLst>
            </p:cNvPr>
            <p:cNvSpPr/>
            <p:nvPr/>
          </p:nvSpPr>
          <p:spPr>
            <a:xfrm>
              <a:off x="5154932" y="2047004"/>
              <a:ext cx="1333500" cy="13335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22BA7E9-2641-4116-723D-7B0100C0EFCC}"/>
              </a:ext>
            </a:extLst>
          </p:cNvPr>
          <p:cNvSpPr txBox="1"/>
          <p:nvPr/>
        </p:nvSpPr>
        <p:spPr>
          <a:xfrm>
            <a:off x="2216986" y="949455"/>
            <a:ext cx="303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Have the tools already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BC3DEF-91DE-9E73-FE8E-58FD9A4ADE11}"/>
              </a:ext>
            </a:extLst>
          </p:cNvPr>
          <p:cNvSpPr txBox="1"/>
          <p:nvPr/>
        </p:nvSpPr>
        <p:spPr>
          <a:xfrm>
            <a:off x="2225039" y="2070290"/>
            <a:ext cx="471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Would benefit from tools or structure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014E49-756D-3459-E294-671D9075E86F}"/>
              </a:ext>
            </a:extLst>
          </p:cNvPr>
          <p:cNvSpPr txBox="1"/>
          <p:nvPr/>
        </p:nvSpPr>
        <p:spPr>
          <a:xfrm>
            <a:off x="2225039" y="3214201"/>
            <a:ext cx="5280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Needs more formal coaching or development …</a:t>
            </a:r>
          </a:p>
        </p:txBody>
      </p:sp>
      <p:sp>
        <p:nvSpPr>
          <p:cNvPr id="15" name="Google Shape;93;p17">
            <a:extLst>
              <a:ext uri="{FF2B5EF4-FFF2-40B4-BE49-F238E27FC236}">
                <a16:creationId xmlns:a16="http://schemas.microsoft.com/office/drawing/2014/main" id="{1899F4A8-0910-B022-5EAA-10F6D162FF35}"/>
              </a:ext>
            </a:extLst>
          </p:cNvPr>
          <p:cNvSpPr txBox="1"/>
          <p:nvPr/>
        </p:nvSpPr>
        <p:spPr>
          <a:xfrm>
            <a:off x="3281703" y="1302318"/>
            <a:ext cx="461187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Poppins"/>
              <a:buNone/>
            </a:pPr>
            <a:r>
              <a:rPr lang="en" sz="12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Be proactive, be vocal, be intentional</a:t>
            </a:r>
            <a:endParaRPr sz="1200" b="0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255;p27">
            <a:extLst>
              <a:ext uri="{FF2B5EF4-FFF2-40B4-BE49-F238E27FC236}">
                <a16:creationId xmlns:a16="http://schemas.microsoft.com/office/drawing/2014/main" id="{A93A4267-AF46-9EB8-7A0E-835A9F4B74FD}"/>
              </a:ext>
            </a:extLst>
          </p:cNvPr>
          <p:cNvSpPr/>
          <p:nvPr/>
        </p:nvSpPr>
        <p:spPr>
          <a:xfrm>
            <a:off x="2875350" y="1270767"/>
            <a:ext cx="226501" cy="239532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3;p17">
            <a:extLst>
              <a:ext uri="{FF2B5EF4-FFF2-40B4-BE49-F238E27FC236}">
                <a16:creationId xmlns:a16="http://schemas.microsoft.com/office/drawing/2014/main" id="{E3CB823F-B1F2-A1D7-E418-CC1A99AE39B8}"/>
              </a:ext>
            </a:extLst>
          </p:cNvPr>
          <p:cNvSpPr txBox="1"/>
          <p:nvPr/>
        </p:nvSpPr>
        <p:spPr>
          <a:xfrm>
            <a:off x="3281703" y="1574826"/>
            <a:ext cx="461187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Poppins"/>
              <a:buNone/>
            </a:pPr>
            <a:r>
              <a:rPr lang="en" sz="12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Lead by example and make it contagious</a:t>
            </a:r>
            <a:endParaRPr sz="1200" b="0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Google Shape;255;p27">
            <a:extLst>
              <a:ext uri="{FF2B5EF4-FFF2-40B4-BE49-F238E27FC236}">
                <a16:creationId xmlns:a16="http://schemas.microsoft.com/office/drawing/2014/main" id="{1801F4EF-142F-E6E0-53FF-970A5BEDE543}"/>
              </a:ext>
            </a:extLst>
          </p:cNvPr>
          <p:cNvSpPr/>
          <p:nvPr/>
        </p:nvSpPr>
        <p:spPr>
          <a:xfrm>
            <a:off x="2875350" y="1543275"/>
            <a:ext cx="226501" cy="239532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3;p17">
            <a:extLst>
              <a:ext uri="{FF2B5EF4-FFF2-40B4-BE49-F238E27FC236}">
                <a16:creationId xmlns:a16="http://schemas.microsoft.com/office/drawing/2014/main" id="{FD3EB7B7-2FC7-4447-B5BE-3AF65EA1B4AB}"/>
              </a:ext>
            </a:extLst>
          </p:cNvPr>
          <p:cNvSpPr txBox="1"/>
          <p:nvPr/>
        </p:nvSpPr>
        <p:spPr>
          <a:xfrm>
            <a:off x="3281703" y="2475391"/>
            <a:ext cx="461187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Poppins"/>
              <a:buNone/>
            </a:pPr>
            <a:r>
              <a:rPr lang="en" sz="12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Emotional Intelligence (EIQ) training can help</a:t>
            </a:r>
            <a:endParaRPr sz="1200" b="0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Google Shape;255;p27">
            <a:extLst>
              <a:ext uri="{FF2B5EF4-FFF2-40B4-BE49-F238E27FC236}">
                <a16:creationId xmlns:a16="http://schemas.microsoft.com/office/drawing/2014/main" id="{E90582BE-5095-87D1-19C4-0D4D4358494F}"/>
              </a:ext>
            </a:extLst>
          </p:cNvPr>
          <p:cNvSpPr/>
          <p:nvPr/>
        </p:nvSpPr>
        <p:spPr>
          <a:xfrm>
            <a:off x="2875350" y="2443840"/>
            <a:ext cx="226501" cy="23953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3;p17">
            <a:extLst>
              <a:ext uri="{FF2B5EF4-FFF2-40B4-BE49-F238E27FC236}">
                <a16:creationId xmlns:a16="http://schemas.microsoft.com/office/drawing/2014/main" id="{AA9AB87E-F70D-5A49-95FD-5BBB898125B2}"/>
              </a:ext>
            </a:extLst>
          </p:cNvPr>
          <p:cNvSpPr txBox="1"/>
          <p:nvPr/>
        </p:nvSpPr>
        <p:spPr>
          <a:xfrm>
            <a:off x="3281703" y="2747899"/>
            <a:ext cx="461187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Poppins"/>
              <a:buNone/>
            </a:pPr>
            <a:r>
              <a:rPr lang="en" sz="12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Create a self-learning module … plenty of books &amp; podcasts!</a:t>
            </a:r>
            <a:endParaRPr sz="1200" b="0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Google Shape;255;p27">
            <a:extLst>
              <a:ext uri="{FF2B5EF4-FFF2-40B4-BE49-F238E27FC236}">
                <a16:creationId xmlns:a16="http://schemas.microsoft.com/office/drawing/2014/main" id="{1148E174-AEFD-C93E-CFD4-3715B61FB466}"/>
              </a:ext>
            </a:extLst>
          </p:cNvPr>
          <p:cNvSpPr/>
          <p:nvPr/>
        </p:nvSpPr>
        <p:spPr>
          <a:xfrm>
            <a:off x="2875350" y="2716348"/>
            <a:ext cx="226501" cy="23953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93;p17">
            <a:extLst>
              <a:ext uri="{FF2B5EF4-FFF2-40B4-BE49-F238E27FC236}">
                <a16:creationId xmlns:a16="http://schemas.microsoft.com/office/drawing/2014/main" id="{0501B0C6-3027-850A-F26E-BC989AE2B3AA}"/>
              </a:ext>
            </a:extLst>
          </p:cNvPr>
          <p:cNvSpPr txBox="1"/>
          <p:nvPr/>
        </p:nvSpPr>
        <p:spPr>
          <a:xfrm>
            <a:off x="3281703" y="3627371"/>
            <a:ext cx="461187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Poppins"/>
              <a:buNone/>
            </a:pPr>
            <a:r>
              <a:rPr lang="en" sz="12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Be humble and curious in your approach as you get started</a:t>
            </a:r>
            <a:endParaRPr sz="1200" b="0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Google Shape;255;p27">
            <a:extLst>
              <a:ext uri="{FF2B5EF4-FFF2-40B4-BE49-F238E27FC236}">
                <a16:creationId xmlns:a16="http://schemas.microsoft.com/office/drawing/2014/main" id="{A28BCA99-3828-E301-8307-52EDD9D50FBB}"/>
              </a:ext>
            </a:extLst>
          </p:cNvPr>
          <p:cNvSpPr/>
          <p:nvPr/>
        </p:nvSpPr>
        <p:spPr>
          <a:xfrm>
            <a:off x="2875350" y="3595820"/>
            <a:ext cx="226501" cy="239532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93;p17">
            <a:extLst>
              <a:ext uri="{FF2B5EF4-FFF2-40B4-BE49-F238E27FC236}">
                <a16:creationId xmlns:a16="http://schemas.microsoft.com/office/drawing/2014/main" id="{71A19A9A-2201-CF22-0325-3EBDA585C21C}"/>
              </a:ext>
            </a:extLst>
          </p:cNvPr>
          <p:cNvSpPr txBox="1"/>
          <p:nvPr/>
        </p:nvSpPr>
        <p:spPr>
          <a:xfrm>
            <a:off x="3281703" y="3899879"/>
            <a:ext cx="461187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Poppins"/>
              <a:buNone/>
            </a:pPr>
            <a:r>
              <a:rPr lang="en" sz="12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Seek out mentorship and be open to real-time coaching</a:t>
            </a:r>
            <a:endParaRPr sz="1200" b="0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Google Shape;255;p27">
            <a:extLst>
              <a:ext uri="{FF2B5EF4-FFF2-40B4-BE49-F238E27FC236}">
                <a16:creationId xmlns:a16="http://schemas.microsoft.com/office/drawing/2014/main" id="{EE53952D-8216-64E6-2DDC-8FDA27B1B61F}"/>
              </a:ext>
            </a:extLst>
          </p:cNvPr>
          <p:cNvSpPr/>
          <p:nvPr/>
        </p:nvSpPr>
        <p:spPr>
          <a:xfrm>
            <a:off x="2875350" y="3868328"/>
            <a:ext cx="226501" cy="239532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1FC89A-5B09-6BA2-ABD0-BCBB2B5085A3}"/>
              </a:ext>
            </a:extLst>
          </p:cNvPr>
          <p:cNvCxnSpPr/>
          <p:nvPr/>
        </p:nvCxnSpPr>
        <p:spPr>
          <a:xfrm>
            <a:off x="2560320" y="1211512"/>
            <a:ext cx="44424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ED8097-4D6F-CB68-E97F-0FE23D551BD5}"/>
              </a:ext>
            </a:extLst>
          </p:cNvPr>
          <p:cNvCxnSpPr/>
          <p:nvPr/>
        </p:nvCxnSpPr>
        <p:spPr>
          <a:xfrm>
            <a:off x="2560320" y="2346177"/>
            <a:ext cx="44424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D2B366-1DE7-D728-1C80-1FD3E5F73515}"/>
              </a:ext>
            </a:extLst>
          </p:cNvPr>
          <p:cNvCxnSpPr/>
          <p:nvPr/>
        </p:nvCxnSpPr>
        <p:spPr>
          <a:xfrm>
            <a:off x="2560320" y="3497772"/>
            <a:ext cx="444246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86A7195-0371-3205-C142-532D0EE1BAAC}"/>
              </a:ext>
            </a:extLst>
          </p:cNvPr>
          <p:cNvSpPr txBox="1"/>
          <p:nvPr/>
        </p:nvSpPr>
        <p:spPr>
          <a:xfrm>
            <a:off x="155110" y="2054473"/>
            <a:ext cx="1420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Empathy</a:t>
            </a:r>
          </a:p>
        </p:txBody>
      </p:sp>
    </p:spTree>
    <p:extLst>
      <p:ext uri="{BB962C8B-B14F-4D97-AF65-F5344CB8AC3E}">
        <p14:creationId xmlns:p14="http://schemas.microsoft.com/office/powerpoint/2010/main" val="13742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B81101-1C54-6760-BEEC-7C4637BE5398}"/>
              </a:ext>
            </a:extLst>
          </p:cNvPr>
          <p:cNvSpPr/>
          <p:nvPr/>
        </p:nvSpPr>
        <p:spPr>
          <a:xfrm>
            <a:off x="4297858" y="546320"/>
            <a:ext cx="3703320" cy="2834640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Cumulative Growth Over Time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Building Trust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28B017-BF92-5C15-74D0-B04660C25CFE}"/>
              </a:ext>
            </a:extLst>
          </p:cNvPr>
          <p:cNvGrpSpPr/>
          <p:nvPr/>
        </p:nvGrpSpPr>
        <p:grpSpPr>
          <a:xfrm>
            <a:off x="781048" y="962896"/>
            <a:ext cx="2449832" cy="2178408"/>
            <a:chOff x="2655568" y="342899"/>
            <a:chExt cx="3832864" cy="34082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E1CDCA0-E1FA-608A-758B-0CCFDBD6B9FB}"/>
                </a:ext>
              </a:extLst>
            </p:cNvPr>
            <p:cNvSpPr/>
            <p:nvPr/>
          </p:nvSpPr>
          <p:spPr>
            <a:xfrm>
              <a:off x="3168015" y="943139"/>
              <a:ext cx="2807970" cy="28079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C5654A-86D0-53EE-29B9-BDEC2B045848}"/>
                </a:ext>
              </a:extLst>
            </p:cNvPr>
            <p:cNvSpPr/>
            <p:nvPr/>
          </p:nvSpPr>
          <p:spPr>
            <a:xfrm>
              <a:off x="3875011" y="342899"/>
              <a:ext cx="1333500" cy="13335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AFD7EC6-1461-BA3A-50FC-BF1D5F72148D}"/>
                </a:ext>
              </a:extLst>
            </p:cNvPr>
            <p:cNvSpPr/>
            <p:nvPr/>
          </p:nvSpPr>
          <p:spPr>
            <a:xfrm>
              <a:off x="2655568" y="2047004"/>
              <a:ext cx="1333500" cy="13335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89626B-B27B-09CF-E2C6-9FA34E35BD3B}"/>
                </a:ext>
              </a:extLst>
            </p:cNvPr>
            <p:cNvSpPr/>
            <p:nvPr/>
          </p:nvSpPr>
          <p:spPr>
            <a:xfrm>
              <a:off x="5154932" y="2047004"/>
              <a:ext cx="1333500" cy="13335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C5204F9-DD49-5CAD-D37F-576FE88BA65C}"/>
              </a:ext>
            </a:extLst>
          </p:cNvPr>
          <p:cNvSpPr/>
          <p:nvPr/>
        </p:nvSpPr>
        <p:spPr>
          <a:xfrm>
            <a:off x="4389000" y="634780"/>
            <a:ext cx="3703320" cy="2834640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1A0E0A-D2BC-C5D1-1FA3-860EA02389E9}"/>
              </a:ext>
            </a:extLst>
          </p:cNvPr>
          <p:cNvSpPr txBox="1"/>
          <p:nvPr/>
        </p:nvSpPr>
        <p:spPr>
          <a:xfrm>
            <a:off x="4389000" y="635362"/>
            <a:ext cx="3169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Building Block Opportunities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06458E-57EF-9847-469C-3572C1A94727}"/>
              </a:ext>
            </a:extLst>
          </p:cNvPr>
          <p:cNvSpPr txBox="1"/>
          <p:nvPr/>
        </p:nvSpPr>
        <p:spPr>
          <a:xfrm>
            <a:off x="4389000" y="987118"/>
            <a:ext cx="3703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Get to know each other!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Be willing to be wrong, in need of help, and genuinely curious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Don’t make it weird! But lean into discomfort and trust the process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Start small and fiercely protect the trust foundation you build together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534497-5C4E-121E-A02E-B4F8120DCF5E}"/>
              </a:ext>
            </a:extLst>
          </p:cNvPr>
          <p:cNvSpPr txBox="1"/>
          <p:nvPr/>
        </p:nvSpPr>
        <p:spPr>
          <a:xfrm>
            <a:off x="2277888" y="962037"/>
            <a:ext cx="15294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Unique 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E3749B-712B-DDB4-AA90-DDF1524A2726}"/>
              </a:ext>
            </a:extLst>
          </p:cNvPr>
          <p:cNvSpPr txBox="1"/>
          <p:nvPr/>
        </p:nvSpPr>
        <p:spPr>
          <a:xfrm>
            <a:off x="261116" y="2807947"/>
            <a:ext cx="1420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Empathy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E1EC4D-0A71-7D21-657E-C3DEFBBCA314}"/>
              </a:ext>
            </a:extLst>
          </p:cNvPr>
          <p:cNvSpPr txBox="1"/>
          <p:nvPr/>
        </p:nvSpPr>
        <p:spPr>
          <a:xfrm>
            <a:off x="2824636" y="2849364"/>
            <a:ext cx="1420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Vulnerability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9080E1-FC34-C8F8-43DC-BA23A975FD48}"/>
              </a:ext>
            </a:extLst>
          </p:cNvPr>
          <p:cNvSpPr txBox="1"/>
          <p:nvPr/>
        </p:nvSpPr>
        <p:spPr>
          <a:xfrm>
            <a:off x="1294628" y="1832835"/>
            <a:ext cx="1420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Poppins" panose="00000500000000000000" pitchFamily="2" charset="0"/>
                <a:cs typeface="Poppins" panose="00000500000000000000" pitchFamily="2" charset="0"/>
              </a:rPr>
              <a:t>Authenticity</a:t>
            </a:r>
          </a:p>
        </p:txBody>
      </p:sp>
    </p:spTree>
    <p:extLst>
      <p:ext uri="{BB962C8B-B14F-4D97-AF65-F5344CB8AC3E}">
        <p14:creationId xmlns:p14="http://schemas.microsoft.com/office/powerpoint/2010/main" val="1700163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883858-8B22-EF72-8897-C80B907C6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</p:spPr>
        <p:txBody>
          <a:bodyPr>
            <a:normAutofit/>
          </a:bodyPr>
          <a:lstStyle/>
          <a:p>
            <a:r>
              <a:rPr lang="en-US" dirty="0">
                <a:latin typeface="Poppins Medium" pitchFamily="2" charset="77"/>
                <a:cs typeface="Poppins Medium" pitchFamily="2" charset="77"/>
              </a:rPr>
              <a:t>Stepping into Healthy Conflict</a:t>
            </a:r>
          </a:p>
        </p:txBody>
      </p:sp>
    </p:spTree>
    <p:extLst>
      <p:ext uri="{BB962C8B-B14F-4D97-AF65-F5344CB8AC3E}">
        <p14:creationId xmlns:p14="http://schemas.microsoft.com/office/powerpoint/2010/main" val="1130372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6;p25">
            <a:extLst>
              <a:ext uri="{FF2B5EF4-FFF2-40B4-BE49-F238E27FC236}">
                <a16:creationId xmlns:a16="http://schemas.microsoft.com/office/drawing/2014/main" id="{5ABB3DAC-4805-3FC4-B02A-334B81BDB2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71" r="3772"/>
          <a:stretch/>
        </p:blipFill>
        <p:spPr>
          <a:xfrm>
            <a:off x="4513327" y="-999"/>
            <a:ext cx="4630674" cy="33391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9;p25">
            <a:extLst>
              <a:ext uri="{FF2B5EF4-FFF2-40B4-BE49-F238E27FC236}">
                <a16:creationId xmlns:a16="http://schemas.microsoft.com/office/drawing/2014/main" id="{E01B8E6F-63C4-3409-FF89-D97D6F5DA62D}"/>
              </a:ext>
            </a:extLst>
          </p:cNvPr>
          <p:cNvSpPr/>
          <p:nvPr/>
        </p:nvSpPr>
        <p:spPr>
          <a:xfrm>
            <a:off x="640200" y="2867539"/>
            <a:ext cx="7863600" cy="1013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Conflict Continuum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Healthy Conflict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2;p17">
            <a:extLst>
              <a:ext uri="{FF2B5EF4-FFF2-40B4-BE49-F238E27FC236}">
                <a16:creationId xmlns:a16="http://schemas.microsoft.com/office/drawing/2014/main" id="{A36117D9-AE87-BD60-3174-44963F87C472}"/>
              </a:ext>
            </a:extLst>
          </p:cNvPr>
          <p:cNvSpPr/>
          <p:nvPr/>
        </p:nvSpPr>
        <p:spPr>
          <a:xfrm>
            <a:off x="1" y="117963"/>
            <a:ext cx="4937760" cy="102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endParaRPr sz="13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Google Shape;97;p17">
            <a:extLst>
              <a:ext uri="{FF2B5EF4-FFF2-40B4-BE49-F238E27FC236}">
                <a16:creationId xmlns:a16="http://schemas.microsoft.com/office/drawing/2014/main" id="{D7DCEE70-001F-C42D-41FB-79C446511AE1}"/>
              </a:ext>
            </a:extLst>
          </p:cNvPr>
          <p:cNvSpPr txBox="1"/>
          <p:nvPr/>
        </p:nvSpPr>
        <p:spPr>
          <a:xfrm>
            <a:off x="-22813" y="180962"/>
            <a:ext cx="447518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Poppins"/>
              <a:buNone/>
            </a:pPr>
            <a:r>
              <a:rPr lang="en" sz="28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do we mean by healthy conflict?</a:t>
            </a:r>
            <a:endParaRPr sz="28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Google Shape;100;p17">
            <a:extLst>
              <a:ext uri="{FF2B5EF4-FFF2-40B4-BE49-F238E27FC236}">
                <a16:creationId xmlns:a16="http://schemas.microsoft.com/office/drawing/2014/main" id="{77C80B80-12F8-CCCC-8190-8108FF235E4F}"/>
              </a:ext>
            </a:extLst>
          </p:cNvPr>
          <p:cNvSpPr txBox="1"/>
          <p:nvPr/>
        </p:nvSpPr>
        <p:spPr>
          <a:xfrm>
            <a:off x="4050956" y="532945"/>
            <a:ext cx="1342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60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1;p17">
            <a:extLst>
              <a:ext uri="{FF2B5EF4-FFF2-40B4-BE49-F238E27FC236}">
                <a16:creationId xmlns:a16="http://schemas.microsoft.com/office/drawing/2014/main" id="{CD032A97-CBBB-2D09-A3DD-BE4527C7F7E2}"/>
              </a:ext>
            </a:extLst>
          </p:cNvPr>
          <p:cNvSpPr txBox="1"/>
          <p:nvPr/>
        </p:nvSpPr>
        <p:spPr>
          <a:xfrm>
            <a:off x="-317055" y="19739"/>
            <a:ext cx="134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D88D83-C8E7-2B10-1A39-57D85B30A965}"/>
              </a:ext>
            </a:extLst>
          </p:cNvPr>
          <p:cNvGrpSpPr/>
          <p:nvPr/>
        </p:nvGrpSpPr>
        <p:grpSpPr>
          <a:xfrm>
            <a:off x="2295816" y="2919212"/>
            <a:ext cx="4552368" cy="936000"/>
            <a:chOff x="2319453" y="3845291"/>
            <a:chExt cx="7424234" cy="1526477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61AA5D-3A69-29D2-8FEC-5284893DAF19}"/>
                </a:ext>
              </a:extLst>
            </p:cNvPr>
            <p:cNvSpPr/>
            <p:nvPr/>
          </p:nvSpPr>
          <p:spPr>
            <a:xfrm>
              <a:off x="2621775" y="4510050"/>
              <a:ext cx="6948448" cy="178420"/>
            </a:xfrm>
            <a:prstGeom prst="rect">
              <a:avLst/>
            </a:prstGeom>
            <a:grp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75BAB2-1FC4-1FAE-C961-B5FE9379F716}"/>
                </a:ext>
              </a:extLst>
            </p:cNvPr>
            <p:cNvSpPr/>
            <p:nvPr/>
          </p:nvSpPr>
          <p:spPr>
            <a:xfrm>
              <a:off x="2319453" y="4296937"/>
              <a:ext cx="604644" cy="604644"/>
            </a:xfrm>
            <a:prstGeom prst="ellipse">
              <a:avLst/>
            </a:prstGeom>
            <a:grp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8960AD-F61D-803D-514C-21B49A4092F5}"/>
                </a:ext>
              </a:extLst>
            </p:cNvPr>
            <p:cNvSpPr/>
            <p:nvPr/>
          </p:nvSpPr>
          <p:spPr>
            <a:xfrm>
              <a:off x="9139043" y="4296937"/>
              <a:ext cx="604644" cy="604644"/>
            </a:xfrm>
            <a:prstGeom prst="ellipse">
              <a:avLst/>
            </a:prstGeom>
            <a:grp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D3ECF38-798C-FDBD-D96A-2BB2957A5FB5}"/>
                </a:ext>
              </a:extLst>
            </p:cNvPr>
            <p:cNvSpPr/>
            <p:nvPr/>
          </p:nvSpPr>
          <p:spPr>
            <a:xfrm>
              <a:off x="6021657" y="3845291"/>
              <a:ext cx="148683" cy="1526477"/>
            </a:xfrm>
            <a:prstGeom prst="roundRect">
              <a:avLst>
                <a:gd name="adj" fmla="val 36339"/>
              </a:avLst>
            </a:prstGeom>
            <a:grpFill/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0971CDC-961E-C0C2-B850-4ED6749A912E}"/>
              </a:ext>
            </a:extLst>
          </p:cNvPr>
          <p:cNvSpPr txBox="1"/>
          <p:nvPr/>
        </p:nvSpPr>
        <p:spPr>
          <a:xfrm>
            <a:off x="6965902" y="3128927"/>
            <a:ext cx="14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Destructive Conflict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84B6C0-A4ED-FFDC-84F2-7DBEFB6F66F3}"/>
              </a:ext>
            </a:extLst>
          </p:cNvPr>
          <p:cNvSpPr txBox="1"/>
          <p:nvPr/>
        </p:nvSpPr>
        <p:spPr>
          <a:xfrm>
            <a:off x="787547" y="3128927"/>
            <a:ext cx="14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Artificial Harmony</a:t>
            </a:r>
          </a:p>
        </p:txBody>
      </p:sp>
    </p:spTree>
    <p:extLst>
      <p:ext uri="{BB962C8B-B14F-4D97-AF65-F5344CB8AC3E}">
        <p14:creationId xmlns:p14="http://schemas.microsoft.com/office/powerpoint/2010/main" val="5426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F46CE-621E-0558-BA0C-E249EA03099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63B33F-BA7F-E31E-80D0-012D8B57B62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232BCA-801D-564E-1F0E-6DC17FA9A59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28813"/>
            <a:ext cx="60452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Rank the following 'norms' or behaviors from MOST acceptable (#1) to LEAST acceptable (#5), for your personally, when engaging in professional debate or conflict.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7ED24-15D3-A0D1-F58D-5C3F67472D7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3815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275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Set Your Ground Rules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Healthy Conflict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0E0AA-73F4-62BD-05B4-B1247C68747C}"/>
              </a:ext>
            </a:extLst>
          </p:cNvPr>
          <p:cNvSpPr txBox="1"/>
          <p:nvPr/>
        </p:nvSpPr>
        <p:spPr>
          <a:xfrm>
            <a:off x="554900" y="635362"/>
            <a:ext cx="152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Time &amp; 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D4F9A-E8DD-9D87-6FB0-8AC1CD4429ED}"/>
              </a:ext>
            </a:extLst>
          </p:cNvPr>
          <p:cNvSpPr txBox="1"/>
          <p:nvPr/>
        </p:nvSpPr>
        <p:spPr>
          <a:xfrm>
            <a:off x="560213" y="1992192"/>
            <a:ext cx="152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Behaviors &amp; Norms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2EDD8-5E78-3D65-A6E3-7ABBAABEB665}"/>
              </a:ext>
            </a:extLst>
          </p:cNvPr>
          <p:cNvSpPr txBox="1"/>
          <p:nvPr/>
        </p:nvSpPr>
        <p:spPr>
          <a:xfrm>
            <a:off x="560213" y="3349023"/>
            <a:ext cx="152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Readiness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BC5549-3F72-4173-B9F9-D1828245171C}"/>
              </a:ext>
            </a:extLst>
          </p:cNvPr>
          <p:cNvCxnSpPr>
            <a:cxnSpLocks/>
          </p:cNvCxnSpPr>
          <p:nvPr/>
        </p:nvCxnSpPr>
        <p:spPr>
          <a:xfrm>
            <a:off x="2468880" y="845820"/>
            <a:ext cx="0" cy="281098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08731B-C936-B2F1-8FEF-D22ABAAE1430}"/>
              </a:ext>
            </a:extLst>
          </p:cNvPr>
          <p:cNvGrpSpPr/>
          <p:nvPr/>
        </p:nvGrpSpPr>
        <p:grpSpPr>
          <a:xfrm>
            <a:off x="2465581" y="399151"/>
            <a:ext cx="3119878" cy="822986"/>
            <a:chOff x="2465581" y="150634"/>
            <a:chExt cx="3119878" cy="822986"/>
          </a:xfrm>
        </p:grpSpPr>
        <p:sp>
          <p:nvSpPr>
            <p:cNvPr id="11" name="Google Shape;199;p25">
              <a:extLst>
                <a:ext uri="{FF2B5EF4-FFF2-40B4-BE49-F238E27FC236}">
                  <a16:creationId xmlns:a16="http://schemas.microsoft.com/office/drawing/2014/main" id="{4D56046E-9791-303F-D747-A31C39DC9673}"/>
                </a:ext>
              </a:extLst>
            </p:cNvPr>
            <p:cNvSpPr/>
            <p:nvPr/>
          </p:nvSpPr>
          <p:spPr>
            <a:xfrm>
              <a:off x="2793254" y="258331"/>
              <a:ext cx="2792205" cy="6075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" name="Google Shape;200;p25">
              <a:extLst>
                <a:ext uri="{FF2B5EF4-FFF2-40B4-BE49-F238E27FC236}">
                  <a16:creationId xmlns:a16="http://schemas.microsoft.com/office/drawing/2014/main" id="{ECD1BF24-66A1-F552-1790-2EF3C47603E2}"/>
                </a:ext>
              </a:extLst>
            </p:cNvPr>
            <p:cNvSpPr txBox="1"/>
            <p:nvPr/>
          </p:nvSpPr>
          <p:spPr>
            <a:xfrm>
              <a:off x="2465581" y="150634"/>
              <a:ext cx="1153917" cy="822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" sz="4800" b="0" i="0" u="none" strike="noStrike" cap="none" dirty="0">
                  <a:solidFill>
                    <a:srgbClr val="D8D8D8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1;p25">
              <a:extLst>
                <a:ext uri="{FF2B5EF4-FFF2-40B4-BE49-F238E27FC236}">
                  <a16:creationId xmlns:a16="http://schemas.microsoft.com/office/drawing/2014/main" id="{295465EB-D50D-A273-5E1E-C19951F74EF4}"/>
                </a:ext>
              </a:extLst>
            </p:cNvPr>
            <p:cNvSpPr txBox="1"/>
            <p:nvPr/>
          </p:nvSpPr>
          <p:spPr>
            <a:xfrm>
              <a:off x="3290645" y="269760"/>
              <a:ext cx="229481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Dedicated Forum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8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      V</a:t>
              </a:r>
              <a:r>
                <a:rPr lang="en" sz="8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Anytime, Anywhere </a:t>
              </a:r>
              <a:endParaRPr sz="12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1B1AB4-8CCA-E1D6-142E-1591C59E1892}"/>
              </a:ext>
            </a:extLst>
          </p:cNvPr>
          <p:cNvGrpSpPr/>
          <p:nvPr/>
        </p:nvGrpSpPr>
        <p:grpSpPr>
          <a:xfrm>
            <a:off x="5486323" y="399151"/>
            <a:ext cx="3119878" cy="822986"/>
            <a:chOff x="2465581" y="150634"/>
            <a:chExt cx="3119878" cy="822986"/>
          </a:xfrm>
        </p:grpSpPr>
        <p:sp>
          <p:nvSpPr>
            <p:cNvPr id="16" name="Google Shape;199;p25">
              <a:extLst>
                <a:ext uri="{FF2B5EF4-FFF2-40B4-BE49-F238E27FC236}">
                  <a16:creationId xmlns:a16="http://schemas.microsoft.com/office/drawing/2014/main" id="{F2C566AA-2BB2-7851-95BF-A70ADFFFC3F6}"/>
                </a:ext>
              </a:extLst>
            </p:cNvPr>
            <p:cNvSpPr/>
            <p:nvPr/>
          </p:nvSpPr>
          <p:spPr>
            <a:xfrm>
              <a:off x="2793254" y="258331"/>
              <a:ext cx="2792205" cy="6075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" name="Google Shape;200;p25">
              <a:extLst>
                <a:ext uri="{FF2B5EF4-FFF2-40B4-BE49-F238E27FC236}">
                  <a16:creationId xmlns:a16="http://schemas.microsoft.com/office/drawing/2014/main" id="{E7A99CAB-7BDF-9ADF-87AF-B6F6BB4DDD90}"/>
                </a:ext>
              </a:extLst>
            </p:cNvPr>
            <p:cNvSpPr txBox="1"/>
            <p:nvPr/>
          </p:nvSpPr>
          <p:spPr>
            <a:xfrm>
              <a:off x="2465581" y="150634"/>
              <a:ext cx="1153917" cy="822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" sz="4800" dirty="0">
                  <a:solidFill>
                    <a:srgbClr val="D8D8D8"/>
                  </a:solidFill>
                  <a:latin typeface="Poppins Medium"/>
                  <a:cs typeface="Poppins Medium"/>
                  <a:sym typeface="Poppins Medium"/>
                </a:rPr>
                <a:t>2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1;p25">
              <a:extLst>
                <a:ext uri="{FF2B5EF4-FFF2-40B4-BE49-F238E27FC236}">
                  <a16:creationId xmlns:a16="http://schemas.microsoft.com/office/drawing/2014/main" id="{55C2FC45-3B6E-A74D-4F74-5ADAFD396573}"/>
                </a:ext>
              </a:extLst>
            </p:cNvPr>
            <p:cNvSpPr txBox="1"/>
            <p:nvPr/>
          </p:nvSpPr>
          <p:spPr>
            <a:xfrm>
              <a:off x="3290645" y="269760"/>
              <a:ext cx="229481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Time Box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8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      V</a:t>
              </a:r>
              <a:r>
                <a:rPr lang="en" sz="8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Until We’re Done</a:t>
              </a:r>
              <a:endParaRPr sz="12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47CABF-7833-E1F8-16B2-3BE82B5E424B}"/>
              </a:ext>
            </a:extLst>
          </p:cNvPr>
          <p:cNvGrpSpPr/>
          <p:nvPr/>
        </p:nvGrpSpPr>
        <p:grpSpPr>
          <a:xfrm>
            <a:off x="2465581" y="1761748"/>
            <a:ext cx="3119878" cy="822986"/>
            <a:chOff x="2465581" y="150634"/>
            <a:chExt cx="3119878" cy="822986"/>
          </a:xfrm>
        </p:grpSpPr>
        <p:sp>
          <p:nvSpPr>
            <p:cNvPr id="20" name="Google Shape;199;p25">
              <a:extLst>
                <a:ext uri="{FF2B5EF4-FFF2-40B4-BE49-F238E27FC236}">
                  <a16:creationId xmlns:a16="http://schemas.microsoft.com/office/drawing/2014/main" id="{06028A03-A6B3-0841-655B-996A657197EE}"/>
                </a:ext>
              </a:extLst>
            </p:cNvPr>
            <p:cNvSpPr/>
            <p:nvPr/>
          </p:nvSpPr>
          <p:spPr>
            <a:xfrm>
              <a:off x="2793254" y="258331"/>
              <a:ext cx="2792205" cy="6075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" name="Google Shape;200;p25">
              <a:extLst>
                <a:ext uri="{FF2B5EF4-FFF2-40B4-BE49-F238E27FC236}">
                  <a16:creationId xmlns:a16="http://schemas.microsoft.com/office/drawing/2014/main" id="{E5B06D27-D8D9-DA5C-124E-A3A4D90B5500}"/>
                </a:ext>
              </a:extLst>
            </p:cNvPr>
            <p:cNvSpPr txBox="1"/>
            <p:nvPr/>
          </p:nvSpPr>
          <p:spPr>
            <a:xfrm>
              <a:off x="2465581" y="150634"/>
              <a:ext cx="1153917" cy="822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" sz="4800" dirty="0">
                  <a:solidFill>
                    <a:srgbClr val="D8D8D8"/>
                  </a:solidFill>
                  <a:latin typeface="Poppins Medium"/>
                  <a:cs typeface="Poppins Medium"/>
                  <a:sym typeface="Poppins Medium"/>
                </a:rPr>
                <a:t>3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1;p25">
              <a:extLst>
                <a:ext uri="{FF2B5EF4-FFF2-40B4-BE49-F238E27FC236}">
                  <a16:creationId xmlns:a16="http://schemas.microsoft.com/office/drawing/2014/main" id="{E931FE95-C98D-F767-E285-8797C59E608B}"/>
                </a:ext>
              </a:extLst>
            </p:cNvPr>
            <p:cNvSpPr txBox="1"/>
            <p:nvPr/>
          </p:nvSpPr>
          <p:spPr>
            <a:xfrm>
              <a:off x="3290645" y="269760"/>
              <a:ext cx="229481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Affected parties only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8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      V</a:t>
              </a:r>
              <a:r>
                <a:rPr lang="en" sz="8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Full team engaged</a:t>
              </a:r>
              <a:endParaRPr sz="12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D08EF4-1388-9F87-263A-0ADCE2E44AC9}"/>
              </a:ext>
            </a:extLst>
          </p:cNvPr>
          <p:cNvGrpSpPr/>
          <p:nvPr/>
        </p:nvGrpSpPr>
        <p:grpSpPr>
          <a:xfrm>
            <a:off x="5486323" y="1761211"/>
            <a:ext cx="3177617" cy="822986"/>
            <a:chOff x="2465581" y="150634"/>
            <a:chExt cx="3177617" cy="822986"/>
          </a:xfrm>
        </p:grpSpPr>
        <p:sp>
          <p:nvSpPr>
            <p:cNvPr id="24" name="Google Shape;199;p25">
              <a:extLst>
                <a:ext uri="{FF2B5EF4-FFF2-40B4-BE49-F238E27FC236}">
                  <a16:creationId xmlns:a16="http://schemas.microsoft.com/office/drawing/2014/main" id="{353E9BC6-C76C-91DB-F780-CD1CC96A7D7F}"/>
                </a:ext>
              </a:extLst>
            </p:cNvPr>
            <p:cNvSpPr/>
            <p:nvPr/>
          </p:nvSpPr>
          <p:spPr>
            <a:xfrm>
              <a:off x="2793254" y="258331"/>
              <a:ext cx="2792205" cy="6075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Google Shape;200;p25">
              <a:extLst>
                <a:ext uri="{FF2B5EF4-FFF2-40B4-BE49-F238E27FC236}">
                  <a16:creationId xmlns:a16="http://schemas.microsoft.com/office/drawing/2014/main" id="{998C0F3C-B9D4-B893-834F-53A717498A76}"/>
                </a:ext>
              </a:extLst>
            </p:cNvPr>
            <p:cNvSpPr txBox="1"/>
            <p:nvPr/>
          </p:nvSpPr>
          <p:spPr>
            <a:xfrm>
              <a:off x="2465581" y="150634"/>
              <a:ext cx="1153917" cy="822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" sz="4800" dirty="0">
                  <a:solidFill>
                    <a:srgbClr val="D8D8D8"/>
                  </a:solidFill>
                  <a:latin typeface="Poppins Medium"/>
                  <a:cs typeface="Poppins Medium"/>
                  <a:sym typeface="Poppins Medium"/>
                </a:rPr>
                <a:t>4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01;p25">
              <a:extLst>
                <a:ext uri="{FF2B5EF4-FFF2-40B4-BE49-F238E27FC236}">
                  <a16:creationId xmlns:a16="http://schemas.microsoft.com/office/drawing/2014/main" id="{65E43327-C0E7-EE93-41C9-2D6B6F916584}"/>
                </a:ext>
              </a:extLst>
            </p:cNvPr>
            <p:cNvSpPr txBox="1"/>
            <p:nvPr/>
          </p:nvSpPr>
          <p:spPr>
            <a:xfrm>
              <a:off x="3290645" y="335033"/>
              <a:ext cx="235255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Appropriate emotions, language, and civility</a:t>
              </a:r>
              <a:endParaRPr sz="12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60008A-CE0E-9B30-3CBF-67F5432E8093}"/>
              </a:ext>
            </a:extLst>
          </p:cNvPr>
          <p:cNvGrpSpPr/>
          <p:nvPr/>
        </p:nvGrpSpPr>
        <p:grpSpPr>
          <a:xfrm>
            <a:off x="2465581" y="3069924"/>
            <a:ext cx="3119878" cy="861734"/>
            <a:chOff x="2465581" y="58038"/>
            <a:chExt cx="3119878" cy="861734"/>
          </a:xfrm>
        </p:grpSpPr>
        <p:sp>
          <p:nvSpPr>
            <p:cNvPr id="28" name="Google Shape;199;p25">
              <a:extLst>
                <a:ext uri="{FF2B5EF4-FFF2-40B4-BE49-F238E27FC236}">
                  <a16:creationId xmlns:a16="http://schemas.microsoft.com/office/drawing/2014/main" id="{F98F65E0-4606-29A5-A891-B17CE38F7B1F}"/>
                </a:ext>
              </a:extLst>
            </p:cNvPr>
            <p:cNvSpPr/>
            <p:nvPr/>
          </p:nvSpPr>
          <p:spPr>
            <a:xfrm>
              <a:off x="2793254" y="58038"/>
              <a:ext cx="2792205" cy="8617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" name="Google Shape;200;p25">
              <a:extLst>
                <a:ext uri="{FF2B5EF4-FFF2-40B4-BE49-F238E27FC236}">
                  <a16:creationId xmlns:a16="http://schemas.microsoft.com/office/drawing/2014/main" id="{77B32DA5-3899-115B-E3BD-9F36B15E3989}"/>
                </a:ext>
              </a:extLst>
            </p:cNvPr>
            <p:cNvSpPr txBox="1"/>
            <p:nvPr/>
          </p:nvSpPr>
          <p:spPr>
            <a:xfrm>
              <a:off x="2465581" y="77412"/>
              <a:ext cx="1153917" cy="822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" sz="4800" b="0" i="0" u="none" strike="noStrike" cap="none" dirty="0">
                  <a:solidFill>
                    <a:srgbClr val="D8D8D8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5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01;p25">
              <a:extLst>
                <a:ext uri="{FF2B5EF4-FFF2-40B4-BE49-F238E27FC236}">
                  <a16:creationId xmlns:a16="http://schemas.microsoft.com/office/drawing/2014/main" id="{88FFB095-72FD-EAE5-FFB4-F99AE169C16C}"/>
                </a:ext>
              </a:extLst>
            </p:cNvPr>
            <p:cNvSpPr txBox="1"/>
            <p:nvPr/>
          </p:nvSpPr>
          <p:spPr>
            <a:xfrm>
              <a:off x="3322103" y="58038"/>
              <a:ext cx="2263356" cy="8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5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“Is it alright if I challenge you there?”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8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     Or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“Can we spend time peeling that back together?”</a:t>
              </a:r>
              <a:endParaRPr sz="105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437071-3116-0164-448D-B3AE21F7F488}"/>
              </a:ext>
            </a:extLst>
          </p:cNvPr>
          <p:cNvGrpSpPr/>
          <p:nvPr/>
        </p:nvGrpSpPr>
        <p:grpSpPr>
          <a:xfrm>
            <a:off x="5486323" y="3123270"/>
            <a:ext cx="3119878" cy="822986"/>
            <a:chOff x="2465581" y="150634"/>
            <a:chExt cx="3119878" cy="822986"/>
          </a:xfrm>
        </p:grpSpPr>
        <p:sp>
          <p:nvSpPr>
            <p:cNvPr id="32" name="Google Shape;199;p25">
              <a:extLst>
                <a:ext uri="{FF2B5EF4-FFF2-40B4-BE49-F238E27FC236}">
                  <a16:creationId xmlns:a16="http://schemas.microsoft.com/office/drawing/2014/main" id="{2379EB96-D3AA-1889-7142-9C8714B21B43}"/>
                </a:ext>
              </a:extLst>
            </p:cNvPr>
            <p:cNvSpPr/>
            <p:nvPr/>
          </p:nvSpPr>
          <p:spPr>
            <a:xfrm>
              <a:off x="2793254" y="258331"/>
              <a:ext cx="2792205" cy="6075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" name="Google Shape;200;p25">
              <a:extLst>
                <a:ext uri="{FF2B5EF4-FFF2-40B4-BE49-F238E27FC236}">
                  <a16:creationId xmlns:a16="http://schemas.microsoft.com/office/drawing/2014/main" id="{B4BBC814-E1D1-18D5-935C-CDA999F57A76}"/>
                </a:ext>
              </a:extLst>
            </p:cNvPr>
            <p:cNvSpPr txBox="1"/>
            <p:nvPr/>
          </p:nvSpPr>
          <p:spPr>
            <a:xfrm>
              <a:off x="2465581" y="150634"/>
              <a:ext cx="1153917" cy="822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" sz="4800" dirty="0">
                  <a:solidFill>
                    <a:srgbClr val="D8D8D8"/>
                  </a:solidFill>
                  <a:latin typeface="Poppins Medium"/>
                  <a:cs typeface="Poppins Medium"/>
                  <a:sym typeface="Poppins Medium"/>
                </a:rPr>
                <a:t>6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01;p25">
              <a:extLst>
                <a:ext uri="{FF2B5EF4-FFF2-40B4-BE49-F238E27FC236}">
                  <a16:creationId xmlns:a16="http://schemas.microsoft.com/office/drawing/2014/main" id="{DD19BE1A-8D51-B2FB-1DF4-0122DDC99B15}"/>
                </a:ext>
              </a:extLst>
            </p:cNvPr>
            <p:cNvSpPr txBox="1"/>
            <p:nvPr/>
          </p:nvSpPr>
          <p:spPr>
            <a:xfrm>
              <a:off x="3290645" y="269760"/>
              <a:ext cx="229481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Planning to Discuss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8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      V</a:t>
              </a:r>
              <a:r>
                <a:rPr lang="en" sz="8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Attempting to Solve</a:t>
              </a:r>
              <a:endParaRPr sz="12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4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Conflict Modes &amp; Preferences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Healthy Conflict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DE919D-08C8-4778-857A-55FDFDCA0953}"/>
              </a:ext>
            </a:extLst>
          </p:cNvPr>
          <p:cNvGrpSpPr/>
          <p:nvPr/>
        </p:nvGrpSpPr>
        <p:grpSpPr>
          <a:xfrm>
            <a:off x="640763" y="444641"/>
            <a:ext cx="4281758" cy="3581774"/>
            <a:chOff x="1806623" y="400148"/>
            <a:chExt cx="4281758" cy="35817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021ADF-3DC9-9AF4-B150-FE9788BFE646}"/>
                </a:ext>
              </a:extLst>
            </p:cNvPr>
            <p:cNvGrpSpPr/>
            <p:nvPr/>
          </p:nvGrpSpPr>
          <p:grpSpPr>
            <a:xfrm>
              <a:off x="2339340" y="463738"/>
              <a:ext cx="3688080" cy="3067334"/>
              <a:chOff x="2339340" y="882838"/>
              <a:chExt cx="3688080" cy="306733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96B5A0-0004-DF18-5245-0AD8F7CAC17F}"/>
                  </a:ext>
                </a:extLst>
              </p:cNvPr>
              <p:cNvSpPr/>
              <p:nvPr/>
            </p:nvSpPr>
            <p:spPr>
              <a:xfrm>
                <a:off x="4251960" y="882838"/>
                <a:ext cx="1775460" cy="9524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E07AD27-FF15-6B46-9488-C1DE65098B0D}"/>
                  </a:ext>
                </a:extLst>
              </p:cNvPr>
              <p:cNvSpPr/>
              <p:nvPr/>
            </p:nvSpPr>
            <p:spPr>
              <a:xfrm>
                <a:off x="2339340" y="882838"/>
                <a:ext cx="1775460" cy="9524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E0C90F-F933-1982-0C9C-A0A15D353C20}"/>
                  </a:ext>
                </a:extLst>
              </p:cNvPr>
              <p:cNvSpPr/>
              <p:nvPr/>
            </p:nvSpPr>
            <p:spPr>
              <a:xfrm>
                <a:off x="3295650" y="1940259"/>
                <a:ext cx="1775460" cy="9524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D34896-6F4A-1D04-9EF7-734A3D0AF9B9}"/>
                  </a:ext>
                </a:extLst>
              </p:cNvPr>
              <p:cNvSpPr/>
              <p:nvPr/>
            </p:nvSpPr>
            <p:spPr>
              <a:xfrm>
                <a:off x="4251960" y="2997680"/>
                <a:ext cx="1775460" cy="9524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39FC75-F675-E6ED-588A-328809839940}"/>
                  </a:ext>
                </a:extLst>
              </p:cNvPr>
              <p:cNvSpPr/>
              <p:nvPr/>
            </p:nvSpPr>
            <p:spPr>
              <a:xfrm>
                <a:off x="2339340" y="2997680"/>
                <a:ext cx="1775460" cy="9524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5A27C38-7436-F460-D97C-52EE3B1FD3AB}"/>
                </a:ext>
              </a:extLst>
            </p:cNvPr>
            <p:cNvCxnSpPr/>
            <p:nvPr/>
          </p:nvCxnSpPr>
          <p:spPr>
            <a:xfrm flipV="1">
              <a:off x="2103120" y="1019998"/>
              <a:ext cx="0" cy="201168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70B0970-9519-4BAB-C1E0-C144A7DC5960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3717762"/>
              <a:ext cx="237744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B1015B-7852-0E00-D579-62E49A5EB7DA}"/>
                </a:ext>
              </a:extLst>
            </p:cNvPr>
            <p:cNvSpPr txBox="1"/>
            <p:nvPr/>
          </p:nvSpPr>
          <p:spPr>
            <a:xfrm rot="16200000">
              <a:off x="1126530" y="1863420"/>
              <a:ext cx="16217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>
                  <a:latin typeface="Poppins" panose="00000500000000000000" pitchFamily="2" charset="0"/>
                  <a:cs typeface="Poppins" panose="00000500000000000000" pitchFamily="2" charset="0"/>
                </a:rPr>
                <a:t>Assertiveness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EC5ED3-BC78-E9BD-C6B5-68B84DA056D5}"/>
                </a:ext>
              </a:extLst>
            </p:cNvPr>
            <p:cNvSpPr txBox="1"/>
            <p:nvPr/>
          </p:nvSpPr>
          <p:spPr>
            <a:xfrm>
              <a:off x="3372482" y="3720312"/>
              <a:ext cx="16217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>
                  <a:latin typeface="Poppins" panose="00000500000000000000" pitchFamily="2" charset="0"/>
                  <a:cs typeface="Poppins" panose="00000500000000000000" pitchFamily="2" charset="0"/>
                </a:rPr>
                <a:t>Cooperativeness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0D6CE9-8058-620C-A007-26791DFC2878}"/>
                </a:ext>
              </a:extLst>
            </p:cNvPr>
            <p:cNvSpPr txBox="1"/>
            <p:nvPr/>
          </p:nvSpPr>
          <p:spPr>
            <a:xfrm rot="16200000">
              <a:off x="1823344" y="564508"/>
              <a:ext cx="5595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latin typeface="Poppins" panose="00000500000000000000" pitchFamily="2" charset="0"/>
                  <a:cs typeface="Poppins" panose="00000500000000000000" pitchFamily="2" charset="0"/>
                </a:rPr>
                <a:t>High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4A24D5-754E-69AA-390C-4CAA27723219}"/>
                </a:ext>
              </a:extLst>
            </p:cNvPr>
            <p:cNvSpPr txBox="1"/>
            <p:nvPr/>
          </p:nvSpPr>
          <p:spPr>
            <a:xfrm rot="16200000">
              <a:off x="1823344" y="3217981"/>
              <a:ext cx="5595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latin typeface="Poppins" panose="00000500000000000000" pitchFamily="2" charset="0"/>
                  <a:cs typeface="Poppins" panose="00000500000000000000" pitchFamily="2" charset="0"/>
                </a:rPr>
                <a:t>Low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BE88DE-79F3-2071-D5AB-5F7FB26960FC}"/>
                </a:ext>
              </a:extLst>
            </p:cNvPr>
            <p:cNvSpPr txBox="1"/>
            <p:nvPr/>
          </p:nvSpPr>
          <p:spPr>
            <a:xfrm>
              <a:off x="2503689" y="3602346"/>
              <a:ext cx="5595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latin typeface="Poppins" panose="00000500000000000000" pitchFamily="2" charset="0"/>
                  <a:cs typeface="Poppins" panose="00000500000000000000" pitchFamily="2" charset="0"/>
                </a:rPr>
                <a:t>Low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7F4B6A-D38F-72F7-BAAA-4B004191326A}"/>
                </a:ext>
              </a:extLst>
            </p:cNvPr>
            <p:cNvSpPr txBox="1"/>
            <p:nvPr/>
          </p:nvSpPr>
          <p:spPr>
            <a:xfrm>
              <a:off x="5528830" y="3602346"/>
              <a:ext cx="5595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latin typeface="Poppins" panose="00000500000000000000" pitchFamily="2" charset="0"/>
                  <a:cs typeface="Poppins" panose="00000500000000000000" pitchFamily="2" charset="0"/>
                </a:rPr>
                <a:t>High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D4B646-A297-4D46-4261-3898DC7A8D72}"/>
                </a:ext>
              </a:extLst>
            </p:cNvPr>
            <p:cNvSpPr txBox="1"/>
            <p:nvPr/>
          </p:nvSpPr>
          <p:spPr>
            <a:xfrm>
              <a:off x="2339340" y="823337"/>
              <a:ext cx="1775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Poppins" panose="00000500000000000000" pitchFamily="2" charset="0"/>
                  <a:cs typeface="Poppins" panose="00000500000000000000" pitchFamily="2" charset="0"/>
                </a:rPr>
                <a:t>COMPETING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3CFF6E-977C-A9CB-25A8-AF310377FB67}"/>
                </a:ext>
              </a:extLst>
            </p:cNvPr>
            <p:cNvSpPr txBox="1"/>
            <p:nvPr/>
          </p:nvSpPr>
          <p:spPr>
            <a:xfrm>
              <a:off x="4251961" y="823337"/>
              <a:ext cx="1775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Poppins" panose="00000500000000000000" pitchFamily="2" charset="0"/>
                  <a:cs typeface="Poppins" panose="00000500000000000000" pitchFamily="2" charset="0"/>
                </a:rPr>
                <a:t>COLLABORATING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FA85A7-BE8D-1BF9-E253-33BDD7C8143E}"/>
                </a:ext>
              </a:extLst>
            </p:cNvPr>
            <p:cNvSpPr txBox="1"/>
            <p:nvPr/>
          </p:nvSpPr>
          <p:spPr>
            <a:xfrm>
              <a:off x="2339340" y="2905150"/>
              <a:ext cx="1775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Poppins" panose="00000500000000000000" pitchFamily="2" charset="0"/>
                  <a:cs typeface="Poppins" panose="00000500000000000000" pitchFamily="2" charset="0"/>
                </a:rPr>
                <a:t>AVOIDING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B77C4F-B2DC-FC8B-1872-758B76343E0B}"/>
                </a:ext>
              </a:extLst>
            </p:cNvPr>
            <p:cNvSpPr txBox="1"/>
            <p:nvPr/>
          </p:nvSpPr>
          <p:spPr>
            <a:xfrm>
              <a:off x="4251961" y="2905150"/>
              <a:ext cx="1775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Poppins" panose="00000500000000000000" pitchFamily="2" charset="0"/>
                  <a:cs typeface="Poppins" panose="00000500000000000000" pitchFamily="2" charset="0"/>
                </a:rPr>
                <a:t>ACCOMMODATING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05246E-2BBD-F465-6749-172B972B4D4C}"/>
                </a:ext>
              </a:extLst>
            </p:cNvPr>
            <p:cNvSpPr txBox="1"/>
            <p:nvPr/>
          </p:nvSpPr>
          <p:spPr>
            <a:xfrm>
              <a:off x="3295653" y="1872612"/>
              <a:ext cx="1775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Poppins" panose="00000500000000000000" pitchFamily="2" charset="0"/>
                  <a:cs typeface="Poppins" panose="00000500000000000000" pitchFamily="2" charset="0"/>
                </a:rPr>
                <a:t>COMPROMISING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F3A358A-3A24-DCE9-74FD-C52B8A63D5E8}"/>
              </a:ext>
            </a:extLst>
          </p:cNvPr>
          <p:cNvSpPr txBox="1"/>
          <p:nvPr/>
        </p:nvSpPr>
        <p:spPr>
          <a:xfrm>
            <a:off x="5411871" y="1338515"/>
            <a:ext cx="292725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mindful </a:t>
            </a:r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</a:t>
            </a:r>
            <a:r>
              <a:rPr lang="en-US" sz="1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adjust approach</a:t>
            </a:r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when necessary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careful </a:t>
            </a:r>
            <a:r>
              <a:rPr lang="en-US" sz="1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 to assign negative connotations</a:t>
            </a:r>
            <a:r>
              <a:rPr lang="en-US" sz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conflict preferences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Individuals with low Assertiveness </a:t>
            </a: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may need prompting </a:t>
            </a: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to ‘go there’, and sometimes appreciate a </a:t>
            </a:r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different forum </a:t>
            </a: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for embracing conflict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2A6B33-E7C5-AF04-6375-F59396C01E6F}"/>
              </a:ext>
            </a:extLst>
          </p:cNvPr>
          <p:cNvSpPr txBox="1"/>
          <p:nvPr/>
        </p:nvSpPr>
        <p:spPr>
          <a:xfrm>
            <a:off x="0" y="3978986"/>
            <a:ext cx="2446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>
                <a:latin typeface="Poppins" panose="00000500000000000000" pitchFamily="2" charset="0"/>
                <a:cs typeface="Poppins" panose="00000500000000000000" pitchFamily="2" charset="0"/>
              </a:rPr>
              <a:t>Thomas-Kilmann Conflict Mode Instrument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754BA4-78DD-9DBF-7F3F-05BEC7CB2391}"/>
              </a:ext>
            </a:extLst>
          </p:cNvPr>
          <p:cNvSpPr txBox="1"/>
          <p:nvPr/>
        </p:nvSpPr>
        <p:spPr>
          <a:xfrm>
            <a:off x="5175618" y="470648"/>
            <a:ext cx="31635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/>
            <a:r>
              <a:rPr lang="en-US" sz="12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 team member may have a different primary or secondary preference in approaching conflict:</a:t>
            </a:r>
          </a:p>
        </p:txBody>
      </p:sp>
    </p:spTree>
    <p:extLst>
      <p:ext uri="{BB962C8B-B14F-4D97-AF65-F5344CB8AC3E}">
        <p14:creationId xmlns:p14="http://schemas.microsoft.com/office/powerpoint/2010/main" val="34749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Start Practicing!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Healthy Conflict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A53BF-B4D7-7ED3-8846-858B0B67782A}"/>
              </a:ext>
            </a:extLst>
          </p:cNvPr>
          <p:cNvSpPr/>
          <p:nvPr/>
        </p:nvSpPr>
        <p:spPr>
          <a:xfrm>
            <a:off x="4297858" y="546320"/>
            <a:ext cx="3703320" cy="2834640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FA2BA1-20FB-AA05-053B-C0908178DCA3}"/>
              </a:ext>
            </a:extLst>
          </p:cNvPr>
          <p:cNvSpPr/>
          <p:nvPr/>
        </p:nvSpPr>
        <p:spPr>
          <a:xfrm>
            <a:off x="4389000" y="634780"/>
            <a:ext cx="3703320" cy="2834640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CEFAB-E648-CB75-5B4A-E261792BAA7B}"/>
              </a:ext>
            </a:extLst>
          </p:cNvPr>
          <p:cNvSpPr txBox="1"/>
          <p:nvPr/>
        </p:nvSpPr>
        <p:spPr>
          <a:xfrm>
            <a:off x="4389000" y="635362"/>
            <a:ext cx="3169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Embracing Conflict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29523-C250-92D8-31BC-EBC320FB11DE}"/>
              </a:ext>
            </a:extLst>
          </p:cNvPr>
          <p:cNvSpPr txBox="1"/>
          <p:nvPr/>
        </p:nvSpPr>
        <p:spPr>
          <a:xfrm>
            <a:off x="4389000" y="987118"/>
            <a:ext cx="3703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Maintain an “issues list” and carve out time to dig in together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Learn about individual preferences and team-specific norms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Practice it with authentic motives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4A967-3BE0-D222-6117-8C34364896CC}"/>
              </a:ext>
            </a:extLst>
          </p:cNvPr>
          <p:cNvSpPr txBox="1"/>
          <p:nvPr/>
        </p:nvSpPr>
        <p:spPr>
          <a:xfrm>
            <a:off x="560213" y="1447800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Best ideas can come to light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9DF0D-6807-CC50-07AA-FAACD0C09014}"/>
              </a:ext>
            </a:extLst>
          </p:cNvPr>
          <p:cNvSpPr txBox="1"/>
          <p:nvPr/>
        </p:nvSpPr>
        <p:spPr>
          <a:xfrm>
            <a:off x="560213" y="2078214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True buy-in can occur, even after disagreements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69E31-283E-2865-600E-E6E1A14C4F56}"/>
              </a:ext>
            </a:extLst>
          </p:cNvPr>
          <p:cNvSpPr txBox="1"/>
          <p:nvPr/>
        </p:nvSpPr>
        <p:spPr>
          <a:xfrm>
            <a:off x="560213" y="2924072"/>
            <a:ext cx="308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When trust is in place – even intense debates can be safe, productive, and effective</a:t>
            </a:r>
          </a:p>
        </p:txBody>
      </p:sp>
      <p:pic>
        <p:nvPicPr>
          <p:cNvPr id="1026" name="Picture 2" descr="Crucial Conversations: Tools for Talking When Stakes Are High (Hardback) -  Common: 0884515051098: Amazon.com: Books">
            <a:extLst>
              <a:ext uri="{FF2B5EF4-FFF2-40B4-BE49-F238E27FC236}">
                <a16:creationId xmlns:a16="http://schemas.microsoft.com/office/drawing/2014/main" id="{B0BE30B1-2333-8059-E901-8E009707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91" y="2573168"/>
            <a:ext cx="1087800" cy="15720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dical Candor: Be a Kick-Ass Boss Without Losing Your Humanity: Scott,  Kim: 9781250103505: Amazon.com: Books">
            <a:extLst>
              <a:ext uri="{FF2B5EF4-FFF2-40B4-BE49-F238E27FC236}">
                <a16:creationId xmlns:a16="http://schemas.microsoft.com/office/drawing/2014/main" id="{C6FB4F46-0F61-CD61-A7E0-BEF815F3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37" y="2573168"/>
            <a:ext cx="1034429" cy="15720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92;p17">
            <a:extLst>
              <a:ext uri="{FF2B5EF4-FFF2-40B4-BE49-F238E27FC236}">
                <a16:creationId xmlns:a16="http://schemas.microsoft.com/office/drawing/2014/main" id="{44EB0439-E632-066B-FA1B-682D1B47BCEB}"/>
              </a:ext>
            </a:extLst>
          </p:cNvPr>
          <p:cNvSpPr/>
          <p:nvPr/>
        </p:nvSpPr>
        <p:spPr>
          <a:xfrm>
            <a:off x="1" y="117963"/>
            <a:ext cx="4122419" cy="102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endParaRPr sz="13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97;p17">
            <a:extLst>
              <a:ext uri="{FF2B5EF4-FFF2-40B4-BE49-F238E27FC236}">
                <a16:creationId xmlns:a16="http://schemas.microsoft.com/office/drawing/2014/main" id="{EDBD12F8-29E2-07EF-5230-A96D22893051}"/>
              </a:ext>
            </a:extLst>
          </p:cNvPr>
          <p:cNvSpPr txBox="1"/>
          <p:nvPr/>
        </p:nvSpPr>
        <p:spPr>
          <a:xfrm>
            <a:off x="213360" y="180962"/>
            <a:ext cx="337666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000"/>
              <a:buFont typeface="Poppins"/>
              <a:buNone/>
            </a:pPr>
            <a:r>
              <a:rPr lang="en" sz="28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Sounds painful … is it worth it?</a:t>
            </a:r>
            <a:endParaRPr sz="28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Google Shape;100;p17">
            <a:extLst>
              <a:ext uri="{FF2B5EF4-FFF2-40B4-BE49-F238E27FC236}">
                <a16:creationId xmlns:a16="http://schemas.microsoft.com/office/drawing/2014/main" id="{9D6010B6-D951-4525-A8E0-8D7414223BE7}"/>
              </a:ext>
            </a:extLst>
          </p:cNvPr>
          <p:cNvSpPr txBox="1"/>
          <p:nvPr/>
        </p:nvSpPr>
        <p:spPr>
          <a:xfrm>
            <a:off x="3128936" y="532945"/>
            <a:ext cx="1342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60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01;p17">
            <a:extLst>
              <a:ext uri="{FF2B5EF4-FFF2-40B4-BE49-F238E27FC236}">
                <a16:creationId xmlns:a16="http://schemas.microsoft.com/office/drawing/2014/main" id="{93742B53-5352-EA08-BFEC-F802A880E574}"/>
              </a:ext>
            </a:extLst>
          </p:cNvPr>
          <p:cNvSpPr txBox="1"/>
          <p:nvPr/>
        </p:nvSpPr>
        <p:spPr>
          <a:xfrm>
            <a:off x="-431355" y="19739"/>
            <a:ext cx="134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55;p27">
            <a:extLst>
              <a:ext uri="{FF2B5EF4-FFF2-40B4-BE49-F238E27FC236}">
                <a16:creationId xmlns:a16="http://schemas.microsoft.com/office/drawing/2014/main" id="{E17622A6-6254-49D5-985E-45F7653D4D25}"/>
              </a:ext>
            </a:extLst>
          </p:cNvPr>
          <p:cNvSpPr/>
          <p:nvPr/>
        </p:nvSpPr>
        <p:spPr>
          <a:xfrm>
            <a:off x="239895" y="1498980"/>
            <a:ext cx="226501" cy="239532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55;p27">
            <a:extLst>
              <a:ext uri="{FF2B5EF4-FFF2-40B4-BE49-F238E27FC236}">
                <a16:creationId xmlns:a16="http://schemas.microsoft.com/office/drawing/2014/main" id="{879CB272-161D-2A35-0949-EFD16C6F6334}"/>
              </a:ext>
            </a:extLst>
          </p:cNvPr>
          <p:cNvSpPr/>
          <p:nvPr/>
        </p:nvSpPr>
        <p:spPr>
          <a:xfrm>
            <a:off x="239895" y="2220058"/>
            <a:ext cx="226501" cy="239532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55;p27">
            <a:extLst>
              <a:ext uri="{FF2B5EF4-FFF2-40B4-BE49-F238E27FC236}">
                <a16:creationId xmlns:a16="http://schemas.microsoft.com/office/drawing/2014/main" id="{1AC373EF-967F-DF76-8192-9EC7FF5023E3}"/>
              </a:ext>
            </a:extLst>
          </p:cNvPr>
          <p:cNvSpPr/>
          <p:nvPr/>
        </p:nvSpPr>
        <p:spPr>
          <a:xfrm>
            <a:off x="239895" y="3183061"/>
            <a:ext cx="226501" cy="239532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8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883858-8B22-EF72-8897-C80B907C6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</p:spPr>
        <p:txBody>
          <a:bodyPr>
            <a:normAutofit/>
          </a:bodyPr>
          <a:lstStyle/>
          <a:p>
            <a:r>
              <a:rPr lang="en-US" dirty="0">
                <a:latin typeface="Poppins Medium" pitchFamily="2" charset="77"/>
                <a:cs typeface="Poppins Medium" pitchFamily="2" charset="77"/>
              </a:rPr>
              <a:t>Results through Shared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426685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883858-8B22-EF72-8897-C80B907C6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</p:spPr>
        <p:txBody>
          <a:bodyPr>
            <a:normAutofit/>
          </a:bodyPr>
          <a:lstStyle/>
          <a:p>
            <a:r>
              <a:rPr lang="en-US" dirty="0">
                <a:latin typeface="Poppins Medium" pitchFamily="2" charset="77"/>
                <a:cs typeface="Poppins Medium" pitchFamily="2" charset="77"/>
              </a:rPr>
              <a:t>Teamwork Matters</a:t>
            </a:r>
          </a:p>
        </p:txBody>
      </p:sp>
    </p:spTree>
    <p:extLst>
      <p:ext uri="{BB962C8B-B14F-4D97-AF65-F5344CB8AC3E}">
        <p14:creationId xmlns:p14="http://schemas.microsoft.com/office/powerpoint/2010/main" val="2408123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… Leads to </a:t>
            </a: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Wingdings" panose="05000000000000000000" pitchFamily="2" charset="2"/>
              </a:rPr>
              <a:t>Clear </a:t>
            </a: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Commitments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Commitment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F210520-FB16-909E-8D30-825714847DF7}"/>
              </a:ext>
            </a:extLst>
          </p:cNvPr>
          <p:cNvGrpSpPr/>
          <p:nvPr/>
        </p:nvGrpSpPr>
        <p:grpSpPr>
          <a:xfrm>
            <a:off x="381000" y="411480"/>
            <a:ext cx="7769500" cy="731520"/>
            <a:chOff x="381000" y="411480"/>
            <a:chExt cx="7769500" cy="7315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98FF524-210A-32ED-D77E-D2CC5AE6CF74}"/>
                </a:ext>
              </a:extLst>
            </p:cNvPr>
            <p:cNvGrpSpPr/>
            <p:nvPr/>
          </p:nvGrpSpPr>
          <p:grpSpPr>
            <a:xfrm>
              <a:off x="381000" y="411480"/>
              <a:ext cx="7769500" cy="731520"/>
              <a:chOff x="381000" y="411480"/>
              <a:chExt cx="7769500" cy="73152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7D685D-992A-439B-DDD8-9D9D0CF7FD24}"/>
                  </a:ext>
                </a:extLst>
              </p:cNvPr>
              <p:cNvSpPr txBox="1"/>
              <p:nvPr/>
            </p:nvSpPr>
            <p:spPr>
              <a:xfrm>
                <a:off x="1314923" y="469464"/>
                <a:ext cx="68355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Shift in communication:</a:t>
                </a:r>
              </a:p>
              <a:p>
                <a:r>
                  <a:rPr lang="en-US" sz="1600" dirty="0">
                    <a:solidFill>
                      <a:schemeClr val="accent3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	From “You decided …” to “We decided …”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D95CC09-6FFB-2840-DE72-601971E61650}"/>
                  </a:ext>
                </a:extLst>
              </p:cNvPr>
              <p:cNvSpPr/>
              <p:nvPr/>
            </p:nvSpPr>
            <p:spPr>
              <a:xfrm>
                <a:off x="381000" y="411480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72D1599-1CF9-5350-1F49-0475370A792F}"/>
                </a:ext>
              </a:extLst>
            </p:cNvPr>
            <p:cNvGrpSpPr/>
            <p:nvPr/>
          </p:nvGrpSpPr>
          <p:grpSpPr>
            <a:xfrm>
              <a:off x="558536" y="606056"/>
              <a:ext cx="376447" cy="353398"/>
              <a:chOff x="820570" y="1948277"/>
              <a:chExt cx="691826" cy="754865"/>
            </a:xfrm>
            <a:solidFill>
              <a:schemeClr val="bg1"/>
            </a:solidFill>
            <a:effectLst/>
          </p:grpSpPr>
          <p:sp>
            <p:nvSpPr>
              <p:cNvPr id="26" name="Freeform 1199">
                <a:extLst>
                  <a:ext uri="{FF2B5EF4-FFF2-40B4-BE49-F238E27FC236}">
                    <a16:creationId xmlns:a16="http://schemas.microsoft.com/office/drawing/2014/main" id="{51034B6C-06E7-0C94-FBDC-44EB5C41F6E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8059" y="2141808"/>
                <a:ext cx="514337" cy="561334"/>
              </a:xfrm>
              <a:custGeom>
                <a:avLst/>
                <a:gdLst>
                  <a:gd name="connsiteX0" fmla="*/ 335226 w 514337"/>
                  <a:gd name="connsiteY0" fmla="*/ 163794 h 561334"/>
                  <a:gd name="connsiteX1" fmla="*/ 375955 w 514337"/>
                  <a:gd name="connsiteY1" fmla="*/ 204931 h 561334"/>
                  <a:gd name="connsiteX2" fmla="*/ 335226 w 514337"/>
                  <a:gd name="connsiteY2" fmla="*/ 246068 h 561334"/>
                  <a:gd name="connsiteX3" fmla="*/ 306426 w 514337"/>
                  <a:gd name="connsiteY3" fmla="*/ 234019 h 561334"/>
                  <a:gd name="connsiteX4" fmla="*/ 296627 w 514337"/>
                  <a:gd name="connsiteY4" fmla="*/ 210125 h 561334"/>
                  <a:gd name="connsiteX5" fmla="*/ 286828 w 514337"/>
                  <a:gd name="connsiteY5" fmla="*/ 234019 h 561334"/>
                  <a:gd name="connsiteX6" fmla="*/ 258028 w 514337"/>
                  <a:gd name="connsiteY6" fmla="*/ 246068 h 561334"/>
                  <a:gd name="connsiteX7" fmla="*/ 229228 w 514337"/>
                  <a:gd name="connsiteY7" fmla="*/ 234019 h 561334"/>
                  <a:gd name="connsiteX8" fmla="*/ 218572 w 514337"/>
                  <a:gd name="connsiteY8" fmla="*/ 208034 h 561334"/>
                  <a:gd name="connsiteX9" fmla="*/ 207915 w 514337"/>
                  <a:gd name="connsiteY9" fmla="*/ 234019 h 561334"/>
                  <a:gd name="connsiteX10" fmla="*/ 179115 w 514337"/>
                  <a:gd name="connsiteY10" fmla="*/ 246068 h 561334"/>
                  <a:gd name="connsiteX11" fmla="*/ 138386 w 514337"/>
                  <a:gd name="connsiteY11" fmla="*/ 204931 h 561334"/>
                  <a:gd name="connsiteX12" fmla="*/ 179115 w 514337"/>
                  <a:gd name="connsiteY12" fmla="*/ 163794 h 561334"/>
                  <a:gd name="connsiteX13" fmla="*/ 207915 w 514337"/>
                  <a:gd name="connsiteY13" fmla="*/ 175843 h 561334"/>
                  <a:gd name="connsiteX14" fmla="*/ 218572 w 514337"/>
                  <a:gd name="connsiteY14" fmla="*/ 201828 h 561334"/>
                  <a:gd name="connsiteX15" fmla="*/ 229228 w 514337"/>
                  <a:gd name="connsiteY15" fmla="*/ 175843 h 561334"/>
                  <a:gd name="connsiteX16" fmla="*/ 258028 w 514337"/>
                  <a:gd name="connsiteY16" fmla="*/ 163794 h 561334"/>
                  <a:gd name="connsiteX17" fmla="*/ 286828 w 514337"/>
                  <a:gd name="connsiteY17" fmla="*/ 175843 h 561334"/>
                  <a:gd name="connsiteX18" fmla="*/ 296627 w 514337"/>
                  <a:gd name="connsiteY18" fmla="*/ 199737 h 561334"/>
                  <a:gd name="connsiteX19" fmla="*/ 306426 w 514337"/>
                  <a:gd name="connsiteY19" fmla="*/ 175843 h 561334"/>
                  <a:gd name="connsiteX20" fmla="*/ 335226 w 514337"/>
                  <a:gd name="connsiteY20" fmla="*/ 163794 h 561334"/>
                  <a:gd name="connsiteX21" fmla="*/ 306963 w 514337"/>
                  <a:gd name="connsiteY21" fmla="*/ 0 h 561334"/>
                  <a:gd name="connsiteX22" fmla="*/ 207748 w 514337"/>
                  <a:gd name="connsiteY22" fmla="*/ 0 h 561334"/>
                  <a:gd name="connsiteX23" fmla="*/ 104020 w 514337"/>
                  <a:gd name="connsiteY23" fmla="*/ 380023 h 561334"/>
                  <a:gd name="connsiteX24" fmla="*/ 207748 w 514337"/>
                  <a:gd name="connsiteY24" fmla="*/ 408427 h 561334"/>
                  <a:gd name="connsiteX25" fmla="*/ 362150 w 514337"/>
                  <a:gd name="connsiteY25" fmla="*/ 408427 h 561334"/>
                  <a:gd name="connsiteX26" fmla="*/ 507731 w 514337"/>
                  <a:gd name="connsiteY26" fmla="*/ 517662 h 561334"/>
                  <a:gd name="connsiteX27" fmla="*/ 514337 w 514337"/>
                  <a:gd name="connsiteY27" fmla="*/ 561334 h 561334"/>
                  <a:gd name="connsiteX28" fmla="*/ 514337 w 514337"/>
                  <a:gd name="connsiteY28" fmla="*/ 203147 h 561334"/>
                  <a:gd name="connsiteX29" fmla="*/ 306963 w 514337"/>
                  <a:gd name="connsiteY29" fmla="*/ 0 h 56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14337" h="561334">
                    <a:moveTo>
                      <a:pt x="335226" y="163794"/>
                    </a:moveTo>
                    <a:cubicBezTo>
                      <a:pt x="357720" y="163794"/>
                      <a:pt x="375955" y="182212"/>
                      <a:pt x="375955" y="204931"/>
                    </a:cubicBezTo>
                    <a:cubicBezTo>
                      <a:pt x="375955" y="227650"/>
                      <a:pt x="357720" y="246068"/>
                      <a:pt x="335226" y="246068"/>
                    </a:cubicBezTo>
                    <a:cubicBezTo>
                      <a:pt x="323979" y="246068"/>
                      <a:pt x="313797" y="241464"/>
                      <a:pt x="306426" y="234019"/>
                    </a:cubicBezTo>
                    <a:lnTo>
                      <a:pt x="296627" y="210125"/>
                    </a:lnTo>
                    <a:lnTo>
                      <a:pt x="286828" y="234019"/>
                    </a:lnTo>
                    <a:cubicBezTo>
                      <a:pt x="279457" y="241464"/>
                      <a:pt x="269275" y="246068"/>
                      <a:pt x="258028" y="246068"/>
                    </a:cubicBezTo>
                    <a:cubicBezTo>
                      <a:pt x="246781" y="246068"/>
                      <a:pt x="236599" y="241464"/>
                      <a:pt x="229228" y="234019"/>
                    </a:cubicBezTo>
                    <a:lnTo>
                      <a:pt x="218572" y="208034"/>
                    </a:lnTo>
                    <a:lnTo>
                      <a:pt x="207915" y="234019"/>
                    </a:lnTo>
                    <a:cubicBezTo>
                      <a:pt x="200544" y="241464"/>
                      <a:pt x="190362" y="246068"/>
                      <a:pt x="179115" y="246068"/>
                    </a:cubicBezTo>
                    <a:cubicBezTo>
                      <a:pt x="156621" y="246068"/>
                      <a:pt x="138386" y="227650"/>
                      <a:pt x="138386" y="204931"/>
                    </a:cubicBezTo>
                    <a:cubicBezTo>
                      <a:pt x="138386" y="182212"/>
                      <a:pt x="156621" y="163794"/>
                      <a:pt x="179115" y="163794"/>
                    </a:cubicBezTo>
                    <a:cubicBezTo>
                      <a:pt x="190362" y="163794"/>
                      <a:pt x="200544" y="168399"/>
                      <a:pt x="207915" y="175843"/>
                    </a:cubicBezTo>
                    <a:lnTo>
                      <a:pt x="218572" y="201828"/>
                    </a:lnTo>
                    <a:lnTo>
                      <a:pt x="229228" y="175843"/>
                    </a:lnTo>
                    <a:cubicBezTo>
                      <a:pt x="236599" y="168399"/>
                      <a:pt x="246781" y="163794"/>
                      <a:pt x="258028" y="163794"/>
                    </a:cubicBezTo>
                    <a:cubicBezTo>
                      <a:pt x="269275" y="163794"/>
                      <a:pt x="279457" y="168399"/>
                      <a:pt x="286828" y="175843"/>
                    </a:cubicBezTo>
                    <a:lnTo>
                      <a:pt x="296627" y="199737"/>
                    </a:lnTo>
                    <a:lnTo>
                      <a:pt x="306426" y="175843"/>
                    </a:lnTo>
                    <a:cubicBezTo>
                      <a:pt x="313797" y="168399"/>
                      <a:pt x="323979" y="163794"/>
                      <a:pt x="335226" y="163794"/>
                    </a:cubicBezTo>
                    <a:close/>
                    <a:moveTo>
                      <a:pt x="306963" y="0"/>
                    </a:moveTo>
                    <a:lnTo>
                      <a:pt x="207748" y="0"/>
                    </a:lnTo>
                    <a:cubicBezTo>
                      <a:pt x="-10418" y="11171"/>
                      <a:pt x="-75823" y="268598"/>
                      <a:pt x="104020" y="380023"/>
                    </a:cubicBezTo>
                    <a:cubicBezTo>
                      <a:pt x="131757" y="397986"/>
                      <a:pt x="174881" y="407416"/>
                      <a:pt x="207748" y="408427"/>
                    </a:cubicBezTo>
                    <a:lnTo>
                      <a:pt x="362150" y="408427"/>
                    </a:lnTo>
                    <a:cubicBezTo>
                      <a:pt x="446430" y="402870"/>
                      <a:pt x="501248" y="478594"/>
                      <a:pt x="507731" y="517662"/>
                    </a:cubicBezTo>
                    <a:cubicBezTo>
                      <a:pt x="509906" y="532201"/>
                      <a:pt x="512121" y="546796"/>
                      <a:pt x="514337" y="561334"/>
                    </a:cubicBezTo>
                    <a:lnTo>
                      <a:pt x="514337" y="203147"/>
                    </a:lnTo>
                    <a:cubicBezTo>
                      <a:pt x="489800" y="26720"/>
                      <a:pt x="357227" y="1460"/>
                      <a:pt x="30696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200">
                <a:extLst>
                  <a:ext uri="{FF2B5EF4-FFF2-40B4-BE49-F238E27FC236}">
                    <a16:creationId xmlns:a16="http://schemas.microsoft.com/office/drawing/2014/main" id="{D46C446F-FAC7-3CBB-12A9-0C9ED5107CD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0570" y="1948277"/>
                <a:ext cx="557763" cy="615486"/>
              </a:xfrm>
              <a:custGeom>
                <a:avLst/>
                <a:gdLst>
                  <a:gd name="connsiteX0" fmla="*/ 458598 w 774219"/>
                  <a:gd name="connsiteY0" fmla="*/ 0 h 862886"/>
                  <a:gd name="connsiteX1" fmla="*/ 307594 w 774219"/>
                  <a:gd name="connsiteY1" fmla="*/ 0 h 862886"/>
                  <a:gd name="connsiteX2" fmla="*/ 1497 w 774219"/>
                  <a:gd name="connsiteY2" fmla="*/ 234295 h 862886"/>
                  <a:gd name="connsiteX3" fmla="*/ 0 w 774219"/>
                  <a:gd name="connsiteY3" fmla="*/ 242532 h 862886"/>
                  <a:gd name="connsiteX4" fmla="*/ 13276 w 774219"/>
                  <a:gd name="connsiteY4" fmla="*/ 234937 h 862886"/>
                  <a:gd name="connsiteX5" fmla="*/ 126619 w 774219"/>
                  <a:gd name="connsiteY5" fmla="*/ 211931 h 862886"/>
                  <a:gd name="connsiteX6" fmla="*/ 277623 w 774219"/>
                  <a:gd name="connsiteY6" fmla="*/ 211931 h 862886"/>
                  <a:gd name="connsiteX7" fmla="*/ 593244 w 774219"/>
                  <a:gd name="connsiteY7" fmla="*/ 524210 h 862886"/>
                  <a:gd name="connsiteX8" fmla="*/ 593244 w 774219"/>
                  <a:gd name="connsiteY8" fmla="*/ 631487 h 862886"/>
                  <a:gd name="connsiteX9" fmla="*/ 629941 w 774219"/>
                  <a:gd name="connsiteY9" fmla="*/ 642024 h 862886"/>
                  <a:gd name="connsiteX10" fmla="*/ 764165 w 774219"/>
                  <a:gd name="connsiteY10" fmla="*/ 795754 h 862886"/>
                  <a:gd name="connsiteX11" fmla="*/ 774219 w 774219"/>
                  <a:gd name="connsiteY11" fmla="*/ 862886 h 862886"/>
                  <a:gd name="connsiteX12" fmla="*/ 774219 w 774219"/>
                  <a:gd name="connsiteY12" fmla="*/ 312279 h 862886"/>
                  <a:gd name="connsiteX13" fmla="*/ 458598 w 774219"/>
                  <a:gd name="connsiteY13" fmla="*/ 0 h 86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4219" h="862886">
                    <a:moveTo>
                      <a:pt x="458598" y="0"/>
                    </a:moveTo>
                    <a:lnTo>
                      <a:pt x="307594" y="0"/>
                    </a:lnTo>
                    <a:cubicBezTo>
                      <a:pt x="141572" y="8586"/>
                      <a:pt x="33674" y="111809"/>
                      <a:pt x="1497" y="234295"/>
                    </a:cubicBezTo>
                    <a:lnTo>
                      <a:pt x="0" y="242532"/>
                    </a:lnTo>
                    <a:lnTo>
                      <a:pt x="13276" y="234937"/>
                    </a:lnTo>
                    <a:cubicBezTo>
                      <a:pt x="47241" y="222139"/>
                      <a:pt x="85114" y="214078"/>
                      <a:pt x="126619" y="211931"/>
                    </a:cubicBezTo>
                    <a:lnTo>
                      <a:pt x="277623" y="211931"/>
                    </a:lnTo>
                    <a:cubicBezTo>
                      <a:pt x="354124" y="214175"/>
                      <a:pt x="555899" y="253005"/>
                      <a:pt x="593244" y="524210"/>
                    </a:cubicBezTo>
                    <a:lnTo>
                      <a:pt x="593244" y="631487"/>
                    </a:lnTo>
                    <a:lnTo>
                      <a:pt x="629941" y="642024"/>
                    </a:lnTo>
                    <a:cubicBezTo>
                      <a:pt x="707983" y="673973"/>
                      <a:pt x="756764" y="750711"/>
                      <a:pt x="764165" y="795754"/>
                    </a:cubicBezTo>
                    <a:cubicBezTo>
                      <a:pt x="767475" y="818102"/>
                      <a:pt x="770847" y="840537"/>
                      <a:pt x="774219" y="862886"/>
                    </a:cubicBezTo>
                    <a:lnTo>
                      <a:pt x="774219" y="312279"/>
                    </a:lnTo>
                    <a:cubicBezTo>
                      <a:pt x="736874" y="41074"/>
                      <a:pt x="535099" y="2244"/>
                      <a:pt x="458598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77861B-B958-FCAD-77A1-9C62A6BAD8E9}"/>
              </a:ext>
            </a:extLst>
          </p:cNvPr>
          <p:cNvGrpSpPr/>
          <p:nvPr/>
        </p:nvGrpSpPr>
        <p:grpSpPr>
          <a:xfrm>
            <a:off x="381000" y="2815036"/>
            <a:ext cx="7769500" cy="731520"/>
            <a:chOff x="381000" y="2815036"/>
            <a:chExt cx="7769500" cy="7315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25CC81-8BE9-8691-D4F3-C41FA3AA14F3}"/>
                </a:ext>
              </a:extLst>
            </p:cNvPr>
            <p:cNvGrpSpPr/>
            <p:nvPr/>
          </p:nvGrpSpPr>
          <p:grpSpPr>
            <a:xfrm>
              <a:off x="381000" y="2815036"/>
              <a:ext cx="7769500" cy="731520"/>
              <a:chOff x="381000" y="2815036"/>
              <a:chExt cx="7769500" cy="73152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BAE25B-F3F2-9D87-B59F-DD9FBD8B6BD1}"/>
                  </a:ext>
                </a:extLst>
              </p:cNvPr>
              <p:cNvSpPr txBox="1"/>
              <p:nvPr/>
            </p:nvSpPr>
            <p:spPr>
              <a:xfrm>
                <a:off x="1314923" y="2873020"/>
                <a:ext cx="68355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Shift in goal-setting:</a:t>
                </a:r>
              </a:p>
              <a:p>
                <a:r>
                  <a:rPr lang="en-US" sz="1600" dirty="0">
                    <a:solidFill>
                      <a:schemeClr val="accent3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	Personal and team goals become more aligned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E6280D7-BE5C-2DF1-2802-6ED9EF5B47E3}"/>
                  </a:ext>
                </a:extLst>
              </p:cNvPr>
              <p:cNvSpPr/>
              <p:nvPr/>
            </p:nvSpPr>
            <p:spPr>
              <a:xfrm>
                <a:off x="381000" y="2815036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AC1D88-1217-B924-66F4-8670BE771DF0}"/>
                </a:ext>
              </a:extLst>
            </p:cNvPr>
            <p:cNvGrpSpPr/>
            <p:nvPr/>
          </p:nvGrpSpPr>
          <p:grpSpPr>
            <a:xfrm>
              <a:off x="558030" y="2924158"/>
              <a:ext cx="435470" cy="435030"/>
              <a:chOff x="3833083" y="5174454"/>
              <a:chExt cx="1027048" cy="1026013"/>
            </a:xfrm>
            <a:solidFill>
              <a:schemeClr val="bg1"/>
            </a:solidFill>
            <a:effectLst/>
          </p:grpSpPr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98607215-7DA2-4052-836A-67FFD5678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083" y="5415709"/>
                <a:ext cx="786190" cy="784758"/>
              </a:xfrm>
              <a:custGeom>
                <a:avLst/>
                <a:gdLst>
                  <a:gd name="connsiteX0" fmla="*/ 393095 w 786190"/>
                  <a:gd name="connsiteY0" fmla="*/ 173756 h 784758"/>
                  <a:gd name="connsiteX1" fmla="*/ 477916 w 786190"/>
                  <a:gd name="connsiteY1" fmla="*/ 190881 h 784758"/>
                  <a:gd name="connsiteX2" fmla="*/ 494027 w 786190"/>
                  <a:gd name="connsiteY2" fmla="*/ 201743 h 784758"/>
                  <a:gd name="connsiteX3" fmla="*/ 416624 w 786190"/>
                  <a:gd name="connsiteY3" fmla="*/ 282698 h 784758"/>
                  <a:gd name="connsiteX4" fmla="*/ 393094 w 786190"/>
                  <a:gd name="connsiteY4" fmla="*/ 277947 h 784758"/>
                  <a:gd name="connsiteX5" fmla="*/ 279374 w 786190"/>
                  <a:gd name="connsiteY5" fmla="*/ 391665 h 784758"/>
                  <a:gd name="connsiteX6" fmla="*/ 393094 w 786190"/>
                  <a:gd name="connsiteY6" fmla="*/ 505383 h 784758"/>
                  <a:gd name="connsiteX7" fmla="*/ 506814 w 786190"/>
                  <a:gd name="connsiteY7" fmla="*/ 391665 h 784758"/>
                  <a:gd name="connsiteX8" fmla="*/ 503747 w 786190"/>
                  <a:gd name="connsiteY8" fmla="*/ 376474 h 784758"/>
                  <a:gd name="connsiteX9" fmla="*/ 584139 w 786190"/>
                  <a:gd name="connsiteY9" fmla="*/ 292394 h 784758"/>
                  <a:gd name="connsiteX10" fmla="*/ 593883 w 786190"/>
                  <a:gd name="connsiteY10" fmla="*/ 306845 h 784758"/>
                  <a:gd name="connsiteX11" fmla="*/ 611007 w 786190"/>
                  <a:gd name="connsiteY11" fmla="*/ 391665 h 784758"/>
                  <a:gd name="connsiteX12" fmla="*/ 393095 w 786190"/>
                  <a:gd name="connsiteY12" fmla="*/ 609574 h 784758"/>
                  <a:gd name="connsiteX13" fmla="*/ 175183 w 786190"/>
                  <a:gd name="connsiteY13" fmla="*/ 391665 h 784758"/>
                  <a:gd name="connsiteX14" fmla="*/ 393095 w 786190"/>
                  <a:gd name="connsiteY14" fmla="*/ 173756 h 784758"/>
                  <a:gd name="connsiteX15" fmla="*/ 393095 w 786190"/>
                  <a:gd name="connsiteY15" fmla="*/ 0 h 784758"/>
                  <a:gd name="connsiteX16" fmla="*/ 612878 w 786190"/>
                  <a:gd name="connsiteY16" fmla="*/ 67012 h 784758"/>
                  <a:gd name="connsiteX17" fmla="*/ 618456 w 786190"/>
                  <a:gd name="connsiteY17" fmla="*/ 71606 h 784758"/>
                  <a:gd name="connsiteX18" fmla="*/ 554285 w 786190"/>
                  <a:gd name="connsiteY18" fmla="*/ 138721 h 784758"/>
                  <a:gd name="connsiteX19" fmla="*/ 510537 w 786190"/>
                  <a:gd name="connsiteY19" fmla="*/ 115031 h 784758"/>
                  <a:gd name="connsiteX20" fmla="*/ 393095 w 786190"/>
                  <a:gd name="connsiteY20" fmla="*/ 91377 h 784758"/>
                  <a:gd name="connsiteX21" fmla="*/ 91377 w 786190"/>
                  <a:gd name="connsiteY21" fmla="*/ 392379 h 784758"/>
                  <a:gd name="connsiteX22" fmla="*/ 393095 w 786190"/>
                  <a:gd name="connsiteY22" fmla="*/ 693381 h 784758"/>
                  <a:gd name="connsiteX23" fmla="*/ 694813 w 786190"/>
                  <a:gd name="connsiteY23" fmla="*/ 392379 h 784758"/>
                  <a:gd name="connsiteX24" fmla="*/ 671103 w 786190"/>
                  <a:gd name="connsiteY24" fmla="*/ 275216 h 784758"/>
                  <a:gd name="connsiteX25" fmla="*/ 645521 w 786190"/>
                  <a:gd name="connsiteY25" fmla="*/ 228196 h 784758"/>
                  <a:gd name="connsiteX26" fmla="*/ 709432 w 786190"/>
                  <a:gd name="connsiteY26" fmla="*/ 161353 h 784758"/>
                  <a:gd name="connsiteX27" fmla="*/ 719056 w 786190"/>
                  <a:gd name="connsiteY27" fmla="*/ 172996 h 784758"/>
                  <a:gd name="connsiteX28" fmla="*/ 786190 w 786190"/>
                  <a:gd name="connsiteY28" fmla="*/ 392379 h 784758"/>
                  <a:gd name="connsiteX29" fmla="*/ 393095 w 786190"/>
                  <a:gd name="connsiteY29" fmla="*/ 784758 h 784758"/>
                  <a:gd name="connsiteX30" fmla="*/ 0 w 786190"/>
                  <a:gd name="connsiteY30" fmla="*/ 392379 h 784758"/>
                  <a:gd name="connsiteX31" fmla="*/ 393095 w 786190"/>
                  <a:gd name="connsiteY31" fmla="*/ 0 h 7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86190" h="784758">
                    <a:moveTo>
                      <a:pt x="393095" y="173756"/>
                    </a:moveTo>
                    <a:cubicBezTo>
                      <a:pt x="423183" y="173756"/>
                      <a:pt x="451846" y="179854"/>
                      <a:pt x="477916" y="190881"/>
                    </a:cubicBezTo>
                    <a:lnTo>
                      <a:pt x="494027" y="201743"/>
                    </a:lnTo>
                    <a:lnTo>
                      <a:pt x="416624" y="282698"/>
                    </a:lnTo>
                    <a:lnTo>
                      <a:pt x="393094" y="277947"/>
                    </a:lnTo>
                    <a:cubicBezTo>
                      <a:pt x="330288" y="277947"/>
                      <a:pt x="279374" y="328860"/>
                      <a:pt x="279374" y="391665"/>
                    </a:cubicBezTo>
                    <a:cubicBezTo>
                      <a:pt x="279374" y="454470"/>
                      <a:pt x="330288" y="505383"/>
                      <a:pt x="393094" y="505383"/>
                    </a:cubicBezTo>
                    <a:cubicBezTo>
                      <a:pt x="455900" y="505383"/>
                      <a:pt x="506814" y="454470"/>
                      <a:pt x="506814" y="391665"/>
                    </a:cubicBezTo>
                    <a:lnTo>
                      <a:pt x="503747" y="376474"/>
                    </a:lnTo>
                    <a:lnTo>
                      <a:pt x="584139" y="292394"/>
                    </a:lnTo>
                    <a:lnTo>
                      <a:pt x="593883" y="306845"/>
                    </a:lnTo>
                    <a:cubicBezTo>
                      <a:pt x="604910" y="332915"/>
                      <a:pt x="611007" y="361578"/>
                      <a:pt x="611007" y="391665"/>
                    </a:cubicBezTo>
                    <a:cubicBezTo>
                      <a:pt x="611007" y="512013"/>
                      <a:pt x="513444" y="609574"/>
                      <a:pt x="393095" y="609574"/>
                    </a:cubicBezTo>
                    <a:cubicBezTo>
                      <a:pt x="272746" y="609574"/>
                      <a:pt x="175183" y="512013"/>
                      <a:pt x="175183" y="391665"/>
                    </a:cubicBezTo>
                    <a:cubicBezTo>
                      <a:pt x="175183" y="271317"/>
                      <a:pt x="272746" y="173756"/>
                      <a:pt x="393095" y="173756"/>
                    </a:cubicBezTo>
                    <a:close/>
                    <a:moveTo>
                      <a:pt x="393095" y="0"/>
                    </a:moveTo>
                    <a:cubicBezTo>
                      <a:pt x="474508" y="0"/>
                      <a:pt x="550140" y="24704"/>
                      <a:pt x="612878" y="67012"/>
                    </a:cubicBezTo>
                    <a:lnTo>
                      <a:pt x="618456" y="71606"/>
                    </a:lnTo>
                    <a:lnTo>
                      <a:pt x="554285" y="138721"/>
                    </a:lnTo>
                    <a:lnTo>
                      <a:pt x="510537" y="115031"/>
                    </a:lnTo>
                    <a:cubicBezTo>
                      <a:pt x="474440" y="99800"/>
                      <a:pt x="434754" y="91377"/>
                      <a:pt x="393095" y="91377"/>
                    </a:cubicBezTo>
                    <a:cubicBezTo>
                      <a:pt x="226461" y="91377"/>
                      <a:pt x="91377" y="226140"/>
                      <a:pt x="91377" y="392379"/>
                    </a:cubicBezTo>
                    <a:cubicBezTo>
                      <a:pt x="91377" y="558618"/>
                      <a:pt x="226461" y="693381"/>
                      <a:pt x="393095" y="693381"/>
                    </a:cubicBezTo>
                    <a:cubicBezTo>
                      <a:pt x="559729" y="693381"/>
                      <a:pt x="694813" y="558618"/>
                      <a:pt x="694813" y="392379"/>
                    </a:cubicBezTo>
                    <a:cubicBezTo>
                      <a:pt x="694813" y="350819"/>
                      <a:pt x="686371" y="311227"/>
                      <a:pt x="671103" y="275216"/>
                    </a:cubicBezTo>
                    <a:lnTo>
                      <a:pt x="645521" y="228196"/>
                    </a:lnTo>
                    <a:lnTo>
                      <a:pt x="709432" y="161353"/>
                    </a:lnTo>
                    <a:lnTo>
                      <a:pt x="719056" y="172996"/>
                    </a:lnTo>
                    <a:cubicBezTo>
                      <a:pt x="761441" y="235620"/>
                      <a:pt x="786190" y="311115"/>
                      <a:pt x="786190" y="392379"/>
                    </a:cubicBezTo>
                    <a:cubicBezTo>
                      <a:pt x="786190" y="609084"/>
                      <a:pt x="610195" y="784758"/>
                      <a:pt x="393095" y="784758"/>
                    </a:cubicBezTo>
                    <a:cubicBezTo>
                      <a:pt x="175995" y="784758"/>
                      <a:pt x="0" y="609084"/>
                      <a:pt x="0" y="392379"/>
                    </a:cubicBezTo>
                    <a:cubicBezTo>
                      <a:pt x="0" y="175674"/>
                      <a:pt x="175995" y="0"/>
                      <a:pt x="39309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Rectangle 4">
                <a:extLst>
                  <a:ext uri="{FF2B5EF4-FFF2-40B4-BE49-F238E27FC236}">
                    <a16:creationId xmlns:a16="http://schemas.microsoft.com/office/drawing/2014/main" id="{CCC3EDDE-A81F-357E-A4CF-82B5BAD3E85B}"/>
                  </a:ext>
                </a:extLst>
              </p:cNvPr>
              <p:cNvSpPr/>
              <p:nvPr/>
            </p:nvSpPr>
            <p:spPr>
              <a:xfrm>
                <a:off x="4203369" y="5174454"/>
                <a:ext cx="656762" cy="649040"/>
              </a:xfrm>
              <a:custGeom>
                <a:avLst/>
                <a:gdLst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0 w 628650"/>
                  <a:gd name="connsiteY3" fmla="*/ 597694 h 597694"/>
                  <a:gd name="connsiteX4" fmla="*/ 0 w 628650"/>
                  <a:gd name="connsiteY4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16682 w 628650"/>
                  <a:gd name="connsiteY3" fmla="*/ 583407 h 597694"/>
                  <a:gd name="connsiteX4" fmla="*/ 0 w 628650"/>
                  <a:gd name="connsiteY4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16682 w 628650"/>
                  <a:gd name="connsiteY3" fmla="*/ 583407 h 597694"/>
                  <a:gd name="connsiteX4" fmla="*/ 107157 w 628650"/>
                  <a:gd name="connsiteY4" fmla="*/ 528637 h 597694"/>
                  <a:gd name="connsiteX5" fmla="*/ 0 w 628650"/>
                  <a:gd name="connsiteY5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16682 w 628650"/>
                  <a:gd name="connsiteY3" fmla="*/ 583407 h 597694"/>
                  <a:gd name="connsiteX4" fmla="*/ 61914 w 628650"/>
                  <a:gd name="connsiteY4" fmla="*/ 552450 h 597694"/>
                  <a:gd name="connsiteX5" fmla="*/ 0 w 628650"/>
                  <a:gd name="connsiteY5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00013 w 628650"/>
                  <a:gd name="connsiteY3" fmla="*/ 578644 h 597694"/>
                  <a:gd name="connsiteX4" fmla="*/ 61914 w 628650"/>
                  <a:gd name="connsiteY4" fmla="*/ 552450 h 597694"/>
                  <a:gd name="connsiteX5" fmla="*/ 0 w 628650"/>
                  <a:gd name="connsiteY5" fmla="*/ 0 h 597694"/>
                  <a:gd name="connsiteX0" fmla="*/ 295273 w 566736"/>
                  <a:gd name="connsiteY0" fmla="*/ 245269 h 597694"/>
                  <a:gd name="connsiteX1" fmla="*/ 566736 w 566736"/>
                  <a:gd name="connsiteY1" fmla="*/ 0 h 597694"/>
                  <a:gd name="connsiteX2" fmla="*/ 566736 w 566736"/>
                  <a:gd name="connsiteY2" fmla="*/ 597694 h 597694"/>
                  <a:gd name="connsiteX3" fmla="*/ 38099 w 566736"/>
                  <a:gd name="connsiteY3" fmla="*/ 578644 h 597694"/>
                  <a:gd name="connsiteX4" fmla="*/ 0 w 566736"/>
                  <a:gd name="connsiteY4" fmla="*/ 552450 h 597694"/>
                  <a:gd name="connsiteX5" fmla="*/ 295273 w 566736"/>
                  <a:gd name="connsiteY5" fmla="*/ 245269 h 597694"/>
                  <a:gd name="connsiteX0" fmla="*/ 302417 w 573880"/>
                  <a:gd name="connsiteY0" fmla="*/ 245269 h 597694"/>
                  <a:gd name="connsiteX1" fmla="*/ 573880 w 573880"/>
                  <a:gd name="connsiteY1" fmla="*/ 0 h 597694"/>
                  <a:gd name="connsiteX2" fmla="*/ 573880 w 573880"/>
                  <a:gd name="connsiteY2" fmla="*/ 597694 h 597694"/>
                  <a:gd name="connsiteX3" fmla="*/ 45243 w 573880"/>
                  <a:gd name="connsiteY3" fmla="*/ 578644 h 597694"/>
                  <a:gd name="connsiteX4" fmla="*/ 0 w 573880"/>
                  <a:gd name="connsiteY4" fmla="*/ 552450 h 597694"/>
                  <a:gd name="connsiteX5" fmla="*/ 302417 w 573880"/>
                  <a:gd name="connsiteY5" fmla="*/ 245269 h 597694"/>
                  <a:gd name="connsiteX0" fmla="*/ 307180 w 578643"/>
                  <a:gd name="connsiteY0" fmla="*/ 245269 h 597694"/>
                  <a:gd name="connsiteX1" fmla="*/ 578643 w 578643"/>
                  <a:gd name="connsiteY1" fmla="*/ 0 h 597694"/>
                  <a:gd name="connsiteX2" fmla="*/ 578643 w 578643"/>
                  <a:gd name="connsiteY2" fmla="*/ 597694 h 597694"/>
                  <a:gd name="connsiteX3" fmla="*/ 50006 w 578643"/>
                  <a:gd name="connsiteY3" fmla="*/ 578644 h 597694"/>
                  <a:gd name="connsiteX4" fmla="*/ 0 w 578643"/>
                  <a:gd name="connsiteY4" fmla="*/ 545307 h 597694"/>
                  <a:gd name="connsiteX5" fmla="*/ 307180 w 578643"/>
                  <a:gd name="connsiteY5" fmla="*/ 245269 h 597694"/>
                  <a:gd name="connsiteX0" fmla="*/ 297655 w 569118"/>
                  <a:gd name="connsiteY0" fmla="*/ 245269 h 597694"/>
                  <a:gd name="connsiteX1" fmla="*/ 569118 w 569118"/>
                  <a:gd name="connsiteY1" fmla="*/ 0 h 597694"/>
                  <a:gd name="connsiteX2" fmla="*/ 569118 w 569118"/>
                  <a:gd name="connsiteY2" fmla="*/ 597694 h 597694"/>
                  <a:gd name="connsiteX3" fmla="*/ 40481 w 569118"/>
                  <a:gd name="connsiteY3" fmla="*/ 578644 h 597694"/>
                  <a:gd name="connsiteX4" fmla="*/ 0 w 569118"/>
                  <a:gd name="connsiteY4" fmla="*/ 547688 h 597694"/>
                  <a:gd name="connsiteX5" fmla="*/ 297655 w 569118"/>
                  <a:gd name="connsiteY5" fmla="*/ 245269 h 597694"/>
                  <a:gd name="connsiteX0" fmla="*/ 288130 w 559593"/>
                  <a:gd name="connsiteY0" fmla="*/ 245269 h 597694"/>
                  <a:gd name="connsiteX1" fmla="*/ 559593 w 559593"/>
                  <a:gd name="connsiteY1" fmla="*/ 0 h 597694"/>
                  <a:gd name="connsiteX2" fmla="*/ 559593 w 559593"/>
                  <a:gd name="connsiteY2" fmla="*/ 597694 h 597694"/>
                  <a:gd name="connsiteX3" fmla="*/ 30956 w 559593"/>
                  <a:gd name="connsiteY3" fmla="*/ 578644 h 597694"/>
                  <a:gd name="connsiteX4" fmla="*/ 0 w 559593"/>
                  <a:gd name="connsiteY4" fmla="*/ 547688 h 597694"/>
                  <a:gd name="connsiteX5" fmla="*/ 288130 w 559593"/>
                  <a:gd name="connsiteY5" fmla="*/ 245269 h 597694"/>
                  <a:gd name="connsiteX0" fmla="*/ 295274 w 566737"/>
                  <a:gd name="connsiteY0" fmla="*/ 245269 h 597694"/>
                  <a:gd name="connsiteX1" fmla="*/ 566737 w 566737"/>
                  <a:gd name="connsiteY1" fmla="*/ 0 h 597694"/>
                  <a:gd name="connsiteX2" fmla="*/ 566737 w 566737"/>
                  <a:gd name="connsiteY2" fmla="*/ 597694 h 597694"/>
                  <a:gd name="connsiteX3" fmla="*/ 38100 w 566737"/>
                  <a:gd name="connsiteY3" fmla="*/ 578644 h 597694"/>
                  <a:gd name="connsiteX4" fmla="*/ 0 w 566737"/>
                  <a:gd name="connsiteY4" fmla="*/ 547688 h 597694"/>
                  <a:gd name="connsiteX5" fmla="*/ 295274 w 566737"/>
                  <a:gd name="connsiteY5" fmla="*/ 245269 h 597694"/>
                  <a:gd name="connsiteX0" fmla="*/ 297655 w 569118"/>
                  <a:gd name="connsiteY0" fmla="*/ 245269 h 597694"/>
                  <a:gd name="connsiteX1" fmla="*/ 569118 w 569118"/>
                  <a:gd name="connsiteY1" fmla="*/ 0 h 597694"/>
                  <a:gd name="connsiteX2" fmla="*/ 569118 w 569118"/>
                  <a:gd name="connsiteY2" fmla="*/ 597694 h 597694"/>
                  <a:gd name="connsiteX3" fmla="*/ 40481 w 569118"/>
                  <a:gd name="connsiteY3" fmla="*/ 578644 h 597694"/>
                  <a:gd name="connsiteX4" fmla="*/ 0 w 569118"/>
                  <a:gd name="connsiteY4" fmla="*/ 542926 h 597694"/>
                  <a:gd name="connsiteX5" fmla="*/ 297655 w 569118"/>
                  <a:gd name="connsiteY5" fmla="*/ 245269 h 597694"/>
                  <a:gd name="connsiteX0" fmla="*/ 297655 w 569118"/>
                  <a:gd name="connsiteY0" fmla="*/ 245269 h 597694"/>
                  <a:gd name="connsiteX1" fmla="*/ 423862 w 569118"/>
                  <a:gd name="connsiteY1" fmla="*/ 130969 h 597694"/>
                  <a:gd name="connsiteX2" fmla="*/ 569118 w 569118"/>
                  <a:gd name="connsiteY2" fmla="*/ 0 h 597694"/>
                  <a:gd name="connsiteX3" fmla="*/ 569118 w 569118"/>
                  <a:gd name="connsiteY3" fmla="*/ 597694 h 597694"/>
                  <a:gd name="connsiteX4" fmla="*/ 40481 w 569118"/>
                  <a:gd name="connsiteY4" fmla="*/ 578644 h 597694"/>
                  <a:gd name="connsiteX5" fmla="*/ 0 w 569118"/>
                  <a:gd name="connsiteY5" fmla="*/ 542926 h 597694"/>
                  <a:gd name="connsiteX6" fmla="*/ 297655 w 569118"/>
                  <a:gd name="connsiteY6" fmla="*/ 245269 h 597694"/>
                  <a:gd name="connsiteX0" fmla="*/ 297655 w 569118"/>
                  <a:gd name="connsiteY0" fmla="*/ 245269 h 597694"/>
                  <a:gd name="connsiteX1" fmla="*/ 354806 w 569118"/>
                  <a:gd name="connsiteY1" fmla="*/ 78582 h 597694"/>
                  <a:gd name="connsiteX2" fmla="*/ 569118 w 569118"/>
                  <a:gd name="connsiteY2" fmla="*/ 0 h 597694"/>
                  <a:gd name="connsiteX3" fmla="*/ 569118 w 569118"/>
                  <a:gd name="connsiteY3" fmla="*/ 597694 h 597694"/>
                  <a:gd name="connsiteX4" fmla="*/ 40481 w 569118"/>
                  <a:gd name="connsiteY4" fmla="*/ 578644 h 597694"/>
                  <a:gd name="connsiteX5" fmla="*/ 0 w 569118"/>
                  <a:gd name="connsiteY5" fmla="*/ 542926 h 597694"/>
                  <a:gd name="connsiteX6" fmla="*/ 297655 w 569118"/>
                  <a:gd name="connsiteY6" fmla="*/ 245269 h 597694"/>
                  <a:gd name="connsiteX0" fmla="*/ 297655 w 569118"/>
                  <a:gd name="connsiteY0" fmla="*/ 292894 h 645319"/>
                  <a:gd name="connsiteX1" fmla="*/ 354806 w 569118"/>
                  <a:gd name="connsiteY1" fmla="*/ 126207 h 645319"/>
                  <a:gd name="connsiteX2" fmla="*/ 473868 w 569118"/>
                  <a:gd name="connsiteY2" fmla="*/ 0 h 645319"/>
                  <a:gd name="connsiteX3" fmla="*/ 569118 w 569118"/>
                  <a:gd name="connsiteY3" fmla="*/ 645319 h 645319"/>
                  <a:gd name="connsiteX4" fmla="*/ 40481 w 569118"/>
                  <a:gd name="connsiteY4" fmla="*/ 626269 h 645319"/>
                  <a:gd name="connsiteX5" fmla="*/ 0 w 569118"/>
                  <a:gd name="connsiteY5" fmla="*/ 590551 h 645319"/>
                  <a:gd name="connsiteX6" fmla="*/ 297655 w 569118"/>
                  <a:gd name="connsiteY6" fmla="*/ 292894 h 645319"/>
                  <a:gd name="connsiteX0" fmla="*/ 297655 w 569118"/>
                  <a:gd name="connsiteY0" fmla="*/ 307181 h 659606"/>
                  <a:gd name="connsiteX1" fmla="*/ 354806 w 569118"/>
                  <a:gd name="connsiteY1" fmla="*/ 140494 h 659606"/>
                  <a:gd name="connsiteX2" fmla="*/ 478630 w 569118"/>
                  <a:gd name="connsiteY2" fmla="*/ 0 h 659606"/>
                  <a:gd name="connsiteX3" fmla="*/ 569118 w 569118"/>
                  <a:gd name="connsiteY3" fmla="*/ 659606 h 659606"/>
                  <a:gd name="connsiteX4" fmla="*/ 40481 w 569118"/>
                  <a:gd name="connsiteY4" fmla="*/ 640556 h 659606"/>
                  <a:gd name="connsiteX5" fmla="*/ 0 w 569118"/>
                  <a:gd name="connsiteY5" fmla="*/ 604838 h 659606"/>
                  <a:gd name="connsiteX6" fmla="*/ 297655 w 569118"/>
                  <a:gd name="connsiteY6" fmla="*/ 307181 h 659606"/>
                  <a:gd name="connsiteX0" fmla="*/ 297655 w 569118"/>
                  <a:gd name="connsiteY0" fmla="*/ 288131 h 640556"/>
                  <a:gd name="connsiteX1" fmla="*/ 354806 w 569118"/>
                  <a:gd name="connsiteY1" fmla="*/ 121444 h 640556"/>
                  <a:gd name="connsiteX2" fmla="*/ 478630 w 569118"/>
                  <a:gd name="connsiteY2" fmla="*/ 0 h 640556"/>
                  <a:gd name="connsiteX3" fmla="*/ 569118 w 569118"/>
                  <a:gd name="connsiteY3" fmla="*/ 640556 h 640556"/>
                  <a:gd name="connsiteX4" fmla="*/ 40481 w 569118"/>
                  <a:gd name="connsiteY4" fmla="*/ 621506 h 640556"/>
                  <a:gd name="connsiteX5" fmla="*/ 0 w 569118"/>
                  <a:gd name="connsiteY5" fmla="*/ 585788 h 640556"/>
                  <a:gd name="connsiteX6" fmla="*/ 297655 w 569118"/>
                  <a:gd name="connsiteY6" fmla="*/ 288131 h 640556"/>
                  <a:gd name="connsiteX0" fmla="*/ 297655 w 569118"/>
                  <a:gd name="connsiteY0" fmla="*/ 295275 h 647700"/>
                  <a:gd name="connsiteX1" fmla="*/ 354806 w 569118"/>
                  <a:gd name="connsiteY1" fmla="*/ 128588 h 647700"/>
                  <a:gd name="connsiteX2" fmla="*/ 476249 w 569118"/>
                  <a:gd name="connsiteY2" fmla="*/ 0 h 647700"/>
                  <a:gd name="connsiteX3" fmla="*/ 569118 w 569118"/>
                  <a:gd name="connsiteY3" fmla="*/ 647700 h 647700"/>
                  <a:gd name="connsiteX4" fmla="*/ 40481 w 569118"/>
                  <a:gd name="connsiteY4" fmla="*/ 628650 h 647700"/>
                  <a:gd name="connsiteX5" fmla="*/ 0 w 569118"/>
                  <a:gd name="connsiteY5" fmla="*/ 592932 h 647700"/>
                  <a:gd name="connsiteX6" fmla="*/ 297655 w 569118"/>
                  <a:gd name="connsiteY6" fmla="*/ 295275 h 647700"/>
                  <a:gd name="connsiteX0" fmla="*/ 297655 w 569118"/>
                  <a:gd name="connsiteY0" fmla="*/ 280988 h 633413"/>
                  <a:gd name="connsiteX1" fmla="*/ 354806 w 569118"/>
                  <a:gd name="connsiteY1" fmla="*/ 114301 h 633413"/>
                  <a:gd name="connsiteX2" fmla="*/ 478630 w 569118"/>
                  <a:gd name="connsiteY2" fmla="*/ 0 h 633413"/>
                  <a:gd name="connsiteX3" fmla="*/ 569118 w 569118"/>
                  <a:gd name="connsiteY3" fmla="*/ 633413 h 633413"/>
                  <a:gd name="connsiteX4" fmla="*/ 40481 w 569118"/>
                  <a:gd name="connsiteY4" fmla="*/ 614363 h 633413"/>
                  <a:gd name="connsiteX5" fmla="*/ 0 w 569118"/>
                  <a:gd name="connsiteY5" fmla="*/ 578645 h 633413"/>
                  <a:gd name="connsiteX6" fmla="*/ 297655 w 569118"/>
                  <a:gd name="connsiteY6" fmla="*/ 280988 h 633413"/>
                  <a:gd name="connsiteX0" fmla="*/ 297655 w 642937"/>
                  <a:gd name="connsiteY0" fmla="*/ 280988 h 614363"/>
                  <a:gd name="connsiteX1" fmla="*/ 354806 w 642937"/>
                  <a:gd name="connsiteY1" fmla="*/ 114301 h 614363"/>
                  <a:gd name="connsiteX2" fmla="*/ 478630 w 642937"/>
                  <a:gd name="connsiteY2" fmla="*/ 0 h 614363"/>
                  <a:gd name="connsiteX3" fmla="*/ 642937 w 642937"/>
                  <a:gd name="connsiteY3" fmla="*/ 147638 h 614363"/>
                  <a:gd name="connsiteX4" fmla="*/ 40481 w 642937"/>
                  <a:gd name="connsiteY4" fmla="*/ 614363 h 614363"/>
                  <a:gd name="connsiteX5" fmla="*/ 0 w 642937"/>
                  <a:gd name="connsiteY5" fmla="*/ 578645 h 614363"/>
                  <a:gd name="connsiteX6" fmla="*/ 297655 w 642937"/>
                  <a:gd name="connsiteY6" fmla="*/ 280988 h 614363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71486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292894 h 626269"/>
                  <a:gd name="connsiteX1" fmla="*/ 354806 w 642937"/>
                  <a:gd name="connsiteY1" fmla="*/ 126207 h 626269"/>
                  <a:gd name="connsiteX2" fmla="*/ 476248 w 642937"/>
                  <a:gd name="connsiteY2" fmla="*/ 0 h 626269"/>
                  <a:gd name="connsiteX3" fmla="*/ 642937 w 642937"/>
                  <a:gd name="connsiteY3" fmla="*/ 159544 h 626269"/>
                  <a:gd name="connsiteX4" fmla="*/ 40481 w 642937"/>
                  <a:gd name="connsiteY4" fmla="*/ 626269 h 626269"/>
                  <a:gd name="connsiteX5" fmla="*/ 0 w 642937"/>
                  <a:gd name="connsiteY5" fmla="*/ 590551 h 626269"/>
                  <a:gd name="connsiteX6" fmla="*/ 297655 w 642937"/>
                  <a:gd name="connsiteY6" fmla="*/ 292894 h 626269"/>
                  <a:gd name="connsiteX0" fmla="*/ 297655 w 642937"/>
                  <a:gd name="connsiteY0" fmla="*/ 288132 h 621507"/>
                  <a:gd name="connsiteX1" fmla="*/ 354806 w 642937"/>
                  <a:gd name="connsiteY1" fmla="*/ 121445 h 621507"/>
                  <a:gd name="connsiteX2" fmla="*/ 483392 w 642937"/>
                  <a:gd name="connsiteY2" fmla="*/ 0 h 621507"/>
                  <a:gd name="connsiteX3" fmla="*/ 642937 w 642937"/>
                  <a:gd name="connsiteY3" fmla="*/ 154782 h 621507"/>
                  <a:gd name="connsiteX4" fmla="*/ 40481 w 642937"/>
                  <a:gd name="connsiteY4" fmla="*/ 621507 h 621507"/>
                  <a:gd name="connsiteX5" fmla="*/ 0 w 642937"/>
                  <a:gd name="connsiteY5" fmla="*/ 585789 h 621507"/>
                  <a:gd name="connsiteX6" fmla="*/ 297655 w 642937"/>
                  <a:gd name="connsiteY6" fmla="*/ 288132 h 621507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64342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309563 h 642938"/>
                  <a:gd name="connsiteX1" fmla="*/ 354806 w 642937"/>
                  <a:gd name="connsiteY1" fmla="*/ 142876 h 642938"/>
                  <a:gd name="connsiteX2" fmla="*/ 457198 w 642937"/>
                  <a:gd name="connsiteY2" fmla="*/ 0 h 642938"/>
                  <a:gd name="connsiteX3" fmla="*/ 642937 w 642937"/>
                  <a:gd name="connsiteY3" fmla="*/ 176213 h 642938"/>
                  <a:gd name="connsiteX4" fmla="*/ 40481 w 642937"/>
                  <a:gd name="connsiteY4" fmla="*/ 642938 h 642938"/>
                  <a:gd name="connsiteX5" fmla="*/ 0 w 642937"/>
                  <a:gd name="connsiteY5" fmla="*/ 607220 h 642938"/>
                  <a:gd name="connsiteX6" fmla="*/ 297655 w 642937"/>
                  <a:gd name="connsiteY6" fmla="*/ 309563 h 642938"/>
                  <a:gd name="connsiteX0" fmla="*/ 297655 w 642937"/>
                  <a:gd name="connsiteY0" fmla="*/ 304801 h 638176"/>
                  <a:gd name="connsiteX1" fmla="*/ 354806 w 642937"/>
                  <a:gd name="connsiteY1" fmla="*/ 138114 h 638176"/>
                  <a:gd name="connsiteX2" fmla="*/ 469105 w 642937"/>
                  <a:gd name="connsiteY2" fmla="*/ 0 h 638176"/>
                  <a:gd name="connsiteX3" fmla="*/ 642937 w 642937"/>
                  <a:gd name="connsiteY3" fmla="*/ 171451 h 638176"/>
                  <a:gd name="connsiteX4" fmla="*/ 40481 w 642937"/>
                  <a:gd name="connsiteY4" fmla="*/ 638176 h 638176"/>
                  <a:gd name="connsiteX5" fmla="*/ 0 w 642937"/>
                  <a:gd name="connsiteY5" fmla="*/ 602458 h 638176"/>
                  <a:gd name="connsiteX6" fmla="*/ 297655 w 642937"/>
                  <a:gd name="connsiteY6" fmla="*/ 304801 h 638176"/>
                  <a:gd name="connsiteX0" fmla="*/ 297655 w 642937"/>
                  <a:gd name="connsiteY0" fmla="*/ 295276 h 628651"/>
                  <a:gd name="connsiteX1" fmla="*/ 354806 w 642937"/>
                  <a:gd name="connsiteY1" fmla="*/ 128589 h 628651"/>
                  <a:gd name="connsiteX2" fmla="*/ 481011 w 642937"/>
                  <a:gd name="connsiteY2" fmla="*/ 0 h 628651"/>
                  <a:gd name="connsiteX3" fmla="*/ 642937 w 642937"/>
                  <a:gd name="connsiteY3" fmla="*/ 161926 h 628651"/>
                  <a:gd name="connsiteX4" fmla="*/ 40481 w 642937"/>
                  <a:gd name="connsiteY4" fmla="*/ 628651 h 628651"/>
                  <a:gd name="connsiteX5" fmla="*/ 0 w 642937"/>
                  <a:gd name="connsiteY5" fmla="*/ 592933 h 628651"/>
                  <a:gd name="connsiteX6" fmla="*/ 297655 w 642937"/>
                  <a:gd name="connsiteY6" fmla="*/ 295276 h 628651"/>
                  <a:gd name="connsiteX0" fmla="*/ 297655 w 642937"/>
                  <a:gd name="connsiteY0" fmla="*/ 292894 h 626269"/>
                  <a:gd name="connsiteX1" fmla="*/ 354806 w 642937"/>
                  <a:gd name="connsiteY1" fmla="*/ 126207 h 626269"/>
                  <a:gd name="connsiteX2" fmla="*/ 485773 w 642937"/>
                  <a:gd name="connsiteY2" fmla="*/ 0 h 626269"/>
                  <a:gd name="connsiteX3" fmla="*/ 642937 w 642937"/>
                  <a:gd name="connsiteY3" fmla="*/ 159544 h 626269"/>
                  <a:gd name="connsiteX4" fmla="*/ 40481 w 642937"/>
                  <a:gd name="connsiteY4" fmla="*/ 626269 h 626269"/>
                  <a:gd name="connsiteX5" fmla="*/ 0 w 642937"/>
                  <a:gd name="connsiteY5" fmla="*/ 590551 h 626269"/>
                  <a:gd name="connsiteX6" fmla="*/ 297655 w 642937"/>
                  <a:gd name="connsiteY6" fmla="*/ 292894 h 626269"/>
                  <a:gd name="connsiteX0" fmla="*/ 297655 w 642937"/>
                  <a:gd name="connsiteY0" fmla="*/ 288132 h 621507"/>
                  <a:gd name="connsiteX1" fmla="*/ 354806 w 642937"/>
                  <a:gd name="connsiteY1" fmla="*/ 121445 h 621507"/>
                  <a:gd name="connsiteX2" fmla="*/ 492917 w 642937"/>
                  <a:gd name="connsiteY2" fmla="*/ 0 h 621507"/>
                  <a:gd name="connsiteX3" fmla="*/ 642937 w 642937"/>
                  <a:gd name="connsiteY3" fmla="*/ 154782 h 621507"/>
                  <a:gd name="connsiteX4" fmla="*/ 40481 w 642937"/>
                  <a:gd name="connsiteY4" fmla="*/ 621507 h 621507"/>
                  <a:gd name="connsiteX5" fmla="*/ 0 w 642937"/>
                  <a:gd name="connsiteY5" fmla="*/ 585789 h 621507"/>
                  <a:gd name="connsiteX6" fmla="*/ 297655 w 642937"/>
                  <a:gd name="connsiteY6" fmla="*/ 288132 h 621507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83392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76248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314326 h 647701"/>
                  <a:gd name="connsiteX1" fmla="*/ 354806 w 642937"/>
                  <a:gd name="connsiteY1" fmla="*/ 147639 h 647701"/>
                  <a:gd name="connsiteX2" fmla="*/ 476248 w 642937"/>
                  <a:gd name="connsiteY2" fmla="*/ 0 h 647701"/>
                  <a:gd name="connsiteX3" fmla="*/ 642937 w 642937"/>
                  <a:gd name="connsiteY3" fmla="*/ 180976 h 647701"/>
                  <a:gd name="connsiteX4" fmla="*/ 40481 w 642937"/>
                  <a:gd name="connsiteY4" fmla="*/ 647701 h 647701"/>
                  <a:gd name="connsiteX5" fmla="*/ 0 w 642937"/>
                  <a:gd name="connsiteY5" fmla="*/ 611983 h 647701"/>
                  <a:gd name="connsiteX6" fmla="*/ 297655 w 642937"/>
                  <a:gd name="connsiteY6" fmla="*/ 314326 h 647701"/>
                  <a:gd name="connsiteX0" fmla="*/ 297655 w 642937"/>
                  <a:gd name="connsiteY0" fmla="*/ 316707 h 650082"/>
                  <a:gd name="connsiteX1" fmla="*/ 354806 w 642937"/>
                  <a:gd name="connsiteY1" fmla="*/ 150020 h 650082"/>
                  <a:gd name="connsiteX2" fmla="*/ 464342 w 642937"/>
                  <a:gd name="connsiteY2" fmla="*/ 0 h 650082"/>
                  <a:gd name="connsiteX3" fmla="*/ 642937 w 642937"/>
                  <a:gd name="connsiteY3" fmla="*/ 183357 h 650082"/>
                  <a:gd name="connsiteX4" fmla="*/ 40481 w 642937"/>
                  <a:gd name="connsiteY4" fmla="*/ 650082 h 650082"/>
                  <a:gd name="connsiteX5" fmla="*/ 0 w 642937"/>
                  <a:gd name="connsiteY5" fmla="*/ 614364 h 650082"/>
                  <a:gd name="connsiteX6" fmla="*/ 297655 w 642937"/>
                  <a:gd name="connsiteY6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40481 w 666749"/>
                  <a:gd name="connsiteY4" fmla="*/ 650082 h 650082"/>
                  <a:gd name="connsiteX5" fmla="*/ 0 w 666749"/>
                  <a:gd name="connsiteY5" fmla="*/ 614364 h 650082"/>
                  <a:gd name="connsiteX6" fmla="*/ 297655 w 666749"/>
                  <a:gd name="connsiteY6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395287 w 666749"/>
                  <a:gd name="connsiteY4" fmla="*/ 392909 h 650082"/>
                  <a:gd name="connsiteX5" fmla="*/ 40481 w 666749"/>
                  <a:gd name="connsiteY5" fmla="*/ 650082 h 650082"/>
                  <a:gd name="connsiteX6" fmla="*/ 0 w 666749"/>
                  <a:gd name="connsiteY6" fmla="*/ 614364 h 650082"/>
                  <a:gd name="connsiteX7" fmla="*/ 297655 w 666749"/>
                  <a:gd name="connsiteY7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338137 w 666749"/>
                  <a:gd name="connsiteY4" fmla="*/ 361953 h 650082"/>
                  <a:gd name="connsiteX5" fmla="*/ 40481 w 666749"/>
                  <a:gd name="connsiteY5" fmla="*/ 650082 h 650082"/>
                  <a:gd name="connsiteX6" fmla="*/ 0 w 666749"/>
                  <a:gd name="connsiteY6" fmla="*/ 614364 h 650082"/>
                  <a:gd name="connsiteX7" fmla="*/ 297655 w 666749"/>
                  <a:gd name="connsiteY7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516731 w 666749"/>
                  <a:gd name="connsiteY4" fmla="*/ 271465 h 650082"/>
                  <a:gd name="connsiteX5" fmla="*/ 338137 w 666749"/>
                  <a:gd name="connsiteY5" fmla="*/ 361953 h 650082"/>
                  <a:gd name="connsiteX6" fmla="*/ 40481 w 666749"/>
                  <a:gd name="connsiteY6" fmla="*/ 650082 h 650082"/>
                  <a:gd name="connsiteX7" fmla="*/ 0 w 666749"/>
                  <a:gd name="connsiteY7" fmla="*/ 614364 h 650082"/>
                  <a:gd name="connsiteX8" fmla="*/ 297655 w 666749"/>
                  <a:gd name="connsiteY8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511969 w 666749"/>
                  <a:gd name="connsiteY4" fmla="*/ 328615 h 650082"/>
                  <a:gd name="connsiteX5" fmla="*/ 338137 w 666749"/>
                  <a:gd name="connsiteY5" fmla="*/ 361953 h 650082"/>
                  <a:gd name="connsiteX6" fmla="*/ 40481 w 666749"/>
                  <a:gd name="connsiteY6" fmla="*/ 650082 h 650082"/>
                  <a:gd name="connsiteX7" fmla="*/ 0 w 666749"/>
                  <a:gd name="connsiteY7" fmla="*/ 614364 h 650082"/>
                  <a:gd name="connsiteX8" fmla="*/ 297655 w 666749"/>
                  <a:gd name="connsiteY8" fmla="*/ 316707 h 650082"/>
                  <a:gd name="connsiteX0" fmla="*/ 297655 w 657224"/>
                  <a:gd name="connsiteY0" fmla="*/ 316707 h 650082"/>
                  <a:gd name="connsiteX1" fmla="*/ 354806 w 657224"/>
                  <a:gd name="connsiteY1" fmla="*/ 150020 h 650082"/>
                  <a:gd name="connsiteX2" fmla="*/ 464342 w 657224"/>
                  <a:gd name="connsiteY2" fmla="*/ 0 h 650082"/>
                  <a:gd name="connsiteX3" fmla="*/ 657224 w 657224"/>
                  <a:gd name="connsiteY3" fmla="*/ 183357 h 650082"/>
                  <a:gd name="connsiteX4" fmla="*/ 511969 w 657224"/>
                  <a:gd name="connsiteY4" fmla="*/ 328615 h 650082"/>
                  <a:gd name="connsiteX5" fmla="*/ 338137 w 657224"/>
                  <a:gd name="connsiteY5" fmla="*/ 361953 h 650082"/>
                  <a:gd name="connsiteX6" fmla="*/ 40481 w 657224"/>
                  <a:gd name="connsiteY6" fmla="*/ 650082 h 650082"/>
                  <a:gd name="connsiteX7" fmla="*/ 0 w 657224"/>
                  <a:gd name="connsiteY7" fmla="*/ 614364 h 650082"/>
                  <a:gd name="connsiteX8" fmla="*/ 297655 w 657224"/>
                  <a:gd name="connsiteY8" fmla="*/ 316707 h 650082"/>
                  <a:gd name="connsiteX0" fmla="*/ 297655 w 657224"/>
                  <a:gd name="connsiteY0" fmla="*/ 314326 h 647701"/>
                  <a:gd name="connsiteX1" fmla="*/ 354806 w 657224"/>
                  <a:gd name="connsiteY1" fmla="*/ 147639 h 647701"/>
                  <a:gd name="connsiteX2" fmla="*/ 473867 w 657224"/>
                  <a:gd name="connsiteY2" fmla="*/ 0 h 647701"/>
                  <a:gd name="connsiteX3" fmla="*/ 657224 w 657224"/>
                  <a:gd name="connsiteY3" fmla="*/ 180976 h 647701"/>
                  <a:gd name="connsiteX4" fmla="*/ 511969 w 657224"/>
                  <a:gd name="connsiteY4" fmla="*/ 326234 h 647701"/>
                  <a:gd name="connsiteX5" fmla="*/ 338137 w 657224"/>
                  <a:gd name="connsiteY5" fmla="*/ 359572 h 647701"/>
                  <a:gd name="connsiteX6" fmla="*/ 40481 w 657224"/>
                  <a:gd name="connsiteY6" fmla="*/ 647701 h 647701"/>
                  <a:gd name="connsiteX7" fmla="*/ 0 w 657224"/>
                  <a:gd name="connsiteY7" fmla="*/ 611983 h 647701"/>
                  <a:gd name="connsiteX8" fmla="*/ 297655 w 657224"/>
                  <a:gd name="connsiteY8" fmla="*/ 314326 h 647701"/>
                  <a:gd name="connsiteX0" fmla="*/ 297655 w 657224"/>
                  <a:gd name="connsiteY0" fmla="*/ 314326 h 647701"/>
                  <a:gd name="connsiteX1" fmla="*/ 354806 w 657224"/>
                  <a:gd name="connsiteY1" fmla="*/ 147639 h 647701"/>
                  <a:gd name="connsiteX2" fmla="*/ 473867 w 657224"/>
                  <a:gd name="connsiteY2" fmla="*/ 0 h 647701"/>
                  <a:gd name="connsiteX3" fmla="*/ 657224 w 657224"/>
                  <a:gd name="connsiteY3" fmla="*/ 180976 h 647701"/>
                  <a:gd name="connsiteX4" fmla="*/ 511969 w 657224"/>
                  <a:gd name="connsiteY4" fmla="*/ 326234 h 647701"/>
                  <a:gd name="connsiteX5" fmla="*/ 338137 w 657224"/>
                  <a:gd name="connsiteY5" fmla="*/ 359572 h 647701"/>
                  <a:gd name="connsiteX6" fmla="*/ 40481 w 657224"/>
                  <a:gd name="connsiteY6" fmla="*/ 647701 h 647701"/>
                  <a:gd name="connsiteX7" fmla="*/ 0 w 657224"/>
                  <a:gd name="connsiteY7" fmla="*/ 611983 h 647701"/>
                  <a:gd name="connsiteX8" fmla="*/ 297655 w 657224"/>
                  <a:gd name="connsiteY8" fmla="*/ 314326 h 647701"/>
                  <a:gd name="connsiteX0" fmla="*/ 297655 w 657224"/>
                  <a:gd name="connsiteY0" fmla="*/ 307182 h 640557"/>
                  <a:gd name="connsiteX1" fmla="*/ 354806 w 657224"/>
                  <a:gd name="connsiteY1" fmla="*/ 140495 h 640557"/>
                  <a:gd name="connsiteX2" fmla="*/ 478630 w 657224"/>
                  <a:gd name="connsiteY2" fmla="*/ 0 h 640557"/>
                  <a:gd name="connsiteX3" fmla="*/ 657224 w 657224"/>
                  <a:gd name="connsiteY3" fmla="*/ 173832 h 640557"/>
                  <a:gd name="connsiteX4" fmla="*/ 511969 w 657224"/>
                  <a:gd name="connsiteY4" fmla="*/ 319090 h 640557"/>
                  <a:gd name="connsiteX5" fmla="*/ 338137 w 657224"/>
                  <a:gd name="connsiteY5" fmla="*/ 352428 h 640557"/>
                  <a:gd name="connsiteX6" fmla="*/ 40481 w 657224"/>
                  <a:gd name="connsiteY6" fmla="*/ 640557 h 640557"/>
                  <a:gd name="connsiteX7" fmla="*/ 0 w 657224"/>
                  <a:gd name="connsiteY7" fmla="*/ 604839 h 640557"/>
                  <a:gd name="connsiteX8" fmla="*/ 297655 w 657224"/>
                  <a:gd name="connsiteY8" fmla="*/ 307182 h 640557"/>
                  <a:gd name="connsiteX0" fmla="*/ 297655 w 657224"/>
                  <a:gd name="connsiteY0" fmla="*/ 316707 h 650082"/>
                  <a:gd name="connsiteX1" fmla="*/ 354806 w 657224"/>
                  <a:gd name="connsiteY1" fmla="*/ 150020 h 650082"/>
                  <a:gd name="connsiteX2" fmla="*/ 473867 w 657224"/>
                  <a:gd name="connsiteY2" fmla="*/ 0 h 650082"/>
                  <a:gd name="connsiteX3" fmla="*/ 657224 w 657224"/>
                  <a:gd name="connsiteY3" fmla="*/ 183357 h 650082"/>
                  <a:gd name="connsiteX4" fmla="*/ 511969 w 657224"/>
                  <a:gd name="connsiteY4" fmla="*/ 328615 h 650082"/>
                  <a:gd name="connsiteX5" fmla="*/ 338137 w 657224"/>
                  <a:gd name="connsiteY5" fmla="*/ 361953 h 650082"/>
                  <a:gd name="connsiteX6" fmla="*/ 40481 w 657224"/>
                  <a:gd name="connsiteY6" fmla="*/ 650082 h 650082"/>
                  <a:gd name="connsiteX7" fmla="*/ 0 w 657224"/>
                  <a:gd name="connsiteY7" fmla="*/ 614364 h 650082"/>
                  <a:gd name="connsiteX8" fmla="*/ 297655 w 657224"/>
                  <a:gd name="connsiteY8" fmla="*/ 316707 h 650082"/>
                  <a:gd name="connsiteX0" fmla="*/ 297655 w 657224"/>
                  <a:gd name="connsiteY0" fmla="*/ 323851 h 657226"/>
                  <a:gd name="connsiteX1" fmla="*/ 354806 w 657224"/>
                  <a:gd name="connsiteY1" fmla="*/ 157164 h 657226"/>
                  <a:gd name="connsiteX2" fmla="*/ 469105 w 657224"/>
                  <a:gd name="connsiteY2" fmla="*/ 0 h 657226"/>
                  <a:gd name="connsiteX3" fmla="*/ 657224 w 657224"/>
                  <a:gd name="connsiteY3" fmla="*/ 190501 h 657226"/>
                  <a:gd name="connsiteX4" fmla="*/ 511969 w 657224"/>
                  <a:gd name="connsiteY4" fmla="*/ 335759 h 657226"/>
                  <a:gd name="connsiteX5" fmla="*/ 338137 w 657224"/>
                  <a:gd name="connsiteY5" fmla="*/ 369097 h 657226"/>
                  <a:gd name="connsiteX6" fmla="*/ 40481 w 657224"/>
                  <a:gd name="connsiteY6" fmla="*/ 657226 h 657226"/>
                  <a:gd name="connsiteX7" fmla="*/ 0 w 657224"/>
                  <a:gd name="connsiteY7" fmla="*/ 621508 h 657226"/>
                  <a:gd name="connsiteX8" fmla="*/ 297655 w 657224"/>
                  <a:gd name="connsiteY8" fmla="*/ 323851 h 657226"/>
                  <a:gd name="connsiteX0" fmla="*/ 297655 w 657224"/>
                  <a:gd name="connsiteY0" fmla="*/ 314326 h 647701"/>
                  <a:gd name="connsiteX1" fmla="*/ 354806 w 657224"/>
                  <a:gd name="connsiteY1" fmla="*/ 147639 h 647701"/>
                  <a:gd name="connsiteX2" fmla="*/ 481011 w 657224"/>
                  <a:gd name="connsiteY2" fmla="*/ 0 h 647701"/>
                  <a:gd name="connsiteX3" fmla="*/ 657224 w 657224"/>
                  <a:gd name="connsiteY3" fmla="*/ 180976 h 647701"/>
                  <a:gd name="connsiteX4" fmla="*/ 511969 w 657224"/>
                  <a:gd name="connsiteY4" fmla="*/ 326234 h 647701"/>
                  <a:gd name="connsiteX5" fmla="*/ 338137 w 657224"/>
                  <a:gd name="connsiteY5" fmla="*/ 359572 h 647701"/>
                  <a:gd name="connsiteX6" fmla="*/ 40481 w 657224"/>
                  <a:gd name="connsiteY6" fmla="*/ 647701 h 647701"/>
                  <a:gd name="connsiteX7" fmla="*/ 0 w 657224"/>
                  <a:gd name="connsiteY7" fmla="*/ 611983 h 647701"/>
                  <a:gd name="connsiteX8" fmla="*/ 297655 w 657224"/>
                  <a:gd name="connsiteY8" fmla="*/ 314326 h 647701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657224 w 657224"/>
                  <a:gd name="connsiteY3" fmla="*/ 178595 h 645320"/>
                  <a:gd name="connsiteX4" fmla="*/ 511969 w 657224"/>
                  <a:gd name="connsiteY4" fmla="*/ 323853 h 645320"/>
                  <a:gd name="connsiteX5" fmla="*/ 338137 w 657224"/>
                  <a:gd name="connsiteY5" fmla="*/ 357191 h 645320"/>
                  <a:gd name="connsiteX6" fmla="*/ 40481 w 657224"/>
                  <a:gd name="connsiteY6" fmla="*/ 645320 h 645320"/>
                  <a:gd name="connsiteX7" fmla="*/ 0 w 657224"/>
                  <a:gd name="connsiteY7" fmla="*/ 609602 h 645320"/>
                  <a:gd name="connsiteX8" fmla="*/ 297655 w 657224"/>
                  <a:gd name="connsiteY8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73881 w 657224"/>
                  <a:gd name="connsiteY3" fmla="*/ 97633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50082"/>
                  <a:gd name="connsiteX1" fmla="*/ 354806 w 657224"/>
                  <a:gd name="connsiteY1" fmla="*/ 145258 h 650082"/>
                  <a:gd name="connsiteX2" fmla="*/ 476249 w 657224"/>
                  <a:gd name="connsiteY2" fmla="*/ 0 h 650082"/>
                  <a:gd name="connsiteX3" fmla="*/ 531019 w 657224"/>
                  <a:gd name="connsiteY3" fmla="*/ 130970 h 650082"/>
                  <a:gd name="connsiteX4" fmla="*/ 657224 w 657224"/>
                  <a:gd name="connsiteY4" fmla="*/ 178595 h 650082"/>
                  <a:gd name="connsiteX5" fmla="*/ 511969 w 657224"/>
                  <a:gd name="connsiteY5" fmla="*/ 323853 h 650082"/>
                  <a:gd name="connsiteX6" fmla="*/ 338137 w 657224"/>
                  <a:gd name="connsiteY6" fmla="*/ 357191 h 650082"/>
                  <a:gd name="connsiteX7" fmla="*/ 40481 w 657224"/>
                  <a:gd name="connsiteY7" fmla="*/ 650082 h 650082"/>
                  <a:gd name="connsiteX8" fmla="*/ 0 w 657224"/>
                  <a:gd name="connsiteY8" fmla="*/ 609602 h 650082"/>
                  <a:gd name="connsiteX9" fmla="*/ 297655 w 657224"/>
                  <a:gd name="connsiteY9" fmla="*/ 311945 h 650082"/>
                  <a:gd name="connsiteX0" fmla="*/ 297655 w 657224"/>
                  <a:gd name="connsiteY0" fmla="*/ 311945 h 652464"/>
                  <a:gd name="connsiteX1" fmla="*/ 354806 w 657224"/>
                  <a:gd name="connsiteY1" fmla="*/ 145258 h 652464"/>
                  <a:gd name="connsiteX2" fmla="*/ 476249 w 657224"/>
                  <a:gd name="connsiteY2" fmla="*/ 0 h 652464"/>
                  <a:gd name="connsiteX3" fmla="*/ 531019 w 657224"/>
                  <a:gd name="connsiteY3" fmla="*/ 130970 h 652464"/>
                  <a:gd name="connsiteX4" fmla="*/ 657224 w 657224"/>
                  <a:gd name="connsiteY4" fmla="*/ 178595 h 652464"/>
                  <a:gd name="connsiteX5" fmla="*/ 511969 w 657224"/>
                  <a:gd name="connsiteY5" fmla="*/ 323853 h 652464"/>
                  <a:gd name="connsiteX6" fmla="*/ 338137 w 657224"/>
                  <a:gd name="connsiteY6" fmla="*/ 357191 h 652464"/>
                  <a:gd name="connsiteX7" fmla="*/ 47625 w 657224"/>
                  <a:gd name="connsiteY7" fmla="*/ 652464 h 652464"/>
                  <a:gd name="connsiteX8" fmla="*/ 0 w 657224"/>
                  <a:gd name="connsiteY8" fmla="*/ 609602 h 652464"/>
                  <a:gd name="connsiteX9" fmla="*/ 297655 w 657224"/>
                  <a:gd name="connsiteY9" fmla="*/ 311945 h 652464"/>
                  <a:gd name="connsiteX0" fmla="*/ 297655 w 657224"/>
                  <a:gd name="connsiteY0" fmla="*/ 311945 h 652464"/>
                  <a:gd name="connsiteX1" fmla="*/ 354806 w 657224"/>
                  <a:gd name="connsiteY1" fmla="*/ 145258 h 652464"/>
                  <a:gd name="connsiteX2" fmla="*/ 476249 w 657224"/>
                  <a:gd name="connsiteY2" fmla="*/ 0 h 652464"/>
                  <a:gd name="connsiteX3" fmla="*/ 531019 w 657224"/>
                  <a:gd name="connsiteY3" fmla="*/ 130970 h 652464"/>
                  <a:gd name="connsiteX4" fmla="*/ 657224 w 657224"/>
                  <a:gd name="connsiteY4" fmla="*/ 178595 h 652464"/>
                  <a:gd name="connsiteX5" fmla="*/ 511969 w 657224"/>
                  <a:gd name="connsiteY5" fmla="*/ 323853 h 652464"/>
                  <a:gd name="connsiteX6" fmla="*/ 338137 w 657224"/>
                  <a:gd name="connsiteY6" fmla="*/ 357191 h 652464"/>
                  <a:gd name="connsiteX7" fmla="*/ 38100 w 657224"/>
                  <a:gd name="connsiteY7" fmla="*/ 652464 h 652464"/>
                  <a:gd name="connsiteX8" fmla="*/ 0 w 657224"/>
                  <a:gd name="connsiteY8" fmla="*/ 609602 h 652464"/>
                  <a:gd name="connsiteX9" fmla="*/ 297655 w 657224"/>
                  <a:gd name="connsiteY9" fmla="*/ 311945 h 652464"/>
                  <a:gd name="connsiteX0" fmla="*/ 297655 w 657224"/>
                  <a:gd name="connsiteY0" fmla="*/ 311945 h 657226"/>
                  <a:gd name="connsiteX1" fmla="*/ 354806 w 657224"/>
                  <a:gd name="connsiteY1" fmla="*/ 145258 h 657226"/>
                  <a:gd name="connsiteX2" fmla="*/ 476249 w 657224"/>
                  <a:gd name="connsiteY2" fmla="*/ 0 h 657226"/>
                  <a:gd name="connsiteX3" fmla="*/ 531019 w 657224"/>
                  <a:gd name="connsiteY3" fmla="*/ 130970 h 657226"/>
                  <a:gd name="connsiteX4" fmla="*/ 657224 w 657224"/>
                  <a:gd name="connsiteY4" fmla="*/ 178595 h 657226"/>
                  <a:gd name="connsiteX5" fmla="*/ 511969 w 657224"/>
                  <a:gd name="connsiteY5" fmla="*/ 323853 h 657226"/>
                  <a:gd name="connsiteX6" fmla="*/ 338137 w 657224"/>
                  <a:gd name="connsiteY6" fmla="*/ 357191 h 657226"/>
                  <a:gd name="connsiteX7" fmla="*/ 40481 w 657224"/>
                  <a:gd name="connsiteY7" fmla="*/ 657226 h 657226"/>
                  <a:gd name="connsiteX8" fmla="*/ 0 w 657224"/>
                  <a:gd name="connsiteY8" fmla="*/ 609602 h 657226"/>
                  <a:gd name="connsiteX9" fmla="*/ 297655 w 657224"/>
                  <a:gd name="connsiteY9" fmla="*/ 311945 h 657226"/>
                  <a:gd name="connsiteX0" fmla="*/ 297655 w 657224"/>
                  <a:gd name="connsiteY0" fmla="*/ 311945 h 640594"/>
                  <a:gd name="connsiteX1" fmla="*/ 354806 w 657224"/>
                  <a:gd name="connsiteY1" fmla="*/ 145258 h 640594"/>
                  <a:gd name="connsiteX2" fmla="*/ 476249 w 657224"/>
                  <a:gd name="connsiteY2" fmla="*/ 0 h 640594"/>
                  <a:gd name="connsiteX3" fmla="*/ 531019 w 657224"/>
                  <a:gd name="connsiteY3" fmla="*/ 130970 h 640594"/>
                  <a:gd name="connsiteX4" fmla="*/ 657224 w 657224"/>
                  <a:gd name="connsiteY4" fmla="*/ 178595 h 640594"/>
                  <a:gd name="connsiteX5" fmla="*/ 511969 w 657224"/>
                  <a:gd name="connsiteY5" fmla="*/ 323853 h 640594"/>
                  <a:gd name="connsiteX6" fmla="*/ 338137 w 657224"/>
                  <a:gd name="connsiteY6" fmla="*/ 357191 h 640594"/>
                  <a:gd name="connsiteX7" fmla="*/ 52387 w 657224"/>
                  <a:gd name="connsiteY7" fmla="*/ 640557 h 640594"/>
                  <a:gd name="connsiteX8" fmla="*/ 0 w 657224"/>
                  <a:gd name="connsiteY8" fmla="*/ 609602 h 640594"/>
                  <a:gd name="connsiteX9" fmla="*/ 297655 w 657224"/>
                  <a:gd name="connsiteY9" fmla="*/ 311945 h 640594"/>
                  <a:gd name="connsiteX0" fmla="*/ 297655 w 657224"/>
                  <a:gd name="connsiteY0" fmla="*/ 311945 h 640594"/>
                  <a:gd name="connsiteX1" fmla="*/ 354806 w 657224"/>
                  <a:gd name="connsiteY1" fmla="*/ 145258 h 640594"/>
                  <a:gd name="connsiteX2" fmla="*/ 476249 w 657224"/>
                  <a:gd name="connsiteY2" fmla="*/ 0 h 640594"/>
                  <a:gd name="connsiteX3" fmla="*/ 531019 w 657224"/>
                  <a:gd name="connsiteY3" fmla="*/ 130970 h 640594"/>
                  <a:gd name="connsiteX4" fmla="*/ 657224 w 657224"/>
                  <a:gd name="connsiteY4" fmla="*/ 178595 h 640594"/>
                  <a:gd name="connsiteX5" fmla="*/ 511969 w 657224"/>
                  <a:gd name="connsiteY5" fmla="*/ 323853 h 640594"/>
                  <a:gd name="connsiteX6" fmla="*/ 338137 w 657224"/>
                  <a:gd name="connsiteY6" fmla="*/ 357191 h 640594"/>
                  <a:gd name="connsiteX7" fmla="*/ 45243 w 657224"/>
                  <a:gd name="connsiteY7" fmla="*/ 640557 h 640594"/>
                  <a:gd name="connsiteX8" fmla="*/ 0 w 657224"/>
                  <a:gd name="connsiteY8" fmla="*/ 609602 h 640594"/>
                  <a:gd name="connsiteX9" fmla="*/ 297655 w 657224"/>
                  <a:gd name="connsiteY9" fmla="*/ 311945 h 640594"/>
                  <a:gd name="connsiteX0" fmla="*/ 297655 w 657224"/>
                  <a:gd name="connsiteY0" fmla="*/ 311945 h 642939"/>
                  <a:gd name="connsiteX1" fmla="*/ 354806 w 657224"/>
                  <a:gd name="connsiteY1" fmla="*/ 145258 h 642939"/>
                  <a:gd name="connsiteX2" fmla="*/ 476249 w 657224"/>
                  <a:gd name="connsiteY2" fmla="*/ 0 h 642939"/>
                  <a:gd name="connsiteX3" fmla="*/ 531019 w 657224"/>
                  <a:gd name="connsiteY3" fmla="*/ 130970 h 642939"/>
                  <a:gd name="connsiteX4" fmla="*/ 657224 w 657224"/>
                  <a:gd name="connsiteY4" fmla="*/ 178595 h 642939"/>
                  <a:gd name="connsiteX5" fmla="*/ 511969 w 657224"/>
                  <a:gd name="connsiteY5" fmla="*/ 323853 h 642939"/>
                  <a:gd name="connsiteX6" fmla="*/ 338137 w 657224"/>
                  <a:gd name="connsiteY6" fmla="*/ 357191 h 642939"/>
                  <a:gd name="connsiteX7" fmla="*/ 52387 w 657224"/>
                  <a:gd name="connsiteY7" fmla="*/ 642939 h 642939"/>
                  <a:gd name="connsiteX8" fmla="*/ 0 w 657224"/>
                  <a:gd name="connsiteY8" fmla="*/ 609602 h 642939"/>
                  <a:gd name="connsiteX9" fmla="*/ 297655 w 657224"/>
                  <a:gd name="connsiteY9" fmla="*/ 311945 h 642939"/>
                  <a:gd name="connsiteX0" fmla="*/ 297655 w 657224"/>
                  <a:gd name="connsiteY0" fmla="*/ 311945 h 649478"/>
                  <a:gd name="connsiteX1" fmla="*/ 354806 w 657224"/>
                  <a:gd name="connsiteY1" fmla="*/ 145258 h 649478"/>
                  <a:gd name="connsiteX2" fmla="*/ 476249 w 657224"/>
                  <a:gd name="connsiteY2" fmla="*/ 0 h 649478"/>
                  <a:gd name="connsiteX3" fmla="*/ 531019 w 657224"/>
                  <a:gd name="connsiteY3" fmla="*/ 130970 h 649478"/>
                  <a:gd name="connsiteX4" fmla="*/ 657224 w 657224"/>
                  <a:gd name="connsiteY4" fmla="*/ 178595 h 649478"/>
                  <a:gd name="connsiteX5" fmla="*/ 511969 w 657224"/>
                  <a:gd name="connsiteY5" fmla="*/ 323853 h 649478"/>
                  <a:gd name="connsiteX6" fmla="*/ 338137 w 657224"/>
                  <a:gd name="connsiteY6" fmla="*/ 357191 h 649478"/>
                  <a:gd name="connsiteX7" fmla="*/ 52387 w 657224"/>
                  <a:gd name="connsiteY7" fmla="*/ 642939 h 649478"/>
                  <a:gd name="connsiteX8" fmla="*/ 0 w 657224"/>
                  <a:gd name="connsiteY8" fmla="*/ 609602 h 649478"/>
                  <a:gd name="connsiteX9" fmla="*/ 297655 w 657224"/>
                  <a:gd name="connsiteY9" fmla="*/ 311945 h 649478"/>
                  <a:gd name="connsiteX0" fmla="*/ 301614 w 661183"/>
                  <a:gd name="connsiteY0" fmla="*/ 311945 h 649117"/>
                  <a:gd name="connsiteX1" fmla="*/ 358765 w 661183"/>
                  <a:gd name="connsiteY1" fmla="*/ 145258 h 649117"/>
                  <a:gd name="connsiteX2" fmla="*/ 480208 w 661183"/>
                  <a:gd name="connsiteY2" fmla="*/ 0 h 649117"/>
                  <a:gd name="connsiteX3" fmla="*/ 534978 w 661183"/>
                  <a:gd name="connsiteY3" fmla="*/ 130970 h 649117"/>
                  <a:gd name="connsiteX4" fmla="*/ 661183 w 661183"/>
                  <a:gd name="connsiteY4" fmla="*/ 178595 h 649117"/>
                  <a:gd name="connsiteX5" fmla="*/ 515928 w 661183"/>
                  <a:gd name="connsiteY5" fmla="*/ 323853 h 649117"/>
                  <a:gd name="connsiteX6" fmla="*/ 342096 w 661183"/>
                  <a:gd name="connsiteY6" fmla="*/ 357191 h 649117"/>
                  <a:gd name="connsiteX7" fmla="*/ 56346 w 661183"/>
                  <a:gd name="connsiteY7" fmla="*/ 642939 h 649117"/>
                  <a:gd name="connsiteX8" fmla="*/ 3959 w 661183"/>
                  <a:gd name="connsiteY8" fmla="*/ 609602 h 649117"/>
                  <a:gd name="connsiteX9" fmla="*/ 301614 w 661183"/>
                  <a:gd name="connsiteY9" fmla="*/ 311945 h 649117"/>
                  <a:gd name="connsiteX0" fmla="*/ 297886 w 657455"/>
                  <a:gd name="connsiteY0" fmla="*/ 311945 h 648479"/>
                  <a:gd name="connsiteX1" fmla="*/ 355037 w 657455"/>
                  <a:gd name="connsiteY1" fmla="*/ 145258 h 648479"/>
                  <a:gd name="connsiteX2" fmla="*/ 476480 w 657455"/>
                  <a:gd name="connsiteY2" fmla="*/ 0 h 648479"/>
                  <a:gd name="connsiteX3" fmla="*/ 531250 w 657455"/>
                  <a:gd name="connsiteY3" fmla="*/ 130970 h 648479"/>
                  <a:gd name="connsiteX4" fmla="*/ 657455 w 657455"/>
                  <a:gd name="connsiteY4" fmla="*/ 178595 h 648479"/>
                  <a:gd name="connsiteX5" fmla="*/ 512200 w 657455"/>
                  <a:gd name="connsiteY5" fmla="*/ 323853 h 648479"/>
                  <a:gd name="connsiteX6" fmla="*/ 338368 w 657455"/>
                  <a:gd name="connsiteY6" fmla="*/ 357191 h 648479"/>
                  <a:gd name="connsiteX7" fmla="*/ 52618 w 657455"/>
                  <a:gd name="connsiteY7" fmla="*/ 642939 h 648479"/>
                  <a:gd name="connsiteX8" fmla="*/ 231 w 657455"/>
                  <a:gd name="connsiteY8" fmla="*/ 609602 h 648479"/>
                  <a:gd name="connsiteX9" fmla="*/ 297886 w 657455"/>
                  <a:gd name="connsiteY9" fmla="*/ 311945 h 648479"/>
                  <a:gd name="connsiteX0" fmla="*/ 300098 w 659667"/>
                  <a:gd name="connsiteY0" fmla="*/ 311945 h 648479"/>
                  <a:gd name="connsiteX1" fmla="*/ 357249 w 659667"/>
                  <a:gd name="connsiteY1" fmla="*/ 145258 h 648479"/>
                  <a:gd name="connsiteX2" fmla="*/ 478692 w 659667"/>
                  <a:gd name="connsiteY2" fmla="*/ 0 h 648479"/>
                  <a:gd name="connsiteX3" fmla="*/ 533462 w 659667"/>
                  <a:gd name="connsiteY3" fmla="*/ 130970 h 648479"/>
                  <a:gd name="connsiteX4" fmla="*/ 659667 w 659667"/>
                  <a:gd name="connsiteY4" fmla="*/ 178595 h 648479"/>
                  <a:gd name="connsiteX5" fmla="*/ 514412 w 659667"/>
                  <a:gd name="connsiteY5" fmla="*/ 323853 h 648479"/>
                  <a:gd name="connsiteX6" fmla="*/ 340580 w 659667"/>
                  <a:gd name="connsiteY6" fmla="*/ 357191 h 648479"/>
                  <a:gd name="connsiteX7" fmla="*/ 54830 w 659667"/>
                  <a:gd name="connsiteY7" fmla="*/ 642939 h 648479"/>
                  <a:gd name="connsiteX8" fmla="*/ 2443 w 659667"/>
                  <a:gd name="connsiteY8" fmla="*/ 609602 h 648479"/>
                  <a:gd name="connsiteX9" fmla="*/ 300098 w 659667"/>
                  <a:gd name="connsiteY9" fmla="*/ 311945 h 648479"/>
                  <a:gd name="connsiteX0" fmla="*/ 298803 w 658372"/>
                  <a:gd name="connsiteY0" fmla="*/ 311945 h 650291"/>
                  <a:gd name="connsiteX1" fmla="*/ 355954 w 658372"/>
                  <a:gd name="connsiteY1" fmla="*/ 145258 h 650291"/>
                  <a:gd name="connsiteX2" fmla="*/ 477397 w 658372"/>
                  <a:gd name="connsiteY2" fmla="*/ 0 h 650291"/>
                  <a:gd name="connsiteX3" fmla="*/ 532167 w 658372"/>
                  <a:gd name="connsiteY3" fmla="*/ 130970 h 650291"/>
                  <a:gd name="connsiteX4" fmla="*/ 658372 w 658372"/>
                  <a:gd name="connsiteY4" fmla="*/ 178595 h 650291"/>
                  <a:gd name="connsiteX5" fmla="*/ 513117 w 658372"/>
                  <a:gd name="connsiteY5" fmla="*/ 323853 h 650291"/>
                  <a:gd name="connsiteX6" fmla="*/ 339285 w 658372"/>
                  <a:gd name="connsiteY6" fmla="*/ 357191 h 650291"/>
                  <a:gd name="connsiteX7" fmla="*/ 53535 w 658372"/>
                  <a:gd name="connsiteY7" fmla="*/ 642939 h 650291"/>
                  <a:gd name="connsiteX8" fmla="*/ 1148 w 658372"/>
                  <a:gd name="connsiteY8" fmla="*/ 609602 h 650291"/>
                  <a:gd name="connsiteX9" fmla="*/ 298803 w 658372"/>
                  <a:gd name="connsiteY9" fmla="*/ 311945 h 650291"/>
                  <a:gd name="connsiteX0" fmla="*/ 294186 w 653755"/>
                  <a:gd name="connsiteY0" fmla="*/ 311945 h 649389"/>
                  <a:gd name="connsiteX1" fmla="*/ 351337 w 653755"/>
                  <a:gd name="connsiteY1" fmla="*/ 145258 h 649389"/>
                  <a:gd name="connsiteX2" fmla="*/ 472780 w 653755"/>
                  <a:gd name="connsiteY2" fmla="*/ 0 h 649389"/>
                  <a:gd name="connsiteX3" fmla="*/ 527550 w 653755"/>
                  <a:gd name="connsiteY3" fmla="*/ 130970 h 649389"/>
                  <a:gd name="connsiteX4" fmla="*/ 653755 w 653755"/>
                  <a:gd name="connsiteY4" fmla="*/ 178595 h 649389"/>
                  <a:gd name="connsiteX5" fmla="*/ 508500 w 653755"/>
                  <a:gd name="connsiteY5" fmla="*/ 323853 h 649389"/>
                  <a:gd name="connsiteX6" fmla="*/ 334668 w 653755"/>
                  <a:gd name="connsiteY6" fmla="*/ 357191 h 649389"/>
                  <a:gd name="connsiteX7" fmla="*/ 48918 w 653755"/>
                  <a:gd name="connsiteY7" fmla="*/ 642939 h 649389"/>
                  <a:gd name="connsiteX8" fmla="*/ 1294 w 653755"/>
                  <a:gd name="connsiteY8" fmla="*/ 604840 h 649389"/>
                  <a:gd name="connsiteX9" fmla="*/ 294186 w 653755"/>
                  <a:gd name="connsiteY9" fmla="*/ 311945 h 649389"/>
                  <a:gd name="connsiteX0" fmla="*/ 297193 w 656762"/>
                  <a:gd name="connsiteY0" fmla="*/ 311945 h 649040"/>
                  <a:gd name="connsiteX1" fmla="*/ 354344 w 656762"/>
                  <a:gd name="connsiteY1" fmla="*/ 145258 h 649040"/>
                  <a:gd name="connsiteX2" fmla="*/ 475787 w 656762"/>
                  <a:gd name="connsiteY2" fmla="*/ 0 h 649040"/>
                  <a:gd name="connsiteX3" fmla="*/ 530557 w 656762"/>
                  <a:gd name="connsiteY3" fmla="*/ 130970 h 649040"/>
                  <a:gd name="connsiteX4" fmla="*/ 656762 w 656762"/>
                  <a:gd name="connsiteY4" fmla="*/ 178595 h 649040"/>
                  <a:gd name="connsiteX5" fmla="*/ 511507 w 656762"/>
                  <a:gd name="connsiteY5" fmla="*/ 323853 h 649040"/>
                  <a:gd name="connsiteX6" fmla="*/ 337675 w 656762"/>
                  <a:gd name="connsiteY6" fmla="*/ 357191 h 649040"/>
                  <a:gd name="connsiteX7" fmla="*/ 51925 w 656762"/>
                  <a:gd name="connsiteY7" fmla="*/ 642939 h 649040"/>
                  <a:gd name="connsiteX8" fmla="*/ 4301 w 656762"/>
                  <a:gd name="connsiteY8" fmla="*/ 604840 h 649040"/>
                  <a:gd name="connsiteX9" fmla="*/ 297193 w 656762"/>
                  <a:gd name="connsiteY9" fmla="*/ 311945 h 64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6762" h="649040">
                    <a:moveTo>
                      <a:pt x="297193" y="311945"/>
                    </a:moveTo>
                    <a:lnTo>
                      <a:pt x="354344" y="145258"/>
                    </a:lnTo>
                    <a:lnTo>
                      <a:pt x="475787" y="0"/>
                    </a:lnTo>
                    <a:lnTo>
                      <a:pt x="530557" y="130970"/>
                    </a:lnTo>
                    <a:lnTo>
                      <a:pt x="656762" y="178595"/>
                    </a:lnTo>
                    <a:lnTo>
                      <a:pt x="511507" y="323853"/>
                    </a:lnTo>
                    <a:lnTo>
                      <a:pt x="337675" y="357191"/>
                    </a:lnTo>
                    <a:lnTo>
                      <a:pt x="51925" y="642939"/>
                    </a:lnTo>
                    <a:cubicBezTo>
                      <a:pt x="26525" y="659608"/>
                      <a:pt x="-13160" y="640557"/>
                      <a:pt x="4301" y="604840"/>
                    </a:cubicBezTo>
                    <a:lnTo>
                      <a:pt x="297193" y="311945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A805F2-9797-2FFC-1ED5-1C6745E654BD}"/>
              </a:ext>
            </a:extLst>
          </p:cNvPr>
          <p:cNvGrpSpPr/>
          <p:nvPr/>
        </p:nvGrpSpPr>
        <p:grpSpPr>
          <a:xfrm>
            <a:off x="381000" y="1613258"/>
            <a:ext cx="7769500" cy="731520"/>
            <a:chOff x="381000" y="1613258"/>
            <a:chExt cx="7769500" cy="7315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EF36DB-1A9E-04D4-EBE2-728971CCF4CF}"/>
                </a:ext>
              </a:extLst>
            </p:cNvPr>
            <p:cNvGrpSpPr/>
            <p:nvPr/>
          </p:nvGrpSpPr>
          <p:grpSpPr>
            <a:xfrm>
              <a:off x="381000" y="1613258"/>
              <a:ext cx="7769500" cy="731520"/>
              <a:chOff x="381000" y="1533862"/>
              <a:chExt cx="7769500" cy="73152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9C8B18-7C66-506B-0DCA-A5BA3183B69C}"/>
                  </a:ext>
                </a:extLst>
              </p:cNvPr>
              <p:cNvSpPr txBox="1"/>
              <p:nvPr/>
            </p:nvSpPr>
            <p:spPr>
              <a:xfrm>
                <a:off x="1314923" y="1591846"/>
                <a:ext cx="68355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Shift in priorities and values:</a:t>
                </a:r>
              </a:p>
              <a:p>
                <a:r>
                  <a:rPr lang="en-US" sz="1600" dirty="0">
                    <a:solidFill>
                      <a:schemeClr val="accent3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	Follow-through is emphasized and discussed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0553E9E-A9D7-0ECA-12D3-2C7EDED8172D}"/>
                  </a:ext>
                </a:extLst>
              </p:cNvPr>
              <p:cNvSpPr/>
              <p:nvPr/>
            </p:nvSpPr>
            <p:spPr>
              <a:xfrm>
                <a:off x="381000" y="1533862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94956CE-E41E-B5D4-6673-ED9897560518}"/>
                </a:ext>
              </a:extLst>
            </p:cNvPr>
            <p:cNvGrpSpPr/>
            <p:nvPr/>
          </p:nvGrpSpPr>
          <p:grpSpPr>
            <a:xfrm>
              <a:off x="540817" y="1776526"/>
              <a:ext cx="435101" cy="404984"/>
              <a:chOff x="3483696" y="1768728"/>
              <a:chExt cx="2113134" cy="1966868"/>
            </a:xfrm>
            <a:solidFill>
              <a:schemeClr val="bg1"/>
            </a:solidFill>
          </p:grpSpPr>
          <p:sp>
            <p:nvSpPr>
              <p:cNvPr id="32" name="Freeform 1263">
                <a:extLst>
                  <a:ext uri="{FF2B5EF4-FFF2-40B4-BE49-F238E27FC236}">
                    <a16:creationId xmlns:a16="http://schemas.microsoft.com/office/drawing/2014/main" id="{63E9FA32-5643-B73A-3587-FAC5721FD5E6}"/>
                  </a:ext>
                </a:extLst>
              </p:cNvPr>
              <p:cNvSpPr/>
              <p:nvPr/>
            </p:nvSpPr>
            <p:spPr>
              <a:xfrm>
                <a:off x="3938997" y="2292559"/>
                <a:ext cx="1202532" cy="1443037"/>
              </a:xfrm>
              <a:custGeom>
                <a:avLst/>
                <a:gdLst>
                  <a:gd name="connsiteX0" fmla="*/ 684213 w 1202532"/>
                  <a:gd name="connsiteY0" fmla="*/ 0 h 1452562"/>
                  <a:gd name="connsiteX1" fmla="*/ 798513 w 1202532"/>
                  <a:gd name="connsiteY1" fmla="*/ 1122362 h 1452562"/>
                  <a:gd name="connsiteX2" fmla="*/ 916459 w 1202532"/>
                  <a:gd name="connsiteY2" fmla="*/ 1245443 h 1452562"/>
                  <a:gd name="connsiteX3" fmla="*/ 936554 w 1202532"/>
                  <a:gd name="connsiteY3" fmla="*/ 1249816 h 1452562"/>
                  <a:gd name="connsiteX4" fmla="*/ 1034481 w 1202532"/>
                  <a:gd name="connsiteY4" fmla="*/ 1249816 h 1452562"/>
                  <a:gd name="connsiteX5" fmla="*/ 1202532 w 1202532"/>
                  <a:gd name="connsiteY5" fmla="*/ 1417867 h 1452562"/>
                  <a:gd name="connsiteX6" fmla="*/ 1202532 w 1202532"/>
                  <a:gd name="connsiteY6" fmla="*/ 1452562 h 1452562"/>
                  <a:gd name="connsiteX7" fmla="*/ 0 w 1202532"/>
                  <a:gd name="connsiteY7" fmla="*/ 1452562 h 1452562"/>
                  <a:gd name="connsiteX8" fmla="*/ 0 w 1202532"/>
                  <a:gd name="connsiteY8" fmla="*/ 1417867 h 1452562"/>
                  <a:gd name="connsiteX9" fmla="*/ 168051 w 1202532"/>
                  <a:gd name="connsiteY9" fmla="*/ 1249816 h 1452562"/>
                  <a:gd name="connsiteX10" fmla="*/ 259522 w 1202532"/>
                  <a:gd name="connsiteY10" fmla="*/ 1249816 h 1452562"/>
                  <a:gd name="connsiteX11" fmla="*/ 281088 w 1202532"/>
                  <a:gd name="connsiteY11" fmla="*/ 1245778 h 1452562"/>
                  <a:gd name="connsiteX12" fmla="*/ 420688 w 1202532"/>
                  <a:gd name="connsiteY12" fmla="*/ 1143794 h 1452562"/>
                  <a:gd name="connsiteX13" fmla="*/ 532607 w 1202532"/>
                  <a:gd name="connsiteY13" fmla="*/ 30956 h 1452562"/>
                  <a:gd name="connsiteX0" fmla="*/ 684213 w 1202532"/>
                  <a:gd name="connsiteY0" fmla="*/ 0 h 1452562"/>
                  <a:gd name="connsiteX1" fmla="*/ 798513 w 1202532"/>
                  <a:gd name="connsiteY1" fmla="*/ 1122362 h 1452562"/>
                  <a:gd name="connsiteX2" fmla="*/ 916459 w 1202532"/>
                  <a:gd name="connsiteY2" fmla="*/ 1245443 h 1452562"/>
                  <a:gd name="connsiteX3" fmla="*/ 936554 w 1202532"/>
                  <a:gd name="connsiteY3" fmla="*/ 1249816 h 1452562"/>
                  <a:gd name="connsiteX4" fmla="*/ 1034481 w 1202532"/>
                  <a:gd name="connsiteY4" fmla="*/ 1249816 h 1452562"/>
                  <a:gd name="connsiteX5" fmla="*/ 1202532 w 1202532"/>
                  <a:gd name="connsiteY5" fmla="*/ 1417867 h 1452562"/>
                  <a:gd name="connsiteX6" fmla="*/ 1202532 w 1202532"/>
                  <a:gd name="connsiteY6" fmla="*/ 1452562 h 1452562"/>
                  <a:gd name="connsiteX7" fmla="*/ 0 w 1202532"/>
                  <a:gd name="connsiteY7" fmla="*/ 1452562 h 1452562"/>
                  <a:gd name="connsiteX8" fmla="*/ 0 w 1202532"/>
                  <a:gd name="connsiteY8" fmla="*/ 1417867 h 1452562"/>
                  <a:gd name="connsiteX9" fmla="*/ 168051 w 1202532"/>
                  <a:gd name="connsiteY9" fmla="*/ 1249816 h 1452562"/>
                  <a:gd name="connsiteX10" fmla="*/ 259522 w 1202532"/>
                  <a:gd name="connsiteY10" fmla="*/ 1249816 h 1452562"/>
                  <a:gd name="connsiteX11" fmla="*/ 281088 w 1202532"/>
                  <a:gd name="connsiteY11" fmla="*/ 1245778 h 1452562"/>
                  <a:gd name="connsiteX12" fmla="*/ 420688 w 1202532"/>
                  <a:gd name="connsiteY12" fmla="*/ 1143794 h 1452562"/>
                  <a:gd name="connsiteX13" fmla="*/ 513557 w 1202532"/>
                  <a:gd name="connsiteY13" fmla="*/ 35718 h 1452562"/>
                  <a:gd name="connsiteX14" fmla="*/ 684213 w 1202532"/>
                  <a:gd name="connsiteY14" fmla="*/ 0 h 1452562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916459 w 1202532"/>
                  <a:gd name="connsiteY2" fmla="*/ 1235918 h 1443037"/>
                  <a:gd name="connsiteX3" fmla="*/ 936554 w 1202532"/>
                  <a:gd name="connsiteY3" fmla="*/ 1240291 h 1443037"/>
                  <a:gd name="connsiteX4" fmla="*/ 1034481 w 1202532"/>
                  <a:gd name="connsiteY4" fmla="*/ 1240291 h 1443037"/>
                  <a:gd name="connsiteX5" fmla="*/ 1202532 w 1202532"/>
                  <a:gd name="connsiteY5" fmla="*/ 1408342 h 1443037"/>
                  <a:gd name="connsiteX6" fmla="*/ 1202532 w 1202532"/>
                  <a:gd name="connsiteY6" fmla="*/ 1443037 h 1443037"/>
                  <a:gd name="connsiteX7" fmla="*/ 0 w 1202532"/>
                  <a:gd name="connsiteY7" fmla="*/ 1443037 h 1443037"/>
                  <a:gd name="connsiteX8" fmla="*/ 0 w 1202532"/>
                  <a:gd name="connsiteY8" fmla="*/ 1408342 h 1443037"/>
                  <a:gd name="connsiteX9" fmla="*/ 168051 w 1202532"/>
                  <a:gd name="connsiteY9" fmla="*/ 1240291 h 1443037"/>
                  <a:gd name="connsiteX10" fmla="*/ 259522 w 1202532"/>
                  <a:gd name="connsiteY10" fmla="*/ 1240291 h 1443037"/>
                  <a:gd name="connsiteX11" fmla="*/ 281088 w 1202532"/>
                  <a:gd name="connsiteY11" fmla="*/ 1236253 h 1443037"/>
                  <a:gd name="connsiteX12" fmla="*/ 420688 w 1202532"/>
                  <a:gd name="connsiteY12" fmla="*/ 1134269 h 1443037"/>
                  <a:gd name="connsiteX13" fmla="*/ 513557 w 1202532"/>
                  <a:gd name="connsiteY13" fmla="*/ 26193 h 1443037"/>
                  <a:gd name="connsiteX14" fmla="*/ 669926 w 1202532"/>
                  <a:gd name="connsiteY14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916459 w 1202532"/>
                  <a:gd name="connsiteY2" fmla="*/ 1235918 h 1443037"/>
                  <a:gd name="connsiteX3" fmla="*/ 1034481 w 1202532"/>
                  <a:gd name="connsiteY3" fmla="*/ 1240291 h 1443037"/>
                  <a:gd name="connsiteX4" fmla="*/ 1202532 w 1202532"/>
                  <a:gd name="connsiteY4" fmla="*/ 1408342 h 1443037"/>
                  <a:gd name="connsiteX5" fmla="*/ 1202532 w 1202532"/>
                  <a:gd name="connsiteY5" fmla="*/ 1443037 h 1443037"/>
                  <a:gd name="connsiteX6" fmla="*/ 0 w 1202532"/>
                  <a:gd name="connsiteY6" fmla="*/ 1443037 h 1443037"/>
                  <a:gd name="connsiteX7" fmla="*/ 0 w 1202532"/>
                  <a:gd name="connsiteY7" fmla="*/ 1408342 h 1443037"/>
                  <a:gd name="connsiteX8" fmla="*/ 168051 w 1202532"/>
                  <a:gd name="connsiteY8" fmla="*/ 1240291 h 1443037"/>
                  <a:gd name="connsiteX9" fmla="*/ 259522 w 1202532"/>
                  <a:gd name="connsiteY9" fmla="*/ 1240291 h 1443037"/>
                  <a:gd name="connsiteX10" fmla="*/ 281088 w 1202532"/>
                  <a:gd name="connsiteY10" fmla="*/ 1236253 h 1443037"/>
                  <a:gd name="connsiteX11" fmla="*/ 420688 w 1202532"/>
                  <a:gd name="connsiteY11" fmla="*/ 1134269 h 1443037"/>
                  <a:gd name="connsiteX12" fmla="*/ 513557 w 1202532"/>
                  <a:gd name="connsiteY12" fmla="*/ 26193 h 1443037"/>
                  <a:gd name="connsiteX13" fmla="*/ 669926 w 1202532"/>
                  <a:gd name="connsiteY13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281088 w 1202532"/>
                  <a:gd name="connsiteY9" fmla="*/ 1236253 h 1443037"/>
                  <a:gd name="connsiteX10" fmla="*/ 420688 w 1202532"/>
                  <a:gd name="connsiteY10" fmla="*/ 1134269 h 1443037"/>
                  <a:gd name="connsiteX11" fmla="*/ 513557 w 1202532"/>
                  <a:gd name="connsiteY11" fmla="*/ 26193 h 1443037"/>
                  <a:gd name="connsiteX12" fmla="*/ 669926 w 1202532"/>
                  <a:gd name="connsiteY12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281088 w 1202532"/>
                  <a:gd name="connsiteY9" fmla="*/ 1236253 h 1443037"/>
                  <a:gd name="connsiteX10" fmla="*/ 420688 w 1202532"/>
                  <a:gd name="connsiteY10" fmla="*/ 1134269 h 1443037"/>
                  <a:gd name="connsiteX11" fmla="*/ 513557 w 1202532"/>
                  <a:gd name="connsiteY11" fmla="*/ 26193 h 1443037"/>
                  <a:gd name="connsiteX12" fmla="*/ 669926 w 1202532"/>
                  <a:gd name="connsiteY12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281088 w 1202532"/>
                  <a:gd name="connsiteY9" fmla="*/ 1236253 h 1443037"/>
                  <a:gd name="connsiteX10" fmla="*/ 420688 w 1202532"/>
                  <a:gd name="connsiteY10" fmla="*/ 1134269 h 1443037"/>
                  <a:gd name="connsiteX11" fmla="*/ 513557 w 1202532"/>
                  <a:gd name="connsiteY11" fmla="*/ 26193 h 1443037"/>
                  <a:gd name="connsiteX12" fmla="*/ 669926 w 1202532"/>
                  <a:gd name="connsiteY12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420688 w 1202532"/>
                  <a:gd name="connsiteY9" fmla="*/ 1134269 h 1443037"/>
                  <a:gd name="connsiteX10" fmla="*/ 513557 w 1202532"/>
                  <a:gd name="connsiteY10" fmla="*/ 26193 h 1443037"/>
                  <a:gd name="connsiteX11" fmla="*/ 669926 w 1202532"/>
                  <a:gd name="connsiteY11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2532" h="1443037">
                    <a:moveTo>
                      <a:pt x="669926" y="0"/>
                    </a:moveTo>
                    <a:lnTo>
                      <a:pt x="798513" y="1112837"/>
                    </a:lnTo>
                    <a:cubicBezTo>
                      <a:pt x="833078" y="1264783"/>
                      <a:pt x="907613" y="1212472"/>
                      <a:pt x="1034481" y="1240291"/>
                    </a:cubicBezTo>
                    <a:cubicBezTo>
                      <a:pt x="1127293" y="1240291"/>
                      <a:pt x="1202532" y="1315530"/>
                      <a:pt x="1202532" y="1408342"/>
                    </a:cubicBezTo>
                    <a:lnTo>
                      <a:pt x="1202532" y="1443037"/>
                    </a:lnTo>
                    <a:lnTo>
                      <a:pt x="0" y="1443037"/>
                    </a:lnTo>
                    <a:lnTo>
                      <a:pt x="0" y="1408342"/>
                    </a:lnTo>
                    <a:cubicBezTo>
                      <a:pt x="0" y="1315530"/>
                      <a:pt x="46664" y="1249816"/>
                      <a:pt x="168051" y="1240291"/>
                    </a:cubicBezTo>
                    <a:cubicBezTo>
                      <a:pt x="304651" y="1221619"/>
                      <a:pt x="384102" y="1257718"/>
                      <a:pt x="408782" y="1115219"/>
                    </a:cubicBezTo>
                    <a:lnTo>
                      <a:pt x="513557" y="26193"/>
                    </a:lnTo>
                    <a:lnTo>
                      <a:pt x="6699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264">
                <a:extLst>
                  <a:ext uri="{FF2B5EF4-FFF2-40B4-BE49-F238E27FC236}">
                    <a16:creationId xmlns:a16="http://schemas.microsoft.com/office/drawing/2014/main" id="{DA6E5664-FB1E-97E3-FD1B-ED4F603B724F}"/>
                  </a:ext>
                </a:extLst>
              </p:cNvPr>
              <p:cNvSpPr/>
              <p:nvPr/>
            </p:nvSpPr>
            <p:spPr>
              <a:xfrm>
                <a:off x="3809352" y="1768728"/>
                <a:ext cx="1460765" cy="552407"/>
              </a:xfrm>
              <a:custGeom>
                <a:avLst/>
                <a:gdLst>
                  <a:gd name="connsiteX0" fmla="*/ 696611 w 1460765"/>
                  <a:gd name="connsiteY0" fmla="*/ 154738 h 552407"/>
                  <a:gd name="connsiteX1" fmla="*/ 608505 w 1460765"/>
                  <a:gd name="connsiteY1" fmla="*/ 242844 h 552407"/>
                  <a:gd name="connsiteX2" fmla="*/ 696611 w 1460765"/>
                  <a:gd name="connsiteY2" fmla="*/ 330950 h 552407"/>
                  <a:gd name="connsiteX3" fmla="*/ 784717 w 1460765"/>
                  <a:gd name="connsiteY3" fmla="*/ 242844 h 552407"/>
                  <a:gd name="connsiteX4" fmla="*/ 696611 w 1460765"/>
                  <a:gd name="connsiteY4" fmla="*/ 154738 h 552407"/>
                  <a:gd name="connsiteX5" fmla="*/ 668106 w 1460765"/>
                  <a:gd name="connsiteY5" fmla="*/ 1741 h 552407"/>
                  <a:gd name="connsiteX6" fmla="*/ 922602 w 1460765"/>
                  <a:gd name="connsiteY6" fmla="*/ 119018 h 552407"/>
                  <a:gd name="connsiteX7" fmla="*/ 1379802 w 1460765"/>
                  <a:gd name="connsiteY7" fmla="*/ 228556 h 552407"/>
                  <a:gd name="connsiteX8" fmla="*/ 1460765 w 1460765"/>
                  <a:gd name="connsiteY8" fmla="*/ 295232 h 552407"/>
                  <a:gd name="connsiteX9" fmla="*/ 1058 w 1460765"/>
                  <a:gd name="connsiteY9" fmla="*/ 552407 h 552407"/>
                  <a:gd name="connsiteX10" fmla="*/ 29633 w 1460765"/>
                  <a:gd name="connsiteY10" fmla="*/ 473825 h 552407"/>
                  <a:gd name="connsiteX11" fmla="*/ 443971 w 1460765"/>
                  <a:gd name="connsiteY11" fmla="*/ 180930 h 552407"/>
                  <a:gd name="connsiteX12" fmla="*/ 668106 w 1460765"/>
                  <a:gd name="connsiteY12" fmla="*/ 1741 h 55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765" h="552407">
                    <a:moveTo>
                      <a:pt x="696611" y="154738"/>
                    </a:moveTo>
                    <a:cubicBezTo>
                      <a:pt x="647951" y="154738"/>
                      <a:pt x="608505" y="194184"/>
                      <a:pt x="608505" y="242844"/>
                    </a:cubicBezTo>
                    <a:cubicBezTo>
                      <a:pt x="608505" y="291504"/>
                      <a:pt x="647951" y="330950"/>
                      <a:pt x="696611" y="330950"/>
                    </a:cubicBezTo>
                    <a:cubicBezTo>
                      <a:pt x="745271" y="330950"/>
                      <a:pt x="784717" y="291504"/>
                      <a:pt x="784717" y="242844"/>
                    </a:cubicBezTo>
                    <a:cubicBezTo>
                      <a:pt x="784717" y="194184"/>
                      <a:pt x="745271" y="154738"/>
                      <a:pt x="696611" y="154738"/>
                    </a:cubicBezTo>
                    <a:close/>
                    <a:moveTo>
                      <a:pt x="668106" y="1741"/>
                    </a:moveTo>
                    <a:cubicBezTo>
                      <a:pt x="762463" y="-8974"/>
                      <a:pt x="861881" y="29721"/>
                      <a:pt x="922602" y="119018"/>
                    </a:cubicBezTo>
                    <a:cubicBezTo>
                      <a:pt x="1009120" y="218238"/>
                      <a:pt x="1157551" y="226968"/>
                      <a:pt x="1379802" y="228556"/>
                    </a:cubicBezTo>
                    <a:cubicBezTo>
                      <a:pt x="1435366" y="238875"/>
                      <a:pt x="1448064" y="268245"/>
                      <a:pt x="1460765" y="295232"/>
                    </a:cubicBezTo>
                    <a:lnTo>
                      <a:pt x="1058" y="552407"/>
                    </a:lnTo>
                    <a:cubicBezTo>
                      <a:pt x="1058" y="526213"/>
                      <a:pt x="-8467" y="504781"/>
                      <a:pt x="29633" y="473825"/>
                    </a:cubicBezTo>
                    <a:cubicBezTo>
                      <a:pt x="148696" y="405562"/>
                      <a:pt x="382060" y="396831"/>
                      <a:pt x="443971" y="180930"/>
                    </a:cubicBezTo>
                    <a:cubicBezTo>
                      <a:pt x="484452" y="72584"/>
                      <a:pt x="573749" y="12457"/>
                      <a:pt x="668106" y="174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265">
                <a:extLst>
                  <a:ext uri="{FF2B5EF4-FFF2-40B4-BE49-F238E27FC236}">
                    <a16:creationId xmlns:a16="http://schemas.microsoft.com/office/drawing/2014/main" id="{C6E8F3C0-F83A-8868-086D-D55482E92A41}"/>
                  </a:ext>
                </a:extLst>
              </p:cNvPr>
              <p:cNvSpPr/>
              <p:nvPr/>
            </p:nvSpPr>
            <p:spPr>
              <a:xfrm>
                <a:off x="3483696" y="3074403"/>
                <a:ext cx="697880" cy="259554"/>
              </a:xfrm>
              <a:custGeom>
                <a:avLst/>
                <a:gdLst>
                  <a:gd name="connsiteX0" fmla="*/ 0 w 697880"/>
                  <a:gd name="connsiteY0" fmla="*/ 0 h 259554"/>
                  <a:gd name="connsiteX1" fmla="*/ 697880 w 697880"/>
                  <a:gd name="connsiteY1" fmla="*/ 0 h 259554"/>
                  <a:gd name="connsiteX2" fmla="*/ 686835 w 697880"/>
                  <a:gd name="connsiteY2" fmla="*/ 35582 h 259554"/>
                  <a:gd name="connsiteX3" fmla="*/ 348940 w 697880"/>
                  <a:gd name="connsiteY3" fmla="*/ 259554 h 259554"/>
                  <a:gd name="connsiteX4" fmla="*/ 11045 w 697880"/>
                  <a:gd name="connsiteY4" fmla="*/ 35582 h 2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880" h="259554">
                    <a:moveTo>
                      <a:pt x="0" y="0"/>
                    </a:moveTo>
                    <a:lnTo>
                      <a:pt x="697880" y="0"/>
                    </a:lnTo>
                    <a:lnTo>
                      <a:pt x="686835" y="35582"/>
                    </a:lnTo>
                    <a:cubicBezTo>
                      <a:pt x="631165" y="167201"/>
                      <a:pt x="500838" y="259554"/>
                      <a:pt x="348940" y="259554"/>
                    </a:cubicBezTo>
                    <a:cubicBezTo>
                      <a:pt x="197043" y="259554"/>
                      <a:pt x="66715" y="167201"/>
                      <a:pt x="11045" y="355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266">
                <a:extLst>
                  <a:ext uri="{FF2B5EF4-FFF2-40B4-BE49-F238E27FC236}">
                    <a16:creationId xmlns:a16="http://schemas.microsoft.com/office/drawing/2014/main" id="{CC7B3691-2B3E-62AE-EFB4-BD7C1A371274}"/>
                  </a:ext>
                </a:extLst>
              </p:cNvPr>
              <p:cNvSpPr/>
              <p:nvPr/>
            </p:nvSpPr>
            <p:spPr>
              <a:xfrm>
                <a:off x="4898950" y="2814849"/>
                <a:ext cx="697880" cy="259554"/>
              </a:xfrm>
              <a:custGeom>
                <a:avLst/>
                <a:gdLst>
                  <a:gd name="connsiteX0" fmla="*/ 0 w 697880"/>
                  <a:gd name="connsiteY0" fmla="*/ 0 h 259554"/>
                  <a:gd name="connsiteX1" fmla="*/ 697880 w 697880"/>
                  <a:gd name="connsiteY1" fmla="*/ 0 h 259554"/>
                  <a:gd name="connsiteX2" fmla="*/ 686835 w 697880"/>
                  <a:gd name="connsiteY2" fmla="*/ 35582 h 259554"/>
                  <a:gd name="connsiteX3" fmla="*/ 348940 w 697880"/>
                  <a:gd name="connsiteY3" fmla="*/ 259554 h 259554"/>
                  <a:gd name="connsiteX4" fmla="*/ 11045 w 697880"/>
                  <a:gd name="connsiteY4" fmla="*/ 35582 h 2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880" h="259554">
                    <a:moveTo>
                      <a:pt x="0" y="0"/>
                    </a:moveTo>
                    <a:lnTo>
                      <a:pt x="697880" y="0"/>
                    </a:lnTo>
                    <a:lnTo>
                      <a:pt x="686835" y="35582"/>
                    </a:lnTo>
                    <a:cubicBezTo>
                      <a:pt x="631165" y="167201"/>
                      <a:pt x="500838" y="259554"/>
                      <a:pt x="348940" y="259554"/>
                    </a:cubicBezTo>
                    <a:cubicBezTo>
                      <a:pt x="197043" y="259554"/>
                      <a:pt x="66715" y="167201"/>
                      <a:pt x="11045" y="355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267">
                <a:extLst>
                  <a:ext uri="{FF2B5EF4-FFF2-40B4-BE49-F238E27FC236}">
                    <a16:creationId xmlns:a16="http://schemas.microsoft.com/office/drawing/2014/main" id="{184ADD99-B2D2-9406-D42E-AA0C8938B512}"/>
                  </a:ext>
                </a:extLst>
              </p:cNvPr>
              <p:cNvSpPr/>
              <p:nvPr/>
            </p:nvSpPr>
            <p:spPr>
              <a:xfrm rot="1749181">
                <a:off x="3623291" y="2504631"/>
                <a:ext cx="563828" cy="648966"/>
              </a:xfrm>
              <a:custGeom>
                <a:avLst/>
                <a:gdLst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10728 w 555909"/>
                  <a:gd name="connsiteY14" fmla="*/ 13042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28291 w 555909"/>
                  <a:gd name="connsiteY14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28291 w 555909"/>
                  <a:gd name="connsiteY13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28291 w 555909"/>
                  <a:gd name="connsiteY12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28291 w 555909"/>
                  <a:gd name="connsiteY11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28291 w 555909"/>
                  <a:gd name="connsiteY10" fmla="*/ 788 h 648573"/>
                  <a:gd name="connsiteX0" fmla="*/ 0 w 555909"/>
                  <a:gd name="connsiteY0" fmla="*/ 31872 h 643278"/>
                  <a:gd name="connsiteX1" fmla="*/ 53608 w 555909"/>
                  <a:gd name="connsiteY1" fmla="*/ 0 h 643278"/>
                  <a:gd name="connsiteX2" fmla="*/ 540407 w 555909"/>
                  <a:gd name="connsiteY2" fmla="*/ 311269 h 643278"/>
                  <a:gd name="connsiteX3" fmla="*/ 550614 w 555909"/>
                  <a:gd name="connsiteY3" fmla="*/ 357674 h 643278"/>
                  <a:gd name="connsiteX4" fmla="*/ 504208 w 555909"/>
                  <a:gd name="connsiteY4" fmla="*/ 367881 h 643278"/>
                  <a:gd name="connsiteX5" fmla="*/ 67196 w 555909"/>
                  <a:gd name="connsiteY5" fmla="*/ 88448 h 643278"/>
                  <a:gd name="connsiteX6" fmla="*/ 67196 w 555909"/>
                  <a:gd name="connsiteY6" fmla="*/ 609680 h 643278"/>
                  <a:gd name="connsiteX7" fmla="*/ 33598 w 555909"/>
                  <a:gd name="connsiteY7" fmla="*/ 643278 h 643278"/>
                  <a:gd name="connsiteX8" fmla="*/ 0 w 555909"/>
                  <a:gd name="connsiteY8" fmla="*/ 609680 h 643278"/>
                  <a:gd name="connsiteX9" fmla="*/ 0 w 555909"/>
                  <a:gd name="connsiteY9" fmla="*/ 31872 h 643278"/>
                  <a:gd name="connsiteX0" fmla="*/ 0 w 555909"/>
                  <a:gd name="connsiteY0" fmla="*/ 36634 h 648040"/>
                  <a:gd name="connsiteX1" fmla="*/ 53608 w 555909"/>
                  <a:gd name="connsiteY1" fmla="*/ 4762 h 648040"/>
                  <a:gd name="connsiteX2" fmla="*/ 540407 w 555909"/>
                  <a:gd name="connsiteY2" fmla="*/ 316031 h 648040"/>
                  <a:gd name="connsiteX3" fmla="*/ 550614 w 555909"/>
                  <a:gd name="connsiteY3" fmla="*/ 362436 h 648040"/>
                  <a:gd name="connsiteX4" fmla="*/ 504208 w 555909"/>
                  <a:gd name="connsiteY4" fmla="*/ 372643 h 648040"/>
                  <a:gd name="connsiteX5" fmla="*/ 67196 w 555909"/>
                  <a:gd name="connsiteY5" fmla="*/ 93210 h 648040"/>
                  <a:gd name="connsiteX6" fmla="*/ 67196 w 555909"/>
                  <a:gd name="connsiteY6" fmla="*/ 614442 h 648040"/>
                  <a:gd name="connsiteX7" fmla="*/ 33598 w 555909"/>
                  <a:gd name="connsiteY7" fmla="*/ 648040 h 648040"/>
                  <a:gd name="connsiteX8" fmla="*/ 0 w 555909"/>
                  <a:gd name="connsiteY8" fmla="*/ 614442 h 648040"/>
                  <a:gd name="connsiteX9" fmla="*/ 0 w 555909"/>
                  <a:gd name="connsiteY9" fmla="*/ 36634 h 648040"/>
                  <a:gd name="connsiteX0" fmla="*/ 0 w 555909"/>
                  <a:gd name="connsiteY0" fmla="*/ 38214 h 649620"/>
                  <a:gd name="connsiteX1" fmla="*/ 53608 w 555909"/>
                  <a:gd name="connsiteY1" fmla="*/ 6342 h 649620"/>
                  <a:gd name="connsiteX2" fmla="*/ 540407 w 555909"/>
                  <a:gd name="connsiteY2" fmla="*/ 317611 h 649620"/>
                  <a:gd name="connsiteX3" fmla="*/ 550614 w 555909"/>
                  <a:gd name="connsiteY3" fmla="*/ 364016 h 649620"/>
                  <a:gd name="connsiteX4" fmla="*/ 504208 w 555909"/>
                  <a:gd name="connsiteY4" fmla="*/ 374223 h 649620"/>
                  <a:gd name="connsiteX5" fmla="*/ 67196 w 555909"/>
                  <a:gd name="connsiteY5" fmla="*/ 94790 h 649620"/>
                  <a:gd name="connsiteX6" fmla="*/ 67196 w 555909"/>
                  <a:gd name="connsiteY6" fmla="*/ 616022 h 649620"/>
                  <a:gd name="connsiteX7" fmla="*/ 33598 w 555909"/>
                  <a:gd name="connsiteY7" fmla="*/ 649620 h 649620"/>
                  <a:gd name="connsiteX8" fmla="*/ 0 w 555909"/>
                  <a:gd name="connsiteY8" fmla="*/ 616022 h 649620"/>
                  <a:gd name="connsiteX9" fmla="*/ 0 w 555909"/>
                  <a:gd name="connsiteY9" fmla="*/ 38214 h 649620"/>
                  <a:gd name="connsiteX0" fmla="*/ 194 w 556103"/>
                  <a:gd name="connsiteY0" fmla="*/ 38073 h 649479"/>
                  <a:gd name="connsiteX1" fmla="*/ 53802 w 556103"/>
                  <a:gd name="connsiteY1" fmla="*/ 6201 h 649479"/>
                  <a:gd name="connsiteX2" fmla="*/ 540601 w 556103"/>
                  <a:gd name="connsiteY2" fmla="*/ 317470 h 649479"/>
                  <a:gd name="connsiteX3" fmla="*/ 550808 w 556103"/>
                  <a:gd name="connsiteY3" fmla="*/ 363875 h 649479"/>
                  <a:gd name="connsiteX4" fmla="*/ 504402 w 556103"/>
                  <a:gd name="connsiteY4" fmla="*/ 374082 h 649479"/>
                  <a:gd name="connsiteX5" fmla="*/ 67390 w 556103"/>
                  <a:gd name="connsiteY5" fmla="*/ 94649 h 649479"/>
                  <a:gd name="connsiteX6" fmla="*/ 67390 w 556103"/>
                  <a:gd name="connsiteY6" fmla="*/ 615881 h 649479"/>
                  <a:gd name="connsiteX7" fmla="*/ 33792 w 556103"/>
                  <a:gd name="connsiteY7" fmla="*/ 649479 h 649479"/>
                  <a:gd name="connsiteX8" fmla="*/ 194 w 556103"/>
                  <a:gd name="connsiteY8" fmla="*/ 615881 h 649479"/>
                  <a:gd name="connsiteX9" fmla="*/ 194 w 556103"/>
                  <a:gd name="connsiteY9" fmla="*/ 38073 h 649479"/>
                  <a:gd name="connsiteX0" fmla="*/ 335 w 556244"/>
                  <a:gd name="connsiteY0" fmla="*/ 38284 h 649690"/>
                  <a:gd name="connsiteX1" fmla="*/ 53943 w 556244"/>
                  <a:gd name="connsiteY1" fmla="*/ 6412 h 649690"/>
                  <a:gd name="connsiteX2" fmla="*/ 540742 w 556244"/>
                  <a:gd name="connsiteY2" fmla="*/ 317681 h 649690"/>
                  <a:gd name="connsiteX3" fmla="*/ 550949 w 556244"/>
                  <a:gd name="connsiteY3" fmla="*/ 364086 h 649690"/>
                  <a:gd name="connsiteX4" fmla="*/ 504543 w 556244"/>
                  <a:gd name="connsiteY4" fmla="*/ 374293 h 649690"/>
                  <a:gd name="connsiteX5" fmla="*/ 67531 w 556244"/>
                  <a:gd name="connsiteY5" fmla="*/ 94860 h 649690"/>
                  <a:gd name="connsiteX6" fmla="*/ 67531 w 556244"/>
                  <a:gd name="connsiteY6" fmla="*/ 616092 h 649690"/>
                  <a:gd name="connsiteX7" fmla="*/ 33933 w 556244"/>
                  <a:gd name="connsiteY7" fmla="*/ 649690 h 649690"/>
                  <a:gd name="connsiteX8" fmla="*/ 335 w 556244"/>
                  <a:gd name="connsiteY8" fmla="*/ 616092 h 649690"/>
                  <a:gd name="connsiteX9" fmla="*/ 335 w 556244"/>
                  <a:gd name="connsiteY9" fmla="*/ 38284 h 649690"/>
                  <a:gd name="connsiteX0" fmla="*/ 292 w 556201"/>
                  <a:gd name="connsiteY0" fmla="*/ 38362 h 649768"/>
                  <a:gd name="connsiteX1" fmla="*/ 53900 w 556201"/>
                  <a:gd name="connsiteY1" fmla="*/ 6490 h 649768"/>
                  <a:gd name="connsiteX2" fmla="*/ 540699 w 556201"/>
                  <a:gd name="connsiteY2" fmla="*/ 317759 h 649768"/>
                  <a:gd name="connsiteX3" fmla="*/ 550906 w 556201"/>
                  <a:gd name="connsiteY3" fmla="*/ 364164 h 649768"/>
                  <a:gd name="connsiteX4" fmla="*/ 504500 w 556201"/>
                  <a:gd name="connsiteY4" fmla="*/ 374371 h 649768"/>
                  <a:gd name="connsiteX5" fmla="*/ 67488 w 556201"/>
                  <a:gd name="connsiteY5" fmla="*/ 94938 h 649768"/>
                  <a:gd name="connsiteX6" fmla="*/ 67488 w 556201"/>
                  <a:gd name="connsiteY6" fmla="*/ 616170 h 649768"/>
                  <a:gd name="connsiteX7" fmla="*/ 33890 w 556201"/>
                  <a:gd name="connsiteY7" fmla="*/ 649768 h 649768"/>
                  <a:gd name="connsiteX8" fmla="*/ 292 w 556201"/>
                  <a:gd name="connsiteY8" fmla="*/ 616170 h 649768"/>
                  <a:gd name="connsiteX9" fmla="*/ 292 w 556201"/>
                  <a:gd name="connsiteY9" fmla="*/ 38362 h 649768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09" h="650150">
                    <a:moveTo>
                      <a:pt x="0" y="38744"/>
                    </a:moveTo>
                    <a:cubicBezTo>
                      <a:pt x="1403" y="9928"/>
                      <a:pt x="23720" y="-11602"/>
                      <a:pt x="53608" y="6872"/>
                    </a:cubicBezTo>
                    <a:lnTo>
                      <a:pt x="540407" y="318141"/>
                    </a:lnTo>
                    <a:cubicBezTo>
                      <a:pt x="556040" y="328137"/>
                      <a:pt x="560610" y="348913"/>
                      <a:pt x="550614" y="364546"/>
                    </a:cubicBezTo>
                    <a:cubicBezTo>
                      <a:pt x="540618" y="380180"/>
                      <a:pt x="519842" y="384750"/>
                      <a:pt x="504208" y="374753"/>
                    </a:cubicBezTo>
                    <a:lnTo>
                      <a:pt x="67196" y="95320"/>
                    </a:lnTo>
                    <a:lnTo>
                      <a:pt x="67196" y="616552"/>
                    </a:lnTo>
                    <a:cubicBezTo>
                      <a:pt x="67196" y="635108"/>
                      <a:pt x="52154" y="650150"/>
                      <a:pt x="33598" y="650150"/>
                    </a:cubicBezTo>
                    <a:cubicBezTo>
                      <a:pt x="15042" y="650150"/>
                      <a:pt x="0" y="635108"/>
                      <a:pt x="0" y="616552"/>
                    </a:cubicBezTo>
                    <a:lnTo>
                      <a:pt x="0" y="3874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268">
                <a:extLst>
                  <a:ext uri="{FF2B5EF4-FFF2-40B4-BE49-F238E27FC236}">
                    <a16:creationId xmlns:a16="http://schemas.microsoft.com/office/drawing/2014/main" id="{29BBAF8C-FA80-9ED8-C3ED-4F4AFD5B243B}"/>
                  </a:ext>
                </a:extLst>
              </p:cNvPr>
              <p:cNvSpPr/>
              <p:nvPr/>
            </p:nvSpPr>
            <p:spPr>
              <a:xfrm rot="1749181">
                <a:off x="5017473" y="2226026"/>
                <a:ext cx="563828" cy="648966"/>
              </a:xfrm>
              <a:custGeom>
                <a:avLst/>
                <a:gdLst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10728 w 555909"/>
                  <a:gd name="connsiteY14" fmla="*/ 13042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28291 w 555909"/>
                  <a:gd name="connsiteY14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28291 w 555909"/>
                  <a:gd name="connsiteY13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28291 w 555909"/>
                  <a:gd name="connsiteY12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28291 w 555909"/>
                  <a:gd name="connsiteY11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28291 w 555909"/>
                  <a:gd name="connsiteY10" fmla="*/ 788 h 648573"/>
                  <a:gd name="connsiteX0" fmla="*/ 0 w 555909"/>
                  <a:gd name="connsiteY0" fmla="*/ 31872 h 643278"/>
                  <a:gd name="connsiteX1" fmla="*/ 53608 w 555909"/>
                  <a:gd name="connsiteY1" fmla="*/ 0 h 643278"/>
                  <a:gd name="connsiteX2" fmla="*/ 540407 w 555909"/>
                  <a:gd name="connsiteY2" fmla="*/ 311269 h 643278"/>
                  <a:gd name="connsiteX3" fmla="*/ 550614 w 555909"/>
                  <a:gd name="connsiteY3" fmla="*/ 357674 h 643278"/>
                  <a:gd name="connsiteX4" fmla="*/ 504208 w 555909"/>
                  <a:gd name="connsiteY4" fmla="*/ 367881 h 643278"/>
                  <a:gd name="connsiteX5" fmla="*/ 67196 w 555909"/>
                  <a:gd name="connsiteY5" fmla="*/ 88448 h 643278"/>
                  <a:gd name="connsiteX6" fmla="*/ 67196 w 555909"/>
                  <a:gd name="connsiteY6" fmla="*/ 609680 h 643278"/>
                  <a:gd name="connsiteX7" fmla="*/ 33598 w 555909"/>
                  <a:gd name="connsiteY7" fmla="*/ 643278 h 643278"/>
                  <a:gd name="connsiteX8" fmla="*/ 0 w 555909"/>
                  <a:gd name="connsiteY8" fmla="*/ 609680 h 643278"/>
                  <a:gd name="connsiteX9" fmla="*/ 0 w 555909"/>
                  <a:gd name="connsiteY9" fmla="*/ 31872 h 643278"/>
                  <a:gd name="connsiteX0" fmla="*/ 0 w 555909"/>
                  <a:gd name="connsiteY0" fmla="*/ 36634 h 648040"/>
                  <a:gd name="connsiteX1" fmla="*/ 53608 w 555909"/>
                  <a:gd name="connsiteY1" fmla="*/ 4762 h 648040"/>
                  <a:gd name="connsiteX2" fmla="*/ 540407 w 555909"/>
                  <a:gd name="connsiteY2" fmla="*/ 316031 h 648040"/>
                  <a:gd name="connsiteX3" fmla="*/ 550614 w 555909"/>
                  <a:gd name="connsiteY3" fmla="*/ 362436 h 648040"/>
                  <a:gd name="connsiteX4" fmla="*/ 504208 w 555909"/>
                  <a:gd name="connsiteY4" fmla="*/ 372643 h 648040"/>
                  <a:gd name="connsiteX5" fmla="*/ 67196 w 555909"/>
                  <a:gd name="connsiteY5" fmla="*/ 93210 h 648040"/>
                  <a:gd name="connsiteX6" fmla="*/ 67196 w 555909"/>
                  <a:gd name="connsiteY6" fmla="*/ 614442 h 648040"/>
                  <a:gd name="connsiteX7" fmla="*/ 33598 w 555909"/>
                  <a:gd name="connsiteY7" fmla="*/ 648040 h 648040"/>
                  <a:gd name="connsiteX8" fmla="*/ 0 w 555909"/>
                  <a:gd name="connsiteY8" fmla="*/ 614442 h 648040"/>
                  <a:gd name="connsiteX9" fmla="*/ 0 w 555909"/>
                  <a:gd name="connsiteY9" fmla="*/ 36634 h 648040"/>
                  <a:gd name="connsiteX0" fmla="*/ 0 w 555909"/>
                  <a:gd name="connsiteY0" fmla="*/ 38214 h 649620"/>
                  <a:gd name="connsiteX1" fmla="*/ 53608 w 555909"/>
                  <a:gd name="connsiteY1" fmla="*/ 6342 h 649620"/>
                  <a:gd name="connsiteX2" fmla="*/ 540407 w 555909"/>
                  <a:gd name="connsiteY2" fmla="*/ 317611 h 649620"/>
                  <a:gd name="connsiteX3" fmla="*/ 550614 w 555909"/>
                  <a:gd name="connsiteY3" fmla="*/ 364016 h 649620"/>
                  <a:gd name="connsiteX4" fmla="*/ 504208 w 555909"/>
                  <a:gd name="connsiteY4" fmla="*/ 374223 h 649620"/>
                  <a:gd name="connsiteX5" fmla="*/ 67196 w 555909"/>
                  <a:gd name="connsiteY5" fmla="*/ 94790 h 649620"/>
                  <a:gd name="connsiteX6" fmla="*/ 67196 w 555909"/>
                  <a:gd name="connsiteY6" fmla="*/ 616022 h 649620"/>
                  <a:gd name="connsiteX7" fmla="*/ 33598 w 555909"/>
                  <a:gd name="connsiteY7" fmla="*/ 649620 h 649620"/>
                  <a:gd name="connsiteX8" fmla="*/ 0 w 555909"/>
                  <a:gd name="connsiteY8" fmla="*/ 616022 h 649620"/>
                  <a:gd name="connsiteX9" fmla="*/ 0 w 555909"/>
                  <a:gd name="connsiteY9" fmla="*/ 38214 h 649620"/>
                  <a:gd name="connsiteX0" fmla="*/ 194 w 556103"/>
                  <a:gd name="connsiteY0" fmla="*/ 38073 h 649479"/>
                  <a:gd name="connsiteX1" fmla="*/ 53802 w 556103"/>
                  <a:gd name="connsiteY1" fmla="*/ 6201 h 649479"/>
                  <a:gd name="connsiteX2" fmla="*/ 540601 w 556103"/>
                  <a:gd name="connsiteY2" fmla="*/ 317470 h 649479"/>
                  <a:gd name="connsiteX3" fmla="*/ 550808 w 556103"/>
                  <a:gd name="connsiteY3" fmla="*/ 363875 h 649479"/>
                  <a:gd name="connsiteX4" fmla="*/ 504402 w 556103"/>
                  <a:gd name="connsiteY4" fmla="*/ 374082 h 649479"/>
                  <a:gd name="connsiteX5" fmla="*/ 67390 w 556103"/>
                  <a:gd name="connsiteY5" fmla="*/ 94649 h 649479"/>
                  <a:gd name="connsiteX6" fmla="*/ 67390 w 556103"/>
                  <a:gd name="connsiteY6" fmla="*/ 615881 h 649479"/>
                  <a:gd name="connsiteX7" fmla="*/ 33792 w 556103"/>
                  <a:gd name="connsiteY7" fmla="*/ 649479 h 649479"/>
                  <a:gd name="connsiteX8" fmla="*/ 194 w 556103"/>
                  <a:gd name="connsiteY8" fmla="*/ 615881 h 649479"/>
                  <a:gd name="connsiteX9" fmla="*/ 194 w 556103"/>
                  <a:gd name="connsiteY9" fmla="*/ 38073 h 649479"/>
                  <a:gd name="connsiteX0" fmla="*/ 335 w 556244"/>
                  <a:gd name="connsiteY0" fmla="*/ 38284 h 649690"/>
                  <a:gd name="connsiteX1" fmla="*/ 53943 w 556244"/>
                  <a:gd name="connsiteY1" fmla="*/ 6412 h 649690"/>
                  <a:gd name="connsiteX2" fmla="*/ 540742 w 556244"/>
                  <a:gd name="connsiteY2" fmla="*/ 317681 h 649690"/>
                  <a:gd name="connsiteX3" fmla="*/ 550949 w 556244"/>
                  <a:gd name="connsiteY3" fmla="*/ 364086 h 649690"/>
                  <a:gd name="connsiteX4" fmla="*/ 504543 w 556244"/>
                  <a:gd name="connsiteY4" fmla="*/ 374293 h 649690"/>
                  <a:gd name="connsiteX5" fmla="*/ 67531 w 556244"/>
                  <a:gd name="connsiteY5" fmla="*/ 94860 h 649690"/>
                  <a:gd name="connsiteX6" fmla="*/ 67531 w 556244"/>
                  <a:gd name="connsiteY6" fmla="*/ 616092 h 649690"/>
                  <a:gd name="connsiteX7" fmla="*/ 33933 w 556244"/>
                  <a:gd name="connsiteY7" fmla="*/ 649690 h 649690"/>
                  <a:gd name="connsiteX8" fmla="*/ 335 w 556244"/>
                  <a:gd name="connsiteY8" fmla="*/ 616092 h 649690"/>
                  <a:gd name="connsiteX9" fmla="*/ 335 w 556244"/>
                  <a:gd name="connsiteY9" fmla="*/ 38284 h 649690"/>
                  <a:gd name="connsiteX0" fmla="*/ 292 w 556201"/>
                  <a:gd name="connsiteY0" fmla="*/ 38362 h 649768"/>
                  <a:gd name="connsiteX1" fmla="*/ 53900 w 556201"/>
                  <a:gd name="connsiteY1" fmla="*/ 6490 h 649768"/>
                  <a:gd name="connsiteX2" fmla="*/ 540699 w 556201"/>
                  <a:gd name="connsiteY2" fmla="*/ 317759 h 649768"/>
                  <a:gd name="connsiteX3" fmla="*/ 550906 w 556201"/>
                  <a:gd name="connsiteY3" fmla="*/ 364164 h 649768"/>
                  <a:gd name="connsiteX4" fmla="*/ 504500 w 556201"/>
                  <a:gd name="connsiteY4" fmla="*/ 374371 h 649768"/>
                  <a:gd name="connsiteX5" fmla="*/ 67488 w 556201"/>
                  <a:gd name="connsiteY5" fmla="*/ 94938 h 649768"/>
                  <a:gd name="connsiteX6" fmla="*/ 67488 w 556201"/>
                  <a:gd name="connsiteY6" fmla="*/ 616170 h 649768"/>
                  <a:gd name="connsiteX7" fmla="*/ 33890 w 556201"/>
                  <a:gd name="connsiteY7" fmla="*/ 649768 h 649768"/>
                  <a:gd name="connsiteX8" fmla="*/ 292 w 556201"/>
                  <a:gd name="connsiteY8" fmla="*/ 616170 h 649768"/>
                  <a:gd name="connsiteX9" fmla="*/ 292 w 556201"/>
                  <a:gd name="connsiteY9" fmla="*/ 38362 h 649768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09" h="650150">
                    <a:moveTo>
                      <a:pt x="0" y="38744"/>
                    </a:moveTo>
                    <a:cubicBezTo>
                      <a:pt x="1403" y="9928"/>
                      <a:pt x="23720" y="-11602"/>
                      <a:pt x="53608" y="6872"/>
                    </a:cubicBezTo>
                    <a:lnTo>
                      <a:pt x="540407" y="318141"/>
                    </a:lnTo>
                    <a:cubicBezTo>
                      <a:pt x="556040" y="328137"/>
                      <a:pt x="560610" y="348913"/>
                      <a:pt x="550614" y="364546"/>
                    </a:cubicBezTo>
                    <a:cubicBezTo>
                      <a:pt x="540618" y="380180"/>
                      <a:pt x="519842" y="384750"/>
                      <a:pt x="504208" y="374753"/>
                    </a:cubicBezTo>
                    <a:lnTo>
                      <a:pt x="67196" y="95320"/>
                    </a:lnTo>
                    <a:lnTo>
                      <a:pt x="67196" y="616552"/>
                    </a:lnTo>
                    <a:cubicBezTo>
                      <a:pt x="67196" y="635108"/>
                      <a:pt x="52154" y="650150"/>
                      <a:pt x="33598" y="650150"/>
                    </a:cubicBezTo>
                    <a:cubicBezTo>
                      <a:pt x="15042" y="650150"/>
                      <a:pt x="0" y="635108"/>
                      <a:pt x="0" y="616552"/>
                    </a:cubicBezTo>
                    <a:lnTo>
                      <a:pt x="0" y="3874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84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… Leads to </a:t>
            </a: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Wingdings" panose="05000000000000000000" pitchFamily="2" charset="2"/>
              </a:rPr>
              <a:t>Shared Accountability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Accountability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2DD17A-4685-58AE-2F57-CD35CB9E34F6}"/>
              </a:ext>
            </a:extLst>
          </p:cNvPr>
          <p:cNvGrpSpPr/>
          <p:nvPr/>
        </p:nvGrpSpPr>
        <p:grpSpPr>
          <a:xfrm>
            <a:off x="381000" y="411480"/>
            <a:ext cx="7769500" cy="731520"/>
            <a:chOff x="381000" y="411480"/>
            <a:chExt cx="7769500" cy="7315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112D99E-AC4D-EFC5-8ADA-E7D080A1E186}"/>
                </a:ext>
              </a:extLst>
            </p:cNvPr>
            <p:cNvGrpSpPr/>
            <p:nvPr/>
          </p:nvGrpSpPr>
          <p:grpSpPr>
            <a:xfrm>
              <a:off x="381000" y="411480"/>
              <a:ext cx="7769500" cy="731520"/>
              <a:chOff x="381000" y="411480"/>
              <a:chExt cx="7769500" cy="73152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4C2A9B-698C-719F-C434-C468D1B514F8}"/>
                  </a:ext>
                </a:extLst>
              </p:cNvPr>
              <p:cNvSpPr txBox="1"/>
              <p:nvPr/>
            </p:nvSpPr>
            <p:spPr>
              <a:xfrm>
                <a:off x="1314923" y="469464"/>
                <a:ext cx="68355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Shift in communication:</a:t>
                </a:r>
              </a:p>
              <a:p>
                <a:r>
                  <a:rPr lang="en-US" sz="1600" dirty="0">
                    <a:solidFill>
                      <a:schemeClr val="accent3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	From “It’s not my problem …” to “This is our problem …”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146F94-6FD0-FADE-33D5-E797A13EB8B9}"/>
                  </a:ext>
                </a:extLst>
              </p:cNvPr>
              <p:cNvSpPr/>
              <p:nvPr/>
            </p:nvSpPr>
            <p:spPr>
              <a:xfrm>
                <a:off x="381000" y="411480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057761E-22D0-C138-F608-5C3146642C3F}"/>
                </a:ext>
              </a:extLst>
            </p:cNvPr>
            <p:cNvGrpSpPr/>
            <p:nvPr/>
          </p:nvGrpSpPr>
          <p:grpSpPr>
            <a:xfrm>
              <a:off x="558536" y="606056"/>
              <a:ext cx="376447" cy="353398"/>
              <a:chOff x="820570" y="1948277"/>
              <a:chExt cx="691826" cy="754865"/>
            </a:xfrm>
            <a:solidFill>
              <a:schemeClr val="bg1"/>
            </a:solidFill>
            <a:effectLst/>
          </p:grpSpPr>
          <p:sp>
            <p:nvSpPr>
              <p:cNvPr id="14" name="Freeform 1199">
                <a:extLst>
                  <a:ext uri="{FF2B5EF4-FFF2-40B4-BE49-F238E27FC236}">
                    <a16:creationId xmlns:a16="http://schemas.microsoft.com/office/drawing/2014/main" id="{8EDA019D-A9E1-7ADC-8BA6-7318BBCBE30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8059" y="2141808"/>
                <a:ext cx="514337" cy="561334"/>
              </a:xfrm>
              <a:custGeom>
                <a:avLst/>
                <a:gdLst>
                  <a:gd name="connsiteX0" fmla="*/ 335226 w 514337"/>
                  <a:gd name="connsiteY0" fmla="*/ 163794 h 561334"/>
                  <a:gd name="connsiteX1" fmla="*/ 375955 w 514337"/>
                  <a:gd name="connsiteY1" fmla="*/ 204931 h 561334"/>
                  <a:gd name="connsiteX2" fmla="*/ 335226 w 514337"/>
                  <a:gd name="connsiteY2" fmla="*/ 246068 h 561334"/>
                  <a:gd name="connsiteX3" fmla="*/ 306426 w 514337"/>
                  <a:gd name="connsiteY3" fmla="*/ 234019 h 561334"/>
                  <a:gd name="connsiteX4" fmla="*/ 296627 w 514337"/>
                  <a:gd name="connsiteY4" fmla="*/ 210125 h 561334"/>
                  <a:gd name="connsiteX5" fmla="*/ 286828 w 514337"/>
                  <a:gd name="connsiteY5" fmla="*/ 234019 h 561334"/>
                  <a:gd name="connsiteX6" fmla="*/ 258028 w 514337"/>
                  <a:gd name="connsiteY6" fmla="*/ 246068 h 561334"/>
                  <a:gd name="connsiteX7" fmla="*/ 229228 w 514337"/>
                  <a:gd name="connsiteY7" fmla="*/ 234019 h 561334"/>
                  <a:gd name="connsiteX8" fmla="*/ 218572 w 514337"/>
                  <a:gd name="connsiteY8" fmla="*/ 208034 h 561334"/>
                  <a:gd name="connsiteX9" fmla="*/ 207915 w 514337"/>
                  <a:gd name="connsiteY9" fmla="*/ 234019 h 561334"/>
                  <a:gd name="connsiteX10" fmla="*/ 179115 w 514337"/>
                  <a:gd name="connsiteY10" fmla="*/ 246068 h 561334"/>
                  <a:gd name="connsiteX11" fmla="*/ 138386 w 514337"/>
                  <a:gd name="connsiteY11" fmla="*/ 204931 h 561334"/>
                  <a:gd name="connsiteX12" fmla="*/ 179115 w 514337"/>
                  <a:gd name="connsiteY12" fmla="*/ 163794 h 561334"/>
                  <a:gd name="connsiteX13" fmla="*/ 207915 w 514337"/>
                  <a:gd name="connsiteY13" fmla="*/ 175843 h 561334"/>
                  <a:gd name="connsiteX14" fmla="*/ 218572 w 514337"/>
                  <a:gd name="connsiteY14" fmla="*/ 201828 h 561334"/>
                  <a:gd name="connsiteX15" fmla="*/ 229228 w 514337"/>
                  <a:gd name="connsiteY15" fmla="*/ 175843 h 561334"/>
                  <a:gd name="connsiteX16" fmla="*/ 258028 w 514337"/>
                  <a:gd name="connsiteY16" fmla="*/ 163794 h 561334"/>
                  <a:gd name="connsiteX17" fmla="*/ 286828 w 514337"/>
                  <a:gd name="connsiteY17" fmla="*/ 175843 h 561334"/>
                  <a:gd name="connsiteX18" fmla="*/ 296627 w 514337"/>
                  <a:gd name="connsiteY18" fmla="*/ 199737 h 561334"/>
                  <a:gd name="connsiteX19" fmla="*/ 306426 w 514337"/>
                  <a:gd name="connsiteY19" fmla="*/ 175843 h 561334"/>
                  <a:gd name="connsiteX20" fmla="*/ 335226 w 514337"/>
                  <a:gd name="connsiteY20" fmla="*/ 163794 h 561334"/>
                  <a:gd name="connsiteX21" fmla="*/ 306963 w 514337"/>
                  <a:gd name="connsiteY21" fmla="*/ 0 h 561334"/>
                  <a:gd name="connsiteX22" fmla="*/ 207748 w 514337"/>
                  <a:gd name="connsiteY22" fmla="*/ 0 h 561334"/>
                  <a:gd name="connsiteX23" fmla="*/ 104020 w 514337"/>
                  <a:gd name="connsiteY23" fmla="*/ 380023 h 561334"/>
                  <a:gd name="connsiteX24" fmla="*/ 207748 w 514337"/>
                  <a:gd name="connsiteY24" fmla="*/ 408427 h 561334"/>
                  <a:gd name="connsiteX25" fmla="*/ 362150 w 514337"/>
                  <a:gd name="connsiteY25" fmla="*/ 408427 h 561334"/>
                  <a:gd name="connsiteX26" fmla="*/ 507731 w 514337"/>
                  <a:gd name="connsiteY26" fmla="*/ 517662 h 561334"/>
                  <a:gd name="connsiteX27" fmla="*/ 514337 w 514337"/>
                  <a:gd name="connsiteY27" fmla="*/ 561334 h 561334"/>
                  <a:gd name="connsiteX28" fmla="*/ 514337 w 514337"/>
                  <a:gd name="connsiteY28" fmla="*/ 203147 h 561334"/>
                  <a:gd name="connsiteX29" fmla="*/ 306963 w 514337"/>
                  <a:gd name="connsiteY29" fmla="*/ 0 h 56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14337" h="561334">
                    <a:moveTo>
                      <a:pt x="335226" y="163794"/>
                    </a:moveTo>
                    <a:cubicBezTo>
                      <a:pt x="357720" y="163794"/>
                      <a:pt x="375955" y="182212"/>
                      <a:pt x="375955" y="204931"/>
                    </a:cubicBezTo>
                    <a:cubicBezTo>
                      <a:pt x="375955" y="227650"/>
                      <a:pt x="357720" y="246068"/>
                      <a:pt x="335226" y="246068"/>
                    </a:cubicBezTo>
                    <a:cubicBezTo>
                      <a:pt x="323979" y="246068"/>
                      <a:pt x="313797" y="241464"/>
                      <a:pt x="306426" y="234019"/>
                    </a:cubicBezTo>
                    <a:lnTo>
                      <a:pt x="296627" y="210125"/>
                    </a:lnTo>
                    <a:lnTo>
                      <a:pt x="286828" y="234019"/>
                    </a:lnTo>
                    <a:cubicBezTo>
                      <a:pt x="279457" y="241464"/>
                      <a:pt x="269275" y="246068"/>
                      <a:pt x="258028" y="246068"/>
                    </a:cubicBezTo>
                    <a:cubicBezTo>
                      <a:pt x="246781" y="246068"/>
                      <a:pt x="236599" y="241464"/>
                      <a:pt x="229228" y="234019"/>
                    </a:cubicBezTo>
                    <a:lnTo>
                      <a:pt x="218572" y="208034"/>
                    </a:lnTo>
                    <a:lnTo>
                      <a:pt x="207915" y="234019"/>
                    </a:lnTo>
                    <a:cubicBezTo>
                      <a:pt x="200544" y="241464"/>
                      <a:pt x="190362" y="246068"/>
                      <a:pt x="179115" y="246068"/>
                    </a:cubicBezTo>
                    <a:cubicBezTo>
                      <a:pt x="156621" y="246068"/>
                      <a:pt x="138386" y="227650"/>
                      <a:pt x="138386" y="204931"/>
                    </a:cubicBezTo>
                    <a:cubicBezTo>
                      <a:pt x="138386" y="182212"/>
                      <a:pt x="156621" y="163794"/>
                      <a:pt x="179115" y="163794"/>
                    </a:cubicBezTo>
                    <a:cubicBezTo>
                      <a:pt x="190362" y="163794"/>
                      <a:pt x="200544" y="168399"/>
                      <a:pt x="207915" y="175843"/>
                    </a:cubicBezTo>
                    <a:lnTo>
                      <a:pt x="218572" y="201828"/>
                    </a:lnTo>
                    <a:lnTo>
                      <a:pt x="229228" y="175843"/>
                    </a:lnTo>
                    <a:cubicBezTo>
                      <a:pt x="236599" y="168399"/>
                      <a:pt x="246781" y="163794"/>
                      <a:pt x="258028" y="163794"/>
                    </a:cubicBezTo>
                    <a:cubicBezTo>
                      <a:pt x="269275" y="163794"/>
                      <a:pt x="279457" y="168399"/>
                      <a:pt x="286828" y="175843"/>
                    </a:cubicBezTo>
                    <a:lnTo>
                      <a:pt x="296627" y="199737"/>
                    </a:lnTo>
                    <a:lnTo>
                      <a:pt x="306426" y="175843"/>
                    </a:lnTo>
                    <a:cubicBezTo>
                      <a:pt x="313797" y="168399"/>
                      <a:pt x="323979" y="163794"/>
                      <a:pt x="335226" y="163794"/>
                    </a:cubicBezTo>
                    <a:close/>
                    <a:moveTo>
                      <a:pt x="306963" y="0"/>
                    </a:moveTo>
                    <a:lnTo>
                      <a:pt x="207748" y="0"/>
                    </a:lnTo>
                    <a:cubicBezTo>
                      <a:pt x="-10418" y="11171"/>
                      <a:pt x="-75823" y="268598"/>
                      <a:pt x="104020" y="380023"/>
                    </a:cubicBezTo>
                    <a:cubicBezTo>
                      <a:pt x="131757" y="397986"/>
                      <a:pt x="174881" y="407416"/>
                      <a:pt x="207748" y="408427"/>
                    </a:cubicBezTo>
                    <a:lnTo>
                      <a:pt x="362150" y="408427"/>
                    </a:lnTo>
                    <a:cubicBezTo>
                      <a:pt x="446430" y="402870"/>
                      <a:pt x="501248" y="478594"/>
                      <a:pt x="507731" y="517662"/>
                    </a:cubicBezTo>
                    <a:cubicBezTo>
                      <a:pt x="509906" y="532201"/>
                      <a:pt x="512121" y="546796"/>
                      <a:pt x="514337" y="561334"/>
                    </a:cubicBezTo>
                    <a:lnTo>
                      <a:pt x="514337" y="203147"/>
                    </a:lnTo>
                    <a:cubicBezTo>
                      <a:pt x="489800" y="26720"/>
                      <a:pt x="357227" y="1460"/>
                      <a:pt x="30696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200">
                <a:extLst>
                  <a:ext uri="{FF2B5EF4-FFF2-40B4-BE49-F238E27FC236}">
                    <a16:creationId xmlns:a16="http://schemas.microsoft.com/office/drawing/2014/main" id="{27FD14AE-81F0-27D5-EEBF-309699B8CA6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0570" y="1948277"/>
                <a:ext cx="557763" cy="615486"/>
              </a:xfrm>
              <a:custGeom>
                <a:avLst/>
                <a:gdLst>
                  <a:gd name="connsiteX0" fmla="*/ 458598 w 774219"/>
                  <a:gd name="connsiteY0" fmla="*/ 0 h 862886"/>
                  <a:gd name="connsiteX1" fmla="*/ 307594 w 774219"/>
                  <a:gd name="connsiteY1" fmla="*/ 0 h 862886"/>
                  <a:gd name="connsiteX2" fmla="*/ 1497 w 774219"/>
                  <a:gd name="connsiteY2" fmla="*/ 234295 h 862886"/>
                  <a:gd name="connsiteX3" fmla="*/ 0 w 774219"/>
                  <a:gd name="connsiteY3" fmla="*/ 242532 h 862886"/>
                  <a:gd name="connsiteX4" fmla="*/ 13276 w 774219"/>
                  <a:gd name="connsiteY4" fmla="*/ 234937 h 862886"/>
                  <a:gd name="connsiteX5" fmla="*/ 126619 w 774219"/>
                  <a:gd name="connsiteY5" fmla="*/ 211931 h 862886"/>
                  <a:gd name="connsiteX6" fmla="*/ 277623 w 774219"/>
                  <a:gd name="connsiteY6" fmla="*/ 211931 h 862886"/>
                  <a:gd name="connsiteX7" fmla="*/ 593244 w 774219"/>
                  <a:gd name="connsiteY7" fmla="*/ 524210 h 862886"/>
                  <a:gd name="connsiteX8" fmla="*/ 593244 w 774219"/>
                  <a:gd name="connsiteY8" fmla="*/ 631487 h 862886"/>
                  <a:gd name="connsiteX9" fmla="*/ 629941 w 774219"/>
                  <a:gd name="connsiteY9" fmla="*/ 642024 h 862886"/>
                  <a:gd name="connsiteX10" fmla="*/ 764165 w 774219"/>
                  <a:gd name="connsiteY10" fmla="*/ 795754 h 862886"/>
                  <a:gd name="connsiteX11" fmla="*/ 774219 w 774219"/>
                  <a:gd name="connsiteY11" fmla="*/ 862886 h 862886"/>
                  <a:gd name="connsiteX12" fmla="*/ 774219 w 774219"/>
                  <a:gd name="connsiteY12" fmla="*/ 312279 h 862886"/>
                  <a:gd name="connsiteX13" fmla="*/ 458598 w 774219"/>
                  <a:gd name="connsiteY13" fmla="*/ 0 h 86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4219" h="862886">
                    <a:moveTo>
                      <a:pt x="458598" y="0"/>
                    </a:moveTo>
                    <a:lnTo>
                      <a:pt x="307594" y="0"/>
                    </a:lnTo>
                    <a:cubicBezTo>
                      <a:pt x="141572" y="8586"/>
                      <a:pt x="33674" y="111809"/>
                      <a:pt x="1497" y="234295"/>
                    </a:cubicBezTo>
                    <a:lnTo>
                      <a:pt x="0" y="242532"/>
                    </a:lnTo>
                    <a:lnTo>
                      <a:pt x="13276" y="234937"/>
                    </a:lnTo>
                    <a:cubicBezTo>
                      <a:pt x="47241" y="222139"/>
                      <a:pt x="85114" y="214078"/>
                      <a:pt x="126619" y="211931"/>
                    </a:cubicBezTo>
                    <a:lnTo>
                      <a:pt x="277623" y="211931"/>
                    </a:lnTo>
                    <a:cubicBezTo>
                      <a:pt x="354124" y="214175"/>
                      <a:pt x="555899" y="253005"/>
                      <a:pt x="593244" y="524210"/>
                    </a:cubicBezTo>
                    <a:lnTo>
                      <a:pt x="593244" y="631487"/>
                    </a:lnTo>
                    <a:lnTo>
                      <a:pt x="629941" y="642024"/>
                    </a:lnTo>
                    <a:cubicBezTo>
                      <a:pt x="707983" y="673973"/>
                      <a:pt x="756764" y="750711"/>
                      <a:pt x="764165" y="795754"/>
                    </a:cubicBezTo>
                    <a:cubicBezTo>
                      <a:pt x="767475" y="818102"/>
                      <a:pt x="770847" y="840537"/>
                      <a:pt x="774219" y="862886"/>
                    </a:cubicBezTo>
                    <a:lnTo>
                      <a:pt x="774219" y="312279"/>
                    </a:lnTo>
                    <a:cubicBezTo>
                      <a:pt x="736874" y="41074"/>
                      <a:pt x="535099" y="2244"/>
                      <a:pt x="458598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AD4220-E124-3336-7338-671815C4E41B}"/>
              </a:ext>
            </a:extLst>
          </p:cNvPr>
          <p:cNvGrpSpPr/>
          <p:nvPr/>
        </p:nvGrpSpPr>
        <p:grpSpPr>
          <a:xfrm>
            <a:off x="381000" y="2815036"/>
            <a:ext cx="7769500" cy="731520"/>
            <a:chOff x="381000" y="2815036"/>
            <a:chExt cx="7769500" cy="7315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DA4740-A5B3-9434-3CD6-6758FC4EA6CB}"/>
                </a:ext>
              </a:extLst>
            </p:cNvPr>
            <p:cNvGrpSpPr/>
            <p:nvPr/>
          </p:nvGrpSpPr>
          <p:grpSpPr>
            <a:xfrm>
              <a:off x="381000" y="2815036"/>
              <a:ext cx="7769500" cy="731520"/>
              <a:chOff x="381000" y="2815036"/>
              <a:chExt cx="7769500" cy="73152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2D7F31-95E5-3595-7EA8-534C90D15673}"/>
                  </a:ext>
                </a:extLst>
              </p:cNvPr>
              <p:cNvSpPr txBox="1"/>
              <p:nvPr/>
            </p:nvSpPr>
            <p:spPr>
              <a:xfrm>
                <a:off x="1314923" y="2873020"/>
                <a:ext cx="68355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Shift in goal-setting:</a:t>
                </a:r>
              </a:p>
              <a:p>
                <a:r>
                  <a:rPr lang="en-US" sz="1600" dirty="0">
                    <a:solidFill>
                      <a:schemeClr val="accent3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	Goals and deadlines are publicly and frequently shared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6F0FB6B-D215-A144-BE49-4280DA8E3875}"/>
                  </a:ext>
                </a:extLst>
              </p:cNvPr>
              <p:cNvSpPr/>
              <p:nvPr/>
            </p:nvSpPr>
            <p:spPr>
              <a:xfrm>
                <a:off x="381000" y="2815036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EC5F406-C273-C202-6585-9ECF42191D85}"/>
                </a:ext>
              </a:extLst>
            </p:cNvPr>
            <p:cNvGrpSpPr/>
            <p:nvPr/>
          </p:nvGrpSpPr>
          <p:grpSpPr>
            <a:xfrm>
              <a:off x="558030" y="2924158"/>
              <a:ext cx="435470" cy="435030"/>
              <a:chOff x="3833083" y="5174454"/>
              <a:chExt cx="1027048" cy="1026013"/>
            </a:xfrm>
            <a:solidFill>
              <a:schemeClr val="bg1"/>
            </a:solidFill>
            <a:effectLst/>
          </p:grpSpPr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5186AED8-8CFC-F304-45E4-FE5BCA9F2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083" y="5415709"/>
                <a:ext cx="786190" cy="784758"/>
              </a:xfrm>
              <a:custGeom>
                <a:avLst/>
                <a:gdLst>
                  <a:gd name="connsiteX0" fmla="*/ 393095 w 786190"/>
                  <a:gd name="connsiteY0" fmla="*/ 173756 h 784758"/>
                  <a:gd name="connsiteX1" fmla="*/ 477916 w 786190"/>
                  <a:gd name="connsiteY1" fmla="*/ 190881 h 784758"/>
                  <a:gd name="connsiteX2" fmla="*/ 494027 w 786190"/>
                  <a:gd name="connsiteY2" fmla="*/ 201743 h 784758"/>
                  <a:gd name="connsiteX3" fmla="*/ 416624 w 786190"/>
                  <a:gd name="connsiteY3" fmla="*/ 282698 h 784758"/>
                  <a:gd name="connsiteX4" fmla="*/ 393094 w 786190"/>
                  <a:gd name="connsiteY4" fmla="*/ 277947 h 784758"/>
                  <a:gd name="connsiteX5" fmla="*/ 279374 w 786190"/>
                  <a:gd name="connsiteY5" fmla="*/ 391665 h 784758"/>
                  <a:gd name="connsiteX6" fmla="*/ 393094 w 786190"/>
                  <a:gd name="connsiteY6" fmla="*/ 505383 h 784758"/>
                  <a:gd name="connsiteX7" fmla="*/ 506814 w 786190"/>
                  <a:gd name="connsiteY7" fmla="*/ 391665 h 784758"/>
                  <a:gd name="connsiteX8" fmla="*/ 503747 w 786190"/>
                  <a:gd name="connsiteY8" fmla="*/ 376474 h 784758"/>
                  <a:gd name="connsiteX9" fmla="*/ 584139 w 786190"/>
                  <a:gd name="connsiteY9" fmla="*/ 292394 h 784758"/>
                  <a:gd name="connsiteX10" fmla="*/ 593883 w 786190"/>
                  <a:gd name="connsiteY10" fmla="*/ 306845 h 784758"/>
                  <a:gd name="connsiteX11" fmla="*/ 611007 w 786190"/>
                  <a:gd name="connsiteY11" fmla="*/ 391665 h 784758"/>
                  <a:gd name="connsiteX12" fmla="*/ 393095 w 786190"/>
                  <a:gd name="connsiteY12" fmla="*/ 609574 h 784758"/>
                  <a:gd name="connsiteX13" fmla="*/ 175183 w 786190"/>
                  <a:gd name="connsiteY13" fmla="*/ 391665 h 784758"/>
                  <a:gd name="connsiteX14" fmla="*/ 393095 w 786190"/>
                  <a:gd name="connsiteY14" fmla="*/ 173756 h 784758"/>
                  <a:gd name="connsiteX15" fmla="*/ 393095 w 786190"/>
                  <a:gd name="connsiteY15" fmla="*/ 0 h 784758"/>
                  <a:gd name="connsiteX16" fmla="*/ 612878 w 786190"/>
                  <a:gd name="connsiteY16" fmla="*/ 67012 h 784758"/>
                  <a:gd name="connsiteX17" fmla="*/ 618456 w 786190"/>
                  <a:gd name="connsiteY17" fmla="*/ 71606 h 784758"/>
                  <a:gd name="connsiteX18" fmla="*/ 554285 w 786190"/>
                  <a:gd name="connsiteY18" fmla="*/ 138721 h 784758"/>
                  <a:gd name="connsiteX19" fmla="*/ 510537 w 786190"/>
                  <a:gd name="connsiteY19" fmla="*/ 115031 h 784758"/>
                  <a:gd name="connsiteX20" fmla="*/ 393095 w 786190"/>
                  <a:gd name="connsiteY20" fmla="*/ 91377 h 784758"/>
                  <a:gd name="connsiteX21" fmla="*/ 91377 w 786190"/>
                  <a:gd name="connsiteY21" fmla="*/ 392379 h 784758"/>
                  <a:gd name="connsiteX22" fmla="*/ 393095 w 786190"/>
                  <a:gd name="connsiteY22" fmla="*/ 693381 h 784758"/>
                  <a:gd name="connsiteX23" fmla="*/ 694813 w 786190"/>
                  <a:gd name="connsiteY23" fmla="*/ 392379 h 784758"/>
                  <a:gd name="connsiteX24" fmla="*/ 671103 w 786190"/>
                  <a:gd name="connsiteY24" fmla="*/ 275216 h 784758"/>
                  <a:gd name="connsiteX25" fmla="*/ 645521 w 786190"/>
                  <a:gd name="connsiteY25" fmla="*/ 228196 h 784758"/>
                  <a:gd name="connsiteX26" fmla="*/ 709432 w 786190"/>
                  <a:gd name="connsiteY26" fmla="*/ 161353 h 784758"/>
                  <a:gd name="connsiteX27" fmla="*/ 719056 w 786190"/>
                  <a:gd name="connsiteY27" fmla="*/ 172996 h 784758"/>
                  <a:gd name="connsiteX28" fmla="*/ 786190 w 786190"/>
                  <a:gd name="connsiteY28" fmla="*/ 392379 h 784758"/>
                  <a:gd name="connsiteX29" fmla="*/ 393095 w 786190"/>
                  <a:gd name="connsiteY29" fmla="*/ 784758 h 784758"/>
                  <a:gd name="connsiteX30" fmla="*/ 0 w 786190"/>
                  <a:gd name="connsiteY30" fmla="*/ 392379 h 784758"/>
                  <a:gd name="connsiteX31" fmla="*/ 393095 w 786190"/>
                  <a:gd name="connsiteY31" fmla="*/ 0 h 7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86190" h="784758">
                    <a:moveTo>
                      <a:pt x="393095" y="173756"/>
                    </a:moveTo>
                    <a:cubicBezTo>
                      <a:pt x="423183" y="173756"/>
                      <a:pt x="451846" y="179854"/>
                      <a:pt x="477916" y="190881"/>
                    </a:cubicBezTo>
                    <a:lnTo>
                      <a:pt x="494027" y="201743"/>
                    </a:lnTo>
                    <a:lnTo>
                      <a:pt x="416624" y="282698"/>
                    </a:lnTo>
                    <a:lnTo>
                      <a:pt x="393094" y="277947"/>
                    </a:lnTo>
                    <a:cubicBezTo>
                      <a:pt x="330288" y="277947"/>
                      <a:pt x="279374" y="328860"/>
                      <a:pt x="279374" y="391665"/>
                    </a:cubicBezTo>
                    <a:cubicBezTo>
                      <a:pt x="279374" y="454470"/>
                      <a:pt x="330288" y="505383"/>
                      <a:pt x="393094" y="505383"/>
                    </a:cubicBezTo>
                    <a:cubicBezTo>
                      <a:pt x="455900" y="505383"/>
                      <a:pt x="506814" y="454470"/>
                      <a:pt x="506814" y="391665"/>
                    </a:cubicBezTo>
                    <a:lnTo>
                      <a:pt x="503747" y="376474"/>
                    </a:lnTo>
                    <a:lnTo>
                      <a:pt x="584139" y="292394"/>
                    </a:lnTo>
                    <a:lnTo>
                      <a:pt x="593883" y="306845"/>
                    </a:lnTo>
                    <a:cubicBezTo>
                      <a:pt x="604910" y="332915"/>
                      <a:pt x="611007" y="361578"/>
                      <a:pt x="611007" y="391665"/>
                    </a:cubicBezTo>
                    <a:cubicBezTo>
                      <a:pt x="611007" y="512013"/>
                      <a:pt x="513444" y="609574"/>
                      <a:pt x="393095" y="609574"/>
                    </a:cubicBezTo>
                    <a:cubicBezTo>
                      <a:pt x="272746" y="609574"/>
                      <a:pt x="175183" y="512013"/>
                      <a:pt x="175183" y="391665"/>
                    </a:cubicBezTo>
                    <a:cubicBezTo>
                      <a:pt x="175183" y="271317"/>
                      <a:pt x="272746" y="173756"/>
                      <a:pt x="393095" y="173756"/>
                    </a:cubicBezTo>
                    <a:close/>
                    <a:moveTo>
                      <a:pt x="393095" y="0"/>
                    </a:moveTo>
                    <a:cubicBezTo>
                      <a:pt x="474508" y="0"/>
                      <a:pt x="550140" y="24704"/>
                      <a:pt x="612878" y="67012"/>
                    </a:cubicBezTo>
                    <a:lnTo>
                      <a:pt x="618456" y="71606"/>
                    </a:lnTo>
                    <a:lnTo>
                      <a:pt x="554285" y="138721"/>
                    </a:lnTo>
                    <a:lnTo>
                      <a:pt x="510537" y="115031"/>
                    </a:lnTo>
                    <a:cubicBezTo>
                      <a:pt x="474440" y="99800"/>
                      <a:pt x="434754" y="91377"/>
                      <a:pt x="393095" y="91377"/>
                    </a:cubicBezTo>
                    <a:cubicBezTo>
                      <a:pt x="226461" y="91377"/>
                      <a:pt x="91377" y="226140"/>
                      <a:pt x="91377" y="392379"/>
                    </a:cubicBezTo>
                    <a:cubicBezTo>
                      <a:pt x="91377" y="558618"/>
                      <a:pt x="226461" y="693381"/>
                      <a:pt x="393095" y="693381"/>
                    </a:cubicBezTo>
                    <a:cubicBezTo>
                      <a:pt x="559729" y="693381"/>
                      <a:pt x="694813" y="558618"/>
                      <a:pt x="694813" y="392379"/>
                    </a:cubicBezTo>
                    <a:cubicBezTo>
                      <a:pt x="694813" y="350819"/>
                      <a:pt x="686371" y="311227"/>
                      <a:pt x="671103" y="275216"/>
                    </a:cubicBezTo>
                    <a:lnTo>
                      <a:pt x="645521" y="228196"/>
                    </a:lnTo>
                    <a:lnTo>
                      <a:pt x="709432" y="161353"/>
                    </a:lnTo>
                    <a:lnTo>
                      <a:pt x="719056" y="172996"/>
                    </a:lnTo>
                    <a:cubicBezTo>
                      <a:pt x="761441" y="235620"/>
                      <a:pt x="786190" y="311115"/>
                      <a:pt x="786190" y="392379"/>
                    </a:cubicBezTo>
                    <a:cubicBezTo>
                      <a:pt x="786190" y="609084"/>
                      <a:pt x="610195" y="784758"/>
                      <a:pt x="393095" y="784758"/>
                    </a:cubicBezTo>
                    <a:cubicBezTo>
                      <a:pt x="175995" y="784758"/>
                      <a:pt x="0" y="609084"/>
                      <a:pt x="0" y="392379"/>
                    </a:cubicBezTo>
                    <a:cubicBezTo>
                      <a:pt x="0" y="175674"/>
                      <a:pt x="175995" y="0"/>
                      <a:pt x="39309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Rectangle 4">
                <a:extLst>
                  <a:ext uri="{FF2B5EF4-FFF2-40B4-BE49-F238E27FC236}">
                    <a16:creationId xmlns:a16="http://schemas.microsoft.com/office/drawing/2014/main" id="{FE8A892E-D9E3-F3F5-3917-4A79F09C17A5}"/>
                  </a:ext>
                </a:extLst>
              </p:cNvPr>
              <p:cNvSpPr/>
              <p:nvPr/>
            </p:nvSpPr>
            <p:spPr>
              <a:xfrm>
                <a:off x="4203369" y="5174454"/>
                <a:ext cx="656762" cy="649040"/>
              </a:xfrm>
              <a:custGeom>
                <a:avLst/>
                <a:gdLst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0 w 628650"/>
                  <a:gd name="connsiteY3" fmla="*/ 597694 h 597694"/>
                  <a:gd name="connsiteX4" fmla="*/ 0 w 628650"/>
                  <a:gd name="connsiteY4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16682 w 628650"/>
                  <a:gd name="connsiteY3" fmla="*/ 583407 h 597694"/>
                  <a:gd name="connsiteX4" fmla="*/ 0 w 628650"/>
                  <a:gd name="connsiteY4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16682 w 628650"/>
                  <a:gd name="connsiteY3" fmla="*/ 583407 h 597694"/>
                  <a:gd name="connsiteX4" fmla="*/ 107157 w 628650"/>
                  <a:gd name="connsiteY4" fmla="*/ 528637 h 597694"/>
                  <a:gd name="connsiteX5" fmla="*/ 0 w 628650"/>
                  <a:gd name="connsiteY5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16682 w 628650"/>
                  <a:gd name="connsiteY3" fmla="*/ 583407 h 597694"/>
                  <a:gd name="connsiteX4" fmla="*/ 61914 w 628650"/>
                  <a:gd name="connsiteY4" fmla="*/ 552450 h 597694"/>
                  <a:gd name="connsiteX5" fmla="*/ 0 w 628650"/>
                  <a:gd name="connsiteY5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00013 w 628650"/>
                  <a:gd name="connsiteY3" fmla="*/ 578644 h 597694"/>
                  <a:gd name="connsiteX4" fmla="*/ 61914 w 628650"/>
                  <a:gd name="connsiteY4" fmla="*/ 552450 h 597694"/>
                  <a:gd name="connsiteX5" fmla="*/ 0 w 628650"/>
                  <a:gd name="connsiteY5" fmla="*/ 0 h 597694"/>
                  <a:gd name="connsiteX0" fmla="*/ 295273 w 566736"/>
                  <a:gd name="connsiteY0" fmla="*/ 245269 h 597694"/>
                  <a:gd name="connsiteX1" fmla="*/ 566736 w 566736"/>
                  <a:gd name="connsiteY1" fmla="*/ 0 h 597694"/>
                  <a:gd name="connsiteX2" fmla="*/ 566736 w 566736"/>
                  <a:gd name="connsiteY2" fmla="*/ 597694 h 597694"/>
                  <a:gd name="connsiteX3" fmla="*/ 38099 w 566736"/>
                  <a:gd name="connsiteY3" fmla="*/ 578644 h 597694"/>
                  <a:gd name="connsiteX4" fmla="*/ 0 w 566736"/>
                  <a:gd name="connsiteY4" fmla="*/ 552450 h 597694"/>
                  <a:gd name="connsiteX5" fmla="*/ 295273 w 566736"/>
                  <a:gd name="connsiteY5" fmla="*/ 245269 h 597694"/>
                  <a:gd name="connsiteX0" fmla="*/ 302417 w 573880"/>
                  <a:gd name="connsiteY0" fmla="*/ 245269 h 597694"/>
                  <a:gd name="connsiteX1" fmla="*/ 573880 w 573880"/>
                  <a:gd name="connsiteY1" fmla="*/ 0 h 597694"/>
                  <a:gd name="connsiteX2" fmla="*/ 573880 w 573880"/>
                  <a:gd name="connsiteY2" fmla="*/ 597694 h 597694"/>
                  <a:gd name="connsiteX3" fmla="*/ 45243 w 573880"/>
                  <a:gd name="connsiteY3" fmla="*/ 578644 h 597694"/>
                  <a:gd name="connsiteX4" fmla="*/ 0 w 573880"/>
                  <a:gd name="connsiteY4" fmla="*/ 552450 h 597694"/>
                  <a:gd name="connsiteX5" fmla="*/ 302417 w 573880"/>
                  <a:gd name="connsiteY5" fmla="*/ 245269 h 597694"/>
                  <a:gd name="connsiteX0" fmla="*/ 307180 w 578643"/>
                  <a:gd name="connsiteY0" fmla="*/ 245269 h 597694"/>
                  <a:gd name="connsiteX1" fmla="*/ 578643 w 578643"/>
                  <a:gd name="connsiteY1" fmla="*/ 0 h 597694"/>
                  <a:gd name="connsiteX2" fmla="*/ 578643 w 578643"/>
                  <a:gd name="connsiteY2" fmla="*/ 597694 h 597694"/>
                  <a:gd name="connsiteX3" fmla="*/ 50006 w 578643"/>
                  <a:gd name="connsiteY3" fmla="*/ 578644 h 597694"/>
                  <a:gd name="connsiteX4" fmla="*/ 0 w 578643"/>
                  <a:gd name="connsiteY4" fmla="*/ 545307 h 597694"/>
                  <a:gd name="connsiteX5" fmla="*/ 307180 w 578643"/>
                  <a:gd name="connsiteY5" fmla="*/ 245269 h 597694"/>
                  <a:gd name="connsiteX0" fmla="*/ 297655 w 569118"/>
                  <a:gd name="connsiteY0" fmla="*/ 245269 h 597694"/>
                  <a:gd name="connsiteX1" fmla="*/ 569118 w 569118"/>
                  <a:gd name="connsiteY1" fmla="*/ 0 h 597694"/>
                  <a:gd name="connsiteX2" fmla="*/ 569118 w 569118"/>
                  <a:gd name="connsiteY2" fmla="*/ 597694 h 597694"/>
                  <a:gd name="connsiteX3" fmla="*/ 40481 w 569118"/>
                  <a:gd name="connsiteY3" fmla="*/ 578644 h 597694"/>
                  <a:gd name="connsiteX4" fmla="*/ 0 w 569118"/>
                  <a:gd name="connsiteY4" fmla="*/ 547688 h 597694"/>
                  <a:gd name="connsiteX5" fmla="*/ 297655 w 569118"/>
                  <a:gd name="connsiteY5" fmla="*/ 245269 h 597694"/>
                  <a:gd name="connsiteX0" fmla="*/ 288130 w 559593"/>
                  <a:gd name="connsiteY0" fmla="*/ 245269 h 597694"/>
                  <a:gd name="connsiteX1" fmla="*/ 559593 w 559593"/>
                  <a:gd name="connsiteY1" fmla="*/ 0 h 597694"/>
                  <a:gd name="connsiteX2" fmla="*/ 559593 w 559593"/>
                  <a:gd name="connsiteY2" fmla="*/ 597694 h 597694"/>
                  <a:gd name="connsiteX3" fmla="*/ 30956 w 559593"/>
                  <a:gd name="connsiteY3" fmla="*/ 578644 h 597694"/>
                  <a:gd name="connsiteX4" fmla="*/ 0 w 559593"/>
                  <a:gd name="connsiteY4" fmla="*/ 547688 h 597694"/>
                  <a:gd name="connsiteX5" fmla="*/ 288130 w 559593"/>
                  <a:gd name="connsiteY5" fmla="*/ 245269 h 597694"/>
                  <a:gd name="connsiteX0" fmla="*/ 295274 w 566737"/>
                  <a:gd name="connsiteY0" fmla="*/ 245269 h 597694"/>
                  <a:gd name="connsiteX1" fmla="*/ 566737 w 566737"/>
                  <a:gd name="connsiteY1" fmla="*/ 0 h 597694"/>
                  <a:gd name="connsiteX2" fmla="*/ 566737 w 566737"/>
                  <a:gd name="connsiteY2" fmla="*/ 597694 h 597694"/>
                  <a:gd name="connsiteX3" fmla="*/ 38100 w 566737"/>
                  <a:gd name="connsiteY3" fmla="*/ 578644 h 597694"/>
                  <a:gd name="connsiteX4" fmla="*/ 0 w 566737"/>
                  <a:gd name="connsiteY4" fmla="*/ 547688 h 597694"/>
                  <a:gd name="connsiteX5" fmla="*/ 295274 w 566737"/>
                  <a:gd name="connsiteY5" fmla="*/ 245269 h 597694"/>
                  <a:gd name="connsiteX0" fmla="*/ 297655 w 569118"/>
                  <a:gd name="connsiteY0" fmla="*/ 245269 h 597694"/>
                  <a:gd name="connsiteX1" fmla="*/ 569118 w 569118"/>
                  <a:gd name="connsiteY1" fmla="*/ 0 h 597694"/>
                  <a:gd name="connsiteX2" fmla="*/ 569118 w 569118"/>
                  <a:gd name="connsiteY2" fmla="*/ 597694 h 597694"/>
                  <a:gd name="connsiteX3" fmla="*/ 40481 w 569118"/>
                  <a:gd name="connsiteY3" fmla="*/ 578644 h 597694"/>
                  <a:gd name="connsiteX4" fmla="*/ 0 w 569118"/>
                  <a:gd name="connsiteY4" fmla="*/ 542926 h 597694"/>
                  <a:gd name="connsiteX5" fmla="*/ 297655 w 569118"/>
                  <a:gd name="connsiteY5" fmla="*/ 245269 h 597694"/>
                  <a:gd name="connsiteX0" fmla="*/ 297655 w 569118"/>
                  <a:gd name="connsiteY0" fmla="*/ 245269 h 597694"/>
                  <a:gd name="connsiteX1" fmla="*/ 423862 w 569118"/>
                  <a:gd name="connsiteY1" fmla="*/ 130969 h 597694"/>
                  <a:gd name="connsiteX2" fmla="*/ 569118 w 569118"/>
                  <a:gd name="connsiteY2" fmla="*/ 0 h 597694"/>
                  <a:gd name="connsiteX3" fmla="*/ 569118 w 569118"/>
                  <a:gd name="connsiteY3" fmla="*/ 597694 h 597694"/>
                  <a:gd name="connsiteX4" fmla="*/ 40481 w 569118"/>
                  <a:gd name="connsiteY4" fmla="*/ 578644 h 597694"/>
                  <a:gd name="connsiteX5" fmla="*/ 0 w 569118"/>
                  <a:gd name="connsiteY5" fmla="*/ 542926 h 597694"/>
                  <a:gd name="connsiteX6" fmla="*/ 297655 w 569118"/>
                  <a:gd name="connsiteY6" fmla="*/ 245269 h 597694"/>
                  <a:gd name="connsiteX0" fmla="*/ 297655 w 569118"/>
                  <a:gd name="connsiteY0" fmla="*/ 245269 h 597694"/>
                  <a:gd name="connsiteX1" fmla="*/ 354806 w 569118"/>
                  <a:gd name="connsiteY1" fmla="*/ 78582 h 597694"/>
                  <a:gd name="connsiteX2" fmla="*/ 569118 w 569118"/>
                  <a:gd name="connsiteY2" fmla="*/ 0 h 597694"/>
                  <a:gd name="connsiteX3" fmla="*/ 569118 w 569118"/>
                  <a:gd name="connsiteY3" fmla="*/ 597694 h 597694"/>
                  <a:gd name="connsiteX4" fmla="*/ 40481 w 569118"/>
                  <a:gd name="connsiteY4" fmla="*/ 578644 h 597694"/>
                  <a:gd name="connsiteX5" fmla="*/ 0 w 569118"/>
                  <a:gd name="connsiteY5" fmla="*/ 542926 h 597694"/>
                  <a:gd name="connsiteX6" fmla="*/ 297655 w 569118"/>
                  <a:gd name="connsiteY6" fmla="*/ 245269 h 597694"/>
                  <a:gd name="connsiteX0" fmla="*/ 297655 w 569118"/>
                  <a:gd name="connsiteY0" fmla="*/ 292894 h 645319"/>
                  <a:gd name="connsiteX1" fmla="*/ 354806 w 569118"/>
                  <a:gd name="connsiteY1" fmla="*/ 126207 h 645319"/>
                  <a:gd name="connsiteX2" fmla="*/ 473868 w 569118"/>
                  <a:gd name="connsiteY2" fmla="*/ 0 h 645319"/>
                  <a:gd name="connsiteX3" fmla="*/ 569118 w 569118"/>
                  <a:gd name="connsiteY3" fmla="*/ 645319 h 645319"/>
                  <a:gd name="connsiteX4" fmla="*/ 40481 w 569118"/>
                  <a:gd name="connsiteY4" fmla="*/ 626269 h 645319"/>
                  <a:gd name="connsiteX5" fmla="*/ 0 w 569118"/>
                  <a:gd name="connsiteY5" fmla="*/ 590551 h 645319"/>
                  <a:gd name="connsiteX6" fmla="*/ 297655 w 569118"/>
                  <a:gd name="connsiteY6" fmla="*/ 292894 h 645319"/>
                  <a:gd name="connsiteX0" fmla="*/ 297655 w 569118"/>
                  <a:gd name="connsiteY0" fmla="*/ 307181 h 659606"/>
                  <a:gd name="connsiteX1" fmla="*/ 354806 w 569118"/>
                  <a:gd name="connsiteY1" fmla="*/ 140494 h 659606"/>
                  <a:gd name="connsiteX2" fmla="*/ 478630 w 569118"/>
                  <a:gd name="connsiteY2" fmla="*/ 0 h 659606"/>
                  <a:gd name="connsiteX3" fmla="*/ 569118 w 569118"/>
                  <a:gd name="connsiteY3" fmla="*/ 659606 h 659606"/>
                  <a:gd name="connsiteX4" fmla="*/ 40481 w 569118"/>
                  <a:gd name="connsiteY4" fmla="*/ 640556 h 659606"/>
                  <a:gd name="connsiteX5" fmla="*/ 0 w 569118"/>
                  <a:gd name="connsiteY5" fmla="*/ 604838 h 659606"/>
                  <a:gd name="connsiteX6" fmla="*/ 297655 w 569118"/>
                  <a:gd name="connsiteY6" fmla="*/ 307181 h 659606"/>
                  <a:gd name="connsiteX0" fmla="*/ 297655 w 569118"/>
                  <a:gd name="connsiteY0" fmla="*/ 288131 h 640556"/>
                  <a:gd name="connsiteX1" fmla="*/ 354806 w 569118"/>
                  <a:gd name="connsiteY1" fmla="*/ 121444 h 640556"/>
                  <a:gd name="connsiteX2" fmla="*/ 478630 w 569118"/>
                  <a:gd name="connsiteY2" fmla="*/ 0 h 640556"/>
                  <a:gd name="connsiteX3" fmla="*/ 569118 w 569118"/>
                  <a:gd name="connsiteY3" fmla="*/ 640556 h 640556"/>
                  <a:gd name="connsiteX4" fmla="*/ 40481 w 569118"/>
                  <a:gd name="connsiteY4" fmla="*/ 621506 h 640556"/>
                  <a:gd name="connsiteX5" fmla="*/ 0 w 569118"/>
                  <a:gd name="connsiteY5" fmla="*/ 585788 h 640556"/>
                  <a:gd name="connsiteX6" fmla="*/ 297655 w 569118"/>
                  <a:gd name="connsiteY6" fmla="*/ 288131 h 640556"/>
                  <a:gd name="connsiteX0" fmla="*/ 297655 w 569118"/>
                  <a:gd name="connsiteY0" fmla="*/ 295275 h 647700"/>
                  <a:gd name="connsiteX1" fmla="*/ 354806 w 569118"/>
                  <a:gd name="connsiteY1" fmla="*/ 128588 h 647700"/>
                  <a:gd name="connsiteX2" fmla="*/ 476249 w 569118"/>
                  <a:gd name="connsiteY2" fmla="*/ 0 h 647700"/>
                  <a:gd name="connsiteX3" fmla="*/ 569118 w 569118"/>
                  <a:gd name="connsiteY3" fmla="*/ 647700 h 647700"/>
                  <a:gd name="connsiteX4" fmla="*/ 40481 w 569118"/>
                  <a:gd name="connsiteY4" fmla="*/ 628650 h 647700"/>
                  <a:gd name="connsiteX5" fmla="*/ 0 w 569118"/>
                  <a:gd name="connsiteY5" fmla="*/ 592932 h 647700"/>
                  <a:gd name="connsiteX6" fmla="*/ 297655 w 569118"/>
                  <a:gd name="connsiteY6" fmla="*/ 295275 h 647700"/>
                  <a:gd name="connsiteX0" fmla="*/ 297655 w 569118"/>
                  <a:gd name="connsiteY0" fmla="*/ 280988 h 633413"/>
                  <a:gd name="connsiteX1" fmla="*/ 354806 w 569118"/>
                  <a:gd name="connsiteY1" fmla="*/ 114301 h 633413"/>
                  <a:gd name="connsiteX2" fmla="*/ 478630 w 569118"/>
                  <a:gd name="connsiteY2" fmla="*/ 0 h 633413"/>
                  <a:gd name="connsiteX3" fmla="*/ 569118 w 569118"/>
                  <a:gd name="connsiteY3" fmla="*/ 633413 h 633413"/>
                  <a:gd name="connsiteX4" fmla="*/ 40481 w 569118"/>
                  <a:gd name="connsiteY4" fmla="*/ 614363 h 633413"/>
                  <a:gd name="connsiteX5" fmla="*/ 0 w 569118"/>
                  <a:gd name="connsiteY5" fmla="*/ 578645 h 633413"/>
                  <a:gd name="connsiteX6" fmla="*/ 297655 w 569118"/>
                  <a:gd name="connsiteY6" fmla="*/ 280988 h 633413"/>
                  <a:gd name="connsiteX0" fmla="*/ 297655 w 642937"/>
                  <a:gd name="connsiteY0" fmla="*/ 280988 h 614363"/>
                  <a:gd name="connsiteX1" fmla="*/ 354806 w 642937"/>
                  <a:gd name="connsiteY1" fmla="*/ 114301 h 614363"/>
                  <a:gd name="connsiteX2" fmla="*/ 478630 w 642937"/>
                  <a:gd name="connsiteY2" fmla="*/ 0 h 614363"/>
                  <a:gd name="connsiteX3" fmla="*/ 642937 w 642937"/>
                  <a:gd name="connsiteY3" fmla="*/ 147638 h 614363"/>
                  <a:gd name="connsiteX4" fmla="*/ 40481 w 642937"/>
                  <a:gd name="connsiteY4" fmla="*/ 614363 h 614363"/>
                  <a:gd name="connsiteX5" fmla="*/ 0 w 642937"/>
                  <a:gd name="connsiteY5" fmla="*/ 578645 h 614363"/>
                  <a:gd name="connsiteX6" fmla="*/ 297655 w 642937"/>
                  <a:gd name="connsiteY6" fmla="*/ 280988 h 614363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71486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292894 h 626269"/>
                  <a:gd name="connsiteX1" fmla="*/ 354806 w 642937"/>
                  <a:gd name="connsiteY1" fmla="*/ 126207 h 626269"/>
                  <a:gd name="connsiteX2" fmla="*/ 476248 w 642937"/>
                  <a:gd name="connsiteY2" fmla="*/ 0 h 626269"/>
                  <a:gd name="connsiteX3" fmla="*/ 642937 w 642937"/>
                  <a:gd name="connsiteY3" fmla="*/ 159544 h 626269"/>
                  <a:gd name="connsiteX4" fmla="*/ 40481 w 642937"/>
                  <a:gd name="connsiteY4" fmla="*/ 626269 h 626269"/>
                  <a:gd name="connsiteX5" fmla="*/ 0 w 642937"/>
                  <a:gd name="connsiteY5" fmla="*/ 590551 h 626269"/>
                  <a:gd name="connsiteX6" fmla="*/ 297655 w 642937"/>
                  <a:gd name="connsiteY6" fmla="*/ 292894 h 626269"/>
                  <a:gd name="connsiteX0" fmla="*/ 297655 w 642937"/>
                  <a:gd name="connsiteY0" fmla="*/ 288132 h 621507"/>
                  <a:gd name="connsiteX1" fmla="*/ 354806 w 642937"/>
                  <a:gd name="connsiteY1" fmla="*/ 121445 h 621507"/>
                  <a:gd name="connsiteX2" fmla="*/ 483392 w 642937"/>
                  <a:gd name="connsiteY2" fmla="*/ 0 h 621507"/>
                  <a:gd name="connsiteX3" fmla="*/ 642937 w 642937"/>
                  <a:gd name="connsiteY3" fmla="*/ 154782 h 621507"/>
                  <a:gd name="connsiteX4" fmla="*/ 40481 w 642937"/>
                  <a:gd name="connsiteY4" fmla="*/ 621507 h 621507"/>
                  <a:gd name="connsiteX5" fmla="*/ 0 w 642937"/>
                  <a:gd name="connsiteY5" fmla="*/ 585789 h 621507"/>
                  <a:gd name="connsiteX6" fmla="*/ 297655 w 642937"/>
                  <a:gd name="connsiteY6" fmla="*/ 288132 h 621507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64342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309563 h 642938"/>
                  <a:gd name="connsiteX1" fmla="*/ 354806 w 642937"/>
                  <a:gd name="connsiteY1" fmla="*/ 142876 h 642938"/>
                  <a:gd name="connsiteX2" fmla="*/ 457198 w 642937"/>
                  <a:gd name="connsiteY2" fmla="*/ 0 h 642938"/>
                  <a:gd name="connsiteX3" fmla="*/ 642937 w 642937"/>
                  <a:gd name="connsiteY3" fmla="*/ 176213 h 642938"/>
                  <a:gd name="connsiteX4" fmla="*/ 40481 w 642937"/>
                  <a:gd name="connsiteY4" fmla="*/ 642938 h 642938"/>
                  <a:gd name="connsiteX5" fmla="*/ 0 w 642937"/>
                  <a:gd name="connsiteY5" fmla="*/ 607220 h 642938"/>
                  <a:gd name="connsiteX6" fmla="*/ 297655 w 642937"/>
                  <a:gd name="connsiteY6" fmla="*/ 309563 h 642938"/>
                  <a:gd name="connsiteX0" fmla="*/ 297655 w 642937"/>
                  <a:gd name="connsiteY0" fmla="*/ 304801 h 638176"/>
                  <a:gd name="connsiteX1" fmla="*/ 354806 w 642937"/>
                  <a:gd name="connsiteY1" fmla="*/ 138114 h 638176"/>
                  <a:gd name="connsiteX2" fmla="*/ 469105 w 642937"/>
                  <a:gd name="connsiteY2" fmla="*/ 0 h 638176"/>
                  <a:gd name="connsiteX3" fmla="*/ 642937 w 642937"/>
                  <a:gd name="connsiteY3" fmla="*/ 171451 h 638176"/>
                  <a:gd name="connsiteX4" fmla="*/ 40481 w 642937"/>
                  <a:gd name="connsiteY4" fmla="*/ 638176 h 638176"/>
                  <a:gd name="connsiteX5" fmla="*/ 0 w 642937"/>
                  <a:gd name="connsiteY5" fmla="*/ 602458 h 638176"/>
                  <a:gd name="connsiteX6" fmla="*/ 297655 w 642937"/>
                  <a:gd name="connsiteY6" fmla="*/ 304801 h 638176"/>
                  <a:gd name="connsiteX0" fmla="*/ 297655 w 642937"/>
                  <a:gd name="connsiteY0" fmla="*/ 295276 h 628651"/>
                  <a:gd name="connsiteX1" fmla="*/ 354806 w 642937"/>
                  <a:gd name="connsiteY1" fmla="*/ 128589 h 628651"/>
                  <a:gd name="connsiteX2" fmla="*/ 481011 w 642937"/>
                  <a:gd name="connsiteY2" fmla="*/ 0 h 628651"/>
                  <a:gd name="connsiteX3" fmla="*/ 642937 w 642937"/>
                  <a:gd name="connsiteY3" fmla="*/ 161926 h 628651"/>
                  <a:gd name="connsiteX4" fmla="*/ 40481 w 642937"/>
                  <a:gd name="connsiteY4" fmla="*/ 628651 h 628651"/>
                  <a:gd name="connsiteX5" fmla="*/ 0 w 642937"/>
                  <a:gd name="connsiteY5" fmla="*/ 592933 h 628651"/>
                  <a:gd name="connsiteX6" fmla="*/ 297655 w 642937"/>
                  <a:gd name="connsiteY6" fmla="*/ 295276 h 628651"/>
                  <a:gd name="connsiteX0" fmla="*/ 297655 w 642937"/>
                  <a:gd name="connsiteY0" fmla="*/ 292894 h 626269"/>
                  <a:gd name="connsiteX1" fmla="*/ 354806 w 642937"/>
                  <a:gd name="connsiteY1" fmla="*/ 126207 h 626269"/>
                  <a:gd name="connsiteX2" fmla="*/ 485773 w 642937"/>
                  <a:gd name="connsiteY2" fmla="*/ 0 h 626269"/>
                  <a:gd name="connsiteX3" fmla="*/ 642937 w 642937"/>
                  <a:gd name="connsiteY3" fmla="*/ 159544 h 626269"/>
                  <a:gd name="connsiteX4" fmla="*/ 40481 w 642937"/>
                  <a:gd name="connsiteY4" fmla="*/ 626269 h 626269"/>
                  <a:gd name="connsiteX5" fmla="*/ 0 w 642937"/>
                  <a:gd name="connsiteY5" fmla="*/ 590551 h 626269"/>
                  <a:gd name="connsiteX6" fmla="*/ 297655 w 642937"/>
                  <a:gd name="connsiteY6" fmla="*/ 292894 h 626269"/>
                  <a:gd name="connsiteX0" fmla="*/ 297655 w 642937"/>
                  <a:gd name="connsiteY0" fmla="*/ 288132 h 621507"/>
                  <a:gd name="connsiteX1" fmla="*/ 354806 w 642937"/>
                  <a:gd name="connsiteY1" fmla="*/ 121445 h 621507"/>
                  <a:gd name="connsiteX2" fmla="*/ 492917 w 642937"/>
                  <a:gd name="connsiteY2" fmla="*/ 0 h 621507"/>
                  <a:gd name="connsiteX3" fmla="*/ 642937 w 642937"/>
                  <a:gd name="connsiteY3" fmla="*/ 154782 h 621507"/>
                  <a:gd name="connsiteX4" fmla="*/ 40481 w 642937"/>
                  <a:gd name="connsiteY4" fmla="*/ 621507 h 621507"/>
                  <a:gd name="connsiteX5" fmla="*/ 0 w 642937"/>
                  <a:gd name="connsiteY5" fmla="*/ 585789 h 621507"/>
                  <a:gd name="connsiteX6" fmla="*/ 297655 w 642937"/>
                  <a:gd name="connsiteY6" fmla="*/ 288132 h 621507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83392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76248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314326 h 647701"/>
                  <a:gd name="connsiteX1" fmla="*/ 354806 w 642937"/>
                  <a:gd name="connsiteY1" fmla="*/ 147639 h 647701"/>
                  <a:gd name="connsiteX2" fmla="*/ 476248 w 642937"/>
                  <a:gd name="connsiteY2" fmla="*/ 0 h 647701"/>
                  <a:gd name="connsiteX3" fmla="*/ 642937 w 642937"/>
                  <a:gd name="connsiteY3" fmla="*/ 180976 h 647701"/>
                  <a:gd name="connsiteX4" fmla="*/ 40481 w 642937"/>
                  <a:gd name="connsiteY4" fmla="*/ 647701 h 647701"/>
                  <a:gd name="connsiteX5" fmla="*/ 0 w 642937"/>
                  <a:gd name="connsiteY5" fmla="*/ 611983 h 647701"/>
                  <a:gd name="connsiteX6" fmla="*/ 297655 w 642937"/>
                  <a:gd name="connsiteY6" fmla="*/ 314326 h 647701"/>
                  <a:gd name="connsiteX0" fmla="*/ 297655 w 642937"/>
                  <a:gd name="connsiteY0" fmla="*/ 316707 h 650082"/>
                  <a:gd name="connsiteX1" fmla="*/ 354806 w 642937"/>
                  <a:gd name="connsiteY1" fmla="*/ 150020 h 650082"/>
                  <a:gd name="connsiteX2" fmla="*/ 464342 w 642937"/>
                  <a:gd name="connsiteY2" fmla="*/ 0 h 650082"/>
                  <a:gd name="connsiteX3" fmla="*/ 642937 w 642937"/>
                  <a:gd name="connsiteY3" fmla="*/ 183357 h 650082"/>
                  <a:gd name="connsiteX4" fmla="*/ 40481 w 642937"/>
                  <a:gd name="connsiteY4" fmla="*/ 650082 h 650082"/>
                  <a:gd name="connsiteX5" fmla="*/ 0 w 642937"/>
                  <a:gd name="connsiteY5" fmla="*/ 614364 h 650082"/>
                  <a:gd name="connsiteX6" fmla="*/ 297655 w 642937"/>
                  <a:gd name="connsiteY6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40481 w 666749"/>
                  <a:gd name="connsiteY4" fmla="*/ 650082 h 650082"/>
                  <a:gd name="connsiteX5" fmla="*/ 0 w 666749"/>
                  <a:gd name="connsiteY5" fmla="*/ 614364 h 650082"/>
                  <a:gd name="connsiteX6" fmla="*/ 297655 w 666749"/>
                  <a:gd name="connsiteY6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395287 w 666749"/>
                  <a:gd name="connsiteY4" fmla="*/ 392909 h 650082"/>
                  <a:gd name="connsiteX5" fmla="*/ 40481 w 666749"/>
                  <a:gd name="connsiteY5" fmla="*/ 650082 h 650082"/>
                  <a:gd name="connsiteX6" fmla="*/ 0 w 666749"/>
                  <a:gd name="connsiteY6" fmla="*/ 614364 h 650082"/>
                  <a:gd name="connsiteX7" fmla="*/ 297655 w 666749"/>
                  <a:gd name="connsiteY7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338137 w 666749"/>
                  <a:gd name="connsiteY4" fmla="*/ 361953 h 650082"/>
                  <a:gd name="connsiteX5" fmla="*/ 40481 w 666749"/>
                  <a:gd name="connsiteY5" fmla="*/ 650082 h 650082"/>
                  <a:gd name="connsiteX6" fmla="*/ 0 w 666749"/>
                  <a:gd name="connsiteY6" fmla="*/ 614364 h 650082"/>
                  <a:gd name="connsiteX7" fmla="*/ 297655 w 666749"/>
                  <a:gd name="connsiteY7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516731 w 666749"/>
                  <a:gd name="connsiteY4" fmla="*/ 271465 h 650082"/>
                  <a:gd name="connsiteX5" fmla="*/ 338137 w 666749"/>
                  <a:gd name="connsiteY5" fmla="*/ 361953 h 650082"/>
                  <a:gd name="connsiteX6" fmla="*/ 40481 w 666749"/>
                  <a:gd name="connsiteY6" fmla="*/ 650082 h 650082"/>
                  <a:gd name="connsiteX7" fmla="*/ 0 w 666749"/>
                  <a:gd name="connsiteY7" fmla="*/ 614364 h 650082"/>
                  <a:gd name="connsiteX8" fmla="*/ 297655 w 666749"/>
                  <a:gd name="connsiteY8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511969 w 666749"/>
                  <a:gd name="connsiteY4" fmla="*/ 328615 h 650082"/>
                  <a:gd name="connsiteX5" fmla="*/ 338137 w 666749"/>
                  <a:gd name="connsiteY5" fmla="*/ 361953 h 650082"/>
                  <a:gd name="connsiteX6" fmla="*/ 40481 w 666749"/>
                  <a:gd name="connsiteY6" fmla="*/ 650082 h 650082"/>
                  <a:gd name="connsiteX7" fmla="*/ 0 w 666749"/>
                  <a:gd name="connsiteY7" fmla="*/ 614364 h 650082"/>
                  <a:gd name="connsiteX8" fmla="*/ 297655 w 666749"/>
                  <a:gd name="connsiteY8" fmla="*/ 316707 h 650082"/>
                  <a:gd name="connsiteX0" fmla="*/ 297655 w 657224"/>
                  <a:gd name="connsiteY0" fmla="*/ 316707 h 650082"/>
                  <a:gd name="connsiteX1" fmla="*/ 354806 w 657224"/>
                  <a:gd name="connsiteY1" fmla="*/ 150020 h 650082"/>
                  <a:gd name="connsiteX2" fmla="*/ 464342 w 657224"/>
                  <a:gd name="connsiteY2" fmla="*/ 0 h 650082"/>
                  <a:gd name="connsiteX3" fmla="*/ 657224 w 657224"/>
                  <a:gd name="connsiteY3" fmla="*/ 183357 h 650082"/>
                  <a:gd name="connsiteX4" fmla="*/ 511969 w 657224"/>
                  <a:gd name="connsiteY4" fmla="*/ 328615 h 650082"/>
                  <a:gd name="connsiteX5" fmla="*/ 338137 w 657224"/>
                  <a:gd name="connsiteY5" fmla="*/ 361953 h 650082"/>
                  <a:gd name="connsiteX6" fmla="*/ 40481 w 657224"/>
                  <a:gd name="connsiteY6" fmla="*/ 650082 h 650082"/>
                  <a:gd name="connsiteX7" fmla="*/ 0 w 657224"/>
                  <a:gd name="connsiteY7" fmla="*/ 614364 h 650082"/>
                  <a:gd name="connsiteX8" fmla="*/ 297655 w 657224"/>
                  <a:gd name="connsiteY8" fmla="*/ 316707 h 650082"/>
                  <a:gd name="connsiteX0" fmla="*/ 297655 w 657224"/>
                  <a:gd name="connsiteY0" fmla="*/ 314326 h 647701"/>
                  <a:gd name="connsiteX1" fmla="*/ 354806 w 657224"/>
                  <a:gd name="connsiteY1" fmla="*/ 147639 h 647701"/>
                  <a:gd name="connsiteX2" fmla="*/ 473867 w 657224"/>
                  <a:gd name="connsiteY2" fmla="*/ 0 h 647701"/>
                  <a:gd name="connsiteX3" fmla="*/ 657224 w 657224"/>
                  <a:gd name="connsiteY3" fmla="*/ 180976 h 647701"/>
                  <a:gd name="connsiteX4" fmla="*/ 511969 w 657224"/>
                  <a:gd name="connsiteY4" fmla="*/ 326234 h 647701"/>
                  <a:gd name="connsiteX5" fmla="*/ 338137 w 657224"/>
                  <a:gd name="connsiteY5" fmla="*/ 359572 h 647701"/>
                  <a:gd name="connsiteX6" fmla="*/ 40481 w 657224"/>
                  <a:gd name="connsiteY6" fmla="*/ 647701 h 647701"/>
                  <a:gd name="connsiteX7" fmla="*/ 0 w 657224"/>
                  <a:gd name="connsiteY7" fmla="*/ 611983 h 647701"/>
                  <a:gd name="connsiteX8" fmla="*/ 297655 w 657224"/>
                  <a:gd name="connsiteY8" fmla="*/ 314326 h 647701"/>
                  <a:gd name="connsiteX0" fmla="*/ 297655 w 657224"/>
                  <a:gd name="connsiteY0" fmla="*/ 314326 h 647701"/>
                  <a:gd name="connsiteX1" fmla="*/ 354806 w 657224"/>
                  <a:gd name="connsiteY1" fmla="*/ 147639 h 647701"/>
                  <a:gd name="connsiteX2" fmla="*/ 473867 w 657224"/>
                  <a:gd name="connsiteY2" fmla="*/ 0 h 647701"/>
                  <a:gd name="connsiteX3" fmla="*/ 657224 w 657224"/>
                  <a:gd name="connsiteY3" fmla="*/ 180976 h 647701"/>
                  <a:gd name="connsiteX4" fmla="*/ 511969 w 657224"/>
                  <a:gd name="connsiteY4" fmla="*/ 326234 h 647701"/>
                  <a:gd name="connsiteX5" fmla="*/ 338137 w 657224"/>
                  <a:gd name="connsiteY5" fmla="*/ 359572 h 647701"/>
                  <a:gd name="connsiteX6" fmla="*/ 40481 w 657224"/>
                  <a:gd name="connsiteY6" fmla="*/ 647701 h 647701"/>
                  <a:gd name="connsiteX7" fmla="*/ 0 w 657224"/>
                  <a:gd name="connsiteY7" fmla="*/ 611983 h 647701"/>
                  <a:gd name="connsiteX8" fmla="*/ 297655 w 657224"/>
                  <a:gd name="connsiteY8" fmla="*/ 314326 h 647701"/>
                  <a:gd name="connsiteX0" fmla="*/ 297655 w 657224"/>
                  <a:gd name="connsiteY0" fmla="*/ 307182 h 640557"/>
                  <a:gd name="connsiteX1" fmla="*/ 354806 w 657224"/>
                  <a:gd name="connsiteY1" fmla="*/ 140495 h 640557"/>
                  <a:gd name="connsiteX2" fmla="*/ 478630 w 657224"/>
                  <a:gd name="connsiteY2" fmla="*/ 0 h 640557"/>
                  <a:gd name="connsiteX3" fmla="*/ 657224 w 657224"/>
                  <a:gd name="connsiteY3" fmla="*/ 173832 h 640557"/>
                  <a:gd name="connsiteX4" fmla="*/ 511969 w 657224"/>
                  <a:gd name="connsiteY4" fmla="*/ 319090 h 640557"/>
                  <a:gd name="connsiteX5" fmla="*/ 338137 w 657224"/>
                  <a:gd name="connsiteY5" fmla="*/ 352428 h 640557"/>
                  <a:gd name="connsiteX6" fmla="*/ 40481 w 657224"/>
                  <a:gd name="connsiteY6" fmla="*/ 640557 h 640557"/>
                  <a:gd name="connsiteX7" fmla="*/ 0 w 657224"/>
                  <a:gd name="connsiteY7" fmla="*/ 604839 h 640557"/>
                  <a:gd name="connsiteX8" fmla="*/ 297655 w 657224"/>
                  <a:gd name="connsiteY8" fmla="*/ 307182 h 640557"/>
                  <a:gd name="connsiteX0" fmla="*/ 297655 w 657224"/>
                  <a:gd name="connsiteY0" fmla="*/ 316707 h 650082"/>
                  <a:gd name="connsiteX1" fmla="*/ 354806 w 657224"/>
                  <a:gd name="connsiteY1" fmla="*/ 150020 h 650082"/>
                  <a:gd name="connsiteX2" fmla="*/ 473867 w 657224"/>
                  <a:gd name="connsiteY2" fmla="*/ 0 h 650082"/>
                  <a:gd name="connsiteX3" fmla="*/ 657224 w 657224"/>
                  <a:gd name="connsiteY3" fmla="*/ 183357 h 650082"/>
                  <a:gd name="connsiteX4" fmla="*/ 511969 w 657224"/>
                  <a:gd name="connsiteY4" fmla="*/ 328615 h 650082"/>
                  <a:gd name="connsiteX5" fmla="*/ 338137 w 657224"/>
                  <a:gd name="connsiteY5" fmla="*/ 361953 h 650082"/>
                  <a:gd name="connsiteX6" fmla="*/ 40481 w 657224"/>
                  <a:gd name="connsiteY6" fmla="*/ 650082 h 650082"/>
                  <a:gd name="connsiteX7" fmla="*/ 0 w 657224"/>
                  <a:gd name="connsiteY7" fmla="*/ 614364 h 650082"/>
                  <a:gd name="connsiteX8" fmla="*/ 297655 w 657224"/>
                  <a:gd name="connsiteY8" fmla="*/ 316707 h 650082"/>
                  <a:gd name="connsiteX0" fmla="*/ 297655 w 657224"/>
                  <a:gd name="connsiteY0" fmla="*/ 323851 h 657226"/>
                  <a:gd name="connsiteX1" fmla="*/ 354806 w 657224"/>
                  <a:gd name="connsiteY1" fmla="*/ 157164 h 657226"/>
                  <a:gd name="connsiteX2" fmla="*/ 469105 w 657224"/>
                  <a:gd name="connsiteY2" fmla="*/ 0 h 657226"/>
                  <a:gd name="connsiteX3" fmla="*/ 657224 w 657224"/>
                  <a:gd name="connsiteY3" fmla="*/ 190501 h 657226"/>
                  <a:gd name="connsiteX4" fmla="*/ 511969 w 657224"/>
                  <a:gd name="connsiteY4" fmla="*/ 335759 h 657226"/>
                  <a:gd name="connsiteX5" fmla="*/ 338137 w 657224"/>
                  <a:gd name="connsiteY5" fmla="*/ 369097 h 657226"/>
                  <a:gd name="connsiteX6" fmla="*/ 40481 w 657224"/>
                  <a:gd name="connsiteY6" fmla="*/ 657226 h 657226"/>
                  <a:gd name="connsiteX7" fmla="*/ 0 w 657224"/>
                  <a:gd name="connsiteY7" fmla="*/ 621508 h 657226"/>
                  <a:gd name="connsiteX8" fmla="*/ 297655 w 657224"/>
                  <a:gd name="connsiteY8" fmla="*/ 323851 h 657226"/>
                  <a:gd name="connsiteX0" fmla="*/ 297655 w 657224"/>
                  <a:gd name="connsiteY0" fmla="*/ 314326 h 647701"/>
                  <a:gd name="connsiteX1" fmla="*/ 354806 w 657224"/>
                  <a:gd name="connsiteY1" fmla="*/ 147639 h 647701"/>
                  <a:gd name="connsiteX2" fmla="*/ 481011 w 657224"/>
                  <a:gd name="connsiteY2" fmla="*/ 0 h 647701"/>
                  <a:gd name="connsiteX3" fmla="*/ 657224 w 657224"/>
                  <a:gd name="connsiteY3" fmla="*/ 180976 h 647701"/>
                  <a:gd name="connsiteX4" fmla="*/ 511969 w 657224"/>
                  <a:gd name="connsiteY4" fmla="*/ 326234 h 647701"/>
                  <a:gd name="connsiteX5" fmla="*/ 338137 w 657224"/>
                  <a:gd name="connsiteY5" fmla="*/ 359572 h 647701"/>
                  <a:gd name="connsiteX6" fmla="*/ 40481 w 657224"/>
                  <a:gd name="connsiteY6" fmla="*/ 647701 h 647701"/>
                  <a:gd name="connsiteX7" fmla="*/ 0 w 657224"/>
                  <a:gd name="connsiteY7" fmla="*/ 611983 h 647701"/>
                  <a:gd name="connsiteX8" fmla="*/ 297655 w 657224"/>
                  <a:gd name="connsiteY8" fmla="*/ 314326 h 647701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657224 w 657224"/>
                  <a:gd name="connsiteY3" fmla="*/ 178595 h 645320"/>
                  <a:gd name="connsiteX4" fmla="*/ 511969 w 657224"/>
                  <a:gd name="connsiteY4" fmla="*/ 323853 h 645320"/>
                  <a:gd name="connsiteX5" fmla="*/ 338137 w 657224"/>
                  <a:gd name="connsiteY5" fmla="*/ 357191 h 645320"/>
                  <a:gd name="connsiteX6" fmla="*/ 40481 w 657224"/>
                  <a:gd name="connsiteY6" fmla="*/ 645320 h 645320"/>
                  <a:gd name="connsiteX7" fmla="*/ 0 w 657224"/>
                  <a:gd name="connsiteY7" fmla="*/ 609602 h 645320"/>
                  <a:gd name="connsiteX8" fmla="*/ 297655 w 657224"/>
                  <a:gd name="connsiteY8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73881 w 657224"/>
                  <a:gd name="connsiteY3" fmla="*/ 97633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50082"/>
                  <a:gd name="connsiteX1" fmla="*/ 354806 w 657224"/>
                  <a:gd name="connsiteY1" fmla="*/ 145258 h 650082"/>
                  <a:gd name="connsiteX2" fmla="*/ 476249 w 657224"/>
                  <a:gd name="connsiteY2" fmla="*/ 0 h 650082"/>
                  <a:gd name="connsiteX3" fmla="*/ 531019 w 657224"/>
                  <a:gd name="connsiteY3" fmla="*/ 130970 h 650082"/>
                  <a:gd name="connsiteX4" fmla="*/ 657224 w 657224"/>
                  <a:gd name="connsiteY4" fmla="*/ 178595 h 650082"/>
                  <a:gd name="connsiteX5" fmla="*/ 511969 w 657224"/>
                  <a:gd name="connsiteY5" fmla="*/ 323853 h 650082"/>
                  <a:gd name="connsiteX6" fmla="*/ 338137 w 657224"/>
                  <a:gd name="connsiteY6" fmla="*/ 357191 h 650082"/>
                  <a:gd name="connsiteX7" fmla="*/ 40481 w 657224"/>
                  <a:gd name="connsiteY7" fmla="*/ 650082 h 650082"/>
                  <a:gd name="connsiteX8" fmla="*/ 0 w 657224"/>
                  <a:gd name="connsiteY8" fmla="*/ 609602 h 650082"/>
                  <a:gd name="connsiteX9" fmla="*/ 297655 w 657224"/>
                  <a:gd name="connsiteY9" fmla="*/ 311945 h 650082"/>
                  <a:gd name="connsiteX0" fmla="*/ 297655 w 657224"/>
                  <a:gd name="connsiteY0" fmla="*/ 311945 h 652464"/>
                  <a:gd name="connsiteX1" fmla="*/ 354806 w 657224"/>
                  <a:gd name="connsiteY1" fmla="*/ 145258 h 652464"/>
                  <a:gd name="connsiteX2" fmla="*/ 476249 w 657224"/>
                  <a:gd name="connsiteY2" fmla="*/ 0 h 652464"/>
                  <a:gd name="connsiteX3" fmla="*/ 531019 w 657224"/>
                  <a:gd name="connsiteY3" fmla="*/ 130970 h 652464"/>
                  <a:gd name="connsiteX4" fmla="*/ 657224 w 657224"/>
                  <a:gd name="connsiteY4" fmla="*/ 178595 h 652464"/>
                  <a:gd name="connsiteX5" fmla="*/ 511969 w 657224"/>
                  <a:gd name="connsiteY5" fmla="*/ 323853 h 652464"/>
                  <a:gd name="connsiteX6" fmla="*/ 338137 w 657224"/>
                  <a:gd name="connsiteY6" fmla="*/ 357191 h 652464"/>
                  <a:gd name="connsiteX7" fmla="*/ 47625 w 657224"/>
                  <a:gd name="connsiteY7" fmla="*/ 652464 h 652464"/>
                  <a:gd name="connsiteX8" fmla="*/ 0 w 657224"/>
                  <a:gd name="connsiteY8" fmla="*/ 609602 h 652464"/>
                  <a:gd name="connsiteX9" fmla="*/ 297655 w 657224"/>
                  <a:gd name="connsiteY9" fmla="*/ 311945 h 652464"/>
                  <a:gd name="connsiteX0" fmla="*/ 297655 w 657224"/>
                  <a:gd name="connsiteY0" fmla="*/ 311945 h 652464"/>
                  <a:gd name="connsiteX1" fmla="*/ 354806 w 657224"/>
                  <a:gd name="connsiteY1" fmla="*/ 145258 h 652464"/>
                  <a:gd name="connsiteX2" fmla="*/ 476249 w 657224"/>
                  <a:gd name="connsiteY2" fmla="*/ 0 h 652464"/>
                  <a:gd name="connsiteX3" fmla="*/ 531019 w 657224"/>
                  <a:gd name="connsiteY3" fmla="*/ 130970 h 652464"/>
                  <a:gd name="connsiteX4" fmla="*/ 657224 w 657224"/>
                  <a:gd name="connsiteY4" fmla="*/ 178595 h 652464"/>
                  <a:gd name="connsiteX5" fmla="*/ 511969 w 657224"/>
                  <a:gd name="connsiteY5" fmla="*/ 323853 h 652464"/>
                  <a:gd name="connsiteX6" fmla="*/ 338137 w 657224"/>
                  <a:gd name="connsiteY6" fmla="*/ 357191 h 652464"/>
                  <a:gd name="connsiteX7" fmla="*/ 38100 w 657224"/>
                  <a:gd name="connsiteY7" fmla="*/ 652464 h 652464"/>
                  <a:gd name="connsiteX8" fmla="*/ 0 w 657224"/>
                  <a:gd name="connsiteY8" fmla="*/ 609602 h 652464"/>
                  <a:gd name="connsiteX9" fmla="*/ 297655 w 657224"/>
                  <a:gd name="connsiteY9" fmla="*/ 311945 h 652464"/>
                  <a:gd name="connsiteX0" fmla="*/ 297655 w 657224"/>
                  <a:gd name="connsiteY0" fmla="*/ 311945 h 657226"/>
                  <a:gd name="connsiteX1" fmla="*/ 354806 w 657224"/>
                  <a:gd name="connsiteY1" fmla="*/ 145258 h 657226"/>
                  <a:gd name="connsiteX2" fmla="*/ 476249 w 657224"/>
                  <a:gd name="connsiteY2" fmla="*/ 0 h 657226"/>
                  <a:gd name="connsiteX3" fmla="*/ 531019 w 657224"/>
                  <a:gd name="connsiteY3" fmla="*/ 130970 h 657226"/>
                  <a:gd name="connsiteX4" fmla="*/ 657224 w 657224"/>
                  <a:gd name="connsiteY4" fmla="*/ 178595 h 657226"/>
                  <a:gd name="connsiteX5" fmla="*/ 511969 w 657224"/>
                  <a:gd name="connsiteY5" fmla="*/ 323853 h 657226"/>
                  <a:gd name="connsiteX6" fmla="*/ 338137 w 657224"/>
                  <a:gd name="connsiteY6" fmla="*/ 357191 h 657226"/>
                  <a:gd name="connsiteX7" fmla="*/ 40481 w 657224"/>
                  <a:gd name="connsiteY7" fmla="*/ 657226 h 657226"/>
                  <a:gd name="connsiteX8" fmla="*/ 0 w 657224"/>
                  <a:gd name="connsiteY8" fmla="*/ 609602 h 657226"/>
                  <a:gd name="connsiteX9" fmla="*/ 297655 w 657224"/>
                  <a:gd name="connsiteY9" fmla="*/ 311945 h 657226"/>
                  <a:gd name="connsiteX0" fmla="*/ 297655 w 657224"/>
                  <a:gd name="connsiteY0" fmla="*/ 311945 h 640594"/>
                  <a:gd name="connsiteX1" fmla="*/ 354806 w 657224"/>
                  <a:gd name="connsiteY1" fmla="*/ 145258 h 640594"/>
                  <a:gd name="connsiteX2" fmla="*/ 476249 w 657224"/>
                  <a:gd name="connsiteY2" fmla="*/ 0 h 640594"/>
                  <a:gd name="connsiteX3" fmla="*/ 531019 w 657224"/>
                  <a:gd name="connsiteY3" fmla="*/ 130970 h 640594"/>
                  <a:gd name="connsiteX4" fmla="*/ 657224 w 657224"/>
                  <a:gd name="connsiteY4" fmla="*/ 178595 h 640594"/>
                  <a:gd name="connsiteX5" fmla="*/ 511969 w 657224"/>
                  <a:gd name="connsiteY5" fmla="*/ 323853 h 640594"/>
                  <a:gd name="connsiteX6" fmla="*/ 338137 w 657224"/>
                  <a:gd name="connsiteY6" fmla="*/ 357191 h 640594"/>
                  <a:gd name="connsiteX7" fmla="*/ 52387 w 657224"/>
                  <a:gd name="connsiteY7" fmla="*/ 640557 h 640594"/>
                  <a:gd name="connsiteX8" fmla="*/ 0 w 657224"/>
                  <a:gd name="connsiteY8" fmla="*/ 609602 h 640594"/>
                  <a:gd name="connsiteX9" fmla="*/ 297655 w 657224"/>
                  <a:gd name="connsiteY9" fmla="*/ 311945 h 640594"/>
                  <a:gd name="connsiteX0" fmla="*/ 297655 w 657224"/>
                  <a:gd name="connsiteY0" fmla="*/ 311945 h 640594"/>
                  <a:gd name="connsiteX1" fmla="*/ 354806 w 657224"/>
                  <a:gd name="connsiteY1" fmla="*/ 145258 h 640594"/>
                  <a:gd name="connsiteX2" fmla="*/ 476249 w 657224"/>
                  <a:gd name="connsiteY2" fmla="*/ 0 h 640594"/>
                  <a:gd name="connsiteX3" fmla="*/ 531019 w 657224"/>
                  <a:gd name="connsiteY3" fmla="*/ 130970 h 640594"/>
                  <a:gd name="connsiteX4" fmla="*/ 657224 w 657224"/>
                  <a:gd name="connsiteY4" fmla="*/ 178595 h 640594"/>
                  <a:gd name="connsiteX5" fmla="*/ 511969 w 657224"/>
                  <a:gd name="connsiteY5" fmla="*/ 323853 h 640594"/>
                  <a:gd name="connsiteX6" fmla="*/ 338137 w 657224"/>
                  <a:gd name="connsiteY6" fmla="*/ 357191 h 640594"/>
                  <a:gd name="connsiteX7" fmla="*/ 45243 w 657224"/>
                  <a:gd name="connsiteY7" fmla="*/ 640557 h 640594"/>
                  <a:gd name="connsiteX8" fmla="*/ 0 w 657224"/>
                  <a:gd name="connsiteY8" fmla="*/ 609602 h 640594"/>
                  <a:gd name="connsiteX9" fmla="*/ 297655 w 657224"/>
                  <a:gd name="connsiteY9" fmla="*/ 311945 h 640594"/>
                  <a:gd name="connsiteX0" fmla="*/ 297655 w 657224"/>
                  <a:gd name="connsiteY0" fmla="*/ 311945 h 642939"/>
                  <a:gd name="connsiteX1" fmla="*/ 354806 w 657224"/>
                  <a:gd name="connsiteY1" fmla="*/ 145258 h 642939"/>
                  <a:gd name="connsiteX2" fmla="*/ 476249 w 657224"/>
                  <a:gd name="connsiteY2" fmla="*/ 0 h 642939"/>
                  <a:gd name="connsiteX3" fmla="*/ 531019 w 657224"/>
                  <a:gd name="connsiteY3" fmla="*/ 130970 h 642939"/>
                  <a:gd name="connsiteX4" fmla="*/ 657224 w 657224"/>
                  <a:gd name="connsiteY4" fmla="*/ 178595 h 642939"/>
                  <a:gd name="connsiteX5" fmla="*/ 511969 w 657224"/>
                  <a:gd name="connsiteY5" fmla="*/ 323853 h 642939"/>
                  <a:gd name="connsiteX6" fmla="*/ 338137 w 657224"/>
                  <a:gd name="connsiteY6" fmla="*/ 357191 h 642939"/>
                  <a:gd name="connsiteX7" fmla="*/ 52387 w 657224"/>
                  <a:gd name="connsiteY7" fmla="*/ 642939 h 642939"/>
                  <a:gd name="connsiteX8" fmla="*/ 0 w 657224"/>
                  <a:gd name="connsiteY8" fmla="*/ 609602 h 642939"/>
                  <a:gd name="connsiteX9" fmla="*/ 297655 w 657224"/>
                  <a:gd name="connsiteY9" fmla="*/ 311945 h 642939"/>
                  <a:gd name="connsiteX0" fmla="*/ 297655 w 657224"/>
                  <a:gd name="connsiteY0" fmla="*/ 311945 h 649478"/>
                  <a:gd name="connsiteX1" fmla="*/ 354806 w 657224"/>
                  <a:gd name="connsiteY1" fmla="*/ 145258 h 649478"/>
                  <a:gd name="connsiteX2" fmla="*/ 476249 w 657224"/>
                  <a:gd name="connsiteY2" fmla="*/ 0 h 649478"/>
                  <a:gd name="connsiteX3" fmla="*/ 531019 w 657224"/>
                  <a:gd name="connsiteY3" fmla="*/ 130970 h 649478"/>
                  <a:gd name="connsiteX4" fmla="*/ 657224 w 657224"/>
                  <a:gd name="connsiteY4" fmla="*/ 178595 h 649478"/>
                  <a:gd name="connsiteX5" fmla="*/ 511969 w 657224"/>
                  <a:gd name="connsiteY5" fmla="*/ 323853 h 649478"/>
                  <a:gd name="connsiteX6" fmla="*/ 338137 w 657224"/>
                  <a:gd name="connsiteY6" fmla="*/ 357191 h 649478"/>
                  <a:gd name="connsiteX7" fmla="*/ 52387 w 657224"/>
                  <a:gd name="connsiteY7" fmla="*/ 642939 h 649478"/>
                  <a:gd name="connsiteX8" fmla="*/ 0 w 657224"/>
                  <a:gd name="connsiteY8" fmla="*/ 609602 h 649478"/>
                  <a:gd name="connsiteX9" fmla="*/ 297655 w 657224"/>
                  <a:gd name="connsiteY9" fmla="*/ 311945 h 649478"/>
                  <a:gd name="connsiteX0" fmla="*/ 301614 w 661183"/>
                  <a:gd name="connsiteY0" fmla="*/ 311945 h 649117"/>
                  <a:gd name="connsiteX1" fmla="*/ 358765 w 661183"/>
                  <a:gd name="connsiteY1" fmla="*/ 145258 h 649117"/>
                  <a:gd name="connsiteX2" fmla="*/ 480208 w 661183"/>
                  <a:gd name="connsiteY2" fmla="*/ 0 h 649117"/>
                  <a:gd name="connsiteX3" fmla="*/ 534978 w 661183"/>
                  <a:gd name="connsiteY3" fmla="*/ 130970 h 649117"/>
                  <a:gd name="connsiteX4" fmla="*/ 661183 w 661183"/>
                  <a:gd name="connsiteY4" fmla="*/ 178595 h 649117"/>
                  <a:gd name="connsiteX5" fmla="*/ 515928 w 661183"/>
                  <a:gd name="connsiteY5" fmla="*/ 323853 h 649117"/>
                  <a:gd name="connsiteX6" fmla="*/ 342096 w 661183"/>
                  <a:gd name="connsiteY6" fmla="*/ 357191 h 649117"/>
                  <a:gd name="connsiteX7" fmla="*/ 56346 w 661183"/>
                  <a:gd name="connsiteY7" fmla="*/ 642939 h 649117"/>
                  <a:gd name="connsiteX8" fmla="*/ 3959 w 661183"/>
                  <a:gd name="connsiteY8" fmla="*/ 609602 h 649117"/>
                  <a:gd name="connsiteX9" fmla="*/ 301614 w 661183"/>
                  <a:gd name="connsiteY9" fmla="*/ 311945 h 649117"/>
                  <a:gd name="connsiteX0" fmla="*/ 297886 w 657455"/>
                  <a:gd name="connsiteY0" fmla="*/ 311945 h 648479"/>
                  <a:gd name="connsiteX1" fmla="*/ 355037 w 657455"/>
                  <a:gd name="connsiteY1" fmla="*/ 145258 h 648479"/>
                  <a:gd name="connsiteX2" fmla="*/ 476480 w 657455"/>
                  <a:gd name="connsiteY2" fmla="*/ 0 h 648479"/>
                  <a:gd name="connsiteX3" fmla="*/ 531250 w 657455"/>
                  <a:gd name="connsiteY3" fmla="*/ 130970 h 648479"/>
                  <a:gd name="connsiteX4" fmla="*/ 657455 w 657455"/>
                  <a:gd name="connsiteY4" fmla="*/ 178595 h 648479"/>
                  <a:gd name="connsiteX5" fmla="*/ 512200 w 657455"/>
                  <a:gd name="connsiteY5" fmla="*/ 323853 h 648479"/>
                  <a:gd name="connsiteX6" fmla="*/ 338368 w 657455"/>
                  <a:gd name="connsiteY6" fmla="*/ 357191 h 648479"/>
                  <a:gd name="connsiteX7" fmla="*/ 52618 w 657455"/>
                  <a:gd name="connsiteY7" fmla="*/ 642939 h 648479"/>
                  <a:gd name="connsiteX8" fmla="*/ 231 w 657455"/>
                  <a:gd name="connsiteY8" fmla="*/ 609602 h 648479"/>
                  <a:gd name="connsiteX9" fmla="*/ 297886 w 657455"/>
                  <a:gd name="connsiteY9" fmla="*/ 311945 h 648479"/>
                  <a:gd name="connsiteX0" fmla="*/ 300098 w 659667"/>
                  <a:gd name="connsiteY0" fmla="*/ 311945 h 648479"/>
                  <a:gd name="connsiteX1" fmla="*/ 357249 w 659667"/>
                  <a:gd name="connsiteY1" fmla="*/ 145258 h 648479"/>
                  <a:gd name="connsiteX2" fmla="*/ 478692 w 659667"/>
                  <a:gd name="connsiteY2" fmla="*/ 0 h 648479"/>
                  <a:gd name="connsiteX3" fmla="*/ 533462 w 659667"/>
                  <a:gd name="connsiteY3" fmla="*/ 130970 h 648479"/>
                  <a:gd name="connsiteX4" fmla="*/ 659667 w 659667"/>
                  <a:gd name="connsiteY4" fmla="*/ 178595 h 648479"/>
                  <a:gd name="connsiteX5" fmla="*/ 514412 w 659667"/>
                  <a:gd name="connsiteY5" fmla="*/ 323853 h 648479"/>
                  <a:gd name="connsiteX6" fmla="*/ 340580 w 659667"/>
                  <a:gd name="connsiteY6" fmla="*/ 357191 h 648479"/>
                  <a:gd name="connsiteX7" fmla="*/ 54830 w 659667"/>
                  <a:gd name="connsiteY7" fmla="*/ 642939 h 648479"/>
                  <a:gd name="connsiteX8" fmla="*/ 2443 w 659667"/>
                  <a:gd name="connsiteY8" fmla="*/ 609602 h 648479"/>
                  <a:gd name="connsiteX9" fmla="*/ 300098 w 659667"/>
                  <a:gd name="connsiteY9" fmla="*/ 311945 h 648479"/>
                  <a:gd name="connsiteX0" fmla="*/ 298803 w 658372"/>
                  <a:gd name="connsiteY0" fmla="*/ 311945 h 650291"/>
                  <a:gd name="connsiteX1" fmla="*/ 355954 w 658372"/>
                  <a:gd name="connsiteY1" fmla="*/ 145258 h 650291"/>
                  <a:gd name="connsiteX2" fmla="*/ 477397 w 658372"/>
                  <a:gd name="connsiteY2" fmla="*/ 0 h 650291"/>
                  <a:gd name="connsiteX3" fmla="*/ 532167 w 658372"/>
                  <a:gd name="connsiteY3" fmla="*/ 130970 h 650291"/>
                  <a:gd name="connsiteX4" fmla="*/ 658372 w 658372"/>
                  <a:gd name="connsiteY4" fmla="*/ 178595 h 650291"/>
                  <a:gd name="connsiteX5" fmla="*/ 513117 w 658372"/>
                  <a:gd name="connsiteY5" fmla="*/ 323853 h 650291"/>
                  <a:gd name="connsiteX6" fmla="*/ 339285 w 658372"/>
                  <a:gd name="connsiteY6" fmla="*/ 357191 h 650291"/>
                  <a:gd name="connsiteX7" fmla="*/ 53535 w 658372"/>
                  <a:gd name="connsiteY7" fmla="*/ 642939 h 650291"/>
                  <a:gd name="connsiteX8" fmla="*/ 1148 w 658372"/>
                  <a:gd name="connsiteY8" fmla="*/ 609602 h 650291"/>
                  <a:gd name="connsiteX9" fmla="*/ 298803 w 658372"/>
                  <a:gd name="connsiteY9" fmla="*/ 311945 h 650291"/>
                  <a:gd name="connsiteX0" fmla="*/ 294186 w 653755"/>
                  <a:gd name="connsiteY0" fmla="*/ 311945 h 649389"/>
                  <a:gd name="connsiteX1" fmla="*/ 351337 w 653755"/>
                  <a:gd name="connsiteY1" fmla="*/ 145258 h 649389"/>
                  <a:gd name="connsiteX2" fmla="*/ 472780 w 653755"/>
                  <a:gd name="connsiteY2" fmla="*/ 0 h 649389"/>
                  <a:gd name="connsiteX3" fmla="*/ 527550 w 653755"/>
                  <a:gd name="connsiteY3" fmla="*/ 130970 h 649389"/>
                  <a:gd name="connsiteX4" fmla="*/ 653755 w 653755"/>
                  <a:gd name="connsiteY4" fmla="*/ 178595 h 649389"/>
                  <a:gd name="connsiteX5" fmla="*/ 508500 w 653755"/>
                  <a:gd name="connsiteY5" fmla="*/ 323853 h 649389"/>
                  <a:gd name="connsiteX6" fmla="*/ 334668 w 653755"/>
                  <a:gd name="connsiteY6" fmla="*/ 357191 h 649389"/>
                  <a:gd name="connsiteX7" fmla="*/ 48918 w 653755"/>
                  <a:gd name="connsiteY7" fmla="*/ 642939 h 649389"/>
                  <a:gd name="connsiteX8" fmla="*/ 1294 w 653755"/>
                  <a:gd name="connsiteY8" fmla="*/ 604840 h 649389"/>
                  <a:gd name="connsiteX9" fmla="*/ 294186 w 653755"/>
                  <a:gd name="connsiteY9" fmla="*/ 311945 h 649389"/>
                  <a:gd name="connsiteX0" fmla="*/ 297193 w 656762"/>
                  <a:gd name="connsiteY0" fmla="*/ 311945 h 649040"/>
                  <a:gd name="connsiteX1" fmla="*/ 354344 w 656762"/>
                  <a:gd name="connsiteY1" fmla="*/ 145258 h 649040"/>
                  <a:gd name="connsiteX2" fmla="*/ 475787 w 656762"/>
                  <a:gd name="connsiteY2" fmla="*/ 0 h 649040"/>
                  <a:gd name="connsiteX3" fmla="*/ 530557 w 656762"/>
                  <a:gd name="connsiteY3" fmla="*/ 130970 h 649040"/>
                  <a:gd name="connsiteX4" fmla="*/ 656762 w 656762"/>
                  <a:gd name="connsiteY4" fmla="*/ 178595 h 649040"/>
                  <a:gd name="connsiteX5" fmla="*/ 511507 w 656762"/>
                  <a:gd name="connsiteY5" fmla="*/ 323853 h 649040"/>
                  <a:gd name="connsiteX6" fmla="*/ 337675 w 656762"/>
                  <a:gd name="connsiteY6" fmla="*/ 357191 h 649040"/>
                  <a:gd name="connsiteX7" fmla="*/ 51925 w 656762"/>
                  <a:gd name="connsiteY7" fmla="*/ 642939 h 649040"/>
                  <a:gd name="connsiteX8" fmla="*/ 4301 w 656762"/>
                  <a:gd name="connsiteY8" fmla="*/ 604840 h 649040"/>
                  <a:gd name="connsiteX9" fmla="*/ 297193 w 656762"/>
                  <a:gd name="connsiteY9" fmla="*/ 311945 h 64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6762" h="649040">
                    <a:moveTo>
                      <a:pt x="297193" y="311945"/>
                    </a:moveTo>
                    <a:lnTo>
                      <a:pt x="354344" y="145258"/>
                    </a:lnTo>
                    <a:lnTo>
                      <a:pt x="475787" y="0"/>
                    </a:lnTo>
                    <a:lnTo>
                      <a:pt x="530557" y="130970"/>
                    </a:lnTo>
                    <a:lnTo>
                      <a:pt x="656762" y="178595"/>
                    </a:lnTo>
                    <a:lnTo>
                      <a:pt x="511507" y="323853"/>
                    </a:lnTo>
                    <a:lnTo>
                      <a:pt x="337675" y="357191"/>
                    </a:lnTo>
                    <a:lnTo>
                      <a:pt x="51925" y="642939"/>
                    </a:lnTo>
                    <a:cubicBezTo>
                      <a:pt x="26525" y="659608"/>
                      <a:pt x="-13160" y="640557"/>
                      <a:pt x="4301" y="604840"/>
                    </a:cubicBezTo>
                    <a:lnTo>
                      <a:pt x="297193" y="311945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B11D5A-E9E9-009D-D2A4-0592E9504C92}"/>
              </a:ext>
            </a:extLst>
          </p:cNvPr>
          <p:cNvGrpSpPr/>
          <p:nvPr/>
        </p:nvGrpSpPr>
        <p:grpSpPr>
          <a:xfrm>
            <a:off x="381000" y="1613258"/>
            <a:ext cx="7769500" cy="731520"/>
            <a:chOff x="381000" y="1613258"/>
            <a:chExt cx="7769500" cy="7315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96D8398-A2C5-6799-84B5-221AD471E456}"/>
                </a:ext>
              </a:extLst>
            </p:cNvPr>
            <p:cNvGrpSpPr/>
            <p:nvPr/>
          </p:nvGrpSpPr>
          <p:grpSpPr>
            <a:xfrm>
              <a:off x="381000" y="1613258"/>
              <a:ext cx="7769500" cy="731520"/>
              <a:chOff x="381000" y="1533862"/>
              <a:chExt cx="7769500" cy="73152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E80401-78A4-04BC-3D24-03DBE2BC4BC5}"/>
                  </a:ext>
                </a:extLst>
              </p:cNvPr>
              <p:cNvSpPr txBox="1"/>
              <p:nvPr/>
            </p:nvSpPr>
            <p:spPr>
              <a:xfrm>
                <a:off x="1314923" y="1591846"/>
                <a:ext cx="68355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Shift in priorities and values:</a:t>
                </a:r>
              </a:p>
              <a:p>
                <a:r>
                  <a:rPr lang="en-US" sz="1600" dirty="0">
                    <a:solidFill>
                      <a:schemeClr val="accent3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	Peer-to-peer feedback is expected and readily given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83B623D-8963-2A7E-BD8B-8646A2097724}"/>
                  </a:ext>
                </a:extLst>
              </p:cNvPr>
              <p:cNvSpPr/>
              <p:nvPr/>
            </p:nvSpPr>
            <p:spPr>
              <a:xfrm>
                <a:off x="381000" y="1533862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C48BBB-B37D-08EB-1396-C7CE5A488EEB}"/>
                </a:ext>
              </a:extLst>
            </p:cNvPr>
            <p:cNvGrpSpPr/>
            <p:nvPr/>
          </p:nvGrpSpPr>
          <p:grpSpPr>
            <a:xfrm>
              <a:off x="540817" y="1776526"/>
              <a:ext cx="435101" cy="404984"/>
              <a:chOff x="3483696" y="1768728"/>
              <a:chExt cx="2113134" cy="1966868"/>
            </a:xfrm>
            <a:solidFill>
              <a:schemeClr val="bg1"/>
            </a:solidFill>
          </p:grpSpPr>
          <p:sp>
            <p:nvSpPr>
              <p:cNvPr id="20" name="Freeform 1263">
                <a:extLst>
                  <a:ext uri="{FF2B5EF4-FFF2-40B4-BE49-F238E27FC236}">
                    <a16:creationId xmlns:a16="http://schemas.microsoft.com/office/drawing/2014/main" id="{DCBBDB48-6C49-D889-2AB3-03F37B5D201F}"/>
                  </a:ext>
                </a:extLst>
              </p:cNvPr>
              <p:cNvSpPr/>
              <p:nvPr/>
            </p:nvSpPr>
            <p:spPr>
              <a:xfrm>
                <a:off x="3938997" y="2292559"/>
                <a:ext cx="1202532" cy="1443037"/>
              </a:xfrm>
              <a:custGeom>
                <a:avLst/>
                <a:gdLst>
                  <a:gd name="connsiteX0" fmla="*/ 684213 w 1202532"/>
                  <a:gd name="connsiteY0" fmla="*/ 0 h 1452562"/>
                  <a:gd name="connsiteX1" fmla="*/ 798513 w 1202532"/>
                  <a:gd name="connsiteY1" fmla="*/ 1122362 h 1452562"/>
                  <a:gd name="connsiteX2" fmla="*/ 916459 w 1202532"/>
                  <a:gd name="connsiteY2" fmla="*/ 1245443 h 1452562"/>
                  <a:gd name="connsiteX3" fmla="*/ 936554 w 1202532"/>
                  <a:gd name="connsiteY3" fmla="*/ 1249816 h 1452562"/>
                  <a:gd name="connsiteX4" fmla="*/ 1034481 w 1202532"/>
                  <a:gd name="connsiteY4" fmla="*/ 1249816 h 1452562"/>
                  <a:gd name="connsiteX5" fmla="*/ 1202532 w 1202532"/>
                  <a:gd name="connsiteY5" fmla="*/ 1417867 h 1452562"/>
                  <a:gd name="connsiteX6" fmla="*/ 1202532 w 1202532"/>
                  <a:gd name="connsiteY6" fmla="*/ 1452562 h 1452562"/>
                  <a:gd name="connsiteX7" fmla="*/ 0 w 1202532"/>
                  <a:gd name="connsiteY7" fmla="*/ 1452562 h 1452562"/>
                  <a:gd name="connsiteX8" fmla="*/ 0 w 1202532"/>
                  <a:gd name="connsiteY8" fmla="*/ 1417867 h 1452562"/>
                  <a:gd name="connsiteX9" fmla="*/ 168051 w 1202532"/>
                  <a:gd name="connsiteY9" fmla="*/ 1249816 h 1452562"/>
                  <a:gd name="connsiteX10" fmla="*/ 259522 w 1202532"/>
                  <a:gd name="connsiteY10" fmla="*/ 1249816 h 1452562"/>
                  <a:gd name="connsiteX11" fmla="*/ 281088 w 1202532"/>
                  <a:gd name="connsiteY11" fmla="*/ 1245778 h 1452562"/>
                  <a:gd name="connsiteX12" fmla="*/ 420688 w 1202532"/>
                  <a:gd name="connsiteY12" fmla="*/ 1143794 h 1452562"/>
                  <a:gd name="connsiteX13" fmla="*/ 532607 w 1202532"/>
                  <a:gd name="connsiteY13" fmla="*/ 30956 h 1452562"/>
                  <a:gd name="connsiteX0" fmla="*/ 684213 w 1202532"/>
                  <a:gd name="connsiteY0" fmla="*/ 0 h 1452562"/>
                  <a:gd name="connsiteX1" fmla="*/ 798513 w 1202532"/>
                  <a:gd name="connsiteY1" fmla="*/ 1122362 h 1452562"/>
                  <a:gd name="connsiteX2" fmla="*/ 916459 w 1202532"/>
                  <a:gd name="connsiteY2" fmla="*/ 1245443 h 1452562"/>
                  <a:gd name="connsiteX3" fmla="*/ 936554 w 1202532"/>
                  <a:gd name="connsiteY3" fmla="*/ 1249816 h 1452562"/>
                  <a:gd name="connsiteX4" fmla="*/ 1034481 w 1202532"/>
                  <a:gd name="connsiteY4" fmla="*/ 1249816 h 1452562"/>
                  <a:gd name="connsiteX5" fmla="*/ 1202532 w 1202532"/>
                  <a:gd name="connsiteY5" fmla="*/ 1417867 h 1452562"/>
                  <a:gd name="connsiteX6" fmla="*/ 1202532 w 1202532"/>
                  <a:gd name="connsiteY6" fmla="*/ 1452562 h 1452562"/>
                  <a:gd name="connsiteX7" fmla="*/ 0 w 1202532"/>
                  <a:gd name="connsiteY7" fmla="*/ 1452562 h 1452562"/>
                  <a:gd name="connsiteX8" fmla="*/ 0 w 1202532"/>
                  <a:gd name="connsiteY8" fmla="*/ 1417867 h 1452562"/>
                  <a:gd name="connsiteX9" fmla="*/ 168051 w 1202532"/>
                  <a:gd name="connsiteY9" fmla="*/ 1249816 h 1452562"/>
                  <a:gd name="connsiteX10" fmla="*/ 259522 w 1202532"/>
                  <a:gd name="connsiteY10" fmla="*/ 1249816 h 1452562"/>
                  <a:gd name="connsiteX11" fmla="*/ 281088 w 1202532"/>
                  <a:gd name="connsiteY11" fmla="*/ 1245778 h 1452562"/>
                  <a:gd name="connsiteX12" fmla="*/ 420688 w 1202532"/>
                  <a:gd name="connsiteY12" fmla="*/ 1143794 h 1452562"/>
                  <a:gd name="connsiteX13" fmla="*/ 513557 w 1202532"/>
                  <a:gd name="connsiteY13" fmla="*/ 35718 h 1452562"/>
                  <a:gd name="connsiteX14" fmla="*/ 684213 w 1202532"/>
                  <a:gd name="connsiteY14" fmla="*/ 0 h 1452562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916459 w 1202532"/>
                  <a:gd name="connsiteY2" fmla="*/ 1235918 h 1443037"/>
                  <a:gd name="connsiteX3" fmla="*/ 936554 w 1202532"/>
                  <a:gd name="connsiteY3" fmla="*/ 1240291 h 1443037"/>
                  <a:gd name="connsiteX4" fmla="*/ 1034481 w 1202532"/>
                  <a:gd name="connsiteY4" fmla="*/ 1240291 h 1443037"/>
                  <a:gd name="connsiteX5" fmla="*/ 1202532 w 1202532"/>
                  <a:gd name="connsiteY5" fmla="*/ 1408342 h 1443037"/>
                  <a:gd name="connsiteX6" fmla="*/ 1202532 w 1202532"/>
                  <a:gd name="connsiteY6" fmla="*/ 1443037 h 1443037"/>
                  <a:gd name="connsiteX7" fmla="*/ 0 w 1202532"/>
                  <a:gd name="connsiteY7" fmla="*/ 1443037 h 1443037"/>
                  <a:gd name="connsiteX8" fmla="*/ 0 w 1202532"/>
                  <a:gd name="connsiteY8" fmla="*/ 1408342 h 1443037"/>
                  <a:gd name="connsiteX9" fmla="*/ 168051 w 1202532"/>
                  <a:gd name="connsiteY9" fmla="*/ 1240291 h 1443037"/>
                  <a:gd name="connsiteX10" fmla="*/ 259522 w 1202532"/>
                  <a:gd name="connsiteY10" fmla="*/ 1240291 h 1443037"/>
                  <a:gd name="connsiteX11" fmla="*/ 281088 w 1202532"/>
                  <a:gd name="connsiteY11" fmla="*/ 1236253 h 1443037"/>
                  <a:gd name="connsiteX12" fmla="*/ 420688 w 1202532"/>
                  <a:gd name="connsiteY12" fmla="*/ 1134269 h 1443037"/>
                  <a:gd name="connsiteX13" fmla="*/ 513557 w 1202532"/>
                  <a:gd name="connsiteY13" fmla="*/ 26193 h 1443037"/>
                  <a:gd name="connsiteX14" fmla="*/ 669926 w 1202532"/>
                  <a:gd name="connsiteY14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916459 w 1202532"/>
                  <a:gd name="connsiteY2" fmla="*/ 1235918 h 1443037"/>
                  <a:gd name="connsiteX3" fmla="*/ 1034481 w 1202532"/>
                  <a:gd name="connsiteY3" fmla="*/ 1240291 h 1443037"/>
                  <a:gd name="connsiteX4" fmla="*/ 1202532 w 1202532"/>
                  <a:gd name="connsiteY4" fmla="*/ 1408342 h 1443037"/>
                  <a:gd name="connsiteX5" fmla="*/ 1202532 w 1202532"/>
                  <a:gd name="connsiteY5" fmla="*/ 1443037 h 1443037"/>
                  <a:gd name="connsiteX6" fmla="*/ 0 w 1202532"/>
                  <a:gd name="connsiteY6" fmla="*/ 1443037 h 1443037"/>
                  <a:gd name="connsiteX7" fmla="*/ 0 w 1202532"/>
                  <a:gd name="connsiteY7" fmla="*/ 1408342 h 1443037"/>
                  <a:gd name="connsiteX8" fmla="*/ 168051 w 1202532"/>
                  <a:gd name="connsiteY8" fmla="*/ 1240291 h 1443037"/>
                  <a:gd name="connsiteX9" fmla="*/ 259522 w 1202532"/>
                  <a:gd name="connsiteY9" fmla="*/ 1240291 h 1443037"/>
                  <a:gd name="connsiteX10" fmla="*/ 281088 w 1202532"/>
                  <a:gd name="connsiteY10" fmla="*/ 1236253 h 1443037"/>
                  <a:gd name="connsiteX11" fmla="*/ 420688 w 1202532"/>
                  <a:gd name="connsiteY11" fmla="*/ 1134269 h 1443037"/>
                  <a:gd name="connsiteX12" fmla="*/ 513557 w 1202532"/>
                  <a:gd name="connsiteY12" fmla="*/ 26193 h 1443037"/>
                  <a:gd name="connsiteX13" fmla="*/ 669926 w 1202532"/>
                  <a:gd name="connsiteY13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281088 w 1202532"/>
                  <a:gd name="connsiteY9" fmla="*/ 1236253 h 1443037"/>
                  <a:gd name="connsiteX10" fmla="*/ 420688 w 1202532"/>
                  <a:gd name="connsiteY10" fmla="*/ 1134269 h 1443037"/>
                  <a:gd name="connsiteX11" fmla="*/ 513557 w 1202532"/>
                  <a:gd name="connsiteY11" fmla="*/ 26193 h 1443037"/>
                  <a:gd name="connsiteX12" fmla="*/ 669926 w 1202532"/>
                  <a:gd name="connsiteY12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281088 w 1202532"/>
                  <a:gd name="connsiteY9" fmla="*/ 1236253 h 1443037"/>
                  <a:gd name="connsiteX10" fmla="*/ 420688 w 1202532"/>
                  <a:gd name="connsiteY10" fmla="*/ 1134269 h 1443037"/>
                  <a:gd name="connsiteX11" fmla="*/ 513557 w 1202532"/>
                  <a:gd name="connsiteY11" fmla="*/ 26193 h 1443037"/>
                  <a:gd name="connsiteX12" fmla="*/ 669926 w 1202532"/>
                  <a:gd name="connsiteY12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281088 w 1202532"/>
                  <a:gd name="connsiteY9" fmla="*/ 1236253 h 1443037"/>
                  <a:gd name="connsiteX10" fmla="*/ 420688 w 1202532"/>
                  <a:gd name="connsiteY10" fmla="*/ 1134269 h 1443037"/>
                  <a:gd name="connsiteX11" fmla="*/ 513557 w 1202532"/>
                  <a:gd name="connsiteY11" fmla="*/ 26193 h 1443037"/>
                  <a:gd name="connsiteX12" fmla="*/ 669926 w 1202532"/>
                  <a:gd name="connsiteY12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420688 w 1202532"/>
                  <a:gd name="connsiteY9" fmla="*/ 1134269 h 1443037"/>
                  <a:gd name="connsiteX10" fmla="*/ 513557 w 1202532"/>
                  <a:gd name="connsiteY10" fmla="*/ 26193 h 1443037"/>
                  <a:gd name="connsiteX11" fmla="*/ 669926 w 1202532"/>
                  <a:gd name="connsiteY11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2532" h="1443037">
                    <a:moveTo>
                      <a:pt x="669926" y="0"/>
                    </a:moveTo>
                    <a:lnTo>
                      <a:pt x="798513" y="1112837"/>
                    </a:lnTo>
                    <a:cubicBezTo>
                      <a:pt x="833078" y="1264783"/>
                      <a:pt x="907613" y="1212472"/>
                      <a:pt x="1034481" y="1240291"/>
                    </a:cubicBezTo>
                    <a:cubicBezTo>
                      <a:pt x="1127293" y="1240291"/>
                      <a:pt x="1202532" y="1315530"/>
                      <a:pt x="1202532" y="1408342"/>
                    </a:cubicBezTo>
                    <a:lnTo>
                      <a:pt x="1202532" y="1443037"/>
                    </a:lnTo>
                    <a:lnTo>
                      <a:pt x="0" y="1443037"/>
                    </a:lnTo>
                    <a:lnTo>
                      <a:pt x="0" y="1408342"/>
                    </a:lnTo>
                    <a:cubicBezTo>
                      <a:pt x="0" y="1315530"/>
                      <a:pt x="46664" y="1249816"/>
                      <a:pt x="168051" y="1240291"/>
                    </a:cubicBezTo>
                    <a:cubicBezTo>
                      <a:pt x="304651" y="1221619"/>
                      <a:pt x="384102" y="1257718"/>
                      <a:pt x="408782" y="1115219"/>
                    </a:cubicBezTo>
                    <a:lnTo>
                      <a:pt x="513557" y="26193"/>
                    </a:lnTo>
                    <a:lnTo>
                      <a:pt x="6699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264">
                <a:extLst>
                  <a:ext uri="{FF2B5EF4-FFF2-40B4-BE49-F238E27FC236}">
                    <a16:creationId xmlns:a16="http://schemas.microsoft.com/office/drawing/2014/main" id="{C83B9FD0-3902-F1ED-50DF-D7E5A11206D6}"/>
                  </a:ext>
                </a:extLst>
              </p:cNvPr>
              <p:cNvSpPr/>
              <p:nvPr/>
            </p:nvSpPr>
            <p:spPr>
              <a:xfrm>
                <a:off x="3809352" y="1768728"/>
                <a:ext cx="1460765" cy="552407"/>
              </a:xfrm>
              <a:custGeom>
                <a:avLst/>
                <a:gdLst>
                  <a:gd name="connsiteX0" fmla="*/ 696611 w 1460765"/>
                  <a:gd name="connsiteY0" fmla="*/ 154738 h 552407"/>
                  <a:gd name="connsiteX1" fmla="*/ 608505 w 1460765"/>
                  <a:gd name="connsiteY1" fmla="*/ 242844 h 552407"/>
                  <a:gd name="connsiteX2" fmla="*/ 696611 w 1460765"/>
                  <a:gd name="connsiteY2" fmla="*/ 330950 h 552407"/>
                  <a:gd name="connsiteX3" fmla="*/ 784717 w 1460765"/>
                  <a:gd name="connsiteY3" fmla="*/ 242844 h 552407"/>
                  <a:gd name="connsiteX4" fmla="*/ 696611 w 1460765"/>
                  <a:gd name="connsiteY4" fmla="*/ 154738 h 552407"/>
                  <a:gd name="connsiteX5" fmla="*/ 668106 w 1460765"/>
                  <a:gd name="connsiteY5" fmla="*/ 1741 h 552407"/>
                  <a:gd name="connsiteX6" fmla="*/ 922602 w 1460765"/>
                  <a:gd name="connsiteY6" fmla="*/ 119018 h 552407"/>
                  <a:gd name="connsiteX7" fmla="*/ 1379802 w 1460765"/>
                  <a:gd name="connsiteY7" fmla="*/ 228556 h 552407"/>
                  <a:gd name="connsiteX8" fmla="*/ 1460765 w 1460765"/>
                  <a:gd name="connsiteY8" fmla="*/ 295232 h 552407"/>
                  <a:gd name="connsiteX9" fmla="*/ 1058 w 1460765"/>
                  <a:gd name="connsiteY9" fmla="*/ 552407 h 552407"/>
                  <a:gd name="connsiteX10" fmla="*/ 29633 w 1460765"/>
                  <a:gd name="connsiteY10" fmla="*/ 473825 h 552407"/>
                  <a:gd name="connsiteX11" fmla="*/ 443971 w 1460765"/>
                  <a:gd name="connsiteY11" fmla="*/ 180930 h 552407"/>
                  <a:gd name="connsiteX12" fmla="*/ 668106 w 1460765"/>
                  <a:gd name="connsiteY12" fmla="*/ 1741 h 55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765" h="552407">
                    <a:moveTo>
                      <a:pt x="696611" y="154738"/>
                    </a:moveTo>
                    <a:cubicBezTo>
                      <a:pt x="647951" y="154738"/>
                      <a:pt x="608505" y="194184"/>
                      <a:pt x="608505" y="242844"/>
                    </a:cubicBezTo>
                    <a:cubicBezTo>
                      <a:pt x="608505" y="291504"/>
                      <a:pt x="647951" y="330950"/>
                      <a:pt x="696611" y="330950"/>
                    </a:cubicBezTo>
                    <a:cubicBezTo>
                      <a:pt x="745271" y="330950"/>
                      <a:pt x="784717" y="291504"/>
                      <a:pt x="784717" y="242844"/>
                    </a:cubicBezTo>
                    <a:cubicBezTo>
                      <a:pt x="784717" y="194184"/>
                      <a:pt x="745271" y="154738"/>
                      <a:pt x="696611" y="154738"/>
                    </a:cubicBezTo>
                    <a:close/>
                    <a:moveTo>
                      <a:pt x="668106" y="1741"/>
                    </a:moveTo>
                    <a:cubicBezTo>
                      <a:pt x="762463" y="-8974"/>
                      <a:pt x="861881" y="29721"/>
                      <a:pt x="922602" y="119018"/>
                    </a:cubicBezTo>
                    <a:cubicBezTo>
                      <a:pt x="1009120" y="218238"/>
                      <a:pt x="1157551" y="226968"/>
                      <a:pt x="1379802" y="228556"/>
                    </a:cubicBezTo>
                    <a:cubicBezTo>
                      <a:pt x="1435366" y="238875"/>
                      <a:pt x="1448064" y="268245"/>
                      <a:pt x="1460765" y="295232"/>
                    </a:cubicBezTo>
                    <a:lnTo>
                      <a:pt x="1058" y="552407"/>
                    </a:lnTo>
                    <a:cubicBezTo>
                      <a:pt x="1058" y="526213"/>
                      <a:pt x="-8467" y="504781"/>
                      <a:pt x="29633" y="473825"/>
                    </a:cubicBezTo>
                    <a:cubicBezTo>
                      <a:pt x="148696" y="405562"/>
                      <a:pt x="382060" y="396831"/>
                      <a:pt x="443971" y="180930"/>
                    </a:cubicBezTo>
                    <a:cubicBezTo>
                      <a:pt x="484452" y="72584"/>
                      <a:pt x="573749" y="12457"/>
                      <a:pt x="668106" y="174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265">
                <a:extLst>
                  <a:ext uri="{FF2B5EF4-FFF2-40B4-BE49-F238E27FC236}">
                    <a16:creationId xmlns:a16="http://schemas.microsoft.com/office/drawing/2014/main" id="{59D802BD-1BA5-7936-442D-466F8CCA32B3}"/>
                  </a:ext>
                </a:extLst>
              </p:cNvPr>
              <p:cNvSpPr/>
              <p:nvPr/>
            </p:nvSpPr>
            <p:spPr>
              <a:xfrm>
                <a:off x="3483696" y="3074403"/>
                <a:ext cx="697880" cy="259554"/>
              </a:xfrm>
              <a:custGeom>
                <a:avLst/>
                <a:gdLst>
                  <a:gd name="connsiteX0" fmla="*/ 0 w 697880"/>
                  <a:gd name="connsiteY0" fmla="*/ 0 h 259554"/>
                  <a:gd name="connsiteX1" fmla="*/ 697880 w 697880"/>
                  <a:gd name="connsiteY1" fmla="*/ 0 h 259554"/>
                  <a:gd name="connsiteX2" fmla="*/ 686835 w 697880"/>
                  <a:gd name="connsiteY2" fmla="*/ 35582 h 259554"/>
                  <a:gd name="connsiteX3" fmla="*/ 348940 w 697880"/>
                  <a:gd name="connsiteY3" fmla="*/ 259554 h 259554"/>
                  <a:gd name="connsiteX4" fmla="*/ 11045 w 697880"/>
                  <a:gd name="connsiteY4" fmla="*/ 35582 h 2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880" h="259554">
                    <a:moveTo>
                      <a:pt x="0" y="0"/>
                    </a:moveTo>
                    <a:lnTo>
                      <a:pt x="697880" y="0"/>
                    </a:lnTo>
                    <a:lnTo>
                      <a:pt x="686835" y="35582"/>
                    </a:lnTo>
                    <a:cubicBezTo>
                      <a:pt x="631165" y="167201"/>
                      <a:pt x="500838" y="259554"/>
                      <a:pt x="348940" y="259554"/>
                    </a:cubicBezTo>
                    <a:cubicBezTo>
                      <a:pt x="197043" y="259554"/>
                      <a:pt x="66715" y="167201"/>
                      <a:pt x="11045" y="355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266">
                <a:extLst>
                  <a:ext uri="{FF2B5EF4-FFF2-40B4-BE49-F238E27FC236}">
                    <a16:creationId xmlns:a16="http://schemas.microsoft.com/office/drawing/2014/main" id="{1DD2E7C9-947A-D9B0-24B4-A91FBC7349CA}"/>
                  </a:ext>
                </a:extLst>
              </p:cNvPr>
              <p:cNvSpPr/>
              <p:nvPr/>
            </p:nvSpPr>
            <p:spPr>
              <a:xfrm>
                <a:off x="4898950" y="2814849"/>
                <a:ext cx="697880" cy="259554"/>
              </a:xfrm>
              <a:custGeom>
                <a:avLst/>
                <a:gdLst>
                  <a:gd name="connsiteX0" fmla="*/ 0 w 697880"/>
                  <a:gd name="connsiteY0" fmla="*/ 0 h 259554"/>
                  <a:gd name="connsiteX1" fmla="*/ 697880 w 697880"/>
                  <a:gd name="connsiteY1" fmla="*/ 0 h 259554"/>
                  <a:gd name="connsiteX2" fmla="*/ 686835 w 697880"/>
                  <a:gd name="connsiteY2" fmla="*/ 35582 h 259554"/>
                  <a:gd name="connsiteX3" fmla="*/ 348940 w 697880"/>
                  <a:gd name="connsiteY3" fmla="*/ 259554 h 259554"/>
                  <a:gd name="connsiteX4" fmla="*/ 11045 w 697880"/>
                  <a:gd name="connsiteY4" fmla="*/ 35582 h 2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880" h="259554">
                    <a:moveTo>
                      <a:pt x="0" y="0"/>
                    </a:moveTo>
                    <a:lnTo>
                      <a:pt x="697880" y="0"/>
                    </a:lnTo>
                    <a:lnTo>
                      <a:pt x="686835" y="35582"/>
                    </a:lnTo>
                    <a:cubicBezTo>
                      <a:pt x="631165" y="167201"/>
                      <a:pt x="500838" y="259554"/>
                      <a:pt x="348940" y="259554"/>
                    </a:cubicBezTo>
                    <a:cubicBezTo>
                      <a:pt x="197043" y="259554"/>
                      <a:pt x="66715" y="167201"/>
                      <a:pt x="11045" y="355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267">
                <a:extLst>
                  <a:ext uri="{FF2B5EF4-FFF2-40B4-BE49-F238E27FC236}">
                    <a16:creationId xmlns:a16="http://schemas.microsoft.com/office/drawing/2014/main" id="{6EE38591-37E4-B8E4-79E3-BDBD3D7494A4}"/>
                  </a:ext>
                </a:extLst>
              </p:cNvPr>
              <p:cNvSpPr/>
              <p:nvPr/>
            </p:nvSpPr>
            <p:spPr>
              <a:xfrm rot="1749181">
                <a:off x="3623291" y="2504631"/>
                <a:ext cx="563828" cy="648966"/>
              </a:xfrm>
              <a:custGeom>
                <a:avLst/>
                <a:gdLst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10728 w 555909"/>
                  <a:gd name="connsiteY14" fmla="*/ 13042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28291 w 555909"/>
                  <a:gd name="connsiteY14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28291 w 555909"/>
                  <a:gd name="connsiteY13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28291 w 555909"/>
                  <a:gd name="connsiteY12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28291 w 555909"/>
                  <a:gd name="connsiteY11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28291 w 555909"/>
                  <a:gd name="connsiteY10" fmla="*/ 788 h 648573"/>
                  <a:gd name="connsiteX0" fmla="*/ 0 w 555909"/>
                  <a:gd name="connsiteY0" fmla="*/ 31872 h 643278"/>
                  <a:gd name="connsiteX1" fmla="*/ 53608 w 555909"/>
                  <a:gd name="connsiteY1" fmla="*/ 0 h 643278"/>
                  <a:gd name="connsiteX2" fmla="*/ 540407 w 555909"/>
                  <a:gd name="connsiteY2" fmla="*/ 311269 h 643278"/>
                  <a:gd name="connsiteX3" fmla="*/ 550614 w 555909"/>
                  <a:gd name="connsiteY3" fmla="*/ 357674 h 643278"/>
                  <a:gd name="connsiteX4" fmla="*/ 504208 w 555909"/>
                  <a:gd name="connsiteY4" fmla="*/ 367881 h 643278"/>
                  <a:gd name="connsiteX5" fmla="*/ 67196 w 555909"/>
                  <a:gd name="connsiteY5" fmla="*/ 88448 h 643278"/>
                  <a:gd name="connsiteX6" fmla="*/ 67196 w 555909"/>
                  <a:gd name="connsiteY6" fmla="*/ 609680 h 643278"/>
                  <a:gd name="connsiteX7" fmla="*/ 33598 w 555909"/>
                  <a:gd name="connsiteY7" fmla="*/ 643278 h 643278"/>
                  <a:gd name="connsiteX8" fmla="*/ 0 w 555909"/>
                  <a:gd name="connsiteY8" fmla="*/ 609680 h 643278"/>
                  <a:gd name="connsiteX9" fmla="*/ 0 w 555909"/>
                  <a:gd name="connsiteY9" fmla="*/ 31872 h 643278"/>
                  <a:gd name="connsiteX0" fmla="*/ 0 w 555909"/>
                  <a:gd name="connsiteY0" fmla="*/ 36634 h 648040"/>
                  <a:gd name="connsiteX1" fmla="*/ 53608 w 555909"/>
                  <a:gd name="connsiteY1" fmla="*/ 4762 h 648040"/>
                  <a:gd name="connsiteX2" fmla="*/ 540407 w 555909"/>
                  <a:gd name="connsiteY2" fmla="*/ 316031 h 648040"/>
                  <a:gd name="connsiteX3" fmla="*/ 550614 w 555909"/>
                  <a:gd name="connsiteY3" fmla="*/ 362436 h 648040"/>
                  <a:gd name="connsiteX4" fmla="*/ 504208 w 555909"/>
                  <a:gd name="connsiteY4" fmla="*/ 372643 h 648040"/>
                  <a:gd name="connsiteX5" fmla="*/ 67196 w 555909"/>
                  <a:gd name="connsiteY5" fmla="*/ 93210 h 648040"/>
                  <a:gd name="connsiteX6" fmla="*/ 67196 w 555909"/>
                  <a:gd name="connsiteY6" fmla="*/ 614442 h 648040"/>
                  <a:gd name="connsiteX7" fmla="*/ 33598 w 555909"/>
                  <a:gd name="connsiteY7" fmla="*/ 648040 h 648040"/>
                  <a:gd name="connsiteX8" fmla="*/ 0 w 555909"/>
                  <a:gd name="connsiteY8" fmla="*/ 614442 h 648040"/>
                  <a:gd name="connsiteX9" fmla="*/ 0 w 555909"/>
                  <a:gd name="connsiteY9" fmla="*/ 36634 h 648040"/>
                  <a:gd name="connsiteX0" fmla="*/ 0 w 555909"/>
                  <a:gd name="connsiteY0" fmla="*/ 38214 h 649620"/>
                  <a:gd name="connsiteX1" fmla="*/ 53608 w 555909"/>
                  <a:gd name="connsiteY1" fmla="*/ 6342 h 649620"/>
                  <a:gd name="connsiteX2" fmla="*/ 540407 w 555909"/>
                  <a:gd name="connsiteY2" fmla="*/ 317611 h 649620"/>
                  <a:gd name="connsiteX3" fmla="*/ 550614 w 555909"/>
                  <a:gd name="connsiteY3" fmla="*/ 364016 h 649620"/>
                  <a:gd name="connsiteX4" fmla="*/ 504208 w 555909"/>
                  <a:gd name="connsiteY4" fmla="*/ 374223 h 649620"/>
                  <a:gd name="connsiteX5" fmla="*/ 67196 w 555909"/>
                  <a:gd name="connsiteY5" fmla="*/ 94790 h 649620"/>
                  <a:gd name="connsiteX6" fmla="*/ 67196 w 555909"/>
                  <a:gd name="connsiteY6" fmla="*/ 616022 h 649620"/>
                  <a:gd name="connsiteX7" fmla="*/ 33598 w 555909"/>
                  <a:gd name="connsiteY7" fmla="*/ 649620 h 649620"/>
                  <a:gd name="connsiteX8" fmla="*/ 0 w 555909"/>
                  <a:gd name="connsiteY8" fmla="*/ 616022 h 649620"/>
                  <a:gd name="connsiteX9" fmla="*/ 0 w 555909"/>
                  <a:gd name="connsiteY9" fmla="*/ 38214 h 649620"/>
                  <a:gd name="connsiteX0" fmla="*/ 194 w 556103"/>
                  <a:gd name="connsiteY0" fmla="*/ 38073 h 649479"/>
                  <a:gd name="connsiteX1" fmla="*/ 53802 w 556103"/>
                  <a:gd name="connsiteY1" fmla="*/ 6201 h 649479"/>
                  <a:gd name="connsiteX2" fmla="*/ 540601 w 556103"/>
                  <a:gd name="connsiteY2" fmla="*/ 317470 h 649479"/>
                  <a:gd name="connsiteX3" fmla="*/ 550808 w 556103"/>
                  <a:gd name="connsiteY3" fmla="*/ 363875 h 649479"/>
                  <a:gd name="connsiteX4" fmla="*/ 504402 w 556103"/>
                  <a:gd name="connsiteY4" fmla="*/ 374082 h 649479"/>
                  <a:gd name="connsiteX5" fmla="*/ 67390 w 556103"/>
                  <a:gd name="connsiteY5" fmla="*/ 94649 h 649479"/>
                  <a:gd name="connsiteX6" fmla="*/ 67390 w 556103"/>
                  <a:gd name="connsiteY6" fmla="*/ 615881 h 649479"/>
                  <a:gd name="connsiteX7" fmla="*/ 33792 w 556103"/>
                  <a:gd name="connsiteY7" fmla="*/ 649479 h 649479"/>
                  <a:gd name="connsiteX8" fmla="*/ 194 w 556103"/>
                  <a:gd name="connsiteY8" fmla="*/ 615881 h 649479"/>
                  <a:gd name="connsiteX9" fmla="*/ 194 w 556103"/>
                  <a:gd name="connsiteY9" fmla="*/ 38073 h 649479"/>
                  <a:gd name="connsiteX0" fmla="*/ 335 w 556244"/>
                  <a:gd name="connsiteY0" fmla="*/ 38284 h 649690"/>
                  <a:gd name="connsiteX1" fmla="*/ 53943 w 556244"/>
                  <a:gd name="connsiteY1" fmla="*/ 6412 h 649690"/>
                  <a:gd name="connsiteX2" fmla="*/ 540742 w 556244"/>
                  <a:gd name="connsiteY2" fmla="*/ 317681 h 649690"/>
                  <a:gd name="connsiteX3" fmla="*/ 550949 w 556244"/>
                  <a:gd name="connsiteY3" fmla="*/ 364086 h 649690"/>
                  <a:gd name="connsiteX4" fmla="*/ 504543 w 556244"/>
                  <a:gd name="connsiteY4" fmla="*/ 374293 h 649690"/>
                  <a:gd name="connsiteX5" fmla="*/ 67531 w 556244"/>
                  <a:gd name="connsiteY5" fmla="*/ 94860 h 649690"/>
                  <a:gd name="connsiteX6" fmla="*/ 67531 w 556244"/>
                  <a:gd name="connsiteY6" fmla="*/ 616092 h 649690"/>
                  <a:gd name="connsiteX7" fmla="*/ 33933 w 556244"/>
                  <a:gd name="connsiteY7" fmla="*/ 649690 h 649690"/>
                  <a:gd name="connsiteX8" fmla="*/ 335 w 556244"/>
                  <a:gd name="connsiteY8" fmla="*/ 616092 h 649690"/>
                  <a:gd name="connsiteX9" fmla="*/ 335 w 556244"/>
                  <a:gd name="connsiteY9" fmla="*/ 38284 h 649690"/>
                  <a:gd name="connsiteX0" fmla="*/ 292 w 556201"/>
                  <a:gd name="connsiteY0" fmla="*/ 38362 h 649768"/>
                  <a:gd name="connsiteX1" fmla="*/ 53900 w 556201"/>
                  <a:gd name="connsiteY1" fmla="*/ 6490 h 649768"/>
                  <a:gd name="connsiteX2" fmla="*/ 540699 w 556201"/>
                  <a:gd name="connsiteY2" fmla="*/ 317759 h 649768"/>
                  <a:gd name="connsiteX3" fmla="*/ 550906 w 556201"/>
                  <a:gd name="connsiteY3" fmla="*/ 364164 h 649768"/>
                  <a:gd name="connsiteX4" fmla="*/ 504500 w 556201"/>
                  <a:gd name="connsiteY4" fmla="*/ 374371 h 649768"/>
                  <a:gd name="connsiteX5" fmla="*/ 67488 w 556201"/>
                  <a:gd name="connsiteY5" fmla="*/ 94938 h 649768"/>
                  <a:gd name="connsiteX6" fmla="*/ 67488 w 556201"/>
                  <a:gd name="connsiteY6" fmla="*/ 616170 h 649768"/>
                  <a:gd name="connsiteX7" fmla="*/ 33890 w 556201"/>
                  <a:gd name="connsiteY7" fmla="*/ 649768 h 649768"/>
                  <a:gd name="connsiteX8" fmla="*/ 292 w 556201"/>
                  <a:gd name="connsiteY8" fmla="*/ 616170 h 649768"/>
                  <a:gd name="connsiteX9" fmla="*/ 292 w 556201"/>
                  <a:gd name="connsiteY9" fmla="*/ 38362 h 649768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09" h="650150">
                    <a:moveTo>
                      <a:pt x="0" y="38744"/>
                    </a:moveTo>
                    <a:cubicBezTo>
                      <a:pt x="1403" y="9928"/>
                      <a:pt x="23720" y="-11602"/>
                      <a:pt x="53608" y="6872"/>
                    </a:cubicBezTo>
                    <a:lnTo>
                      <a:pt x="540407" y="318141"/>
                    </a:lnTo>
                    <a:cubicBezTo>
                      <a:pt x="556040" y="328137"/>
                      <a:pt x="560610" y="348913"/>
                      <a:pt x="550614" y="364546"/>
                    </a:cubicBezTo>
                    <a:cubicBezTo>
                      <a:pt x="540618" y="380180"/>
                      <a:pt x="519842" y="384750"/>
                      <a:pt x="504208" y="374753"/>
                    </a:cubicBezTo>
                    <a:lnTo>
                      <a:pt x="67196" y="95320"/>
                    </a:lnTo>
                    <a:lnTo>
                      <a:pt x="67196" y="616552"/>
                    </a:lnTo>
                    <a:cubicBezTo>
                      <a:pt x="67196" y="635108"/>
                      <a:pt x="52154" y="650150"/>
                      <a:pt x="33598" y="650150"/>
                    </a:cubicBezTo>
                    <a:cubicBezTo>
                      <a:pt x="15042" y="650150"/>
                      <a:pt x="0" y="635108"/>
                      <a:pt x="0" y="616552"/>
                    </a:cubicBezTo>
                    <a:lnTo>
                      <a:pt x="0" y="3874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268">
                <a:extLst>
                  <a:ext uri="{FF2B5EF4-FFF2-40B4-BE49-F238E27FC236}">
                    <a16:creationId xmlns:a16="http://schemas.microsoft.com/office/drawing/2014/main" id="{1A4F6387-56B5-57A9-CCEE-9C2A42733380}"/>
                  </a:ext>
                </a:extLst>
              </p:cNvPr>
              <p:cNvSpPr/>
              <p:nvPr/>
            </p:nvSpPr>
            <p:spPr>
              <a:xfrm rot="1749181">
                <a:off x="5017473" y="2226026"/>
                <a:ext cx="563828" cy="648966"/>
              </a:xfrm>
              <a:custGeom>
                <a:avLst/>
                <a:gdLst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10728 w 555909"/>
                  <a:gd name="connsiteY14" fmla="*/ 13042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28291 w 555909"/>
                  <a:gd name="connsiteY14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28291 w 555909"/>
                  <a:gd name="connsiteY13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28291 w 555909"/>
                  <a:gd name="connsiteY12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28291 w 555909"/>
                  <a:gd name="connsiteY11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28291 w 555909"/>
                  <a:gd name="connsiteY10" fmla="*/ 788 h 648573"/>
                  <a:gd name="connsiteX0" fmla="*/ 0 w 555909"/>
                  <a:gd name="connsiteY0" fmla="*/ 31872 h 643278"/>
                  <a:gd name="connsiteX1" fmla="*/ 53608 w 555909"/>
                  <a:gd name="connsiteY1" fmla="*/ 0 h 643278"/>
                  <a:gd name="connsiteX2" fmla="*/ 540407 w 555909"/>
                  <a:gd name="connsiteY2" fmla="*/ 311269 h 643278"/>
                  <a:gd name="connsiteX3" fmla="*/ 550614 w 555909"/>
                  <a:gd name="connsiteY3" fmla="*/ 357674 h 643278"/>
                  <a:gd name="connsiteX4" fmla="*/ 504208 w 555909"/>
                  <a:gd name="connsiteY4" fmla="*/ 367881 h 643278"/>
                  <a:gd name="connsiteX5" fmla="*/ 67196 w 555909"/>
                  <a:gd name="connsiteY5" fmla="*/ 88448 h 643278"/>
                  <a:gd name="connsiteX6" fmla="*/ 67196 w 555909"/>
                  <a:gd name="connsiteY6" fmla="*/ 609680 h 643278"/>
                  <a:gd name="connsiteX7" fmla="*/ 33598 w 555909"/>
                  <a:gd name="connsiteY7" fmla="*/ 643278 h 643278"/>
                  <a:gd name="connsiteX8" fmla="*/ 0 w 555909"/>
                  <a:gd name="connsiteY8" fmla="*/ 609680 h 643278"/>
                  <a:gd name="connsiteX9" fmla="*/ 0 w 555909"/>
                  <a:gd name="connsiteY9" fmla="*/ 31872 h 643278"/>
                  <a:gd name="connsiteX0" fmla="*/ 0 w 555909"/>
                  <a:gd name="connsiteY0" fmla="*/ 36634 h 648040"/>
                  <a:gd name="connsiteX1" fmla="*/ 53608 w 555909"/>
                  <a:gd name="connsiteY1" fmla="*/ 4762 h 648040"/>
                  <a:gd name="connsiteX2" fmla="*/ 540407 w 555909"/>
                  <a:gd name="connsiteY2" fmla="*/ 316031 h 648040"/>
                  <a:gd name="connsiteX3" fmla="*/ 550614 w 555909"/>
                  <a:gd name="connsiteY3" fmla="*/ 362436 h 648040"/>
                  <a:gd name="connsiteX4" fmla="*/ 504208 w 555909"/>
                  <a:gd name="connsiteY4" fmla="*/ 372643 h 648040"/>
                  <a:gd name="connsiteX5" fmla="*/ 67196 w 555909"/>
                  <a:gd name="connsiteY5" fmla="*/ 93210 h 648040"/>
                  <a:gd name="connsiteX6" fmla="*/ 67196 w 555909"/>
                  <a:gd name="connsiteY6" fmla="*/ 614442 h 648040"/>
                  <a:gd name="connsiteX7" fmla="*/ 33598 w 555909"/>
                  <a:gd name="connsiteY7" fmla="*/ 648040 h 648040"/>
                  <a:gd name="connsiteX8" fmla="*/ 0 w 555909"/>
                  <a:gd name="connsiteY8" fmla="*/ 614442 h 648040"/>
                  <a:gd name="connsiteX9" fmla="*/ 0 w 555909"/>
                  <a:gd name="connsiteY9" fmla="*/ 36634 h 648040"/>
                  <a:gd name="connsiteX0" fmla="*/ 0 w 555909"/>
                  <a:gd name="connsiteY0" fmla="*/ 38214 h 649620"/>
                  <a:gd name="connsiteX1" fmla="*/ 53608 w 555909"/>
                  <a:gd name="connsiteY1" fmla="*/ 6342 h 649620"/>
                  <a:gd name="connsiteX2" fmla="*/ 540407 w 555909"/>
                  <a:gd name="connsiteY2" fmla="*/ 317611 h 649620"/>
                  <a:gd name="connsiteX3" fmla="*/ 550614 w 555909"/>
                  <a:gd name="connsiteY3" fmla="*/ 364016 h 649620"/>
                  <a:gd name="connsiteX4" fmla="*/ 504208 w 555909"/>
                  <a:gd name="connsiteY4" fmla="*/ 374223 h 649620"/>
                  <a:gd name="connsiteX5" fmla="*/ 67196 w 555909"/>
                  <a:gd name="connsiteY5" fmla="*/ 94790 h 649620"/>
                  <a:gd name="connsiteX6" fmla="*/ 67196 w 555909"/>
                  <a:gd name="connsiteY6" fmla="*/ 616022 h 649620"/>
                  <a:gd name="connsiteX7" fmla="*/ 33598 w 555909"/>
                  <a:gd name="connsiteY7" fmla="*/ 649620 h 649620"/>
                  <a:gd name="connsiteX8" fmla="*/ 0 w 555909"/>
                  <a:gd name="connsiteY8" fmla="*/ 616022 h 649620"/>
                  <a:gd name="connsiteX9" fmla="*/ 0 w 555909"/>
                  <a:gd name="connsiteY9" fmla="*/ 38214 h 649620"/>
                  <a:gd name="connsiteX0" fmla="*/ 194 w 556103"/>
                  <a:gd name="connsiteY0" fmla="*/ 38073 h 649479"/>
                  <a:gd name="connsiteX1" fmla="*/ 53802 w 556103"/>
                  <a:gd name="connsiteY1" fmla="*/ 6201 h 649479"/>
                  <a:gd name="connsiteX2" fmla="*/ 540601 w 556103"/>
                  <a:gd name="connsiteY2" fmla="*/ 317470 h 649479"/>
                  <a:gd name="connsiteX3" fmla="*/ 550808 w 556103"/>
                  <a:gd name="connsiteY3" fmla="*/ 363875 h 649479"/>
                  <a:gd name="connsiteX4" fmla="*/ 504402 w 556103"/>
                  <a:gd name="connsiteY4" fmla="*/ 374082 h 649479"/>
                  <a:gd name="connsiteX5" fmla="*/ 67390 w 556103"/>
                  <a:gd name="connsiteY5" fmla="*/ 94649 h 649479"/>
                  <a:gd name="connsiteX6" fmla="*/ 67390 w 556103"/>
                  <a:gd name="connsiteY6" fmla="*/ 615881 h 649479"/>
                  <a:gd name="connsiteX7" fmla="*/ 33792 w 556103"/>
                  <a:gd name="connsiteY7" fmla="*/ 649479 h 649479"/>
                  <a:gd name="connsiteX8" fmla="*/ 194 w 556103"/>
                  <a:gd name="connsiteY8" fmla="*/ 615881 h 649479"/>
                  <a:gd name="connsiteX9" fmla="*/ 194 w 556103"/>
                  <a:gd name="connsiteY9" fmla="*/ 38073 h 649479"/>
                  <a:gd name="connsiteX0" fmla="*/ 335 w 556244"/>
                  <a:gd name="connsiteY0" fmla="*/ 38284 h 649690"/>
                  <a:gd name="connsiteX1" fmla="*/ 53943 w 556244"/>
                  <a:gd name="connsiteY1" fmla="*/ 6412 h 649690"/>
                  <a:gd name="connsiteX2" fmla="*/ 540742 w 556244"/>
                  <a:gd name="connsiteY2" fmla="*/ 317681 h 649690"/>
                  <a:gd name="connsiteX3" fmla="*/ 550949 w 556244"/>
                  <a:gd name="connsiteY3" fmla="*/ 364086 h 649690"/>
                  <a:gd name="connsiteX4" fmla="*/ 504543 w 556244"/>
                  <a:gd name="connsiteY4" fmla="*/ 374293 h 649690"/>
                  <a:gd name="connsiteX5" fmla="*/ 67531 w 556244"/>
                  <a:gd name="connsiteY5" fmla="*/ 94860 h 649690"/>
                  <a:gd name="connsiteX6" fmla="*/ 67531 w 556244"/>
                  <a:gd name="connsiteY6" fmla="*/ 616092 h 649690"/>
                  <a:gd name="connsiteX7" fmla="*/ 33933 w 556244"/>
                  <a:gd name="connsiteY7" fmla="*/ 649690 h 649690"/>
                  <a:gd name="connsiteX8" fmla="*/ 335 w 556244"/>
                  <a:gd name="connsiteY8" fmla="*/ 616092 h 649690"/>
                  <a:gd name="connsiteX9" fmla="*/ 335 w 556244"/>
                  <a:gd name="connsiteY9" fmla="*/ 38284 h 649690"/>
                  <a:gd name="connsiteX0" fmla="*/ 292 w 556201"/>
                  <a:gd name="connsiteY0" fmla="*/ 38362 h 649768"/>
                  <a:gd name="connsiteX1" fmla="*/ 53900 w 556201"/>
                  <a:gd name="connsiteY1" fmla="*/ 6490 h 649768"/>
                  <a:gd name="connsiteX2" fmla="*/ 540699 w 556201"/>
                  <a:gd name="connsiteY2" fmla="*/ 317759 h 649768"/>
                  <a:gd name="connsiteX3" fmla="*/ 550906 w 556201"/>
                  <a:gd name="connsiteY3" fmla="*/ 364164 h 649768"/>
                  <a:gd name="connsiteX4" fmla="*/ 504500 w 556201"/>
                  <a:gd name="connsiteY4" fmla="*/ 374371 h 649768"/>
                  <a:gd name="connsiteX5" fmla="*/ 67488 w 556201"/>
                  <a:gd name="connsiteY5" fmla="*/ 94938 h 649768"/>
                  <a:gd name="connsiteX6" fmla="*/ 67488 w 556201"/>
                  <a:gd name="connsiteY6" fmla="*/ 616170 h 649768"/>
                  <a:gd name="connsiteX7" fmla="*/ 33890 w 556201"/>
                  <a:gd name="connsiteY7" fmla="*/ 649768 h 649768"/>
                  <a:gd name="connsiteX8" fmla="*/ 292 w 556201"/>
                  <a:gd name="connsiteY8" fmla="*/ 616170 h 649768"/>
                  <a:gd name="connsiteX9" fmla="*/ 292 w 556201"/>
                  <a:gd name="connsiteY9" fmla="*/ 38362 h 649768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09" h="650150">
                    <a:moveTo>
                      <a:pt x="0" y="38744"/>
                    </a:moveTo>
                    <a:cubicBezTo>
                      <a:pt x="1403" y="9928"/>
                      <a:pt x="23720" y="-11602"/>
                      <a:pt x="53608" y="6872"/>
                    </a:cubicBezTo>
                    <a:lnTo>
                      <a:pt x="540407" y="318141"/>
                    </a:lnTo>
                    <a:cubicBezTo>
                      <a:pt x="556040" y="328137"/>
                      <a:pt x="560610" y="348913"/>
                      <a:pt x="550614" y="364546"/>
                    </a:cubicBezTo>
                    <a:cubicBezTo>
                      <a:pt x="540618" y="380180"/>
                      <a:pt x="519842" y="384750"/>
                      <a:pt x="504208" y="374753"/>
                    </a:cubicBezTo>
                    <a:lnTo>
                      <a:pt x="67196" y="95320"/>
                    </a:lnTo>
                    <a:lnTo>
                      <a:pt x="67196" y="616552"/>
                    </a:lnTo>
                    <a:cubicBezTo>
                      <a:pt x="67196" y="635108"/>
                      <a:pt x="52154" y="650150"/>
                      <a:pt x="33598" y="650150"/>
                    </a:cubicBezTo>
                    <a:cubicBezTo>
                      <a:pt x="15042" y="650150"/>
                      <a:pt x="0" y="635108"/>
                      <a:pt x="0" y="616552"/>
                    </a:cubicBezTo>
                    <a:lnTo>
                      <a:pt x="0" y="3874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5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… Leads to Focus on Results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Results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BB2F9B-468D-71F5-5CC2-58610A1AA60B}"/>
              </a:ext>
            </a:extLst>
          </p:cNvPr>
          <p:cNvGrpSpPr/>
          <p:nvPr/>
        </p:nvGrpSpPr>
        <p:grpSpPr>
          <a:xfrm>
            <a:off x="381000" y="411480"/>
            <a:ext cx="7769500" cy="731520"/>
            <a:chOff x="381000" y="411480"/>
            <a:chExt cx="7769500" cy="7315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309CA0-E5F6-34AC-4AD9-8313020DBD0F}"/>
                </a:ext>
              </a:extLst>
            </p:cNvPr>
            <p:cNvGrpSpPr/>
            <p:nvPr/>
          </p:nvGrpSpPr>
          <p:grpSpPr>
            <a:xfrm>
              <a:off x="381000" y="411480"/>
              <a:ext cx="7769500" cy="731520"/>
              <a:chOff x="381000" y="411480"/>
              <a:chExt cx="7769500" cy="73152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B1DBA-C60D-25DE-1234-5E5395740D64}"/>
                  </a:ext>
                </a:extLst>
              </p:cNvPr>
              <p:cNvSpPr txBox="1"/>
              <p:nvPr/>
            </p:nvSpPr>
            <p:spPr>
              <a:xfrm>
                <a:off x="1314923" y="469464"/>
                <a:ext cx="68355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Shift in communication:</a:t>
                </a:r>
              </a:p>
              <a:p>
                <a:r>
                  <a:rPr lang="en-US" sz="1600" dirty="0">
                    <a:solidFill>
                      <a:schemeClr val="accent3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	From “We’ll see …” to “We must move …”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3FD1887-A349-1B8A-7144-881849D13DA6}"/>
                  </a:ext>
                </a:extLst>
              </p:cNvPr>
              <p:cNvSpPr/>
              <p:nvPr/>
            </p:nvSpPr>
            <p:spPr>
              <a:xfrm>
                <a:off x="381000" y="411480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AB9399-734A-3712-7930-F6F2ED699078}"/>
                </a:ext>
              </a:extLst>
            </p:cNvPr>
            <p:cNvGrpSpPr/>
            <p:nvPr/>
          </p:nvGrpSpPr>
          <p:grpSpPr>
            <a:xfrm>
              <a:off x="558536" y="606056"/>
              <a:ext cx="376447" cy="353398"/>
              <a:chOff x="820570" y="1948277"/>
              <a:chExt cx="691826" cy="754865"/>
            </a:xfrm>
            <a:solidFill>
              <a:schemeClr val="bg1"/>
            </a:solidFill>
            <a:effectLst/>
          </p:grpSpPr>
          <p:sp>
            <p:nvSpPr>
              <p:cNvPr id="14" name="Freeform 1199">
                <a:extLst>
                  <a:ext uri="{FF2B5EF4-FFF2-40B4-BE49-F238E27FC236}">
                    <a16:creationId xmlns:a16="http://schemas.microsoft.com/office/drawing/2014/main" id="{CA078A8C-DE53-DD3A-7DD8-CC6D21E917A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8059" y="2141808"/>
                <a:ext cx="514337" cy="561334"/>
              </a:xfrm>
              <a:custGeom>
                <a:avLst/>
                <a:gdLst>
                  <a:gd name="connsiteX0" fmla="*/ 335226 w 514337"/>
                  <a:gd name="connsiteY0" fmla="*/ 163794 h 561334"/>
                  <a:gd name="connsiteX1" fmla="*/ 375955 w 514337"/>
                  <a:gd name="connsiteY1" fmla="*/ 204931 h 561334"/>
                  <a:gd name="connsiteX2" fmla="*/ 335226 w 514337"/>
                  <a:gd name="connsiteY2" fmla="*/ 246068 h 561334"/>
                  <a:gd name="connsiteX3" fmla="*/ 306426 w 514337"/>
                  <a:gd name="connsiteY3" fmla="*/ 234019 h 561334"/>
                  <a:gd name="connsiteX4" fmla="*/ 296627 w 514337"/>
                  <a:gd name="connsiteY4" fmla="*/ 210125 h 561334"/>
                  <a:gd name="connsiteX5" fmla="*/ 286828 w 514337"/>
                  <a:gd name="connsiteY5" fmla="*/ 234019 h 561334"/>
                  <a:gd name="connsiteX6" fmla="*/ 258028 w 514337"/>
                  <a:gd name="connsiteY6" fmla="*/ 246068 h 561334"/>
                  <a:gd name="connsiteX7" fmla="*/ 229228 w 514337"/>
                  <a:gd name="connsiteY7" fmla="*/ 234019 h 561334"/>
                  <a:gd name="connsiteX8" fmla="*/ 218572 w 514337"/>
                  <a:gd name="connsiteY8" fmla="*/ 208034 h 561334"/>
                  <a:gd name="connsiteX9" fmla="*/ 207915 w 514337"/>
                  <a:gd name="connsiteY9" fmla="*/ 234019 h 561334"/>
                  <a:gd name="connsiteX10" fmla="*/ 179115 w 514337"/>
                  <a:gd name="connsiteY10" fmla="*/ 246068 h 561334"/>
                  <a:gd name="connsiteX11" fmla="*/ 138386 w 514337"/>
                  <a:gd name="connsiteY11" fmla="*/ 204931 h 561334"/>
                  <a:gd name="connsiteX12" fmla="*/ 179115 w 514337"/>
                  <a:gd name="connsiteY12" fmla="*/ 163794 h 561334"/>
                  <a:gd name="connsiteX13" fmla="*/ 207915 w 514337"/>
                  <a:gd name="connsiteY13" fmla="*/ 175843 h 561334"/>
                  <a:gd name="connsiteX14" fmla="*/ 218572 w 514337"/>
                  <a:gd name="connsiteY14" fmla="*/ 201828 h 561334"/>
                  <a:gd name="connsiteX15" fmla="*/ 229228 w 514337"/>
                  <a:gd name="connsiteY15" fmla="*/ 175843 h 561334"/>
                  <a:gd name="connsiteX16" fmla="*/ 258028 w 514337"/>
                  <a:gd name="connsiteY16" fmla="*/ 163794 h 561334"/>
                  <a:gd name="connsiteX17" fmla="*/ 286828 w 514337"/>
                  <a:gd name="connsiteY17" fmla="*/ 175843 h 561334"/>
                  <a:gd name="connsiteX18" fmla="*/ 296627 w 514337"/>
                  <a:gd name="connsiteY18" fmla="*/ 199737 h 561334"/>
                  <a:gd name="connsiteX19" fmla="*/ 306426 w 514337"/>
                  <a:gd name="connsiteY19" fmla="*/ 175843 h 561334"/>
                  <a:gd name="connsiteX20" fmla="*/ 335226 w 514337"/>
                  <a:gd name="connsiteY20" fmla="*/ 163794 h 561334"/>
                  <a:gd name="connsiteX21" fmla="*/ 306963 w 514337"/>
                  <a:gd name="connsiteY21" fmla="*/ 0 h 561334"/>
                  <a:gd name="connsiteX22" fmla="*/ 207748 w 514337"/>
                  <a:gd name="connsiteY22" fmla="*/ 0 h 561334"/>
                  <a:gd name="connsiteX23" fmla="*/ 104020 w 514337"/>
                  <a:gd name="connsiteY23" fmla="*/ 380023 h 561334"/>
                  <a:gd name="connsiteX24" fmla="*/ 207748 w 514337"/>
                  <a:gd name="connsiteY24" fmla="*/ 408427 h 561334"/>
                  <a:gd name="connsiteX25" fmla="*/ 362150 w 514337"/>
                  <a:gd name="connsiteY25" fmla="*/ 408427 h 561334"/>
                  <a:gd name="connsiteX26" fmla="*/ 507731 w 514337"/>
                  <a:gd name="connsiteY26" fmla="*/ 517662 h 561334"/>
                  <a:gd name="connsiteX27" fmla="*/ 514337 w 514337"/>
                  <a:gd name="connsiteY27" fmla="*/ 561334 h 561334"/>
                  <a:gd name="connsiteX28" fmla="*/ 514337 w 514337"/>
                  <a:gd name="connsiteY28" fmla="*/ 203147 h 561334"/>
                  <a:gd name="connsiteX29" fmla="*/ 306963 w 514337"/>
                  <a:gd name="connsiteY29" fmla="*/ 0 h 56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14337" h="561334">
                    <a:moveTo>
                      <a:pt x="335226" y="163794"/>
                    </a:moveTo>
                    <a:cubicBezTo>
                      <a:pt x="357720" y="163794"/>
                      <a:pt x="375955" y="182212"/>
                      <a:pt x="375955" y="204931"/>
                    </a:cubicBezTo>
                    <a:cubicBezTo>
                      <a:pt x="375955" y="227650"/>
                      <a:pt x="357720" y="246068"/>
                      <a:pt x="335226" y="246068"/>
                    </a:cubicBezTo>
                    <a:cubicBezTo>
                      <a:pt x="323979" y="246068"/>
                      <a:pt x="313797" y="241464"/>
                      <a:pt x="306426" y="234019"/>
                    </a:cubicBezTo>
                    <a:lnTo>
                      <a:pt x="296627" y="210125"/>
                    </a:lnTo>
                    <a:lnTo>
                      <a:pt x="286828" y="234019"/>
                    </a:lnTo>
                    <a:cubicBezTo>
                      <a:pt x="279457" y="241464"/>
                      <a:pt x="269275" y="246068"/>
                      <a:pt x="258028" y="246068"/>
                    </a:cubicBezTo>
                    <a:cubicBezTo>
                      <a:pt x="246781" y="246068"/>
                      <a:pt x="236599" y="241464"/>
                      <a:pt x="229228" y="234019"/>
                    </a:cubicBezTo>
                    <a:lnTo>
                      <a:pt x="218572" y="208034"/>
                    </a:lnTo>
                    <a:lnTo>
                      <a:pt x="207915" y="234019"/>
                    </a:lnTo>
                    <a:cubicBezTo>
                      <a:pt x="200544" y="241464"/>
                      <a:pt x="190362" y="246068"/>
                      <a:pt x="179115" y="246068"/>
                    </a:cubicBezTo>
                    <a:cubicBezTo>
                      <a:pt x="156621" y="246068"/>
                      <a:pt x="138386" y="227650"/>
                      <a:pt x="138386" y="204931"/>
                    </a:cubicBezTo>
                    <a:cubicBezTo>
                      <a:pt x="138386" y="182212"/>
                      <a:pt x="156621" y="163794"/>
                      <a:pt x="179115" y="163794"/>
                    </a:cubicBezTo>
                    <a:cubicBezTo>
                      <a:pt x="190362" y="163794"/>
                      <a:pt x="200544" y="168399"/>
                      <a:pt x="207915" y="175843"/>
                    </a:cubicBezTo>
                    <a:lnTo>
                      <a:pt x="218572" y="201828"/>
                    </a:lnTo>
                    <a:lnTo>
                      <a:pt x="229228" y="175843"/>
                    </a:lnTo>
                    <a:cubicBezTo>
                      <a:pt x="236599" y="168399"/>
                      <a:pt x="246781" y="163794"/>
                      <a:pt x="258028" y="163794"/>
                    </a:cubicBezTo>
                    <a:cubicBezTo>
                      <a:pt x="269275" y="163794"/>
                      <a:pt x="279457" y="168399"/>
                      <a:pt x="286828" y="175843"/>
                    </a:cubicBezTo>
                    <a:lnTo>
                      <a:pt x="296627" y="199737"/>
                    </a:lnTo>
                    <a:lnTo>
                      <a:pt x="306426" y="175843"/>
                    </a:lnTo>
                    <a:cubicBezTo>
                      <a:pt x="313797" y="168399"/>
                      <a:pt x="323979" y="163794"/>
                      <a:pt x="335226" y="163794"/>
                    </a:cubicBezTo>
                    <a:close/>
                    <a:moveTo>
                      <a:pt x="306963" y="0"/>
                    </a:moveTo>
                    <a:lnTo>
                      <a:pt x="207748" y="0"/>
                    </a:lnTo>
                    <a:cubicBezTo>
                      <a:pt x="-10418" y="11171"/>
                      <a:pt x="-75823" y="268598"/>
                      <a:pt x="104020" y="380023"/>
                    </a:cubicBezTo>
                    <a:cubicBezTo>
                      <a:pt x="131757" y="397986"/>
                      <a:pt x="174881" y="407416"/>
                      <a:pt x="207748" y="408427"/>
                    </a:cubicBezTo>
                    <a:lnTo>
                      <a:pt x="362150" y="408427"/>
                    </a:lnTo>
                    <a:cubicBezTo>
                      <a:pt x="446430" y="402870"/>
                      <a:pt x="501248" y="478594"/>
                      <a:pt x="507731" y="517662"/>
                    </a:cubicBezTo>
                    <a:cubicBezTo>
                      <a:pt x="509906" y="532201"/>
                      <a:pt x="512121" y="546796"/>
                      <a:pt x="514337" y="561334"/>
                    </a:cubicBezTo>
                    <a:lnTo>
                      <a:pt x="514337" y="203147"/>
                    </a:lnTo>
                    <a:cubicBezTo>
                      <a:pt x="489800" y="26720"/>
                      <a:pt x="357227" y="1460"/>
                      <a:pt x="30696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200">
                <a:extLst>
                  <a:ext uri="{FF2B5EF4-FFF2-40B4-BE49-F238E27FC236}">
                    <a16:creationId xmlns:a16="http://schemas.microsoft.com/office/drawing/2014/main" id="{841C9481-5606-C664-603B-5DBB3D10DE3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0570" y="1948277"/>
                <a:ext cx="557763" cy="615486"/>
              </a:xfrm>
              <a:custGeom>
                <a:avLst/>
                <a:gdLst>
                  <a:gd name="connsiteX0" fmla="*/ 458598 w 774219"/>
                  <a:gd name="connsiteY0" fmla="*/ 0 h 862886"/>
                  <a:gd name="connsiteX1" fmla="*/ 307594 w 774219"/>
                  <a:gd name="connsiteY1" fmla="*/ 0 h 862886"/>
                  <a:gd name="connsiteX2" fmla="*/ 1497 w 774219"/>
                  <a:gd name="connsiteY2" fmla="*/ 234295 h 862886"/>
                  <a:gd name="connsiteX3" fmla="*/ 0 w 774219"/>
                  <a:gd name="connsiteY3" fmla="*/ 242532 h 862886"/>
                  <a:gd name="connsiteX4" fmla="*/ 13276 w 774219"/>
                  <a:gd name="connsiteY4" fmla="*/ 234937 h 862886"/>
                  <a:gd name="connsiteX5" fmla="*/ 126619 w 774219"/>
                  <a:gd name="connsiteY5" fmla="*/ 211931 h 862886"/>
                  <a:gd name="connsiteX6" fmla="*/ 277623 w 774219"/>
                  <a:gd name="connsiteY6" fmla="*/ 211931 h 862886"/>
                  <a:gd name="connsiteX7" fmla="*/ 593244 w 774219"/>
                  <a:gd name="connsiteY7" fmla="*/ 524210 h 862886"/>
                  <a:gd name="connsiteX8" fmla="*/ 593244 w 774219"/>
                  <a:gd name="connsiteY8" fmla="*/ 631487 h 862886"/>
                  <a:gd name="connsiteX9" fmla="*/ 629941 w 774219"/>
                  <a:gd name="connsiteY9" fmla="*/ 642024 h 862886"/>
                  <a:gd name="connsiteX10" fmla="*/ 764165 w 774219"/>
                  <a:gd name="connsiteY10" fmla="*/ 795754 h 862886"/>
                  <a:gd name="connsiteX11" fmla="*/ 774219 w 774219"/>
                  <a:gd name="connsiteY11" fmla="*/ 862886 h 862886"/>
                  <a:gd name="connsiteX12" fmla="*/ 774219 w 774219"/>
                  <a:gd name="connsiteY12" fmla="*/ 312279 h 862886"/>
                  <a:gd name="connsiteX13" fmla="*/ 458598 w 774219"/>
                  <a:gd name="connsiteY13" fmla="*/ 0 h 86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4219" h="862886">
                    <a:moveTo>
                      <a:pt x="458598" y="0"/>
                    </a:moveTo>
                    <a:lnTo>
                      <a:pt x="307594" y="0"/>
                    </a:lnTo>
                    <a:cubicBezTo>
                      <a:pt x="141572" y="8586"/>
                      <a:pt x="33674" y="111809"/>
                      <a:pt x="1497" y="234295"/>
                    </a:cubicBezTo>
                    <a:lnTo>
                      <a:pt x="0" y="242532"/>
                    </a:lnTo>
                    <a:lnTo>
                      <a:pt x="13276" y="234937"/>
                    </a:lnTo>
                    <a:cubicBezTo>
                      <a:pt x="47241" y="222139"/>
                      <a:pt x="85114" y="214078"/>
                      <a:pt x="126619" y="211931"/>
                    </a:cubicBezTo>
                    <a:lnTo>
                      <a:pt x="277623" y="211931"/>
                    </a:lnTo>
                    <a:cubicBezTo>
                      <a:pt x="354124" y="214175"/>
                      <a:pt x="555899" y="253005"/>
                      <a:pt x="593244" y="524210"/>
                    </a:cubicBezTo>
                    <a:lnTo>
                      <a:pt x="593244" y="631487"/>
                    </a:lnTo>
                    <a:lnTo>
                      <a:pt x="629941" y="642024"/>
                    </a:lnTo>
                    <a:cubicBezTo>
                      <a:pt x="707983" y="673973"/>
                      <a:pt x="756764" y="750711"/>
                      <a:pt x="764165" y="795754"/>
                    </a:cubicBezTo>
                    <a:cubicBezTo>
                      <a:pt x="767475" y="818102"/>
                      <a:pt x="770847" y="840537"/>
                      <a:pt x="774219" y="862886"/>
                    </a:cubicBezTo>
                    <a:lnTo>
                      <a:pt x="774219" y="312279"/>
                    </a:lnTo>
                    <a:cubicBezTo>
                      <a:pt x="736874" y="41074"/>
                      <a:pt x="535099" y="2244"/>
                      <a:pt x="458598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4D08CB-C1A3-D709-644D-4EE7C1B93361}"/>
              </a:ext>
            </a:extLst>
          </p:cNvPr>
          <p:cNvGrpSpPr/>
          <p:nvPr/>
        </p:nvGrpSpPr>
        <p:grpSpPr>
          <a:xfrm>
            <a:off x="381000" y="2815036"/>
            <a:ext cx="7769500" cy="731520"/>
            <a:chOff x="381000" y="2815036"/>
            <a:chExt cx="7769500" cy="7315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49C7917-2B84-9305-94C7-7FC581CFB60E}"/>
                </a:ext>
              </a:extLst>
            </p:cNvPr>
            <p:cNvGrpSpPr/>
            <p:nvPr/>
          </p:nvGrpSpPr>
          <p:grpSpPr>
            <a:xfrm>
              <a:off x="381000" y="2815036"/>
              <a:ext cx="7769500" cy="731520"/>
              <a:chOff x="381000" y="2815036"/>
              <a:chExt cx="7769500" cy="73152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1A823A-6229-C07B-3382-65D536915503}"/>
                  </a:ext>
                </a:extLst>
              </p:cNvPr>
              <p:cNvSpPr txBox="1"/>
              <p:nvPr/>
            </p:nvSpPr>
            <p:spPr>
              <a:xfrm>
                <a:off x="1314923" y="2873020"/>
                <a:ext cx="68355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Shift in goal-setting:</a:t>
                </a:r>
              </a:p>
              <a:p>
                <a:r>
                  <a:rPr lang="en-US" sz="1600" dirty="0">
                    <a:solidFill>
                      <a:schemeClr val="accent3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	Team Goals &gt; Individual Achievements or Status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F23B82C-0BF6-733B-7BE8-85C0A738BE33}"/>
                  </a:ext>
                </a:extLst>
              </p:cNvPr>
              <p:cNvSpPr/>
              <p:nvPr/>
            </p:nvSpPr>
            <p:spPr>
              <a:xfrm>
                <a:off x="381000" y="2815036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5815E94-AB45-4A4D-FBD2-BF9AD7708B7D}"/>
                </a:ext>
              </a:extLst>
            </p:cNvPr>
            <p:cNvGrpSpPr/>
            <p:nvPr/>
          </p:nvGrpSpPr>
          <p:grpSpPr>
            <a:xfrm>
              <a:off x="558030" y="2924158"/>
              <a:ext cx="435470" cy="435030"/>
              <a:chOff x="3833083" y="5174454"/>
              <a:chExt cx="1027048" cy="1026013"/>
            </a:xfrm>
            <a:solidFill>
              <a:schemeClr val="bg1"/>
            </a:solidFill>
            <a:effectLst/>
          </p:grpSpPr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DF865C9E-B0A1-AB89-2D5C-4326AB1F9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083" y="5415709"/>
                <a:ext cx="786190" cy="784758"/>
              </a:xfrm>
              <a:custGeom>
                <a:avLst/>
                <a:gdLst>
                  <a:gd name="connsiteX0" fmla="*/ 393095 w 786190"/>
                  <a:gd name="connsiteY0" fmla="*/ 173756 h 784758"/>
                  <a:gd name="connsiteX1" fmla="*/ 477916 w 786190"/>
                  <a:gd name="connsiteY1" fmla="*/ 190881 h 784758"/>
                  <a:gd name="connsiteX2" fmla="*/ 494027 w 786190"/>
                  <a:gd name="connsiteY2" fmla="*/ 201743 h 784758"/>
                  <a:gd name="connsiteX3" fmla="*/ 416624 w 786190"/>
                  <a:gd name="connsiteY3" fmla="*/ 282698 h 784758"/>
                  <a:gd name="connsiteX4" fmla="*/ 393094 w 786190"/>
                  <a:gd name="connsiteY4" fmla="*/ 277947 h 784758"/>
                  <a:gd name="connsiteX5" fmla="*/ 279374 w 786190"/>
                  <a:gd name="connsiteY5" fmla="*/ 391665 h 784758"/>
                  <a:gd name="connsiteX6" fmla="*/ 393094 w 786190"/>
                  <a:gd name="connsiteY6" fmla="*/ 505383 h 784758"/>
                  <a:gd name="connsiteX7" fmla="*/ 506814 w 786190"/>
                  <a:gd name="connsiteY7" fmla="*/ 391665 h 784758"/>
                  <a:gd name="connsiteX8" fmla="*/ 503747 w 786190"/>
                  <a:gd name="connsiteY8" fmla="*/ 376474 h 784758"/>
                  <a:gd name="connsiteX9" fmla="*/ 584139 w 786190"/>
                  <a:gd name="connsiteY9" fmla="*/ 292394 h 784758"/>
                  <a:gd name="connsiteX10" fmla="*/ 593883 w 786190"/>
                  <a:gd name="connsiteY10" fmla="*/ 306845 h 784758"/>
                  <a:gd name="connsiteX11" fmla="*/ 611007 w 786190"/>
                  <a:gd name="connsiteY11" fmla="*/ 391665 h 784758"/>
                  <a:gd name="connsiteX12" fmla="*/ 393095 w 786190"/>
                  <a:gd name="connsiteY12" fmla="*/ 609574 h 784758"/>
                  <a:gd name="connsiteX13" fmla="*/ 175183 w 786190"/>
                  <a:gd name="connsiteY13" fmla="*/ 391665 h 784758"/>
                  <a:gd name="connsiteX14" fmla="*/ 393095 w 786190"/>
                  <a:gd name="connsiteY14" fmla="*/ 173756 h 784758"/>
                  <a:gd name="connsiteX15" fmla="*/ 393095 w 786190"/>
                  <a:gd name="connsiteY15" fmla="*/ 0 h 784758"/>
                  <a:gd name="connsiteX16" fmla="*/ 612878 w 786190"/>
                  <a:gd name="connsiteY16" fmla="*/ 67012 h 784758"/>
                  <a:gd name="connsiteX17" fmla="*/ 618456 w 786190"/>
                  <a:gd name="connsiteY17" fmla="*/ 71606 h 784758"/>
                  <a:gd name="connsiteX18" fmla="*/ 554285 w 786190"/>
                  <a:gd name="connsiteY18" fmla="*/ 138721 h 784758"/>
                  <a:gd name="connsiteX19" fmla="*/ 510537 w 786190"/>
                  <a:gd name="connsiteY19" fmla="*/ 115031 h 784758"/>
                  <a:gd name="connsiteX20" fmla="*/ 393095 w 786190"/>
                  <a:gd name="connsiteY20" fmla="*/ 91377 h 784758"/>
                  <a:gd name="connsiteX21" fmla="*/ 91377 w 786190"/>
                  <a:gd name="connsiteY21" fmla="*/ 392379 h 784758"/>
                  <a:gd name="connsiteX22" fmla="*/ 393095 w 786190"/>
                  <a:gd name="connsiteY22" fmla="*/ 693381 h 784758"/>
                  <a:gd name="connsiteX23" fmla="*/ 694813 w 786190"/>
                  <a:gd name="connsiteY23" fmla="*/ 392379 h 784758"/>
                  <a:gd name="connsiteX24" fmla="*/ 671103 w 786190"/>
                  <a:gd name="connsiteY24" fmla="*/ 275216 h 784758"/>
                  <a:gd name="connsiteX25" fmla="*/ 645521 w 786190"/>
                  <a:gd name="connsiteY25" fmla="*/ 228196 h 784758"/>
                  <a:gd name="connsiteX26" fmla="*/ 709432 w 786190"/>
                  <a:gd name="connsiteY26" fmla="*/ 161353 h 784758"/>
                  <a:gd name="connsiteX27" fmla="*/ 719056 w 786190"/>
                  <a:gd name="connsiteY27" fmla="*/ 172996 h 784758"/>
                  <a:gd name="connsiteX28" fmla="*/ 786190 w 786190"/>
                  <a:gd name="connsiteY28" fmla="*/ 392379 h 784758"/>
                  <a:gd name="connsiteX29" fmla="*/ 393095 w 786190"/>
                  <a:gd name="connsiteY29" fmla="*/ 784758 h 784758"/>
                  <a:gd name="connsiteX30" fmla="*/ 0 w 786190"/>
                  <a:gd name="connsiteY30" fmla="*/ 392379 h 784758"/>
                  <a:gd name="connsiteX31" fmla="*/ 393095 w 786190"/>
                  <a:gd name="connsiteY31" fmla="*/ 0 h 7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86190" h="784758">
                    <a:moveTo>
                      <a:pt x="393095" y="173756"/>
                    </a:moveTo>
                    <a:cubicBezTo>
                      <a:pt x="423183" y="173756"/>
                      <a:pt x="451846" y="179854"/>
                      <a:pt x="477916" y="190881"/>
                    </a:cubicBezTo>
                    <a:lnTo>
                      <a:pt x="494027" y="201743"/>
                    </a:lnTo>
                    <a:lnTo>
                      <a:pt x="416624" y="282698"/>
                    </a:lnTo>
                    <a:lnTo>
                      <a:pt x="393094" y="277947"/>
                    </a:lnTo>
                    <a:cubicBezTo>
                      <a:pt x="330288" y="277947"/>
                      <a:pt x="279374" y="328860"/>
                      <a:pt x="279374" y="391665"/>
                    </a:cubicBezTo>
                    <a:cubicBezTo>
                      <a:pt x="279374" y="454470"/>
                      <a:pt x="330288" y="505383"/>
                      <a:pt x="393094" y="505383"/>
                    </a:cubicBezTo>
                    <a:cubicBezTo>
                      <a:pt x="455900" y="505383"/>
                      <a:pt x="506814" y="454470"/>
                      <a:pt x="506814" y="391665"/>
                    </a:cubicBezTo>
                    <a:lnTo>
                      <a:pt x="503747" y="376474"/>
                    </a:lnTo>
                    <a:lnTo>
                      <a:pt x="584139" y="292394"/>
                    </a:lnTo>
                    <a:lnTo>
                      <a:pt x="593883" y="306845"/>
                    </a:lnTo>
                    <a:cubicBezTo>
                      <a:pt x="604910" y="332915"/>
                      <a:pt x="611007" y="361578"/>
                      <a:pt x="611007" y="391665"/>
                    </a:cubicBezTo>
                    <a:cubicBezTo>
                      <a:pt x="611007" y="512013"/>
                      <a:pt x="513444" y="609574"/>
                      <a:pt x="393095" y="609574"/>
                    </a:cubicBezTo>
                    <a:cubicBezTo>
                      <a:pt x="272746" y="609574"/>
                      <a:pt x="175183" y="512013"/>
                      <a:pt x="175183" y="391665"/>
                    </a:cubicBezTo>
                    <a:cubicBezTo>
                      <a:pt x="175183" y="271317"/>
                      <a:pt x="272746" y="173756"/>
                      <a:pt x="393095" y="173756"/>
                    </a:cubicBezTo>
                    <a:close/>
                    <a:moveTo>
                      <a:pt x="393095" y="0"/>
                    </a:moveTo>
                    <a:cubicBezTo>
                      <a:pt x="474508" y="0"/>
                      <a:pt x="550140" y="24704"/>
                      <a:pt x="612878" y="67012"/>
                    </a:cubicBezTo>
                    <a:lnTo>
                      <a:pt x="618456" y="71606"/>
                    </a:lnTo>
                    <a:lnTo>
                      <a:pt x="554285" y="138721"/>
                    </a:lnTo>
                    <a:lnTo>
                      <a:pt x="510537" y="115031"/>
                    </a:lnTo>
                    <a:cubicBezTo>
                      <a:pt x="474440" y="99800"/>
                      <a:pt x="434754" y="91377"/>
                      <a:pt x="393095" y="91377"/>
                    </a:cubicBezTo>
                    <a:cubicBezTo>
                      <a:pt x="226461" y="91377"/>
                      <a:pt x="91377" y="226140"/>
                      <a:pt x="91377" y="392379"/>
                    </a:cubicBezTo>
                    <a:cubicBezTo>
                      <a:pt x="91377" y="558618"/>
                      <a:pt x="226461" y="693381"/>
                      <a:pt x="393095" y="693381"/>
                    </a:cubicBezTo>
                    <a:cubicBezTo>
                      <a:pt x="559729" y="693381"/>
                      <a:pt x="694813" y="558618"/>
                      <a:pt x="694813" y="392379"/>
                    </a:cubicBezTo>
                    <a:cubicBezTo>
                      <a:pt x="694813" y="350819"/>
                      <a:pt x="686371" y="311227"/>
                      <a:pt x="671103" y="275216"/>
                    </a:cubicBezTo>
                    <a:lnTo>
                      <a:pt x="645521" y="228196"/>
                    </a:lnTo>
                    <a:lnTo>
                      <a:pt x="709432" y="161353"/>
                    </a:lnTo>
                    <a:lnTo>
                      <a:pt x="719056" y="172996"/>
                    </a:lnTo>
                    <a:cubicBezTo>
                      <a:pt x="761441" y="235620"/>
                      <a:pt x="786190" y="311115"/>
                      <a:pt x="786190" y="392379"/>
                    </a:cubicBezTo>
                    <a:cubicBezTo>
                      <a:pt x="786190" y="609084"/>
                      <a:pt x="610195" y="784758"/>
                      <a:pt x="393095" y="784758"/>
                    </a:cubicBezTo>
                    <a:cubicBezTo>
                      <a:pt x="175995" y="784758"/>
                      <a:pt x="0" y="609084"/>
                      <a:pt x="0" y="392379"/>
                    </a:cubicBezTo>
                    <a:cubicBezTo>
                      <a:pt x="0" y="175674"/>
                      <a:pt x="175995" y="0"/>
                      <a:pt x="39309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Rectangle 4">
                <a:extLst>
                  <a:ext uri="{FF2B5EF4-FFF2-40B4-BE49-F238E27FC236}">
                    <a16:creationId xmlns:a16="http://schemas.microsoft.com/office/drawing/2014/main" id="{6394889A-37C7-7BED-1128-B462395E61BB}"/>
                  </a:ext>
                </a:extLst>
              </p:cNvPr>
              <p:cNvSpPr/>
              <p:nvPr/>
            </p:nvSpPr>
            <p:spPr>
              <a:xfrm>
                <a:off x="4203369" y="5174454"/>
                <a:ext cx="656762" cy="649040"/>
              </a:xfrm>
              <a:custGeom>
                <a:avLst/>
                <a:gdLst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0 w 628650"/>
                  <a:gd name="connsiteY3" fmla="*/ 597694 h 597694"/>
                  <a:gd name="connsiteX4" fmla="*/ 0 w 628650"/>
                  <a:gd name="connsiteY4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16682 w 628650"/>
                  <a:gd name="connsiteY3" fmla="*/ 583407 h 597694"/>
                  <a:gd name="connsiteX4" fmla="*/ 0 w 628650"/>
                  <a:gd name="connsiteY4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16682 w 628650"/>
                  <a:gd name="connsiteY3" fmla="*/ 583407 h 597694"/>
                  <a:gd name="connsiteX4" fmla="*/ 107157 w 628650"/>
                  <a:gd name="connsiteY4" fmla="*/ 528637 h 597694"/>
                  <a:gd name="connsiteX5" fmla="*/ 0 w 628650"/>
                  <a:gd name="connsiteY5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16682 w 628650"/>
                  <a:gd name="connsiteY3" fmla="*/ 583407 h 597694"/>
                  <a:gd name="connsiteX4" fmla="*/ 61914 w 628650"/>
                  <a:gd name="connsiteY4" fmla="*/ 552450 h 597694"/>
                  <a:gd name="connsiteX5" fmla="*/ 0 w 628650"/>
                  <a:gd name="connsiteY5" fmla="*/ 0 h 597694"/>
                  <a:gd name="connsiteX0" fmla="*/ 0 w 628650"/>
                  <a:gd name="connsiteY0" fmla="*/ 0 h 597694"/>
                  <a:gd name="connsiteX1" fmla="*/ 628650 w 628650"/>
                  <a:gd name="connsiteY1" fmla="*/ 0 h 597694"/>
                  <a:gd name="connsiteX2" fmla="*/ 628650 w 628650"/>
                  <a:gd name="connsiteY2" fmla="*/ 597694 h 597694"/>
                  <a:gd name="connsiteX3" fmla="*/ 100013 w 628650"/>
                  <a:gd name="connsiteY3" fmla="*/ 578644 h 597694"/>
                  <a:gd name="connsiteX4" fmla="*/ 61914 w 628650"/>
                  <a:gd name="connsiteY4" fmla="*/ 552450 h 597694"/>
                  <a:gd name="connsiteX5" fmla="*/ 0 w 628650"/>
                  <a:gd name="connsiteY5" fmla="*/ 0 h 597694"/>
                  <a:gd name="connsiteX0" fmla="*/ 295273 w 566736"/>
                  <a:gd name="connsiteY0" fmla="*/ 245269 h 597694"/>
                  <a:gd name="connsiteX1" fmla="*/ 566736 w 566736"/>
                  <a:gd name="connsiteY1" fmla="*/ 0 h 597694"/>
                  <a:gd name="connsiteX2" fmla="*/ 566736 w 566736"/>
                  <a:gd name="connsiteY2" fmla="*/ 597694 h 597694"/>
                  <a:gd name="connsiteX3" fmla="*/ 38099 w 566736"/>
                  <a:gd name="connsiteY3" fmla="*/ 578644 h 597694"/>
                  <a:gd name="connsiteX4" fmla="*/ 0 w 566736"/>
                  <a:gd name="connsiteY4" fmla="*/ 552450 h 597694"/>
                  <a:gd name="connsiteX5" fmla="*/ 295273 w 566736"/>
                  <a:gd name="connsiteY5" fmla="*/ 245269 h 597694"/>
                  <a:gd name="connsiteX0" fmla="*/ 302417 w 573880"/>
                  <a:gd name="connsiteY0" fmla="*/ 245269 h 597694"/>
                  <a:gd name="connsiteX1" fmla="*/ 573880 w 573880"/>
                  <a:gd name="connsiteY1" fmla="*/ 0 h 597694"/>
                  <a:gd name="connsiteX2" fmla="*/ 573880 w 573880"/>
                  <a:gd name="connsiteY2" fmla="*/ 597694 h 597694"/>
                  <a:gd name="connsiteX3" fmla="*/ 45243 w 573880"/>
                  <a:gd name="connsiteY3" fmla="*/ 578644 h 597694"/>
                  <a:gd name="connsiteX4" fmla="*/ 0 w 573880"/>
                  <a:gd name="connsiteY4" fmla="*/ 552450 h 597694"/>
                  <a:gd name="connsiteX5" fmla="*/ 302417 w 573880"/>
                  <a:gd name="connsiteY5" fmla="*/ 245269 h 597694"/>
                  <a:gd name="connsiteX0" fmla="*/ 307180 w 578643"/>
                  <a:gd name="connsiteY0" fmla="*/ 245269 h 597694"/>
                  <a:gd name="connsiteX1" fmla="*/ 578643 w 578643"/>
                  <a:gd name="connsiteY1" fmla="*/ 0 h 597694"/>
                  <a:gd name="connsiteX2" fmla="*/ 578643 w 578643"/>
                  <a:gd name="connsiteY2" fmla="*/ 597694 h 597694"/>
                  <a:gd name="connsiteX3" fmla="*/ 50006 w 578643"/>
                  <a:gd name="connsiteY3" fmla="*/ 578644 h 597694"/>
                  <a:gd name="connsiteX4" fmla="*/ 0 w 578643"/>
                  <a:gd name="connsiteY4" fmla="*/ 545307 h 597694"/>
                  <a:gd name="connsiteX5" fmla="*/ 307180 w 578643"/>
                  <a:gd name="connsiteY5" fmla="*/ 245269 h 597694"/>
                  <a:gd name="connsiteX0" fmla="*/ 297655 w 569118"/>
                  <a:gd name="connsiteY0" fmla="*/ 245269 h 597694"/>
                  <a:gd name="connsiteX1" fmla="*/ 569118 w 569118"/>
                  <a:gd name="connsiteY1" fmla="*/ 0 h 597694"/>
                  <a:gd name="connsiteX2" fmla="*/ 569118 w 569118"/>
                  <a:gd name="connsiteY2" fmla="*/ 597694 h 597694"/>
                  <a:gd name="connsiteX3" fmla="*/ 40481 w 569118"/>
                  <a:gd name="connsiteY3" fmla="*/ 578644 h 597694"/>
                  <a:gd name="connsiteX4" fmla="*/ 0 w 569118"/>
                  <a:gd name="connsiteY4" fmla="*/ 547688 h 597694"/>
                  <a:gd name="connsiteX5" fmla="*/ 297655 w 569118"/>
                  <a:gd name="connsiteY5" fmla="*/ 245269 h 597694"/>
                  <a:gd name="connsiteX0" fmla="*/ 288130 w 559593"/>
                  <a:gd name="connsiteY0" fmla="*/ 245269 h 597694"/>
                  <a:gd name="connsiteX1" fmla="*/ 559593 w 559593"/>
                  <a:gd name="connsiteY1" fmla="*/ 0 h 597694"/>
                  <a:gd name="connsiteX2" fmla="*/ 559593 w 559593"/>
                  <a:gd name="connsiteY2" fmla="*/ 597694 h 597694"/>
                  <a:gd name="connsiteX3" fmla="*/ 30956 w 559593"/>
                  <a:gd name="connsiteY3" fmla="*/ 578644 h 597694"/>
                  <a:gd name="connsiteX4" fmla="*/ 0 w 559593"/>
                  <a:gd name="connsiteY4" fmla="*/ 547688 h 597694"/>
                  <a:gd name="connsiteX5" fmla="*/ 288130 w 559593"/>
                  <a:gd name="connsiteY5" fmla="*/ 245269 h 597694"/>
                  <a:gd name="connsiteX0" fmla="*/ 295274 w 566737"/>
                  <a:gd name="connsiteY0" fmla="*/ 245269 h 597694"/>
                  <a:gd name="connsiteX1" fmla="*/ 566737 w 566737"/>
                  <a:gd name="connsiteY1" fmla="*/ 0 h 597694"/>
                  <a:gd name="connsiteX2" fmla="*/ 566737 w 566737"/>
                  <a:gd name="connsiteY2" fmla="*/ 597694 h 597694"/>
                  <a:gd name="connsiteX3" fmla="*/ 38100 w 566737"/>
                  <a:gd name="connsiteY3" fmla="*/ 578644 h 597694"/>
                  <a:gd name="connsiteX4" fmla="*/ 0 w 566737"/>
                  <a:gd name="connsiteY4" fmla="*/ 547688 h 597694"/>
                  <a:gd name="connsiteX5" fmla="*/ 295274 w 566737"/>
                  <a:gd name="connsiteY5" fmla="*/ 245269 h 597694"/>
                  <a:gd name="connsiteX0" fmla="*/ 297655 w 569118"/>
                  <a:gd name="connsiteY0" fmla="*/ 245269 h 597694"/>
                  <a:gd name="connsiteX1" fmla="*/ 569118 w 569118"/>
                  <a:gd name="connsiteY1" fmla="*/ 0 h 597694"/>
                  <a:gd name="connsiteX2" fmla="*/ 569118 w 569118"/>
                  <a:gd name="connsiteY2" fmla="*/ 597694 h 597694"/>
                  <a:gd name="connsiteX3" fmla="*/ 40481 w 569118"/>
                  <a:gd name="connsiteY3" fmla="*/ 578644 h 597694"/>
                  <a:gd name="connsiteX4" fmla="*/ 0 w 569118"/>
                  <a:gd name="connsiteY4" fmla="*/ 542926 h 597694"/>
                  <a:gd name="connsiteX5" fmla="*/ 297655 w 569118"/>
                  <a:gd name="connsiteY5" fmla="*/ 245269 h 597694"/>
                  <a:gd name="connsiteX0" fmla="*/ 297655 w 569118"/>
                  <a:gd name="connsiteY0" fmla="*/ 245269 h 597694"/>
                  <a:gd name="connsiteX1" fmla="*/ 423862 w 569118"/>
                  <a:gd name="connsiteY1" fmla="*/ 130969 h 597694"/>
                  <a:gd name="connsiteX2" fmla="*/ 569118 w 569118"/>
                  <a:gd name="connsiteY2" fmla="*/ 0 h 597694"/>
                  <a:gd name="connsiteX3" fmla="*/ 569118 w 569118"/>
                  <a:gd name="connsiteY3" fmla="*/ 597694 h 597694"/>
                  <a:gd name="connsiteX4" fmla="*/ 40481 w 569118"/>
                  <a:gd name="connsiteY4" fmla="*/ 578644 h 597694"/>
                  <a:gd name="connsiteX5" fmla="*/ 0 w 569118"/>
                  <a:gd name="connsiteY5" fmla="*/ 542926 h 597694"/>
                  <a:gd name="connsiteX6" fmla="*/ 297655 w 569118"/>
                  <a:gd name="connsiteY6" fmla="*/ 245269 h 597694"/>
                  <a:gd name="connsiteX0" fmla="*/ 297655 w 569118"/>
                  <a:gd name="connsiteY0" fmla="*/ 245269 h 597694"/>
                  <a:gd name="connsiteX1" fmla="*/ 354806 w 569118"/>
                  <a:gd name="connsiteY1" fmla="*/ 78582 h 597694"/>
                  <a:gd name="connsiteX2" fmla="*/ 569118 w 569118"/>
                  <a:gd name="connsiteY2" fmla="*/ 0 h 597694"/>
                  <a:gd name="connsiteX3" fmla="*/ 569118 w 569118"/>
                  <a:gd name="connsiteY3" fmla="*/ 597694 h 597694"/>
                  <a:gd name="connsiteX4" fmla="*/ 40481 w 569118"/>
                  <a:gd name="connsiteY4" fmla="*/ 578644 h 597694"/>
                  <a:gd name="connsiteX5" fmla="*/ 0 w 569118"/>
                  <a:gd name="connsiteY5" fmla="*/ 542926 h 597694"/>
                  <a:gd name="connsiteX6" fmla="*/ 297655 w 569118"/>
                  <a:gd name="connsiteY6" fmla="*/ 245269 h 597694"/>
                  <a:gd name="connsiteX0" fmla="*/ 297655 w 569118"/>
                  <a:gd name="connsiteY0" fmla="*/ 292894 h 645319"/>
                  <a:gd name="connsiteX1" fmla="*/ 354806 w 569118"/>
                  <a:gd name="connsiteY1" fmla="*/ 126207 h 645319"/>
                  <a:gd name="connsiteX2" fmla="*/ 473868 w 569118"/>
                  <a:gd name="connsiteY2" fmla="*/ 0 h 645319"/>
                  <a:gd name="connsiteX3" fmla="*/ 569118 w 569118"/>
                  <a:gd name="connsiteY3" fmla="*/ 645319 h 645319"/>
                  <a:gd name="connsiteX4" fmla="*/ 40481 w 569118"/>
                  <a:gd name="connsiteY4" fmla="*/ 626269 h 645319"/>
                  <a:gd name="connsiteX5" fmla="*/ 0 w 569118"/>
                  <a:gd name="connsiteY5" fmla="*/ 590551 h 645319"/>
                  <a:gd name="connsiteX6" fmla="*/ 297655 w 569118"/>
                  <a:gd name="connsiteY6" fmla="*/ 292894 h 645319"/>
                  <a:gd name="connsiteX0" fmla="*/ 297655 w 569118"/>
                  <a:gd name="connsiteY0" fmla="*/ 307181 h 659606"/>
                  <a:gd name="connsiteX1" fmla="*/ 354806 w 569118"/>
                  <a:gd name="connsiteY1" fmla="*/ 140494 h 659606"/>
                  <a:gd name="connsiteX2" fmla="*/ 478630 w 569118"/>
                  <a:gd name="connsiteY2" fmla="*/ 0 h 659606"/>
                  <a:gd name="connsiteX3" fmla="*/ 569118 w 569118"/>
                  <a:gd name="connsiteY3" fmla="*/ 659606 h 659606"/>
                  <a:gd name="connsiteX4" fmla="*/ 40481 w 569118"/>
                  <a:gd name="connsiteY4" fmla="*/ 640556 h 659606"/>
                  <a:gd name="connsiteX5" fmla="*/ 0 w 569118"/>
                  <a:gd name="connsiteY5" fmla="*/ 604838 h 659606"/>
                  <a:gd name="connsiteX6" fmla="*/ 297655 w 569118"/>
                  <a:gd name="connsiteY6" fmla="*/ 307181 h 659606"/>
                  <a:gd name="connsiteX0" fmla="*/ 297655 w 569118"/>
                  <a:gd name="connsiteY0" fmla="*/ 288131 h 640556"/>
                  <a:gd name="connsiteX1" fmla="*/ 354806 w 569118"/>
                  <a:gd name="connsiteY1" fmla="*/ 121444 h 640556"/>
                  <a:gd name="connsiteX2" fmla="*/ 478630 w 569118"/>
                  <a:gd name="connsiteY2" fmla="*/ 0 h 640556"/>
                  <a:gd name="connsiteX3" fmla="*/ 569118 w 569118"/>
                  <a:gd name="connsiteY3" fmla="*/ 640556 h 640556"/>
                  <a:gd name="connsiteX4" fmla="*/ 40481 w 569118"/>
                  <a:gd name="connsiteY4" fmla="*/ 621506 h 640556"/>
                  <a:gd name="connsiteX5" fmla="*/ 0 w 569118"/>
                  <a:gd name="connsiteY5" fmla="*/ 585788 h 640556"/>
                  <a:gd name="connsiteX6" fmla="*/ 297655 w 569118"/>
                  <a:gd name="connsiteY6" fmla="*/ 288131 h 640556"/>
                  <a:gd name="connsiteX0" fmla="*/ 297655 w 569118"/>
                  <a:gd name="connsiteY0" fmla="*/ 295275 h 647700"/>
                  <a:gd name="connsiteX1" fmla="*/ 354806 w 569118"/>
                  <a:gd name="connsiteY1" fmla="*/ 128588 h 647700"/>
                  <a:gd name="connsiteX2" fmla="*/ 476249 w 569118"/>
                  <a:gd name="connsiteY2" fmla="*/ 0 h 647700"/>
                  <a:gd name="connsiteX3" fmla="*/ 569118 w 569118"/>
                  <a:gd name="connsiteY3" fmla="*/ 647700 h 647700"/>
                  <a:gd name="connsiteX4" fmla="*/ 40481 w 569118"/>
                  <a:gd name="connsiteY4" fmla="*/ 628650 h 647700"/>
                  <a:gd name="connsiteX5" fmla="*/ 0 w 569118"/>
                  <a:gd name="connsiteY5" fmla="*/ 592932 h 647700"/>
                  <a:gd name="connsiteX6" fmla="*/ 297655 w 569118"/>
                  <a:gd name="connsiteY6" fmla="*/ 295275 h 647700"/>
                  <a:gd name="connsiteX0" fmla="*/ 297655 w 569118"/>
                  <a:gd name="connsiteY0" fmla="*/ 280988 h 633413"/>
                  <a:gd name="connsiteX1" fmla="*/ 354806 w 569118"/>
                  <a:gd name="connsiteY1" fmla="*/ 114301 h 633413"/>
                  <a:gd name="connsiteX2" fmla="*/ 478630 w 569118"/>
                  <a:gd name="connsiteY2" fmla="*/ 0 h 633413"/>
                  <a:gd name="connsiteX3" fmla="*/ 569118 w 569118"/>
                  <a:gd name="connsiteY3" fmla="*/ 633413 h 633413"/>
                  <a:gd name="connsiteX4" fmla="*/ 40481 w 569118"/>
                  <a:gd name="connsiteY4" fmla="*/ 614363 h 633413"/>
                  <a:gd name="connsiteX5" fmla="*/ 0 w 569118"/>
                  <a:gd name="connsiteY5" fmla="*/ 578645 h 633413"/>
                  <a:gd name="connsiteX6" fmla="*/ 297655 w 569118"/>
                  <a:gd name="connsiteY6" fmla="*/ 280988 h 633413"/>
                  <a:gd name="connsiteX0" fmla="*/ 297655 w 642937"/>
                  <a:gd name="connsiteY0" fmla="*/ 280988 h 614363"/>
                  <a:gd name="connsiteX1" fmla="*/ 354806 w 642937"/>
                  <a:gd name="connsiteY1" fmla="*/ 114301 h 614363"/>
                  <a:gd name="connsiteX2" fmla="*/ 478630 w 642937"/>
                  <a:gd name="connsiteY2" fmla="*/ 0 h 614363"/>
                  <a:gd name="connsiteX3" fmla="*/ 642937 w 642937"/>
                  <a:gd name="connsiteY3" fmla="*/ 147638 h 614363"/>
                  <a:gd name="connsiteX4" fmla="*/ 40481 w 642937"/>
                  <a:gd name="connsiteY4" fmla="*/ 614363 h 614363"/>
                  <a:gd name="connsiteX5" fmla="*/ 0 w 642937"/>
                  <a:gd name="connsiteY5" fmla="*/ 578645 h 614363"/>
                  <a:gd name="connsiteX6" fmla="*/ 297655 w 642937"/>
                  <a:gd name="connsiteY6" fmla="*/ 280988 h 614363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71486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292894 h 626269"/>
                  <a:gd name="connsiteX1" fmla="*/ 354806 w 642937"/>
                  <a:gd name="connsiteY1" fmla="*/ 126207 h 626269"/>
                  <a:gd name="connsiteX2" fmla="*/ 476248 w 642937"/>
                  <a:gd name="connsiteY2" fmla="*/ 0 h 626269"/>
                  <a:gd name="connsiteX3" fmla="*/ 642937 w 642937"/>
                  <a:gd name="connsiteY3" fmla="*/ 159544 h 626269"/>
                  <a:gd name="connsiteX4" fmla="*/ 40481 w 642937"/>
                  <a:gd name="connsiteY4" fmla="*/ 626269 h 626269"/>
                  <a:gd name="connsiteX5" fmla="*/ 0 w 642937"/>
                  <a:gd name="connsiteY5" fmla="*/ 590551 h 626269"/>
                  <a:gd name="connsiteX6" fmla="*/ 297655 w 642937"/>
                  <a:gd name="connsiteY6" fmla="*/ 292894 h 626269"/>
                  <a:gd name="connsiteX0" fmla="*/ 297655 w 642937"/>
                  <a:gd name="connsiteY0" fmla="*/ 288132 h 621507"/>
                  <a:gd name="connsiteX1" fmla="*/ 354806 w 642937"/>
                  <a:gd name="connsiteY1" fmla="*/ 121445 h 621507"/>
                  <a:gd name="connsiteX2" fmla="*/ 483392 w 642937"/>
                  <a:gd name="connsiteY2" fmla="*/ 0 h 621507"/>
                  <a:gd name="connsiteX3" fmla="*/ 642937 w 642937"/>
                  <a:gd name="connsiteY3" fmla="*/ 154782 h 621507"/>
                  <a:gd name="connsiteX4" fmla="*/ 40481 w 642937"/>
                  <a:gd name="connsiteY4" fmla="*/ 621507 h 621507"/>
                  <a:gd name="connsiteX5" fmla="*/ 0 w 642937"/>
                  <a:gd name="connsiteY5" fmla="*/ 585789 h 621507"/>
                  <a:gd name="connsiteX6" fmla="*/ 297655 w 642937"/>
                  <a:gd name="connsiteY6" fmla="*/ 288132 h 621507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64342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309563 h 642938"/>
                  <a:gd name="connsiteX1" fmla="*/ 354806 w 642937"/>
                  <a:gd name="connsiteY1" fmla="*/ 142876 h 642938"/>
                  <a:gd name="connsiteX2" fmla="*/ 457198 w 642937"/>
                  <a:gd name="connsiteY2" fmla="*/ 0 h 642938"/>
                  <a:gd name="connsiteX3" fmla="*/ 642937 w 642937"/>
                  <a:gd name="connsiteY3" fmla="*/ 176213 h 642938"/>
                  <a:gd name="connsiteX4" fmla="*/ 40481 w 642937"/>
                  <a:gd name="connsiteY4" fmla="*/ 642938 h 642938"/>
                  <a:gd name="connsiteX5" fmla="*/ 0 w 642937"/>
                  <a:gd name="connsiteY5" fmla="*/ 607220 h 642938"/>
                  <a:gd name="connsiteX6" fmla="*/ 297655 w 642937"/>
                  <a:gd name="connsiteY6" fmla="*/ 309563 h 642938"/>
                  <a:gd name="connsiteX0" fmla="*/ 297655 w 642937"/>
                  <a:gd name="connsiteY0" fmla="*/ 304801 h 638176"/>
                  <a:gd name="connsiteX1" fmla="*/ 354806 w 642937"/>
                  <a:gd name="connsiteY1" fmla="*/ 138114 h 638176"/>
                  <a:gd name="connsiteX2" fmla="*/ 469105 w 642937"/>
                  <a:gd name="connsiteY2" fmla="*/ 0 h 638176"/>
                  <a:gd name="connsiteX3" fmla="*/ 642937 w 642937"/>
                  <a:gd name="connsiteY3" fmla="*/ 171451 h 638176"/>
                  <a:gd name="connsiteX4" fmla="*/ 40481 w 642937"/>
                  <a:gd name="connsiteY4" fmla="*/ 638176 h 638176"/>
                  <a:gd name="connsiteX5" fmla="*/ 0 w 642937"/>
                  <a:gd name="connsiteY5" fmla="*/ 602458 h 638176"/>
                  <a:gd name="connsiteX6" fmla="*/ 297655 w 642937"/>
                  <a:gd name="connsiteY6" fmla="*/ 304801 h 638176"/>
                  <a:gd name="connsiteX0" fmla="*/ 297655 w 642937"/>
                  <a:gd name="connsiteY0" fmla="*/ 295276 h 628651"/>
                  <a:gd name="connsiteX1" fmla="*/ 354806 w 642937"/>
                  <a:gd name="connsiteY1" fmla="*/ 128589 h 628651"/>
                  <a:gd name="connsiteX2" fmla="*/ 481011 w 642937"/>
                  <a:gd name="connsiteY2" fmla="*/ 0 h 628651"/>
                  <a:gd name="connsiteX3" fmla="*/ 642937 w 642937"/>
                  <a:gd name="connsiteY3" fmla="*/ 161926 h 628651"/>
                  <a:gd name="connsiteX4" fmla="*/ 40481 w 642937"/>
                  <a:gd name="connsiteY4" fmla="*/ 628651 h 628651"/>
                  <a:gd name="connsiteX5" fmla="*/ 0 w 642937"/>
                  <a:gd name="connsiteY5" fmla="*/ 592933 h 628651"/>
                  <a:gd name="connsiteX6" fmla="*/ 297655 w 642937"/>
                  <a:gd name="connsiteY6" fmla="*/ 295276 h 628651"/>
                  <a:gd name="connsiteX0" fmla="*/ 297655 w 642937"/>
                  <a:gd name="connsiteY0" fmla="*/ 292894 h 626269"/>
                  <a:gd name="connsiteX1" fmla="*/ 354806 w 642937"/>
                  <a:gd name="connsiteY1" fmla="*/ 126207 h 626269"/>
                  <a:gd name="connsiteX2" fmla="*/ 485773 w 642937"/>
                  <a:gd name="connsiteY2" fmla="*/ 0 h 626269"/>
                  <a:gd name="connsiteX3" fmla="*/ 642937 w 642937"/>
                  <a:gd name="connsiteY3" fmla="*/ 159544 h 626269"/>
                  <a:gd name="connsiteX4" fmla="*/ 40481 w 642937"/>
                  <a:gd name="connsiteY4" fmla="*/ 626269 h 626269"/>
                  <a:gd name="connsiteX5" fmla="*/ 0 w 642937"/>
                  <a:gd name="connsiteY5" fmla="*/ 590551 h 626269"/>
                  <a:gd name="connsiteX6" fmla="*/ 297655 w 642937"/>
                  <a:gd name="connsiteY6" fmla="*/ 292894 h 626269"/>
                  <a:gd name="connsiteX0" fmla="*/ 297655 w 642937"/>
                  <a:gd name="connsiteY0" fmla="*/ 288132 h 621507"/>
                  <a:gd name="connsiteX1" fmla="*/ 354806 w 642937"/>
                  <a:gd name="connsiteY1" fmla="*/ 121445 h 621507"/>
                  <a:gd name="connsiteX2" fmla="*/ 492917 w 642937"/>
                  <a:gd name="connsiteY2" fmla="*/ 0 h 621507"/>
                  <a:gd name="connsiteX3" fmla="*/ 642937 w 642937"/>
                  <a:gd name="connsiteY3" fmla="*/ 154782 h 621507"/>
                  <a:gd name="connsiteX4" fmla="*/ 40481 w 642937"/>
                  <a:gd name="connsiteY4" fmla="*/ 621507 h 621507"/>
                  <a:gd name="connsiteX5" fmla="*/ 0 w 642937"/>
                  <a:gd name="connsiteY5" fmla="*/ 585789 h 621507"/>
                  <a:gd name="connsiteX6" fmla="*/ 297655 w 642937"/>
                  <a:gd name="connsiteY6" fmla="*/ 288132 h 621507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83392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302419 h 635794"/>
                  <a:gd name="connsiteX1" fmla="*/ 354806 w 642937"/>
                  <a:gd name="connsiteY1" fmla="*/ 135732 h 635794"/>
                  <a:gd name="connsiteX2" fmla="*/ 476248 w 642937"/>
                  <a:gd name="connsiteY2" fmla="*/ 0 h 635794"/>
                  <a:gd name="connsiteX3" fmla="*/ 642937 w 642937"/>
                  <a:gd name="connsiteY3" fmla="*/ 169069 h 635794"/>
                  <a:gd name="connsiteX4" fmla="*/ 40481 w 642937"/>
                  <a:gd name="connsiteY4" fmla="*/ 635794 h 635794"/>
                  <a:gd name="connsiteX5" fmla="*/ 0 w 642937"/>
                  <a:gd name="connsiteY5" fmla="*/ 600076 h 635794"/>
                  <a:gd name="connsiteX6" fmla="*/ 297655 w 642937"/>
                  <a:gd name="connsiteY6" fmla="*/ 302419 h 635794"/>
                  <a:gd name="connsiteX0" fmla="*/ 297655 w 642937"/>
                  <a:gd name="connsiteY0" fmla="*/ 314326 h 647701"/>
                  <a:gd name="connsiteX1" fmla="*/ 354806 w 642937"/>
                  <a:gd name="connsiteY1" fmla="*/ 147639 h 647701"/>
                  <a:gd name="connsiteX2" fmla="*/ 476248 w 642937"/>
                  <a:gd name="connsiteY2" fmla="*/ 0 h 647701"/>
                  <a:gd name="connsiteX3" fmla="*/ 642937 w 642937"/>
                  <a:gd name="connsiteY3" fmla="*/ 180976 h 647701"/>
                  <a:gd name="connsiteX4" fmla="*/ 40481 w 642937"/>
                  <a:gd name="connsiteY4" fmla="*/ 647701 h 647701"/>
                  <a:gd name="connsiteX5" fmla="*/ 0 w 642937"/>
                  <a:gd name="connsiteY5" fmla="*/ 611983 h 647701"/>
                  <a:gd name="connsiteX6" fmla="*/ 297655 w 642937"/>
                  <a:gd name="connsiteY6" fmla="*/ 314326 h 647701"/>
                  <a:gd name="connsiteX0" fmla="*/ 297655 w 642937"/>
                  <a:gd name="connsiteY0" fmla="*/ 316707 h 650082"/>
                  <a:gd name="connsiteX1" fmla="*/ 354806 w 642937"/>
                  <a:gd name="connsiteY1" fmla="*/ 150020 h 650082"/>
                  <a:gd name="connsiteX2" fmla="*/ 464342 w 642937"/>
                  <a:gd name="connsiteY2" fmla="*/ 0 h 650082"/>
                  <a:gd name="connsiteX3" fmla="*/ 642937 w 642937"/>
                  <a:gd name="connsiteY3" fmla="*/ 183357 h 650082"/>
                  <a:gd name="connsiteX4" fmla="*/ 40481 w 642937"/>
                  <a:gd name="connsiteY4" fmla="*/ 650082 h 650082"/>
                  <a:gd name="connsiteX5" fmla="*/ 0 w 642937"/>
                  <a:gd name="connsiteY5" fmla="*/ 614364 h 650082"/>
                  <a:gd name="connsiteX6" fmla="*/ 297655 w 642937"/>
                  <a:gd name="connsiteY6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40481 w 666749"/>
                  <a:gd name="connsiteY4" fmla="*/ 650082 h 650082"/>
                  <a:gd name="connsiteX5" fmla="*/ 0 w 666749"/>
                  <a:gd name="connsiteY5" fmla="*/ 614364 h 650082"/>
                  <a:gd name="connsiteX6" fmla="*/ 297655 w 666749"/>
                  <a:gd name="connsiteY6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395287 w 666749"/>
                  <a:gd name="connsiteY4" fmla="*/ 392909 h 650082"/>
                  <a:gd name="connsiteX5" fmla="*/ 40481 w 666749"/>
                  <a:gd name="connsiteY5" fmla="*/ 650082 h 650082"/>
                  <a:gd name="connsiteX6" fmla="*/ 0 w 666749"/>
                  <a:gd name="connsiteY6" fmla="*/ 614364 h 650082"/>
                  <a:gd name="connsiteX7" fmla="*/ 297655 w 666749"/>
                  <a:gd name="connsiteY7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338137 w 666749"/>
                  <a:gd name="connsiteY4" fmla="*/ 361953 h 650082"/>
                  <a:gd name="connsiteX5" fmla="*/ 40481 w 666749"/>
                  <a:gd name="connsiteY5" fmla="*/ 650082 h 650082"/>
                  <a:gd name="connsiteX6" fmla="*/ 0 w 666749"/>
                  <a:gd name="connsiteY6" fmla="*/ 614364 h 650082"/>
                  <a:gd name="connsiteX7" fmla="*/ 297655 w 666749"/>
                  <a:gd name="connsiteY7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516731 w 666749"/>
                  <a:gd name="connsiteY4" fmla="*/ 271465 h 650082"/>
                  <a:gd name="connsiteX5" fmla="*/ 338137 w 666749"/>
                  <a:gd name="connsiteY5" fmla="*/ 361953 h 650082"/>
                  <a:gd name="connsiteX6" fmla="*/ 40481 w 666749"/>
                  <a:gd name="connsiteY6" fmla="*/ 650082 h 650082"/>
                  <a:gd name="connsiteX7" fmla="*/ 0 w 666749"/>
                  <a:gd name="connsiteY7" fmla="*/ 614364 h 650082"/>
                  <a:gd name="connsiteX8" fmla="*/ 297655 w 666749"/>
                  <a:gd name="connsiteY8" fmla="*/ 316707 h 650082"/>
                  <a:gd name="connsiteX0" fmla="*/ 297655 w 666749"/>
                  <a:gd name="connsiteY0" fmla="*/ 316707 h 650082"/>
                  <a:gd name="connsiteX1" fmla="*/ 354806 w 666749"/>
                  <a:gd name="connsiteY1" fmla="*/ 150020 h 650082"/>
                  <a:gd name="connsiteX2" fmla="*/ 464342 w 666749"/>
                  <a:gd name="connsiteY2" fmla="*/ 0 h 650082"/>
                  <a:gd name="connsiteX3" fmla="*/ 666749 w 666749"/>
                  <a:gd name="connsiteY3" fmla="*/ 200026 h 650082"/>
                  <a:gd name="connsiteX4" fmla="*/ 511969 w 666749"/>
                  <a:gd name="connsiteY4" fmla="*/ 328615 h 650082"/>
                  <a:gd name="connsiteX5" fmla="*/ 338137 w 666749"/>
                  <a:gd name="connsiteY5" fmla="*/ 361953 h 650082"/>
                  <a:gd name="connsiteX6" fmla="*/ 40481 w 666749"/>
                  <a:gd name="connsiteY6" fmla="*/ 650082 h 650082"/>
                  <a:gd name="connsiteX7" fmla="*/ 0 w 666749"/>
                  <a:gd name="connsiteY7" fmla="*/ 614364 h 650082"/>
                  <a:gd name="connsiteX8" fmla="*/ 297655 w 666749"/>
                  <a:gd name="connsiteY8" fmla="*/ 316707 h 650082"/>
                  <a:gd name="connsiteX0" fmla="*/ 297655 w 657224"/>
                  <a:gd name="connsiteY0" fmla="*/ 316707 h 650082"/>
                  <a:gd name="connsiteX1" fmla="*/ 354806 w 657224"/>
                  <a:gd name="connsiteY1" fmla="*/ 150020 h 650082"/>
                  <a:gd name="connsiteX2" fmla="*/ 464342 w 657224"/>
                  <a:gd name="connsiteY2" fmla="*/ 0 h 650082"/>
                  <a:gd name="connsiteX3" fmla="*/ 657224 w 657224"/>
                  <a:gd name="connsiteY3" fmla="*/ 183357 h 650082"/>
                  <a:gd name="connsiteX4" fmla="*/ 511969 w 657224"/>
                  <a:gd name="connsiteY4" fmla="*/ 328615 h 650082"/>
                  <a:gd name="connsiteX5" fmla="*/ 338137 w 657224"/>
                  <a:gd name="connsiteY5" fmla="*/ 361953 h 650082"/>
                  <a:gd name="connsiteX6" fmla="*/ 40481 w 657224"/>
                  <a:gd name="connsiteY6" fmla="*/ 650082 h 650082"/>
                  <a:gd name="connsiteX7" fmla="*/ 0 w 657224"/>
                  <a:gd name="connsiteY7" fmla="*/ 614364 h 650082"/>
                  <a:gd name="connsiteX8" fmla="*/ 297655 w 657224"/>
                  <a:gd name="connsiteY8" fmla="*/ 316707 h 650082"/>
                  <a:gd name="connsiteX0" fmla="*/ 297655 w 657224"/>
                  <a:gd name="connsiteY0" fmla="*/ 314326 h 647701"/>
                  <a:gd name="connsiteX1" fmla="*/ 354806 w 657224"/>
                  <a:gd name="connsiteY1" fmla="*/ 147639 h 647701"/>
                  <a:gd name="connsiteX2" fmla="*/ 473867 w 657224"/>
                  <a:gd name="connsiteY2" fmla="*/ 0 h 647701"/>
                  <a:gd name="connsiteX3" fmla="*/ 657224 w 657224"/>
                  <a:gd name="connsiteY3" fmla="*/ 180976 h 647701"/>
                  <a:gd name="connsiteX4" fmla="*/ 511969 w 657224"/>
                  <a:gd name="connsiteY4" fmla="*/ 326234 h 647701"/>
                  <a:gd name="connsiteX5" fmla="*/ 338137 w 657224"/>
                  <a:gd name="connsiteY5" fmla="*/ 359572 h 647701"/>
                  <a:gd name="connsiteX6" fmla="*/ 40481 w 657224"/>
                  <a:gd name="connsiteY6" fmla="*/ 647701 h 647701"/>
                  <a:gd name="connsiteX7" fmla="*/ 0 w 657224"/>
                  <a:gd name="connsiteY7" fmla="*/ 611983 h 647701"/>
                  <a:gd name="connsiteX8" fmla="*/ 297655 w 657224"/>
                  <a:gd name="connsiteY8" fmla="*/ 314326 h 647701"/>
                  <a:gd name="connsiteX0" fmla="*/ 297655 w 657224"/>
                  <a:gd name="connsiteY0" fmla="*/ 314326 h 647701"/>
                  <a:gd name="connsiteX1" fmla="*/ 354806 w 657224"/>
                  <a:gd name="connsiteY1" fmla="*/ 147639 h 647701"/>
                  <a:gd name="connsiteX2" fmla="*/ 473867 w 657224"/>
                  <a:gd name="connsiteY2" fmla="*/ 0 h 647701"/>
                  <a:gd name="connsiteX3" fmla="*/ 657224 w 657224"/>
                  <a:gd name="connsiteY3" fmla="*/ 180976 h 647701"/>
                  <a:gd name="connsiteX4" fmla="*/ 511969 w 657224"/>
                  <a:gd name="connsiteY4" fmla="*/ 326234 h 647701"/>
                  <a:gd name="connsiteX5" fmla="*/ 338137 w 657224"/>
                  <a:gd name="connsiteY5" fmla="*/ 359572 h 647701"/>
                  <a:gd name="connsiteX6" fmla="*/ 40481 w 657224"/>
                  <a:gd name="connsiteY6" fmla="*/ 647701 h 647701"/>
                  <a:gd name="connsiteX7" fmla="*/ 0 w 657224"/>
                  <a:gd name="connsiteY7" fmla="*/ 611983 h 647701"/>
                  <a:gd name="connsiteX8" fmla="*/ 297655 w 657224"/>
                  <a:gd name="connsiteY8" fmla="*/ 314326 h 647701"/>
                  <a:gd name="connsiteX0" fmla="*/ 297655 w 657224"/>
                  <a:gd name="connsiteY0" fmla="*/ 307182 h 640557"/>
                  <a:gd name="connsiteX1" fmla="*/ 354806 w 657224"/>
                  <a:gd name="connsiteY1" fmla="*/ 140495 h 640557"/>
                  <a:gd name="connsiteX2" fmla="*/ 478630 w 657224"/>
                  <a:gd name="connsiteY2" fmla="*/ 0 h 640557"/>
                  <a:gd name="connsiteX3" fmla="*/ 657224 w 657224"/>
                  <a:gd name="connsiteY3" fmla="*/ 173832 h 640557"/>
                  <a:gd name="connsiteX4" fmla="*/ 511969 w 657224"/>
                  <a:gd name="connsiteY4" fmla="*/ 319090 h 640557"/>
                  <a:gd name="connsiteX5" fmla="*/ 338137 w 657224"/>
                  <a:gd name="connsiteY5" fmla="*/ 352428 h 640557"/>
                  <a:gd name="connsiteX6" fmla="*/ 40481 w 657224"/>
                  <a:gd name="connsiteY6" fmla="*/ 640557 h 640557"/>
                  <a:gd name="connsiteX7" fmla="*/ 0 w 657224"/>
                  <a:gd name="connsiteY7" fmla="*/ 604839 h 640557"/>
                  <a:gd name="connsiteX8" fmla="*/ 297655 w 657224"/>
                  <a:gd name="connsiteY8" fmla="*/ 307182 h 640557"/>
                  <a:gd name="connsiteX0" fmla="*/ 297655 w 657224"/>
                  <a:gd name="connsiteY0" fmla="*/ 316707 h 650082"/>
                  <a:gd name="connsiteX1" fmla="*/ 354806 w 657224"/>
                  <a:gd name="connsiteY1" fmla="*/ 150020 h 650082"/>
                  <a:gd name="connsiteX2" fmla="*/ 473867 w 657224"/>
                  <a:gd name="connsiteY2" fmla="*/ 0 h 650082"/>
                  <a:gd name="connsiteX3" fmla="*/ 657224 w 657224"/>
                  <a:gd name="connsiteY3" fmla="*/ 183357 h 650082"/>
                  <a:gd name="connsiteX4" fmla="*/ 511969 w 657224"/>
                  <a:gd name="connsiteY4" fmla="*/ 328615 h 650082"/>
                  <a:gd name="connsiteX5" fmla="*/ 338137 w 657224"/>
                  <a:gd name="connsiteY5" fmla="*/ 361953 h 650082"/>
                  <a:gd name="connsiteX6" fmla="*/ 40481 w 657224"/>
                  <a:gd name="connsiteY6" fmla="*/ 650082 h 650082"/>
                  <a:gd name="connsiteX7" fmla="*/ 0 w 657224"/>
                  <a:gd name="connsiteY7" fmla="*/ 614364 h 650082"/>
                  <a:gd name="connsiteX8" fmla="*/ 297655 w 657224"/>
                  <a:gd name="connsiteY8" fmla="*/ 316707 h 650082"/>
                  <a:gd name="connsiteX0" fmla="*/ 297655 w 657224"/>
                  <a:gd name="connsiteY0" fmla="*/ 323851 h 657226"/>
                  <a:gd name="connsiteX1" fmla="*/ 354806 w 657224"/>
                  <a:gd name="connsiteY1" fmla="*/ 157164 h 657226"/>
                  <a:gd name="connsiteX2" fmla="*/ 469105 w 657224"/>
                  <a:gd name="connsiteY2" fmla="*/ 0 h 657226"/>
                  <a:gd name="connsiteX3" fmla="*/ 657224 w 657224"/>
                  <a:gd name="connsiteY3" fmla="*/ 190501 h 657226"/>
                  <a:gd name="connsiteX4" fmla="*/ 511969 w 657224"/>
                  <a:gd name="connsiteY4" fmla="*/ 335759 h 657226"/>
                  <a:gd name="connsiteX5" fmla="*/ 338137 w 657224"/>
                  <a:gd name="connsiteY5" fmla="*/ 369097 h 657226"/>
                  <a:gd name="connsiteX6" fmla="*/ 40481 w 657224"/>
                  <a:gd name="connsiteY6" fmla="*/ 657226 h 657226"/>
                  <a:gd name="connsiteX7" fmla="*/ 0 w 657224"/>
                  <a:gd name="connsiteY7" fmla="*/ 621508 h 657226"/>
                  <a:gd name="connsiteX8" fmla="*/ 297655 w 657224"/>
                  <a:gd name="connsiteY8" fmla="*/ 323851 h 657226"/>
                  <a:gd name="connsiteX0" fmla="*/ 297655 w 657224"/>
                  <a:gd name="connsiteY0" fmla="*/ 314326 h 647701"/>
                  <a:gd name="connsiteX1" fmla="*/ 354806 w 657224"/>
                  <a:gd name="connsiteY1" fmla="*/ 147639 h 647701"/>
                  <a:gd name="connsiteX2" fmla="*/ 481011 w 657224"/>
                  <a:gd name="connsiteY2" fmla="*/ 0 h 647701"/>
                  <a:gd name="connsiteX3" fmla="*/ 657224 w 657224"/>
                  <a:gd name="connsiteY3" fmla="*/ 180976 h 647701"/>
                  <a:gd name="connsiteX4" fmla="*/ 511969 w 657224"/>
                  <a:gd name="connsiteY4" fmla="*/ 326234 h 647701"/>
                  <a:gd name="connsiteX5" fmla="*/ 338137 w 657224"/>
                  <a:gd name="connsiteY5" fmla="*/ 359572 h 647701"/>
                  <a:gd name="connsiteX6" fmla="*/ 40481 w 657224"/>
                  <a:gd name="connsiteY6" fmla="*/ 647701 h 647701"/>
                  <a:gd name="connsiteX7" fmla="*/ 0 w 657224"/>
                  <a:gd name="connsiteY7" fmla="*/ 611983 h 647701"/>
                  <a:gd name="connsiteX8" fmla="*/ 297655 w 657224"/>
                  <a:gd name="connsiteY8" fmla="*/ 314326 h 647701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657224 w 657224"/>
                  <a:gd name="connsiteY3" fmla="*/ 178595 h 645320"/>
                  <a:gd name="connsiteX4" fmla="*/ 511969 w 657224"/>
                  <a:gd name="connsiteY4" fmla="*/ 323853 h 645320"/>
                  <a:gd name="connsiteX5" fmla="*/ 338137 w 657224"/>
                  <a:gd name="connsiteY5" fmla="*/ 357191 h 645320"/>
                  <a:gd name="connsiteX6" fmla="*/ 40481 w 657224"/>
                  <a:gd name="connsiteY6" fmla="*/ 645320 h 645320"/>
                  <a:gd name="connsiteX7" fmla="*/ 0 w 657224"/>
                  <a:gd name="connsiteY7" fmla="*/ 609602 h 645320"/>
                  <a:gd name="connsiteX8" fmla="*/ 297655 w 657224"/>
                  <a:gd name="connsiteY8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73881 w 657224"/>
                  <a:gd name="connsiteY3" fmla="*/ 97633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45320"/>
                  <a:gd name="connsiteX1" fmla="*/ 354806 w 657224"/>
                  <a:gd name="connsiteY1" fmla="*/ 145258 h 645320"/>
                  <a:gd name="connsiteX2" fmla="*/ 476249 w 657224"/>
                  <a:gd name="connsiteY2" fmla="*/ 0 h 645320"/>
                  <a:gd name="connsiteX3" fmla="*/ 531019 w 657224"/>
                  <a:gd name="connsiteY3" fmla="*/ 130970 h 645320"/>
                  <a:gd name="connsiteX4" fmla="*/ 657224 w 657224"/>
                  <a:gd name="connsiteY4" fmla="*/ 178595 h 645320"/>
                  <a:gd name="connsiteX5" fmla="*/ 511969 w 657224"/>
                  <a:gd name="connsiteY5" fmla="*/ 323853 h 645320"/>
                  <a:gd name="connsiteX6" fmla="*/ 338137 w 657224"/>
                  <a:gd name="connsiteY6" fmla="*/ 357191 h 645320"/>
                  <a:gd name="connsiteX7" fmla="*/ 40481 w 657224"/>
                  <a:gd name="connsiteY7" fmla="*/ 645320 h 645320"/>
                  <a:gd name="connsiteX8" fmla="*/ 0 w 657224"/>
                  <a:gd name="connsiteY8" fmla="*/ 609602 h 645320"/>
                  <a:gd name="connsiteX9" fmla="*/ 297655 w 657224"/>
                  <a:gd name="connsiteY9" fmla="*/ 311945 h 645320"/>
                  <a:gd name="connsiteX0" fmla="*/ 297655 w 657224"/>
                  <a:gd name="connsiteY0" fmla="*/ 311945 h 650082"/>
                  <a:gd name="connsiteX1" fmla="*/ 354806 w 657224"/>
                  <a:gd name="connsiteY1" fmla="*/ 145258 h 650082"/>
                  <a:gd name="connsiteX2" fmla="*/ 476249 w 657224"/>
                  <a:gd name="connsiteY2" fmla="*/ 0 h 650082"/>
                  <a:gd name="connsiteX3" fmla="*/ 531019 w 657224"/>
                  <a:gd name="connsiteY3" fmla="*/ 130970 h 650082"/>
                  <a:gd name="connsiteX4" fmla="*/ 657224 w 657224"/>
                  <a:gd name="connsiteY4" fmla="*/ 178595 h 650082"/>
                  <a:gd name="connsiteX5" fmla="*/ 511969 w 657224"/>
                  <a:gd name="connsiteY5" fmla="*/ 323853 h 650082"/>
                  <a:gd name="connsiteX6" fmla="*/ 338137 w 657224"/>
                  <a:gd name="connsiteY6" fmla="*/ 357191 h 650082"/>
                  <a:gd name="connsiteX7" fmla="*/ 40481 w 657224"/>
                  <a:gd name="connsiteY7" fmla="*/ 650082 h 650082"/>
                  <a:gd name="connsiteX8" fmla="*/ 0 w 657224"/>
                  <a:gd name="connsiteY8" fmla="*/ 609602 h 650082"/>
                  <a:gd name="connsiteX9" fmla="*/ 297655 w 657224"/>
                  <a:gd name="connsiteY9" fmla="*/ 311945 h 650082"/>
                  <a:gd name="connsiteX0" fmla="*/ 297655 w 657224"/>
                  <a:gd name="connsiteY0" fmla="*/ 311945 h 652464"/>
                  <a:gd name="connsiteX1" fmla="*/ 354806 w 657224"/>
                  <a:gd name="connsiteY1" fmla="*/ 145258 h 652464"/>
                  <a:gd name="connsiteX2" fmla="*/ 476249 w 657224"/>
                  <a:gd name="connsiteY2" fmla="*/ 0 h 652464"/>
                  <a:gd name="connsiteX3" fmla="*/ 531019 w 657224"/>
                  <a:gd name="connsiteY3" fmla="*/ 130970 h 652464"/>
                  <a:gd name="connsiteX4" fmla="*/ 657224 w 657224"/>
                  <a:gd name="connsiteY4" fmla="*/ 178595 h 652464"/>
                  <a:gd name="connsiteX5" fmla="*/ 511969 w 657224"/>
                  <a:gd name="connsiteY5" fmla="*/ 323853 h 652464"/>
                  <a:gd name="connsiteX6" fmla="*/ 338137 w 657224"/>
                  <a:gd name="connsiteY6" fmla="*/ 357191 h 652464"/>
                  <a:gd name="connsiteX7" fmla="*/ 47625 w 657224"/>
                  <a:gd name="connsiteY7" fmla="*/ 652464 h 652464"/>
                  <a:gd name="connsiteX8" fmla="*/ 0 w 657224"/>
                  <a:gd name="connsiteY8" fmla="*/ 609602 h 652464"/>
                  <a:gd name="connsiteX9" fmla="*/ 297655 w 657224"/>
                  <a:gd name="connsiteY9" fmla="*/ 311945 h 652464"/>
                  <a:gd name="connsiteX0" fmla="*/ 297655 w 657224"/>
                  <a:gd name="connsiteY0" fmla="*/ 311945 h 652464"/>
                  <a:gd name="connsiteX1" fmla="*/ 354806 w 657224"/>
                  <a:gd name="connsiteY1" fmla="*/ 145258 h 652464"/>
                  <a:gd name="connsiteX2" fmla="*/ 476249 w 657224"/>
                  <a:gd name="connsiteY2" fmla="*/ 0 h 652464"/>
                  <a:gd name="connsiteX3" fmla="*/ 531019 w 657224"/>
                  <a:gd name="connsiteY3" fmla="*/ 130970 h 652464"/>
                  <a:gd name="connsiteX4" fmla="*/ 657224 w 657224"/>
                  <a:gd name="connsiteY4" fmla="*/ 178595 h 652464"/>
                  <a:gd name="connsiteX5" fmla="*/ 511969 w 657224"/>
                  <a:gd name="connsiteY5" fmla="*/ 323853 h 652464"/>
                  <a:gd name="connsiteX6" fmla="*/ 338137 w 657224"/>
                  <a:gd name="connsiteY6" fmla="*/ 357191 h 652464"/>
                  <a:gd name="connsiteX7" fmla="*/ 38100 w 657224"/>
                  <a:gd name="connsiteY7" fmla="*/ 652464 h 652464"/>
                  <a:gd name="connsiteX8" fmla="*/ 0 w 657224"/>
                  <a:gd name="connsiteY8" fmla="*/ 609602 h 652464"/>
                  <a:gd name="connsiteX9" fmla="*/ 297655 w 657224"/>
                  <a:gd name="connsiteY9" fmla="*/ 311945 h 652464"/>
                  <a:gd name="connsiteX0" fmla="*/ 297655 w 657224"/>
                  <a:gd name="connsiteY0" fmla="*/ 311945 h 657226"/>
                  <a:gd name="connsiteX1" fmla="*/ 354806 w 657224"/>
                  <a:gd name="connsiteY1" fmla="*/ 145258 h 657226"/>
                  <a:gd name="connsiteX2" fmla="*/ 476249 w 657224"/>
                  <a:gd name="connsiteY2" fmla="*/ 0 h 657226"/>
                  <a:gd name="connsiteX3" fmla="*/ 531019 w 657224"/>
                  <a:gd name="connsiteY3" fmla="*/ 130970 h 657226"/>
                  <a:gd name="connsiteX4" fmla="*/ 657224 w 657224"/>
                  <a:gd name="connsiteY4" fmla="*/ 178595 h 657226"/>
                  <a:gd name="connsiteX5" fmla="*/ 511969 w 657224"/>
                  <a:gd name="connsiteY5" fmla="*/ 323853 h 657226"/>
                  <a:gd name="connsiteX6" fmla="*/ 338137 w 657224"/>
                  <a:gd name="connsiteY6" fmla="*/ 357191 h 657226"/>
                  <a:gd name="connsiteX7" fmla="*/ 40481 w 657224"/>
                  <a:gd name="connsiteY7" fmla="*/ 657226 h 657226"/>
                  <a:gd name="connsiteX8" fmla="*/ 0 w 657224"/>
                  <a:gd name="connsiteY8" fmla="*/ 609602 h 657226"/>
                  <a:gd name="connsiteX9" fmla="*/ 297655 w 657224"/>
                  <a:gd name="connsiteY9" fmla="*/ 311945 h 657226"/>
                  <a:gd name="connsiteX0" fmla="*/ 297655 w 657224"/>
                  <a:gd name="connsiteY0" fmla="*/ 311945 h 640594"/>
                  <a:gd name="connsiteX1" fmla="*/ 354806 w 657224"/>
                  <a:gd name="connsiteY1" fmla="*/ 145258 h 640594"/>
                  <a:gd name="connsiteX2" fmla="*/ 476249 w 657224"/>
                  <a:gd name="connsiteY2" fmla="*/ 0 h 640594"/>
                  <a:gd name="connsiteX3" fmla="*/ 531019 w 657224"/>
                  <a:gd name="connsiteY3" fmla="*/ 130970 h 640594"/>
                  <a:gd name="connsiteX4" fmla="*/ 657224 w 657224"/>
                  <a:gd name="connsiteY4" fmla="*/ 178595 h 640594"/>
                  <a:gd name="connsiteX5" fmla="*/ 511969 w 657224"/>
                  <a:gd name="connsiteY5" fmla="*/ 323853 h 640594"/>
                  <a:gd name="connsiteX6" fmla="*/ 338137 w 657224"/>
                  <a:gd name="connsiteY6" fmla="*/ 357191 h 640594"/>
                  <a:gd name="connsiteX7" fmla="*/ 52387 w 657224"/>
                  <a:gd name="connsiteY7" fmla="*/ 640557 h 640594"/>
                  <a:gd name="connsiteX8" fmla="*/ 0 w 657224"/>
                  <a:gd name="connsiteY8" fmla="*/ 609602 h 640594"/>
                  <a:gd name="connsiteX9" fmla="*/ 297655 w 657224"/>
                  <a:gd name="connsiteY9" fmla="*/ 311945 h 640594"/>
                  <a:gd name="connsiteX0" fmla="*/ 297655 w 657224"/>
                  <a:gd name="connsiteY0" fmla="*/ 311945 h 640594"/>
                  <a:gd name="connsiteX1" fmla="*/ 354806 w 657224"/>
                  <a:gd name="connsiteY1" fmla="*/ 145258 h 640594"/>
                  <a:gd name="connsiteX2" fmla="*/ 476249 w 657224"/>
                  <a:gd name="connsiteY2" fmla="*/ 0 h 640594"/>
                  <a:gd name="connsiteX3" fmla="*/ 531019 w 657224"/>
                  <a:gd name="connsiteY3" fmla="*/ 130970 h 640594"/>
                  <a:gd name="connsiteX4" fmla="*/ 657224 w 657224"/>
                  <a:gd name="connsiteY4" fmla="*/ 178595 h 640594"/>
                  <a:gd name="connsiteX5" fmla="*/ 511969 w 657224"/>
                  <a:gd name="connsiteY5" fmla="*/ 323853 h 640594"/>
                  <a:gd name="connsiteX6" fmla="*/ 338137 w 657224"/>
                  <a:gd name="connsiteY6" fmla="*/ 357191 h 640594"/>
                  <a:gd name="connsiteX7" fmla="*/ 45243 w 657224"/>
                  <a:gd name="connsiteY7" fmla="*/ 640557 h 640594"/>
                  <a:gd name="connsiteX8" fmla="*/ 0 w 657224"/>
                  <a:gd name="connsiteY8" fmla="*/ 609602 h 640594"/>
                  <a:gd name="connsiteX9" fmla="*/ 297655 w 657224"/>
                  <a:gd name="connsiteY9" fmla="*/ 311945 h 640594"/>
                  <a:gd name="connsiteX0" fmla="*/ 297655 w 657224"/>
                  <a:gd name="connsiteY0" fmla="*/ 311945 h 642939"/>
                  <a:gd name="connsiteX1" fmla="*/ 354806 w 657224"/>
                  <a:gd name="connsiteY1" fmla="*/ 145258 h 642939"/>
                  <a:gd name="connsiteX2" fmla="*/ 476249 w 657224"/>
                  <a:gd name="connsiteY2" fmla="*/ 0 h 642939"/>
                  <a:gd name="connsiteX3" fmla="*/ 531019 w 657224"/>
                  <a:gd name="connsiteY3" fmla="*/ 130970 h 642939"/>
                  <a:gd name="connsiteX4" fmla="*/ 657224 w 657224"/>
                  <a:gd name="connsiteY4" fmla="*/ 178595 h 642939"/>
                  <a:gd name="connsiteX5" fmla="*/ 511969 w 657224"/>
                  <a:gd name="connsiteY5" fmla="*/ 323853 h 642939"/>
                  <a:gd name="connsiteX6" fmla="*/ 338137 w 657224"/>
                  <a:gd name="connsiteY6" fmla="*/ 357191 h 642939"/>
                  <a:gd name="connsiteX7" fmla="*/ 52387 w 657224"/>
                  <a:gd name="connsiteY7" fmla="*/ 642939 h 642939"/>
                  <a:gd name="connsiteX8" fmla="*/ 0 w 657224"/>
                  <a:gd name="connsiteY8" fmla="*/ 609602 h 642939"/>
                  <a:gd name="connsiteX9" fmla="*/ 297655 w 657224"/>
                  <a:gd name="connsiteY9" fmla="*/ 311945 h 642939"/>
                  <a:gd name="connsiteX0" fmla="*/ 297655 w 657224"/>
                  <a:gd name="connsiteY0" fmla="*/ 311945 h 649478"/>
                  <a:gd name="connsiteX1" fmla="*/ 354806 w 657224"/>
                  <a:gd name="connsiteY1" fmla="*/ 145258 h 649478"/>
                  <a:gd name="connsiteX2" fmla="*/ 476249 w 657224"/>
                  <a:gd name="connsiteY2" fmla="*/ 0 h 649478"/>
                  <a:gd name="connsiteX3" fmla="*/ 531019 w 657224"/>
                  <a:gd name="connsiteY3" fmla="*/ 130970 h 649478"/>
                  <a:gd name="connsiteX4" fmla="*/ 657224 w 657224"/>
                  <a:gd name="connsiteY4" fmla="*/ 178595 h 649478"/>
                  <a:gd name="connsiteX5" fmla="*/ 511969 w 657224"/>
                  <a:gd name="connsiteY5" fmla="*/ 323853 h 649478"/>
                  <a:gd name="connsiteX6" fmla="*/ 338137 w 657224"/>
                  <a:gd name="connsiteY6" fmla="*/ 357191 h 649478"/>
                  <a:gd name="connsiteX7" fmla="*/ 52387 w 657224"/>
                  <a:gd name="connsiteY7" fmla="*/ 642939 h 649478"/>
                  <a:gd name="connsiteX8" fmla="*/ 0 w 657224"/>
                  <a:gd name="connsiteY8" fmla="*/ 609602 h 649478"/>
                  <a:gd name="connsiteX9" fmla="*/ 297655 w 657224"/>
                  <a:gd name="connsiteY9" fmla="*/ 311945 h 649478"/>
                  <a:gd name="connsiteX0" fmla="*/ 301614 w 661183"/>
                  <a:gd name="connsiteY0" fmla="*/ 311945 h 649117"/>
                  <a:gd name="connsiteX1" fmla="*/ 358765 w 661183"/>
                  <a:gd name="connsiteY1" fmla="*/ 145258 h 649117"/>
                  <a:gd name="connsiteX2" fmla="*/ 480208 w 661183"/>
                  <a:gd name="connsiteY2" fmla="*/ 0 h 649117"/>
                  <a:gd name="connsiteX3" fmla="*/ 534978 w 661183"/>
                  <a:gd name="connsiteY3" fmla="*/ 130970 h 649117"/>
                  <a:gd name="connsiteX4" fmla="*/ 661183 w 661183"/>
                  <a:gd name="connsiteY4" fmla="*/ 178595 h 649117"/>
                  <a:gd name="connsiteX5" fmla="*/ 515928 w 661183"/>
                  <a:gd name="connsiteY5" fmla="*/ 323853 h 649117"/>
                  <a:gd name="connsiteX6" fmla="*/ 342096 w 661183"/>
                  <a:gd name="connsiteY6" fmla="*/ 357191 h 649117"/>
                  <a:gd name="connsiteX7" fmla="*/ 56346 w 661183"/>
                  <a:gd name="connsiteY7" fmla="*/ 642939 h 649117"/>
                  <a:gd name="connsiteX8" fmla="*/ 3959 w 661183"/>
                  <a:gd name="connsiteY8" fmla="*/ 609602 h 649117"/>
                  <a:gd name="connsiteX9" fmla="*/ 301614 w 661183"/>
                  <a:gd name="connsiteY9" fmla="*/ 311945 h 649117"/>
                  <a:gd name="connsiteX0" fmla="*/ 297886 w 657455"/>
                  <a:gd name="connsiteY0" fmla="*/ 311945 h 648479"/>
                  <a:gd name="connsiteX1" fmla="*/ 355037 w 657455"/>
                  <a:gd name="connsiteY1" fmla="*/ 145258 h 648479"/>
                  <a:gd name="connsiteX2" fmla="*/ 476480 w 657455"/>
                  <a:gd name="connsiteY2" fmla="*/ 0 h 648479"/>
                  <a:gd name="connsiteX3" fmla="*/ 531250 w 657455"/>
                  <a:gd name="connsiteY3" fmla="*/ 130970 h 648479"/>
                  <a:gd name="connsiteX4" fmla="*/ 657455 w 657455"/>
                  <a:gd name="connsiteY4" fmla="*/ 178595 h 648479"/>
                  <a:gd name="connsiteX5" fmla="*/ 512200 w 657455"/>
                  <a:gd name="connsiteY5" fmla="*/ 323853 h 648479"/>
                  <a:gd name="connsiteX6" fmla="*/ 338368 w 657455"/>
                  <a:gd name="connsiteY6" fmla="*/ 357191 h 648479"/>
                  <a:gd name="connsiteX7" fmla="*/ 52618 w 657455"/>
                  <a:gd name="connsiteY7" fmla="*/ 642939 h 648479"/>
                  <a:gd name="connsiteX8" fmla="*/ 231 w 657455"/>
                  <a:gd name="connsiteY8" fmla="*/ 609602 h 648479"/>
                  <a:gd name="connsiteX9" fmla="*/ 297886 w 657455"/>
                  <a:gd name="connsiteY9" fmla="*/ 311945 h 648479"/>
                  <a:gd name="connsiteX0" fmla="*/ 300098 w 659667"/>
                  <a:gd name="connsiteY0" fmla="*/ 311945 h 648479"/>
                  <a:gd name="connsiteX1" fmla="*/ 357249 w 659667"/>
                  <a:gd name="connsiteY1" fmla="*/ 145258 h 648479"/>
                  <a:gd name="connsiteX2" fmla="*/ 478692 w 659667"/>
                  <a:gd name="connsiteY2" fmla="*/ 0 h 648479"/>
                  <a:gd name="connsiteX3" fmla="*/ 533462 w 659667"/>
                  <a:gd name="connsiteY3" fmla="*/ 130970 h 648479"/>
                  <a:gd name="connsiteX4" fmla="*/ 659667 w 659667"/>
                  <a:gd name="connsiteY4" fmla="*/ 178595 h 648479"/>
                  <a:gd name="connsiteX5" fmla="*/ 514412 w 659667"/>
                  <a:gd name="connsiteY5" fmla="*/ 323853 h 648479"/>
                  <a:gd name="connsiteX6" fmla="*/ 340580 w 659667"/>
                  <a:gd name="connsiteY6" fmla="*/ 357191 h 648479"/>
                  <a:gd name="connsiteX7" fmla="*/ 54830 w 659667"/>
                  <a:gd name="connsiteY7" fmla="*/ 642939 h 648479"/>
                  <a:gd name="connsiteX8" fmla="*/ 2443 w 659667"/>
                  <a:gd name="connsiteY8" fmla="*/ 609602 h 648479"/>
                  <a:gd name="connsiteX9" fmla="*/ 300098 w 659667"/>
                  <a:gd name="connsiteY9" fmla="*/ 311945 h 648479"/>
                  <a:gd name="connsiteX0" fmla="*/ 298803 w 658372"/>
                  <a:gd name="connsiteY0" fmla="*/ 311945 h 650291"/>
                  <a:gd name="connsiteX1" fmla="*/ 355954 w 658372"/>
                  <a:gd name="connsiteY1" fmla="*/ 145258 h 650291"/>
                  <a:gd name="connsiteX2" fmla="*/ 477397 w 658372"/>
                  <a:gd name="connsiteY2" fmla="*/ 0 h 650291"/>
                  <a:gd name="connsiteX3" fmla="*/ 532167 w 658372"/>
                  <a:gd name="connsiteY3" fmla="*/ 130970 h 650291"/>
                  <a:gd name="connsiteX4" fmla="*/ 658372 w 658372"/>
                  <a:gd name="connsiteY4" fmla="*/ 178595 h 650291"/>
                  <a:gd name="connsiteX5" fmla="*/ 513117 w 658372"/>
                  <a:gd name="connsiteY5" fmla="*/ 323853 h 650291"/>
                  <a:gd name="connsiteX6" fmla="*/ 339285 w 658372"/>
                  <a:gd name="connsiteY6" fmla="*/ 357191 h 650291"/>
                  <a:gd name="connsiteX7" fmla="*/ 53535 w 658372"/>
                  <a:gd name="connsiteY7" fmla="*/ 642939 h 650291"/>
                  <a:gd name="connsiteX8" fmla="*/ 1148 w 658372"/>
                  <a:gd name="connsiteY8" fmla="*/ 609602 h 650291"/>
                  <a:gd name="connsiteX9" fmla="*/ 298803 w 658372"/>
                  <a:gd name="connsiteY9" fmla="*/ 311945 h 650291"/>
                  <a:gd name="connsiteX0" fmla="*/ 294186 w 653755"/>
                  <a:gd name="connsiteY0" fmla="*/ 311945 h 649389"/>
                  <a:gd name="connsiteX1" fmla="*/ 351337 w 653755"/>
                  <a:gd name="connsiteY1" fmla="*/ 145258 h 649389"/>
                  <a:gd name="connsiteX2" fmla="*/ 472780 w 653755"/>
                  <a:gd name="connsiteY2" fmla="*/ 0 h 649389"/>
                  <a:gd name="connsiteX3" fmla="*/ 527550 w 653755"/>
                  <a:gd name="connsiteY3" fmla="*/ 130970 h 649389"/>
                  <a:gd name="connsiteX4" fmla="*/ 653755 w 653755"/>
                  <a:gd name="connsiteY4" fmla="*/ 178595 h 649389"/>
                  <a:gd name="connsiteX5" fmla="*/ 508500 w 653755"/>
                  <a:gd name="connsiteY5" fmla="*/ 323853 h 649389"/>
                  <a:gd name="connsiteX6" fmla="*/ 334668 w 653755"/>
                  <a:gd name="connsiteY6" fmla="*/ 357191 h 649389"/>
                  <a:gd name="connsiteX7" fmla="*/ 48918 w 653755"/>
                  <a:gd name="connsiteY7" fmla="*/ 642939 h 649389"/>
                  <a:gd name="connsiteX8" fmla="*/ 1294 w 653755"/>
                  <a:gd name="connsiteY8" fmla="*/ 604840 h 649389"/>
                  <a:gd name="connsiteX9" fmla="*/ 294186 w 653755"/>
                  <a:gd name="connsiteY9" fmla="*/ 311945 h 649389"/>
                  <a:gd name="connsiteX0" fmla="*/ 297193 w 656762"/>
                  <a:gd name="connsiteY0" fmla="*/ 311945 h 649040"/>
                  <a:gd name="connsiteX1" fmla="*/ 354344 w 656762"/>
                  <a:gd name="connsiteY1" fmla="*/ 145258 h 649040"/>
                  <a:gd name="connsiteX2" fmla="*/ 475787 w 656762"/>
                  <a:gd name="connsiteY2" fmla="*/ 0 h 649040"/>
                  <a:gd name="connsiteX3" fmla="*/ 530557 w 656762"/>
                  <a:gd name="connsiteY3" fmla="*/ 130970 h 649040"/>
                  <a:gd name="connsiteX4" fmla="*/ 656762 w 656762"/>
                  <a:gd name="connsiteY4" fmla="*/ 178595 h 649040"/>
                  <a:gd name="connsiteX5" fmla="*/ 511507 w 656762"/>
                  <a:gd name="connsiteY5" fmla="*/ 323853 h 649040"/>
                  <a:gd name="connsiteX6" fmla="*/ 337675 w 656762"/>
                  <a:gd name="connsiteY6" fmla="*/ 357191 h 649040"/>
                  <a:gd name="connsiteX7" fmla="*/ 51925 w 656762"/>
                  <a:gd name="connsiteY7" fmla="*/ 642939 h 649040"/>
                  <a:gd name="connsiteX8" fmla="*/ 4301 w 656762"/>
                  <a:gd name="connsiteY8" fmla="*/ 604840 h 649040"/>
                  <a:gd name="connsiteX9" fmla="*/ 297193 w 656762"/>
                  <a:gd name="connsiteY9" fmla="*/ 311945 h 64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6762" h="649040">
                    <a:moveTo>
                      <a:pt x="297193" y="311945"/>
                    </a:moveTo>
                    <a:lnTo>
                      <a:pt x="354344" y="145258"/>
                    </a:lnTo>
                    <a:lnTo>
                      <a:pt x="475787" y="0"/>
                    </a:lnTo>
                    <a:lnTo>
                      <a:pt x="530557" y="130970"/>
                    </a:lnTo>
                    <a:lnTo>
                      <a:pt x="656762" y="178595"/>
                    </a:lnTo>
                    <a:lnTo>
                      <a:pt x="511507" y="323853"/>
                    </a:lnTo>
                    <a:lnTo>
                      <a:pt x="337675" y="357191"/>
                    </a:lnTo>
                    <a:lnTo>
                      <a:pt x="51925" y="642939"/>
                    </a:lnTo>
                    <a:cubicBezTo>
                      <a:pt x="26525" y="659608"/>
                      <a:pt x="-13160" y="640557"/>
                      <a:pt x="4301" y="604840"/>
                    </a:cubicBezTo>
                    <a:lnTo>
                      <a:pt x="297193" y="311945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B4A64-2D86-45FA-8ABB-FA08DA81914D}"/>
              </a:ext>
            </a:extLst>
          </p:cNvPr>
          <p:cNvGrpSpPr/>
          <p:nvPr/>
        </p:nvGrpSpPr>
        <p:grpSpPr>
          <a:xfrm>
            <a:off x="381000" y="1613258"/>
            <a:ext cx="7769500" cy="731520"/>
            <a:chOff x="381000" y="1613258"/>
            <a:chExt cx="7769500" cy="7315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4A2D166-94A1-EEA3-8313-6AD280E8DE8B}"/>
                </a:ext>
              </a:extLst>
            </p:cNvPr>
            <p:cNvGrpSpPr/>
            <p:nvPr/>
          </p:nvGrpSpPr>
          <p:grpSpPr>
            <a:xfrm>
              <a:off x="381000" y="1613258"/>
              <a:ext cx="7769500" cy="731520"/>
              <a:chOff x="381000" y="1533862"/>
              <a:chExt cx="7769500" cy="73152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277513-CFAD-2E2B-5FC2-29DCC07562F5}"/>
                  </a:ext>
                </a:extLst>
              </p:cNvPr>
              <p:cNvSpPr txBox="1"/>
              <p:nvPr/>
            </p:nvSpPr>
            <p:spPr>
              <a:xfrm>
                <a:off x="1314923" y="1591846"/>
                <a:ext cx="68355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oppins" panose="00000500000000000000" pitchFamily="2" charset="0"/>
                    <a:cs typeface="Poppins" panose="00000500000000000000" pitchFamily="2" charset="0"/>
                  </a:rPr>
                  <a:t>Shift in priorities and values:</a:t>
                </a:r>
              </a:p>
              <a:p>
                <a:r>
                  <a:rPr lang="en-US" sz="1600" dirty="0">
                    <a:solidFill>
                      <a:schemeClr val="accent3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	Urgency towards outcomes is escalated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8F45A6E-62CC-6D34-7D71-8F24A2E4113D}"/>
                  </a:ext>
                </a:extLst>
              </p:cNvPr>
              <p:cNvSpPr/>
              <p:nvPr/>
            </p:nvSpPr>
            <p:spPr>
              <a:xfrm>
                <a:off x="381000" y="1533862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C41760-7A34-420E-D072-5B5D7FA59968}"/>
                </a:ext>
              </a:extLst>
            </p:cNvPr>
            <p:cNvGrpSpPr/>
            <p:nvPr/>
          </p:nvGrpSpPr>
          <p:grpSpPr>
            <a:xfrm>
              <a:off x="540817" y="1776526"/>
              <a:ext cx="435101" cy="404984"/>
              <a:chOff x="3483696" y="1768728"/>
              <a:chExt cx="2113134" cy="1966868"/>
            </a:xfrm>
            <a:solidFill>
              <a:schemeClr val="bg1"/>
            </a:solidFill>
          </p:grpSpPr>
          <p:sp>
            <p:nvSpPr>
              <p:cNvPr id="20" name="Freeform 1263">
                <a:extLst>
                  <a:ext uri="{FF2B5EF4-FFF2-40B4-BE49-F238E27FC236}">
                    <a16:creationId xmlns:a16="http://schemas.microsoft.com/office/drawing/2014/main" id="{4AF0A19C-5233-D906-2216-4F14B7A7A0C9}"/>
                  </a:ext>
                </a:extLst>
              </p:cNvPr>
              <p:cNvSpPr/>
              <p:nvPr/>
            </p:nvSpPr>
            <p:spPr>
              <a:xfrm>
                <a:off x="3938997" y="2292559"/>
                <a:ext cx="1202532" cy="1443037"/>
              </a:xfrm>
              <a:custGeom>
                <a:avLst/>
                <a:gdLst>
                  <a:gd name="connsiteX0" fmla="*/ 684213 w 1202532"/>
                  <a:gd name="connsiteY0" fmla="*/ 0 h 1452562"/>
                  <a:gd name="connsiteX1" fmla="*/ 798513 w 1202532"/>
                  <a:gd name="connsiteY1" fmla="*/ 1122362 h 1452562"/>
                  <a:gd name="connsiteX2" fmla="*/ 916459 w 1202532"/>
                  <a:gd name="connsiteY2" fmla="*/ 1245443 h 1452562"/>
                  <a:gd name="connsiteX3" fmla="*/ 936554 w 1202532"/>
                  <a:gd name="connsiteY3" fmla="*/ 1249816 h 1452562"/>
                  <a:gd name="connsiteX4" fmla="*/ 1034481 w 1202532"/>
                  <a:gd name="connsiteY4" fmla="*/ 1249816 h 1452562"/>
                  <a:gd name="connsiteX5" fmla="*/ 1202532 w 1202532"/>
                  <a:gd name="connsiteY5" fmla="*/ 1417867 h 1452562"/>
                  <a:gd name="connsiteX6" fmla="*/ 1202532 w 1202532"/>
                  <a:gd name="connsiteY6" fmla="*/ 1452562 h 1452562"/>
                  <a:gd name="connsiteX7" fmla="*/ 0 w 1202532"/>
                  <a:gd name="connsiteY7" fmla="*/ 1452562 h 1452562"/>
                  <a:gd name="connsiteX8" fmla="*/ 0 w 1202532"/>
                  <a:gd name="connsiteY8" fmla="*/ 1417867 h 1452562"/>
                  <a:gd name="connsiteX9" fmla="*/ 168051 w 1202532"/>
                  <a:gd name="connsiteY9" fmla="*/ 1249816 h 1452562"/>
                  <a:gd name="connsiteX10" fmla="*/ 259522 w 1202532"/>
                  <a:gd name="connsiteY10" fmla="*/ 1249816 h 1452562"/>
                  <a:gd name="connsiteX11" fmla="*/ 281088 w 1202532"/>
                  <a:gd name="connsiteY11" fmla="*/ 1245778 h 1452562"/>
                  <a:gd name="connsiteX12" fmla="*/ 420688 w 1202532"/>
                  <a:gd name="connsiteY12" fmla="*/ 1143794 h 1452562"/>
                  <a:gd name="connsiteX13" fmla="*/ 532607 w 1202532"/>
                  <a:gd name="connsiteY13" fmla="*/ 30956 h 1452562"/>
                  <a:gd name="connsiteX0" fmla="*/ 684213 w 1202532"/>
                  <a:gd name="connsiteY0" fmla="*/ 0 h 1452562"/>
                  <a:gd name="connsiteX1" fmla="*/ 798513 w 1202532"/>
                  <a:gd name="connsiteY1" fmla="*/ 1122362 h 1452562"/>
                  <a:gd name="connsiteX2" fmla="*/ 916459 w 1202532"/>
                  <a:gd name="connsiteY2" fmla="*/ 1245443 h 1452562"/>
                  <a:gd name="connsiteX3" fmla="*/ 936554 w 1202532"/>
                  <a:gd name="connsiteY3" fmla="*/ 1249816 h 1452562"/>
                  <a:gd name="connsiteX4" fmla="*/ 1034481 w 1202532"/>
                  <a:gd name="connsiteY4" fmla="*/ 1249816 h 1452562"/>
                  <a:gd name="connsiteX5" fmla="*/ 1202532 w 1202532"/>
                  <a:gd name="connsiteY5" fmla="*/ 1417867 h 1452562"/>
                  <a:gd name="connsiteX6" fmla="*/ 1202532 w 1202532"/>
                  <a:gd name="connsiteY6" fmla="*/ 1452562 h 1452562"/>
                  <a:gd name="connsiteX7" fmla="*/ 0 w 1202532"/>
                  <a:gd name="connsiteY7" fmla="*/ 1452562 h 1452562"/>
                  <a:gd name="connsiteX8" fmla="*/ 0 w 1202532"/>
                  <a:gd name="connsiteY8" fmla="*/ 1417867 h 1452562"/>
                  <a:gd name="connsiteX9" fmla="*/ 168051 w 1202532"/>
                  <a:gd name="connsiteY9" fmla="*/ 1249816 h 1452562"/>
                  <a:gd name="connsiteX10" fmla="*/ 259522 w 1202532"/>
                  <a:gd name="connsiteY10" fmla="*/ 1249816 h 1452562"/>
                  <a:gd name="connsiteX11" fmla="*/ 281088 w 1202532"/>
                  <a:gd name="connsiteY11" fmla="*/ 1245778 h 1452562"/>
                  <a:gd name="connsiteX12" fmla="*/ 420688 w 1202532"/>
                  <a:gd name="connsiteY12" fmla="*/ 1143794 h 1452562"/>
                  <a:gd name="connsiteX13" fmla="*/ 513557 w 1202532"/>
                  <a:gd name="connsiteY13" fmla="*/ 35718 h 1452562"/>
                  <a:gd name="connsiteX14" fmla="*/ 684213 w 1202532"/>
                  <a:gd name="connsiteY14" fmla="*/ 0 h 1452562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916459 w 1202532"/>
                  <a:gd name="connsiteY2" fmla="*/ 1235918 h 1443037"/>
                  <a:gd name="connsiteX3" fmla="*/ 936554 w 1202532"/>
                  <a:gd name="connsiteY3" fmla="*/ 1240291 h 1443037"/>
                  <a:gd name="connsiteX4" fmla="*/ 1034481 w 1202532"/>
                  <a:gd name="connsiteY4" fmla="*/ 1240291 h 1443037"/>
                  <a:gd name="connsiteX5" fmla="*/ 1202532 w 1202532"/>
                  <a:gd name="connsiteY5" fmla="*/ 1408342 h 1443037"/>
                  <a:gd name="connsiteX6" fmla="*/ 1202532 w 1202532"/>
                  <a:gd name="connsiteY6" fmla="*/ 1443037 h 1443037"/>
                  <a:gd name="connsiteX7" fmla="*/ 0 w 1202532"/>
                  <a:gd name="connsiteY7" fmla="*/ 1443037 h 1443037"/>
                  <a:gd name="connsiteX8" fmla="*/ 0 w 1202532"/>
                  <a:gd name="connsiteY8" fmla="*/ 1408342 h 1443037"/>
                  <a:gd name="connsiteX9" fmla="*/ 168051 w 1202532"/>
                  <a:gd name="connsiteY9" fmla="*/ 1240291 h 1443037"/>
                  <a:gd name="connsiteX10" fmla="*/ 259522 w 1202532"/>
                  <a:gd name="connsiteY10" fmla="*/ 1240291 h 1443037"/>
                  <a:gd name="connsiteX11" fmla="*/ 281088 w 1202532"/>
                  <a:gd name="connsiteY11" fmla="*/ 1236253 h 1443037"/>
                  <a:gd name="connsiteX12" fmla="*/ 420688 w 1202532"/>
                  <a:gd name="connsiteY12" fmla="*/ 1134269 h 1443037"/>
                  <a:gd name="connsiteX13" fmla="*/ 513557 w 1202532"/>
                  <a:gd name="connsiteY13" fmla="*/ 26193 h 1443037"/>
                  <a:gd name="connsiteX14" fmla="*/ 669926 w 1202532"/>
                  <a:gd name="connsiteY14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916459 w 1202532"/>
                  <a:gd name="connsiteY2" fmla="*/ 1235918 h 1443037"/>
                  <a:gd name="connsiteX3" fmla="*/ 1034481 w 1202532"/>
                  <a:gd name="connsiteY3" fmla="*/ 1240291 h 1443037"/>
                  <a:gd name="connsiteX4" fmla="*/ 1202532 w 1202532"/>
                  <a:gd name="connsiteY4" fmla="*/ 1408342 h 1443037"/>
                  <a:gd name="connsiteX5" fmla="*/ 1202532 w 1202532"/>
                  <a:gd name="connsiteY5" fmla="*/ 1443037 h 1443037"/>
                  <a:gd name="connsiteX6" fmla="*/ 0 w 1202532"/>
                  <a:gd name="connsiteY6" fmla="*/ 1443037 h 1443037"/>
                  <a:gd name="connsiteX7" fmla="*/ 0 w 1202532"/>
                  <a:gd name="connsiteY7" fmla="*/ 1408342 h 1443037"/>
                  <a:gd name="connsiteX8" fmla="*/ 168051 w 1202532"/>
                  <a:gd name="connsiteY8" fmla="*/ 1240291 h 1443037"/>
                  <a:gd name="connsiteX9" fmla="*/ 259522 w 1202532"/>
                  <a:gd name="connsiteY9" fmla="*/ 1240291 h 1443037"/>
                  <a:gd name="connsiteX10" fmla="*/ 281088 w 1202532"/>
                  <a:gd name="connsiteY10" fmla="*/ 1236253 h 1443037"/>
                  <a:gd name="connsiteX11" fmla="*/ 420688 w 1202532"/>
                  <a:gd name="connsiteY11" fmla="*/ 1134269 h 1443037"/>
                  <a:gd name="connsiteX12" fmla="*/ 513557 w 1202532"/>
                  <a:gd name="connsiteY12" fmla="*/ 26193 h 1443037"/>
                  <a:gd name="connsiteX13" fmla="*/ 669926 w 1202532"/>
                  <a:gd name="connsiteY13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281088 w 1202532"/>
                  <a:gd name="connsiteY9" fmla="*/ 1236253 h 1443037"/>
                  <a:gd name="connsiteX10" fmla="*/ 420688 w 1202532"/>
                  <a:gd name="connsiteY10" fmla="*/ 1134269 h 1443037"/>
                  <a:gd name="connsiteX11" fmla="*/ 513557 w 1202532"/>
                  <a:gd name="connsiteY11" fmla="*/ 26193 h 1443037"/>
                  <a:gd name="connsiteX12" fmla="*/ 669926 w 1202532"/>
                  <a:gd name="connsiteY12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281088 w 1202532"/>
                  <a:gd name="connsiteY9" fmla="*/ 1236253 h 1443037"/>
                  <a:gd name="connsiteX10" fmla="*/ 420688 w 1202532"/>
                  <a:gd name="connsiteY10" fmla="*/ 1134269 h 1443037"/>
                  <a:gd name="connsiteX11" fmla="*/ 513557 w 1202532"/>
                  <a:gd name="connsiteY11" fmla="*/ 26193 h 1443037"/>
                  <a:gd name="connsiteX12" fmla="*/ 669926 w 1202532"/>
                  <a:gd name="connsiteY12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281088 w 1202532"/>
                  <a:gd name="connsiteY9" fmla="*/ 1236253 h 1443037"/>
                  <a:gd name="connsiteX10" fmla="*/ 420688 w 1202532"/>
                  <a:gd name="connsiteY10" fmla="*/ 1134269 h 1443037"/>
                  <a:gd name="connsiteX11" fmla="*/ 513557 w 1202532"/>
                  <a:gd name="connsiteY11" fmla="*/ 26193 h 1443037"/>
                  <a:gd name="connsiteX12" fmla="*/ 669926 w 1202532"/>
                  <a:gd name="connsiteY12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259522 w 1202532"/>
                  <a:gd name="connsiteY8" fmla="*/ 1240291 h 1443037"/>
                  <a:gd name="connsiteX9" fmla="*/ 420688 w 1202532"/>
                  <a:gd name="connsiteY9" fmla="*/ 1134269 h 1443037"/>
                  <a:gd name="connsiteX10" fmla="*/ 513557 w 1202532"/>
                  <a:gd name="connsiteY10" fmla="*/ 26193 h 1443037"/>
                  <a:gd name="connsiteX11" fmla="*/ 669926 w 1202532"/>
                  <a:gd name="connsiteY11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20688 w 1202532"/>
                  <a:gd name="connsiteY8" fmla="*/ 113426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  <a:gd name="connsiteX0" fmla="*/ 669926 w 1202532"/>
                  <a:gd name="connsiteY0" fmla="*/ 0 h 1443037"/>
                  <a:gd name="connsiteX1" fmla="*/ 798513 w 1202532"/>
                  <a:gd name="connsiteY1" fmla="*/ 1112837 h 1443037"/>
                  <a:gd name="connsiteX2" fmla="*/ 1034481 w 1202532"/>
                  <a:gd name="connsiteY2" fmla="*/ 1240291 h 1443037"/>
                  <a:gd name="connsiteX3" fmla="*/ 1202532 w 1202532"/>
                  <a:gd name="connsiteY3" fmla="*/ 1408342 h 1443037"/>
                  <a:gd name="connsiteX4" fmla="*/ 1202532 w 1202532"/>
                  <a:gd name="connsiteY4" fmla="*/ 1443037 h 1443037"/>
                  <a:gd name="connsiteX5" fmla="*/ 0 w 1202532"/>
                  <a:gd name="connsiteY5" fmla="*/ 1443037 h 1443037"/>
                  <a:gd name="connsiteX6" fmla="*/ 0 w 1202532"/>
                  <a:gd name="connsiteY6" fmla="*/ 1408342 h 1443037"/>
                  <a:gd name="connsiteX7" fmla="*/ 168051 w 1202532"/>
                  <a:gd name="connsiteY7" fmla="*/ 1240291 h 1443037"/>
                  <a:gd name="connsiteX8" fmla="*/ 408782 w 1202532"/>
                  <a:gd name="connsiteY8" fmla="*/ 1115219 h 1443037"/>
                  <a:gd name="connsiteX9" fmla="*/ 513557 w 1202532"/>
                  <a:gd name="connsiteY9" fmla="*/ 26193 h 1443037"/>
                  <a:gd name="connsiteX10" fmla="*/ 669926 w 1202532"/>
                  <a:gd name="connsiteY10" fmla="*/ 0 h 144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2532" h="1443037">
                    <a:moveTo>
                      <a:pt x="669926" y="0"/>
                    </a:moveTo>
                    <a:lnTo>
                      <a:pt x="798513" y="1112837"/>
                    </a:lnTo>
                    <a:cubicBezTo>
                      <a:pt x="833078" y="1264783"/>
                      <a:pt x="907613" y="1212472"/>
                      <a:pt x="1034481" y="1240291"/>
                    </a:cubicBezTo>
                    <a:cubicBezTo>
                      <a:pt x="1127293" y="1240291"/>
                      <a:pt x="1202532" y="1315530"/>
                      <a:pt x="1202532" y="1408342"/>
                    </a:cubicBezTo>
                    <a:lnTo>
                      <a:pt x="1202532" y="1443037"/>
                    </a:lnTo>
                    <a:lnTo>
                      <a:pt x="0" y="1443037"/>
                    </a:lnTo>
                    <a:lnTo>
                      <a:pt x="0" y="1408342"/>
                    </a:lnTo>
                    <a:cubicBezTo>
                      <a:pt x="0" y="1315530"/>
                      <a:pt x="46664" y="1249816"/>
                      <a:pt x="168051" y="1240291"/>
                    </a:cubicBezTo>
                    <a:cubicBezTo>
                      <a:pt x="304651" y="1221619"/>
                      <a:pt x="384102" y="1257718"/>
                      <a:pt x="408782" y="1115219"/>
                    </a:cubicBezTo>
                    <a:lnTo>
                      <a:pt x="513557" y="26193"/>
                    </a:lnTo>
                    <a:lnTo>
                      <a:pt x="66992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264">
                <a:extLst>
                  <a:ext uri="{FF2B5EF4-FFF2-40B4-BE49-F238E27FC236}">
                    <a16:creationId xmlns:a16="http://schemas.microsoft.com/office/drawing/2014/main" id="{D564D2D4-91FE-1946-4AE3-BF0E10B4B3D1}"/>
                  </a:ext>
                </a:extLst>
              </p:cNvPr>
              <p:cNvSpPr/>
              <p:nvPr/>
            </p:nvSpPr>
            <p:spPr>
              <a:xfrm>
                <a:off x="3809352" y="1768728"/>
                <a:ext cx="1460765" cy="552407"/>
              </a:xfrm>
              <a:custGeom>
                <a:avLst/>
                <a:gdLst>
                  <a:gd name="connsiteX0" fmla="*/ 696611 w 1460765"/>
                  <a:gd name="connsiteY0" fmla="*/ 154738 h 552407"/>
                  <a:gd name="connsiteX1" fmla="*/ 608505 w 1460765"/>
                  <a:gd name="connsiteY1" fmla="*/ 242844 h 552407"/>
                  <a:gd name="connsiteX2" fmla="*/ 696611 w 1460765"/>
                  <a:gd name="connsiteY2" fmla="*/ 330950 h 552407"/>
                  <a:gd name="connsiteX3" fmla="*/ 784717 w 1460765"/>
                  <a:gd name="connsiteY3" fmla="*/ 242844 h 552407"/>
                  <a:gd name="connsiteX4" fmla="*/ 696611 w 1460765"/>
                  <a:gd name="connsiteY4" fmla="*/ 154738 h 552407"/>
                  <a:gd name="connsiteX5" fmla="*/ 668106 w 1460765"/>
                  <a:gd name="connsiteY5" fmla="*/ 1741 h 552407"/>
                  <a:gd name="connsiteX6" fmla="*/ 922602 w 1460765"/>
                  <a:gd name="connsiteY6" fmla="*/ 119018 h 552407"/>
                  <a:gd name="connsiteX7" fmla="*/ 1379802 w 1460765"/>
                  <a:gd name="connsiteY7" fmla="*/ 228556 h 552407"/>
                  <a:gd name="connsiteX8" fmla="*/ 1460765 w 1460765"/>
                  <a:gd name="connsiteY8" fmla="*/ 295232 h 552407"/>
                  <a:gd name="connsiteX9" fmla="*/ 1058 w 1460765"/>
                  <a:gd name="connsiteY9" fmla="*/ 552407 h 552407"/>
                  <a:gd name="connsiteX10" fmla="*/ 29633 w 1460765"/>
                  <a:gd name="connsiteY10" fmla="*/ 473825 h 552407"/>
                  <a:gd name="connsiteX11" fmla="*/ 443971 w 1460765"/>
                  <a:gd name="connsiteY11" fmla="*/ 180930 h 552407"/>
                  <a:gd name="connsiteX12" fmla="*/ 668106 w 1460765"/>
                  <a:gd name="connsiteY12" fmla="*/ 1741 h 55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765" h="552407">
                    <a:moveTo>
                      <a:pt x="696611" y="154738"/>
                    </a:moveTo>
                    <a:cubicBezTo>
                      <a:pt x="647951" y="154738"/>
                      <a:pt x="608505" y="194184"/>
                      <a:pt x="608505" y="242844"/>
                    </a:cubicBezTo>
                    <a:cubicBezTo>
                      <a:pt x="608505" y="291504"/>
                      <a:pt x="647951" y="330950"/>
                      <a:pt x="696611" y="330950"/>
                    </a:cubicBezTo>
                    <a:cubicBezTo>
                      <a:pt x="745271" y="330950"/>
                      <a:pt x="784717" y="291504"/>
                      <a:pt x="784717" y="242844"/>
                    </a:cubicBezTo>
                    <a:cubicBezTo>
                      <a:pt x="784717" y="194184"/>
                      <a:pt x="745271" y="154738"/>
                      <a:pt x="696611" y="154738"/>
                    </a:cubicBezTo>
                    <a:close/>
                    <a:moveTo>
                      <a:pt x="668106" y="1741"/>
                    </a:moveTo>
                    <a:cubicBezTo>
                      <a:pt x="762463" y="-8974"/>
                      <a:pt x="861881" y="29721"/>
                      <a:pt x="922602" y="119018"/>
                    </a:cubicBezTo>
                    <a:cubicBezTo>
                      <a:pt x="1009120" y="218238"/>
                      <a:pt x="1157551" y="226968"/>
                      <a:pt x="1379802" y="228556"/>
                    </a:cubicBezTo>
                    <a:cubicBezTo>
                      <a:pt x="1435366" y="238875"/>
                      <a:pt x="1448064" y="268245"/>
                      <a:pt x="1460765" y="295232"/>
                    </a:cubicBezTo>
                    <a:lnTo>
                      <a:pt x="1058" y="552407"/>
                    </a:lnTo>
                    <a:cubicBezTo>
                      <a:pt x="1058" y="526213"/>
                      <a:pt x="-8467" y="504781"/>
                      <a:pt x="29633" y="473825"/>
                    </a:cubicBezTo>
                    <a:cubicBezTo>
                      <a:pt x="148696" y="405562"/>
                      <a:pt x="382060" y="396831"/>
                      <a:pt x="443971" y="180930"/>
                    </a:cubicBezTo>
                    <a:cubicBezTo>
                      <a:pt x="484452" y="72584"/>
                      <a:pt x="573749" y="12457"/>
                      <a:pt x="668106" y="174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265">
                <a:extLst>
                  <a:ext uri="{FF2B5EF4-FFF2-40B4-BE49-F238E27FC236}">
                    <a16:creationId xmlns:a16="http://schemas.microsoft.com/office/drawing/2014/main" id="{6832AADA-46A7-C9CE-488E-061B3824D227}"/>
                  </a:ext>
                </a:extLst>
              </p:cNvPr>
              <p:cNvSpPr/>
              <p:nvPr/>
            </p:nvSpPr>
            <p:spPr>
              <a:xfrm>
                <a:off x="3483696" y="3074403"/>
                <a:ext cx="697880" cy="259554"/>
              </a:xfrm>
              <a:custGeom>
                <a:avLst/>
                <a:gdLst>
                  <a:gd name="connsiteX0" fmla="*/ 0 w 697880"/>
                  <a:gd name="connsiteY0" fmla="*/ 0 h 259554"/>
                  <a:gd name="connsiteX1" fmla="*/ 697880 w 697880"/>
                  <a:gd name="connsiteY1" fmla="*/ 0 h 259554"/>
                  <a:gd name="connsiteX2" fmla="*/ 686835 w 697880"/>
                  <a:gd name="connsiteY2" fmla="*/ 35582 h 259554"/>
                  <a:gd name="connsiteX3" fmla="*/ 348940 w 697880"/>
                  <a:gd name="connsiteY3" fmla="*/ 259554 h 259554"/>
                  <a:gd name="connsiteX4" fmla="*/ 11045 w 697880"/>
                  <a:gd name="connsiteY4" fmla="*/ 35582 h 2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880" h="259554">
                    <a:moveTo>
                      <a:pt x="0" y="0"/>
                    </a:moveTo>
                    <a:lnTo>
                      <a:pt x="697880" y="0"/>
                    </a:lnTo>
                    <a:lnTo>
                      <a:pt x="686835" y="35582"/>
                    </a:lnTo>
                    <a:cubicBezTo>
                      <a:pt x="631165" y="167201"/>
                      <a:pt x="500838" y="259554"/>
                      <a:pt x="348940" y="259554"/>
                    </a:cubicBezTo>
                    <a:cubicBezTo>
                      <a:pt x="197043" y="259554"/>
                      <a:pt x="66715" y="167201"/>
                      <a:pt x="11045" y="355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266">
                <a:extLst>
                  <a:ext uri="{FF2B5EF4-FFF2-40B4-BE49-F238E27FC236}">
                    <a16:creationId xmlns:a16="http://schemas.microsoft.com/office/drawing/2014/main" id="{EF616823-DDC7-E62C-7780-C5938351896A}"/>
                  </a:ext>
                </a:extLst>
              </p:cNvPr>
              <p:cNvSpPr/>
              <p:nvPr/>
            </p:nvSpPr>
            <p:spPr>
              <a:xfrm>
                <a:off x="4898950" y="2814849"/>
                <a:ext cx="697880" cy="259554"/>
              </a:xfrm>
              <a:custGeom>
                <a:avLst/>
                <a:gdLst>
                  <a:gd name="connsiteX0" fmla="*/ 0 w 697880"/>
                  <a:gd name="connsiteY0" fmla="*/ 0 h 259554"/>
                  <a:gd name="connsiteX1" fmla="*/ 697880 w 697880"/>
                  <a:gd name="connsiteY1" fmla="*/ 0 h 259554"/>
                  <a:gd name="connsiteX2" fmla="*/ 686835 w 697880"/>
                  <a:gd name="connsiteY2" fmla="*/ 35582 h 259554"/>
                  <a:gd name="connsiteX3" fmla="*/ 348940 w 697880"/>
                  <a:gd name="connsiteY3" fmla="*/ 259554 h 259554"/>
                  <a:gd name="connsiteX4" fmla="*/ 11045 w 697880"/>
                  <a:gd name="connsiteY4" fmla="*/ 35582 h 2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880" h="259554">
                    <a:moveTo>
                      <a:pt x="0" y="0"/>
                    </a:moveTo>
                    <a:lnTo>
                      <a:pt x="697880" y="0"/>
                    </a:lnTo>
                    <a:lnTo>
                      <a:pt x="686835" y="35582"/>
                    </a:lnTo>
                    <a:cubicBezTo>
                      <a:pt x="631165" y="167201"/>
                      <a:pt x="500838" y="259554"/>
                      <a:pt x="348940" y="259554"/>
                    </a:cubicBezTo>
                    <a:cubicBezTo>
                      <a:pt x="197043" y="259554"/>
                      <a:pt x="66715" y="167201"/>
                      <a:pt x="11045" y="3558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267">
                <a:extLst>
                  <a:ext uri="{FF2B5EF4-FFF2-40B4-BE49-F238E27FC236}">
                    <a16:creationId xmlns:a16="http://schemas.microsoft.com/office/drawing/2014/main" id="{11732B3E-ABA0-4EAB-A1E2-9571AB13541E}"/>
                  </a:ext>
                </a:extLst>
              </p:cNvPr>
              <p:cNvSpPr/>
              <p:nvPr/>
            </p:nvSpPr>
            <p:spPr>
              <a:xfrm rot="1749181">
                <a:off x="3623291" y="2504631"/>
                <a:ext cx="563828" cy="648966"/>
              </a:xfrm>
              <a:custGeom>
                <a:avLst/>
                <a:gdLst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10728 w 555909"/>
                  <a:gd name="connsiteY14" fmla="*/ 13042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28291 w 555909"/>
                  <a:gd name="connsiteY14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28291 w 555909"/>
                  <a:gd name="connsiteY13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28291 w 555909"/>
                  <a:gd name="connsiteY12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28291 w 555909"/>
                  <a:gd name="connsiteY11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28291 w 555909"/>
                  <a:gd name="connsiteY10" fmla="*/ 788 h 648573"/>
                  <a:gd name="connsiteX0" fmla="*/ 0 w 555909"/>
                  <a:gd name="connsiteY0" fmla="*/ 31872 h 643278"/>
                  <a:gd name="connsiteX1" fmla="*/ 53608 w 555909"/>
                  <a:gd name="connsiteY1" fmla="*/ 0 h 643278"/>
                  <a:gd name="connsiteX2" fmla="*/ 540407 w 555909"/>
                  <a:gd name="connsiteY2" fmla="*/ 311269 h 643278"/>
                  <a:gd name="connsiteX3" fmla="*/ 550614 w 555909"/>
                  <a:gd name="connsiteY3" fmla="*/ 357674 h 643278"/>
                  <a:gd name="connsiteX4" fmla="*/ 504208 w 555909"/>
                  <a:gd name="connsiteY4" fmla="*/ 367881 h 643278"/>
                  <a:gd name="connsiteX5" fmla="*/ 67196 w 555909"/>
                  <a:gd name="connsiteY5" fmla="*/ 88448 h 643278"/>
                  <a:gd name="connsiteX6" fmla="*/ 67196 w 555909"/>
                  <a:gd name="connsiteY6" fmla="*/ 609680 h 643278"/>
                  <a:gd name="connsiteX7" fmla="*/ 33598 w 555909"/>
                  <a:gd name="connsiteY7" fmla="*/ 643278 h 643278"/>
                  <a:gd name="connsiteX8" fmla="*/ 0 w 555909"/>
                  <a:gd name="connsiteY8" fmla="*/ 609680 h 643278"/>
                  <a:gd name="connsiteX9" fmla="*/ 0 w 555909"/>
                  <a:gd name="connsiteY9" fmla="*/ 31872 h 643278"/>
                  <a:gd name="connsiteX0" fmla="*/ 0 w 555909"/>
                  <a:gd name="connsiteY0" fmla="*/ 36634 h 648040"/>
                  <a:gd name="connsiteX1" fmla="*/ 53608 w 555909"/>
                  <a:gd name="connsiteY1" fmla="*/ 4762 h 648040"/>
                  <a:gd name="connsiteX2" fmla="*/ 540407 w 555909"/>
                  <a:gd name="connsiteY2" fmla="*/ 316031 h 648040"/>
                  <a:gd name="connsiteX3" fmla="*/ 550614 w 555909"/>
                  <a:gd name="connsiteY3" fmla="*/ 362436 h 648040"/>
                  <a:gd name="connsiteX4" fmla="*/ 504208 w 555909"/>
                  <a:gd name="connsiteY4" fmla="*/ 372643 h 648040"/>
                  <a:gd name="connsiteX5" fmla="*/ 67196 w 555909"/>
                  <a:gd name="connsiteY5" fmla="*/ 93210 h 648040"/>
                  <a:gd name="connsiteX6" fmla="*/ 67196 w 555909"/>
                  <a:gd name="connsiteY6" fmla="*/ 614442 h 648040"/>
                  <a:gd name="connsiteX7" fmla="*/ 33598 w 555909"/>
                  <a:gd name="connsiteY7" fmla="*/ 648040 h 648040"/>
                  <a:gd name="connsiteX8" fmla="*/ 0 w 555909"/>
                  <a:gd name="connsiteY8" fmla="*/ 614442 h 648040"/>
                  <a:gd name="connsiteX9" fmla="*/ 0 w 555909"/>
                  <a:gd name="connsiteY9" fmla="*/ 36634 h 648040"/>
                  <a:gd name="connsiteX0" fmla="*/ 0 w 555909"/>
                  <a:gd name="connsiteY0" fmla="*/ 38214 h 649620"/>
                  <a:gd name="connsiteX1" fmla="*/ 53608 w 555909"/>
                  <a:gd name="connsiteY1" fmla="*/ 6342 h 649620"/>
                  <a:gd name="connsiteX2" fmla="*/ 540407 w 555909"/>
                  <a:gd name="connsiteY2" fmla="*/ 317611 h 649620"/>
                  <a:gd name="connsiteX3" fmla="*/ 550614 w 555909"/>
                  <a:gd name="connsiteY3" fmla="*/ 364016 h 649620"/>
                  <a:gd name="connsiteX4" fmla="*/ 504208 w 555909"/>
                  <a:gd name="connsiteY4" fmla="*/ 374223 h 649620"/>
                  <a:gd name="connsiteX5" fmla="*/ 67196 w 555909"/>
                  <a:gd name="connsiteY5" fmla="*/ 94790 h 649620"/>
                  <a:gd name="connsiteX6" fmla="*/ 67196 w 555909"/>
                  <a:gd name="connsiteY6" fmla="*/ 616022 h 649620"/>
                  <a:gd name="connsiteX7" fmla="*/ 33598 w 555909"/>
                  <a:gd name="connsiteY7" fmla="*/ 649620 h 649620"/>
                  <a:gd name="connsiteX8" fmla="*/ 0 w 555909"/>
                  <a:gd name="connsiteY8" fmla="*/ 616022 h 649620"/>
                  <a:gd name="connsiteX9" fmla="*/ 0 w 555909"/>
                  <a:gd name="connsiteY9" fmla="*/ 38214 h 649620"/>
                  <a:gd name="connsiteX0" fmla="*/ 194 w 556103"/>
                  <a:gd name="connsiteY0" fmla="*/ 38073 h 649479"/>
                  <a:gd name="connsiteX1" fmla="*/ 53802 w 556103"/>
                  <a:gd name="connsiteY1" fmla="*/ 6201 h 649479"/>
                  <a:gd name="connsiteX2" fmla="*/ 540601 w 556103"/>
                  <a:gd name="connsiteY2" fmla="*/ 317470 h 649479"/>
                  <a:gd name="connsiteX3" fmla="*/ 550808 w 556103"/>
                  <a:gd name="connsiteY3" fmla="*/ 363875 h 649479"/>
                  <a:gd name="connsiteX4" fmla="*/ 504402 w 556103"/>
                  <a:gd name="connsiteY4" fmla="*/ 374082 h 649479"/>
                  <a:gd name="connsiteX5" fmla="*/ 67390 w 556103"/>
                  <a:gd name="connsiteY5" fmla="*/ 94649 h 649479"/>
                  <a:gd name="connsiteX6" fmla="*/ 67390 w 556103"/>
                  <a:gd name="connsiteY6" fmla="*/ 615881 h 649479"/>
                  <a:gd name="connsiteX7" fmla="*/ 33792 w 556103"/>
                  <a:gd name="connsiteY7" fmla="*/ 649479 h 649479"/>
                  <a:gd name="connsiteX8" fmla="*/ 194 w 556103"/>
                  <a:gd name="connsiteY8" fmla="*/ 615881 h 649479"/>
                  <a:gd name="connsiteX9" fmla="*/ 194 w 556103"/>
                  <a:gd name="connsiteY9" fmla="*/ 38073 h 649479"/>
                  <a:gd name="connsiteX0" fmla="*/ 335 w 556244"/>
                  <a:gd name="connsiteY0" fmla="*/ 38284 h 649690"/>
                  <a:gd name="connsiteX1" fmla="*/ 53943 w 556244"/>
                  <a:gd name="connsiteY1" fmla="*/ 6412 h 649690"/>
                  <a:gd name="connsiteX2" fmla="*/ 540742 w 556244"/>
                  <a:gd name="connsiteY2" fmla="*/ 317681 h 649690"/>
                  <a:gd name="connsiteX3" fmla="*/ 550949 w 556244"/>
                  <a:gd name="connsiteY3" fmla="*/ 364086 h 649690"/>
                  <a:gd name="connsiteX4" fmla="*/ 504543 w 556244"/>
                  <a:gd name="connsiteY4" fmla="*/ 374293 h 649690"/>
                  <a:gd name="connsiteX5" fmla="*/ 67531 w 556244"/>
                  <a:gd name="connsiteY5" fmla="*/ 94860 h 649690"/>
                  <a:gd name="connsiteX6" fmla="*/ 67531 w 556244"/>
                  <a:gd name="connsiteY6" fmla="*/ 616092 h 649690"/>
                  <a:gd name="connsiteX7" fmla="*/ 33933 w 556244"/>
                  <a:gd name="connsiteY7" fmla="*/ 649690 h 649690"/>
                  <a:gd name="connsiteX8" fmla="*/ 335 w 556244"/>
                  <a:gd name="connsiteY8" fmla="*/ 616092 h 649690"/>
                  <a:gd name="connsiteX9" fmla="*/ 335 w 556244"/>
                  <a:gd name="connsiteY9" fmla="*/ 38284 h 649690"/>
                  <a:gd name="connsiteX0" fmla="*/ 292 w 556201"/>
                  <a:gd name="connsiteY0" fmla="*/ 38362 h 649768"/>
                  <a:gd name="connsiteX1" fmla="*/ 53900 w 556201"/>
                  <a:gd name="connsiteY1" fmla="*/ 6490 h 649768"/>
                  <a:gd name="connsiteX2" fmla="*/ 540699 w 556201"/>
                  <a:gd name="connsiteY2" fmla="*/ 317759 h 649768"/>
                  <a:gd name="connsiteX3" fmla="*/ 550906 w 556201"/>
                  <a:gd name="connsiteY3" fmla="*/ 364164 h 649768"/>
                  <a:gd name="connsiteX4" fmla="*/ 504500 w 556201"/>
                  <a:gd name="connsiteY4" fmla="*/ 374371 h 649768"/>
                  <a:gd name="connsiteX5" fmla="*/ 67488 w 556201"/>
                  <a:gd name="connsiteY5" fmla="*/ 94938 h 649768"/>
                  <a:gd name="connsiteX6" fmla="*/ 67488 w 556201"/>
                  <a:gd name="connsiteY6" fmla="*/ 616170 h 649768"/>
                  <a:gd name="connsiteX7" fmla="*/ 33890 w 556201"/>
                  <a:gd name="connsiteY7" fmla="*/ 649768 h 649768"/>
                  <a:gd name="connsiteX8" fmla="*/ 292 w 556201"/>
                  <a:gd name="connsiteY8" fmla="*/ 616170 h 649768"/>
                  <a:gd name="connsiteX9" fmla="*/ 292 w 556201"/>
                  <a:gd name="connsiteY9" fmla="*/ 38362 h 649768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09" h="650150">
                    <a:moveTo>
                      <a:pt x="0" y="38744"/>
                    </a:moveTo>
                    <a:cubicBezTo>
                      <a:pt x="1403" y="9928"/>
                      <a:pt x="23720" y="-11602"/>
                      <a:pt x="53608" y="6872"/>
                    </a:cubicBezTo>
                    <a:lnTo>
                      <a:pt x="540407" y="318141"/>
                    </a:lnTo>
                    <a:cubicBezTo>
                      <a:pt x="556040" y="328137"/>
                      <a:pt x="560610" y="348913"/>
                      <a:pt x="550614" y="364546"/>
                    </a:cubicBezTo>
                    <a:cubicBezTo>
                      <a:pt x="540618" y="380180"/>
                      <a:pt x="519842" y="384750"/>
                      <a:pt x="504208" y="374753"/>
                    </a:cubicBezTo>
                    <a:lnTo>
                      <a:pt x="67196" y="95320"/>
                    </a:lnTo>
                    <a:lnTo>
                      <a:pt x="67196" y="616552"/>
                    </a:lnTo>
                    <a:cubicBezTo>
                      <a:pt x="67196" y="635108"/>
                      <a:pt x="52154" y="650150"/>
                      <a:pt x="33598" y="650150"/>
                    </a:cubicBezTo>
                    <a:cubicBezTo>
                      <a:pt x="15042" y="650150"/>
                      <a:pt x="0" y="635108"/>
                      <a:pt x="0" y="616552"/>
                    </a:cubicBezTo>
                    <a:lnTo>
                      <a:pt x="0" y="3874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268">
                <a:extLst>
                  <a:ext uri="{FF2B5EF4-FFF2-40B4-BE49-F238E27FC236}">
                    <a16:creationId xmlns:a16="http://schemas.microsoft.com/office/drawing/2014/main" id="{92BEC286-1C1F-C9F0-25CA-586EEF86DD91}"/>
                  </a:ext>
                </a:extLst>
              </p:cNvPr>
              <p:cNvSpPr/>
              <p:nvPr/>
            </p:nvSpPr>
            <p:spPr>
              <a:xfrm rot="1749181">
                <a:off x="5017473" y="2226026"/>
                <a:ext cx="563828" cy="648966"/>
              </a:xfrm>
              <a:custGeom>
                <a:avLst/>
                <a:gdLst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10728 w 555909"/>
                  <a:gd name="connsiteY14" fmla="*/ 13042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9841 w 555909"/>
                  <a:gd name="connsiteY13" fmla="*/ 13409 h 648573"/>
                  <a:gd name="connsiteX14" fmla="*/ 28291 w 555909"/>
                  <a:gd name="connsiteY14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9694 w 555909"/>
                  <a:gd name="connsiteY12" fmla="*/ 13763 h 648573"/>
                  <a:gd name="connsiteX13" fmla="*/ 28291 w 555909"/>
                  <a:gd name="connsiteY13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7202 w 555909"/>
                  <a:gd name="connsiteY11" fmla="*/ 15502 h 648573"/>
                  <a:gd name="connsiteX12" fmla="*/ 28291 w 555909"/>
                  <a:gd name="connsiteY12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5866 w 555909"/>
                  <a:gd name="connsiteY10" fmla="*/ 23005 h 648573"/>
                  <a:gd name="connsiteX11" fmla="*/ 28291 w 555909"/>
                  <a:gd name="connsiteY11" fmla="*/ 788 h 648573"/>
                  <a:gd name="connsiteX0" fmla="*/ 28291 w 555909"/>
                  <a:gd name="connsiteY0" fmla="*/ 788 h 648573"/>
                  <a:gd name="connsiteX1" fmla="*/ 53608 w 555909"/>
                  <a:gd name="connsiteY1" fmla="*/ 5295 h 648573"/>
                  <a:gd name="connsiteX2" fmla="*/ 540407 w 555909"/>
                  <a:gd name="connsiteY2" fmla="*/ 316564 h 648573"/>
                  <a:gd name="connsiteX3" fmla="*/ 550614 w 555909"/>
                  <a:gd name="connsiteY3" fmla="*/ 362969 h 648573"/>
                  <a:gd name="connsiteX4" fmla="*/ 504208 w 555909"/>
                  <a:gd name="connsiteY4" fmla="*/ 373176 h 648573"/>
                  <a:gd name="connsiteX5" fmla="*/ 67196 w 555909"/>
                  <a:gd name="connsiteY5" fmla="*/ 93743 h 648573"/>
                  <a:gd name="connsiteX6" fmla="*/ 67196 w 555909"/>
                  <a:gd name="connsiteY6" fmla="*/ 614975 h 648573"/>
                  <a:gd name="connsiteX7" fmla="*/ 33598 w 555909"/>
                  <a:gd name="connsiteY7" fmla="*/ 648573 h 648573"/>
                  <a:gd name="connsiteX8" fmla="*/ 0 w 555909"/>
                  <a:gd name="connsiteY8" fmla="*/ 614975 h 648573"/>
                  <a:gd name="connsiteX9" fmla="*/ 0 w 555909"/>
                  <a:gd name="connsiteY9" fmla="*/ 37167 h 648573"/>
                  <a:gd name="connsiteX10" fmla="*/ 28291 w 555909"/>
                  <a:gd name="connsiteY10" fmla="*/ 788 h 648573"/>
                  <a:gd name="connsiteX0" fmla="*/ 0 w 555909"/>
                  <a:gd name="connsiteY0" fmla="*/ 31872 h 643278"/>
                  <a:gd name="connsiteX1" fmla="*/ 53608 w 555909"/>
                  <a:gd name="connsiteY1" fmla="*/ 0 h 643278"/>
                  <a:gd name="connsiteX2" fmla="*/ 540407 w 555909"/>
                  <a:gd name="connsiteY2" fmla="*/ 311269 h 643278"/>
                  <a:gd name="connsiteX3" fmla="*/ 550614 w 555909"/>
                  <a:gd name="connsiteY3" fmla="*/ 357674 h 643278"/>
                  <a:gd name="connsiteX4" fmla="*/ 504208 w 555909"/>
                  <a:gd name="connsiteY4" fmla="*/ 367881 h 643278"/>
                  <a:gd name="connsiteX5" fmla="*/ 67196 w 555909"/>
                  <a:gd name="connsiteY5" fmla="*/ 88448 h 643278"/>
                  <a:gd name="connsiteX6" fmla="*/ 67196 w 555909"/>
                  <a:gd name="connsiteY6" fmla="*/ 609680 h 643278"/>
                  <a:gd name="connsiteX7" fmla="*/ 33598 w 555909"/>
                  <a:gd name="connsiteY7" fmla="*/ 643278 h 643278"/>
                  <a:gd name="connsiteX8" fmla="*/ 0 w 555909"/>
                  <a:gd name="connsiteY8" fmla="*/ 609680 h 643278"/>
                  <a:gd name="connsiteX9" fmla="*/ 0 w 555909"/>
                  <a:gd name="connsiteY9" fmla="*/ 31872 h 643278"/>
                  <a:gd name="connsiteX0" fmla="*/ 0 w 555909"/>
                  <a:gd name="connsiteY0" fmla="*/ 36634 h 648040"/>
                  <a:gd name="connsiteX1" fmla="*/ 53608 w 555909"/>
                  <a:gd name="connsiteY1" fmla="*/ 4762 h 648040"/>
                  <a:gd name="connsiteX2" fmla="*/ 540407 w 555909"/>
                  <a:gd name="connsiteY2" fmla="*/ 316031 h 648040"/>
                  <a:gd name="connsiteX3" fmla="*/ 550614 w 555909"/>
                  <a:gd name="connsiteY3" fmla="*/ 362436 h 648040"/>
                  <a:gd name="connsiteX4" fmla="*/ 504208 w 555909"/>
                  <a:gd name="connsiteY4" fmla="*/ 372643 h 648040"/>
                  <a:gd name="connsiteX5" fmla="*/ 67196 w 555909"/>
                  <a:gd name="connsiteY5" fmla="*/ 93210 h 648040"/>
                  <a:gd name="connsiteX6" fmla="*/ 67196 w 555909"/>
                  <a:gd name="connsiteY6" fmla="*/ 614442 h 648040"/>
                  <a:gd name="connsiteX7" fmla="*/ 33598 w 555909"/>
                  <a:gd name="connsiteY7" fmla="*/ 648040 h 648040"/>
                  <a:gd name="connsiteX8" fmla="*/ 0 w 555909"/>
                  <a:gd name="connsiteY8" fmla="*/ 614442 h 648040"/>
                  <a:gd name="connsiteX9" fmla="*/ 0 w 555909"/>
                  <a:gd name="connsiteY9" fmla="*/ 36634 h 648040"/>
                  <a:gd name="connsiteX0" fmla="*/ 0 w 555909"/>
                  <a:gd name="connsiteY0" fmla="*/ 38214 h 649620"/>
                  <a:gd name="connsiteX1" fmla="*/ 53608 w 555909"/>
                  <a:gd name="connsiteY1" fmla="*/ 6342 h 649620"/>
                  <a:gd name="connsiteX2" fmla="*/ 540407 w 555909"/>
                  <a:gd name="connsiteY2" fmla="*/ 317611 h 649620"/>
                  <a:gd name="connsiteX3" fmla="*/ 550614 w 555909"/>
                  <a:gd name="connsiteY3" fmla="*/ 364016 h 649620"/>
                  <a:gd name="connsiteX4" fmla="*/ 504208 w 555909"/>
                  <a:gd name="connsiteY4" fmla="*/ 374223 h 649620"/>
                  <a:gd name="connsiteX5" fmla="*/ 67196 w 555909"/>
                  <a:gd name="connsiteY5" fmla="*/ 94790 h 649620"/>
                  <a:gd name="connsiteX6" fmla="*/ 67196 w 555909"/>
                  <a:gd name="connsiteY6" fmla="*/ 616022 h 649620"/>
                  <a:gd name="connsiteX7" fmla="*/ 33598 w 555909"/>
                  <a:gd name="connsiteY7" fmla="*/ 649620 h 649620"/>
                  <a:gd name="connsiteX8" fmla="*/ 0 w 555909"/>
                  <a:gd name="connsiteY8" fmla="*/ 616022 h 649620"/>
                  <a:gd name="connsiteX9" fmla="*/ 0 w 555909"/>
                  <a:gd name="connsiteY9" fmla="*/ 38214 h 649620"/>
                  <a:gd name="connsiteX0" fmla="*/ 194 w 556103"/>
                  <a:gd name="connsiteY0" fmla="*/ 38073 h 649479"/>
                  <a:gd name="connsiteX1" fmla="*/ 53802 w 556103"/>
                  <a:gd name="connsiteY1" fmla="*/ 6201 h 649479"/>
                  <a:gd name="connsiteX2" fmla="*/ 540601 w 556103"/>
                  <a:gd name="connsiteY2" fmla="*/ 317470 h 649479"/>
                  <a:gd name="connsiteX3" fmla="*/ 550808 w 556103"/>
                  <a:gd name="connsiteY3" fmla="*/ 363875 h 649479"/>
                  <a:gd name="connsiteX4" fmla="*/ 504402 w 556103"/>
                  <a:gd name="connsiteY4" fmla="*/ 374082 h 649479"/>
                  <a:gd name="connsiteX5" fmla="*/ 67390 w 556103"/>
                  <a:gd name="connsiteY5" fmla="*/ 94649 h 649479"/>
                  <a:gd name="connsiteX6" fmla="*/ 67390 w 556103"/>
                  <a:gd name="connsiteY6" fmla="*/ 615881 h 649479"/>
                  <a:gd name="connsiteX7" fmla="*/ 33792 w 556103"/>
                  <a:gd name="connsiteY7" fmla="*/ 649479 h 649479"/>
                  <a:gd name="connsiteX8" fmla="*/ 194 w 556103"/>
                  <a:gd name="connsiteY8" fmla="*/ 615881 h 649479"/>
                  <a:gd name="connsiteX9" fmla="*/ 194 w 556103"/>
                  <a:gd name="connsiteY9" fmla="*/ 38073 h 649479"/>
                  <a:gd name="connsiteX0" fmla="*/ 335 w 556244"/>
                  <a:gd name="connsiteY0" fmla="*/ 38284 h 649690"/>
                  <a:gd name="connsiteX1" fmla="*/ 53943 w 556244"/>
                  <a:gd name="connsiteY1" fmla="*/ 6412 h 649690"/>
                  <a:gd name="connsiteX2" fmla="*/ 540742 w 556244"/>
                  <a:gd name="connsiteY2" fmla="*/ 317681 h 649690"/>
                  <a:gd name="connsiteX3" fmla="*/ 550949 w 556244"/>
                  <a:gd name="connsiteY3" fmla="*/ 364086 h 649690"/>
                  <a:gd name="connsiteX4" fmla="*/ 504543 w 556244"/>
                  <a:gd name="connsiteY4" fmla="*/ 374293 h 649690"/>
                  <a:gd name="connsiteX5" fmla="*/ 67531 w 556244"/>
                  <a:gd name="connsiteY5" fmla="*/ 94860 h 649690"/>
                  <a:gd name="connsiteX6" fmla="*/ 67531 w 556244"/>
                  <a:gd name="connsiteY6" fmla="*/ 616092 h 649690"/>
                  <a:gd name="connsiteX7" fmla="*/ 33933 w 556244"/>
                  <a:gd name="connsiteY7" fmla="*/ 649690 h 649690"/>
                  <a:gd name="connsiteX8" fmla="*/ 335 w 556244"/>
                  <a:gd name="connsiteY8" fmla="*/ 616092 h 649690"/>
                  <a:gd name="connsiteX9" fmla="*/ 335 w 556244"/>
                  <a:gd name="connsiteY9" fmla="*/ 38284 h 649690"/>
                  <a:gd name="connsiteX0" fmla="*/ 292 w 556201"/>
                  <a:gd name="connsiteY0" fmla="*/ 38362 h 649768"/>
                  <a:gd name="connsiteX1" fmla="*/ 53900 w 556201"/>
                  <a:gd name="connsiteY1" fmla="*/ 6490 h 649768"/>
                  <a:gd name="connsiteX2" fmla="*/ 540699 w 556201"/>
                  <a:gd name="connsiteY2" fmla="*/ 317759 h 649768"/>
                  <a:gd name="connsiteX3" fmla="*/ 550906 w 556201"/>
                  <a:gd name="connsiteY3" fmla="*/ 364164 h 649768"/>
                  <a:gd name="connsiteX4" fmla="*/ 504500 w 556201"/>
                  <a:gd name="connsiteY4" fmla="*/ 374371 h 649768"/>
                  <a:gd name="connsiteX5" fmla="*/ 67488 w 556201"/>
                  <a:gd name="connsiteY5" fmla="*/ 94938 h 649768"/>
                  <a:gd name="connsiteX6" fmla="*/ 67488 w 556201"/>
                  <a:gd name="connsiteY6" fmla="*/ 616170 h 649768"/>
                  <a:gd name="connsiteX7" fmla="*/ 33890 w 556201"/>
                  <a:gd name="connsiteY7" fmla="*/ 649768 h 649768"/>
                  <a:gd name="connsiteX8" fmla="*/ 292 w 556201"/>
                  <a:gd name="connsiteY8" fmla="*/ 616170 h 649768"/>
                  <a:gd name="connsiteX9" fmla="*/ 292 w 556201"/>
                  <a:gd name="connsiteY9" fmla="*/ 38362 h 649768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  <a:gd name="connsiteX0" fmla="*/ 0 w 555909"/>
                  <a:gd name="connsiteY0" fmla="*/ 38744 h 650150"/>
                  <a:gd name="connsiteX1" fmla="*/ 53608 w 555909"/>
                  <a:gd name="connsiteY1" fmla="*/ 6872 h 650150"/>
                  <a:gd name="connsiteX2" fmla="*/ 540407 w 555909"/>
                  <a:gd name="connsiteY2" fmla="*/ 318141 h 650150"/>
                  <a:gd name="connsiteX3" fmla="*/ 550614 w 555909"/>
                  <a:gd name="connsiteY3" fmla="*/ 364546 h 650150"/>
                  <a:gd name="connsiteX4" fmla="*/ 504208 w 555909"/>
                  <a:gd name="connsiteY4" fmla="*/ 374753 h 650150"/>
                  <a:gd name="connsiteX5" fmla="*/ 67196 w 555909"/>
                  <a:gd name="connsiteY5" fmla="*/ 95320 h 650150"/>
                  <a:gd name="connsiteX6" fmla="*/ 67196 w 555909"/>
                  <a:gd name="connsiteY6" fmla="*/ 616552 h 650150"/>
                  <a:gd name="connsiteX7" fmla="*/ 33598 w 555909"/>
                  <a:gd name="connsiteY7" fmla="*/ 650150 h 650150"/>
                  <a:gd name="connsiteX8" fmla="*/ 0 w 555909"/>
                  <a:gd name="connsiteY8" fmla="*/ 616552 h 650150"/>
                  <a:gd name="connsiteX9" fmla="*/ 0 w 555909"/>
                  <a:gd name="connsiteY9" fmla="*/ 38744 h 6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09" h="650150">
                    <a:moveTo>
                      <a:pt x="0" y="38744"/>
                    </a:moveTo>
                    <a:cubicBezTo>
                      <a:pt x="1403" y="9928"/>
                      <a:pt x="23720" y="-11602"/>
                      <a:pt x="53608" y="6872"/>
                    </a:cubicBezTo>
                    <a:lnTo>
                      <a:pt x="540407" y="318141"/>
                    </a:lnTo>
                    <a:cubicBezTo>
                      <a:pt x="556040" y="328137"/>
                      <a:pt x="560610" y="348913"/>
                      <a:pt x="550614" y="364546"/>
                    </a:cubicBezTo>
                    <a:cubicBezTo>
                      <a:pt x="540618" y="380180"/>
                      <a:pt x="519842" y="384750"/>
                      <a:pt x="504208" y="374753"/>
                    </a:cubicBezTo>
                    <a:lnTo>
                      <a:pt x="67196" y="95320"/>
                    </a:lnTo>
                    <a:lnTo>
                      <a:pt x="67196" y="616552"/>
                    </a:lnTo>
                    <a:cubicBezTo>
                      <a:pt x="67196" y="635108"/>
                      <a:pt x="52154" y="650150"/>
                      <a:pt x="33598" y="650150"/>
                    </a:cubicBezTo>
                    <a:cubicBezTo>
                      <a:pt x="15042" y="650150"/>
                      <a:pt x="0" y="635108"/>
                      <a:pt x="0" y="616552"/>
                    </a:cubicBezTo>
                    <a:lnTo>
                      <a:pt x="0" y="3874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98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883858-8B22-EF72-8897-C80B907C6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</p:spPr>
        <p:txBody>
          <a:bodyPr>
            <a:normAutofit/>
          </a:bodyPr>
          <a:lstStyle/>
          <a:p>
            <a:r>
              <a:rPr lang="en-US" dirty="0">
                <a:latin typeface="Poppins Medium" pitchFamily="2" charset="77"/>
                <a:cs typeface="Poppins Medium" pitchFamily="2" charset="77"/>
              </a:rPr>
              <a:t>What Does Your Team Need More Of?</a:t>
            </a:r>
          </a:p>
        </p:txBody>
      </p:sp>
    </p:spTree>
    <p:extLst>
      <p:ext uri="{BB962C8B-B14F-4D97-AF65-F5344CB8AC3E}">
        <p14:creationId xmlns:p14="http://schemas.microsoft.com/office/powerpoint/2010/main" val="3130908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Five Attributes of a High-Performing Team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997707"/>
            <a:ext cx="2395483" cy="4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Team Cohesion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E4ED17C-EF74-07C9-1D0F-807FE971EA25}"/>
              </a:ext>
            </a:extLst>
          </p:cNvPr>
          <p:cNvSpPr/>
          <p:nvPr/>
        </p:nvSpPr>
        <p:spPr>
          <a:xfrm>
            <a:off x="1497980" y="190765"/>
            <a:ext cx="6148039" cy="3779653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AC5AE-3E9C-4340-24DE-6D515F3BFF1C}"/>
              </a:ext>
            </a:extLst>
          </p:cNvPr>
          <p:cNvSpPr txBox="1"/>
          <p:nvPr/>
        </p:nvSpPr>
        <p:spPr>
          <a:xfrm>
            <a:off x="3025139" y="3538483"/>
            <a:ext cx="30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Foundation of Trust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21A4B-C21D-6F0D-F10B-B9EB289A647A}"/>
              </a:ext>
            </a:extLst>
          </p:cNvPr>
          <p:cNvSpPr txBox="1"/>
          <p:nvPr/>
        </p:nvSpPr>
        <p:spPr>
          <a:xfrm>
            <a:off x="3025139" y="3017300"/>
            <a:ext cx="30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Healthy Conflict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0FF9E-7B79-B2B6-5F2D-B9A3380FFBC5}"/>
              </a:ext>
            </a:extLst>
          </p:cNvPr>
          <p:cNvSpPr txBox="1"/>
          <p:nvPr/>
        </p:nvSpPr>
        <p:spPr>
          <a:xfrm>
            <a:off x="3025139" y="2496117"/>
            <a:ext cx="30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Clear Commitments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77BFF-DD43-7752-5E21-40F72EFA624C}"/>
              </a:ext>
            </a:extLst>
          </p:cNvPr>
          <p:cNvSpPr txBox="1"/>
          <p:nvPr/>
        </p:nvSpPr>
        <p:spPr>
          <a:xfrm>
            <a:off x="3612000" y="1697934"/>
            <a:ext cx="191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Shared Accountability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57625-D461-C151-FE36-E38D2008A222}"/>
              </a:ext>
            </a:extLst>
          </p:cNvPr>
          <p:cNvSpPr txBox="1"/>
          <p:nvPr/>
        </p:nvSpPr>
        <p:spPr>
          <a:xfrm>
            <a:off x="3812775" y="899751"/>
            <a:ext cx="151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 on Results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957073-EB26-B26D-6F36-E1EF34731372}"/>
              </a:ext>
            </a:extLst>
          </p:cNvPr>
          <p:cNvCxnSpPr>
            <a:cxnSpLocks/>
          </p:cNvCxnSpPr>
          <p:nvPr/>
        </p:nvCxnSpPr>
        <p:spPr>
          <a:xfrm>
            <a:off x="1981200" y="3462832"/>
            <a:ext cx="5219700" cy="0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A432C7-7591-FFCE-AA2A-D826547136CC}"/>
              </a:ext>
            </a:extLst>
          </p:cNvPr>
          <p:cNvCxnSpPr>
            <a:cxnSpLocks/>
          </p:cNvCxnSpPr>
          <p:nvPr/>
        </p:nvCxnSpPr>
        <p:spPr>
          <a:xfrm>
            <a:off x="2392680" y="2926409"/>
            <a:ext cx="4373880" cy="0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DA995E-975F-911C-E587-1A96638C12E2}"/>
              </a:ext>
            </a:extLst>
          </p:cNvPr>
          <p:cNvCxnSpPr>
            <a:cxnSpLocks/>
          </p:cNvCxnSpPr>
          <p:nvPr/>
        </p:nvCxnSpPr>
        <p:spPr>
          <a:xfrm>
            <a:off x="2887980" y="2395483"/>
            <a:ext cx="3398520" cy="0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481A43-7C9F-A015-CE9D-0A07735ACB6D}"/>
              </a:ext>
            </a:extLst>
          </p:cNvPr>
          <p:cNvCxnSpPr>
            <a:cxnSpLocks/>
          </p:cNvCxnSpPr>
          <p:nvPr/>
        </p:nvCxnSpPr>
        <p:spPr>
          <a:xfrm>
            <a:off x="3489960" y="1599422"/>
            <a:ext cx="2194560" cy="0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7D5E229-00F1-48F1-57EF-9E0EE8F393F2}"/>
              </a:ext>
            </a:extLst>
          </p:cNvPr>
          <p:cNvSpPr/>
          <p:nvPr/>
        </p:nvSpPr>
        <p:spPr>
          <a:xfrm>
            <a:off x="1303968" y="3364268"/>
            <a:ext cx="418764" cy="4187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1D9AAF-891B-ADC4-2F12-613FD657F0A3}"/>
              </a:ext>
            </a:extLst>
          </p:cNvPr>
          <p:cNvSpPr/>
          <p:nvPr/>
        </p:nvSpPr>
        <p:spPr>
          <a:xfrm>
            <a:off x="1717911" y="2836113"/>
            <a:ext cx="418764" cy="4187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D19589-0669-9C3B-0C92-CE2B4BAC4BEC}"/>
              </a:ext>
            </a:extLst>
          </p:cNvPr>
          <p:cNvSpPr/>
          <p:nvPr/>
        </p:nvSpPr>
        <p:spPr>
          <a:xfrm>
            <a:off x="2162897" y="2299497"/>
            <a:ext cx="418764" cy="4187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3A2E62-E71A-A940-62C2-1AB6FB7FD171}"/>
              </a:ext>
            </a:extLst>
          </p:cNvPr>
          <p:cNvSpPr/>
          <p:nvPr/>
        </p:nvSpPr>
        <p:spPr>
          <a:xfrm>
            <a:off x="2736083" y="1588869"/>
            <a:ext cx="418764" cy="4187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B09CE4-025C-2E26-CAE5-7FC6F52B17D3}"/>
              </a:ext>
            </a:extLst>
          </p:cNvPr>
          <p:cNvSpPr/>
          <p:nvPr/>
        </p:nvSpPr>
        <p:spPr>
          <a:xfrm>
            <a:off x="3377572" y="812771"/>
            <a:ext cx="418764" cy="4187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9435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Journey begins with first step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545;p39">
            <a:extLst>
              <a:ext uri="{FF2B5EF4-FFF2-40B4-BE49-F238E27FC236}">
                <a16:creationId xmlns:a16="http://schemas.microsoft.com/office/drawing/2014/main" id="{82F645BF-0338-99A5-E938-CEB62A9F118C}"/>
              </a:ext>
            </a:extLst>
          </p:cNvPr>
          <p:cNvSpPr/>
          <p:nvPr/>
        </p:nvSpPr>
        <p:spPr>
          <a:xfrm>
            <a:off x="133368" y="1140033"/>
            <a:ext cx="2618016" cy="20984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38100" dir="2700000" algn="tl" rotWithShape="0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547;p39">
            <a:extLst>
              <a:ext uri="{FF2B5EF4-FFF2-40B4-BE49-F238E27FC236}">
                <a16:creationId xmlns:a16="http://schemas.microsoft.com/office/drawing/2014/main" id="{D70BECBB-55E0-9B1C-8621-2E22B405CA2A}"/>
              </a:ext>
            </a:extLst>
          </p:cNvPr>
          <p:cNvSpPr/>
          <p:nvPr/>
        </p:nvSpPr>
        <p:spPr>
          <a:xfrm>
            <a:off x="133332" y="1907827"/>
            <a:ext cx="2618016" cy="24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i="1" u="none" strike="noStrike" cap="none" dirty="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If you’re a team leader …</a:t>
            </a:r>
            <a:endParaRPr sz="1200" b="1" i="1" u="none" strike="noStrike" cap="none" dirty="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Google Shape;255;p27">
            <a:extLst>
              <a:ext uri="{FF2B5EF4-FFF2-40B4-BE49-F238E27FC236}">
                <a16:creationId xmlns:a16="http://schemas.microsoft.com/office/drawing/2014/main" id="{F07FF2FA-4A42-1F7C-29D1-34F1EC1F45D3}"/>
              </a:ext>
            </a:extLst>
          </p:cNvPr>
          <p:cNvSpPr/>
          <p:nvPr/>
        </p:nvSpPr>
        <p:spPr>
          <a:xfrm rot="18971504">
            <a:off x="1215147" y="1229674"/>
            <a:ext cx="454385" cy="48052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45;p39">
            <a:extLst>
              <a:ext uri="{FF2B5EF4-FFF2-40B4-BE49-F238E27FC236}">
                <a16:creationId xmlns:a16="http://schemas.microsoft.com/office/drawing/2014/main" id="{E2575872-7C1F-2194-1C48-818E74630667}"/>
              </a:ext>
            </a:extLst>
          </p:cNvPr>
          <p:cNvSpPr/>
          <p:nvPr/>
        </p:nvSpPr>
        <p:spPr>
          <a:xfrm>
            <a:off x="3263010" y="1139275"/>
            <a:ext cx="2618016" cy="20984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38100" dir="2700000" algn="tl" rotWithShape="0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55;p27">
            <a:extLst>
              <a:ext uri="{FF2B5EF4-FFF2-40B4-BE49-F238E27FC236}">
                <a16:creationId xmlns:a16="http://schemas.microsoft.com/office/drawing/2014/main" id="{D0DAF073-0AC4-7FDC-60C2-98D2299F91A1}"/>
              </a:ext>
            </a:extLst>
          </p:cNvPr>
          <p:cNvSpPr/>
          <p:nvPr/>
        </p:nvSpPr>
        <p:spPr>
          <a:xfrm rot="18971504">
            <a:off x="4314568" y="1229675"/>
            <a:ext cx="454385" cy="48052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45;p39">
            <a:extLst>
              <a:ext uri="{FF2B5EF4-FFF2-40B4-BE49-F238E27FC236}">
                <a16:creationId xmlns:a16="http://schemas.microsoft.com/office/drawing/2014/main" id="{11CF428E-511D-53B0-6B22-01314FC156B4}"/>
              </a:ext>
            </a:extLst>
          </p:cNvPr>
          <p:cNvSpPr/>
          <p:nvPr/>
        </p:nvSpPr>
        <p:spPr>
          <a:xfrm>
            <a:off x="6392616" y="1139275"/>
            <a:ext cx="2618016" cy="20984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38100" dir="2700000" algn="tl" rotWithShape="0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255;p27">
            <a:extLst>
              <a:ext uri="{FF2B5EF4-FFF2-40B4-BE49-F238E27FC236}">
                <a16:creationId xmlns:a16="http://schemas.microsoft.com/office/drawing/2014/main" id="{244E5343-03D3-6A8A-F54B-CA834911D727}"/>
              </a:ext>
            </a:extLst>
          </p:cNvPr>
          <p:cNvSpPr/>
          <p:nvPr/>
        </p:nvSpPr>
        <p:spPr>
          <a:xfrm rot="18971504">
            <a:off x="7474502" y="1241842"/>
            <a:ext cx="454385" cy="48052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547;p39">
            <a:extLst>
              <a:ext uri="{FF2B5EF4-FFF2-40B4-BE49-F238E27FC236}">
                <a16:creationId xmlns:a16="http://schemas.microsoft.com/office/drawing/2014/main" id="{2AAE5681-FCC4-C7FF-CBD4-B2C1C2BB117E}"/>
              </a:ext>
            </a:extLst>
          </p:cNvPr>
          <p:cNvSpPr/>
          <p:nvPr/>
        </p:nvSpPr>
        <p:spPr>
          <a:xfrm>
            <a:off x="3262938" y="1907827"/>
            <a:ext cx="2618016" cy="24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i="1" u="none" strike="noStrike" cap="none" dirty="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If you’re a team member …</a:t>
            </a:r>
            <a:endParaRPr sz="1200" b="1" i="1" u="none" strike="noStrike" cap="none" dirty="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Google Shape;547;p39">
            <a:extLst>
              <a:ext uri="{FF2B5EF4-FFF2-40B4-BE49-F238E27FC236}">
                <a16:creationId xmlns:a16="http://schemas.microsoft.com/office/drawing/2014/main" id="{3992F66C-546E-6C4B-B826-7DDC719E2AB4}"/>
              </a:ext>
            </a:extLst>
          </p:cNvPr>
          <p:cNvSpPr/>
          <p:nvPr/>
        </p:nvSpPr>
        <p:spPr>
          <a:xfrm>
            <a:off x="6385235" y="1907827"/>
            <a:ext cx="2618016" cy="24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i="1" u="none" strike="noStrike" cap="none" dirty="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If you’re a service provider …</a:t>
            </a:r>
            <a:endParaRPr sz="1200" b="1" i="1" u="none" strike="noStrike" cap="none" dirty="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Google Shape;547;p39">
            <a:extLst>
              <a:ext uri="{FF2B5EF4-FFF2-40B4-BE49-F238E27FC236}">
                <a16:creationId xmlns:a16="http://schemas.microsoft.com/office/drawing/2014/main" id="{76873BFF-E585-E554-8303-D9155612FF25}"/>
              </a:ext>
            </a:extLst>
          </p:cNvPr>
          <p:cNvSpPr/>
          <p:nvPr/>
        </p:nvSpPr>
        <p:spPr>
          <a:xfrm>
            <a:off x="133332" y="2327380"/>
            <a:ext cx="2618016" cy="66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u="none" strike="noStrike" cap="none" dirty="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Make a plan and own it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u="none" strike="noStrike" cap="none" dirty="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Talk openly with your team</a:t>
            </a:r>
            <a:endParaRPr sz="1200" u="none" strike="noStrike" cap="none" dirty="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Google Shape;547;p39">
            <a:extLst>
              <a:ext uri="{FF2B5EF4-FFF2-40B4-BE49-F238E27FC236}">
                <a16:creationId xmlns:a16="http://schemas.microsoft.com/office/drawing/2014/main" id="{DB531624-F9A9-4D07-36CB-E16740CC0B1E}"/>
              </a:ext>
            </a:extLst>
          </p:cNvPr>
          <p:cNvSpPr/>
          <p:nvPr/>
        </p:nvSpPr>
        <p:spPr>
          <a:xfrm>
            <a:off x="3262938" y="2327380"/>
            <a:ext cx="2618016" cy="66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u="none" strike="noStrike" cap="none" dirty="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Learn about your teammates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u="none" strike="noStrike" cap="none" dirty="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u="none" strike="noStrike" cap="none" dirty="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Lead by example</a:t>
            </a:r>
            <a:endParaRPr sz="1200" u="none" strike="noStrike" cap="none" dirty="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Google Shape;547;p39">
            <a:extLst>
              <a:ext uri="{FF2B5EF4-FFF2-40B4-BE49-F238E27FC236}">
                <a16:creationId xmlns:a16="http://schemas.microsoft.com/office/drawing/2014/main" id="{EFCB02EF-EA40-3A13-3722-B018A913D7E4}"/>
              </a:ext>
            </a:extLst>
          </p:cNvPr>
          <p:cNvSpPr/>
          <p:nvPr/>
        </p:nvSpPr>
        <p:spPr>
          <a:xfrm>
            <a:off x="6385235" y="2327380"/>
            <a:ext cx="2618016" cy="66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u="none" strike="noStrike" cap="none" dirty="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Be open to feedback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u="none" strike="noStrike" cap="none" dirty="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7B7B7B"/>
                </a:solidFill>
                <a:latin typeface="Poppins"/>
                <a:ea typeface="Poppins"/>
                <a:cs typeface="Poppins"/>
                <a:sym typeface="Poppins"/>
              </a:rPr>
              <a:t>Be authentic &amp; build trust</a:t>
            </a:r>
            <a:endParaRPr sz="1200" u="none" strike="noStrike" cap="none" dirty="0">
              <a:solidFill>
                <a:srgbClr val="7B7B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771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2" grpId="0" animBg="1"/>
      <p:bldP spid="14" grpId="0" animBg="1"/>
      <p:bldP spid="9" grpId="0" animBg="1"/>
      <p:bldP spid="11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B046B09D-6D59-6FC8-F68B-7E5F30E16743}"/>
              </a:ext>
            </a:extLst>
          </p:cNvPr>
          <p:cNvSpPr txBox="1">
            <a:spLocks/>
          </p:cNvSpPr>
          <p:nvPr/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!!!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E5B9BB-02CB-825F-D13A-D6A7929DC850}"/>
              </a:ext>
            </a:extLst>
          </p:cNvPr>
          <p:cNvSpPr/>
          <p:nvPr/>
        </p:nvSpPr>
        <p:spPr>
          <a:xfrm>
            <a:off x="685800" y="4297680"/>
            <a:ext cx="7688580" cy="472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60D89-BB40-09D9-93FE-915B4D3E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31" y="4110974"/>
            <a:ext cx="5288738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4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39"/>
          <p:cNvPicPr preferRelativeResize="0"/>
          <p:nvPr/>
        </p:nvPicPr>
        <p:blipFill rotWithShape="1">
          <a:blip r:embed="rId3">
            <a:alphaModFix/>
          </a:blip>
          <a:srcRect l="41396" r="9982"/>
          <a:stretch/>
        </p:blipFill>
        <p:spPr>
          <a:xfrm>
            <a:off x="5392750" y="0"/>
            <a:ext cx="3751250" cy="514224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9"/>
          <p:cNvSpPr txBox="1"/>
          <p:nvPr/>
        </p:nvSpPr>
        <p:spPr>
          <a:xfrm>
            <a:off x="565874" y="400950"/>
            <a:ext cx="482687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Importance of Teamwork</a:t>
            </a:r>
            <a:endParaRPr sz="2800" b="0" i="0" u="none" strike="noStrike" cap="none" dirty="0">
              <a:solidFill>
                <a:schemeClr val="accent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82E0DF-B922-73DD-5296-B01311D41F7E}"/>
              </a:ext>
            </a:extLst>
          </p:cNvPr>
          <p:cNvSpPr/>
          <p:nvPr/>
        </p:nvSpPr>
        <p:spPr>
          <a:xfrm>
            <a:off x="733886" y="964504"/>
            <a:ext cx="2385060" cy="4343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Problem Solving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927599-9CEF-63BD-E32F-96105FEC52DA}"/>
              </a:ext>
            </a:extLst>
          </p:cNvPr>
          <p:cNvSpPr/>
          <p:nvPr/>
        </p:nvSpPr>
        <p:spPr>
          <a:xfrm>
            <a:off x="1667336" y="1458900"/>
            <a:ext cx="2385060" cy="4343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Innovation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5DE079-E2F1-3DB8-4EB7-5B66D7E27C23}"/>
              </a:ext>
            </a:extLst>
          </p:cNvPr>
          <p:cNvSpPr/>
          <p:nvPr/>
        </p:nvSpPr>
        <p:spPr>
          <a:xfrm>
            <a:off x="2600786" y="1953296"/>
            <a:ext cx="2385060" cy="4343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Happiness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C95A98-D553-815E-4F76-575840EAB217}"/>
              </a:ext>
            </a:extLst>
          </p:cNvPr>
          <p:cNvSpPr/>
          <p:nvPr/>
        </p:nvSpPr>
        <p:spPr>
          <a:xfrm>
            <a:off x="3534236" y="2447692"/>
            <a:ext cx="2385060" cy="4343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 Growth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DFD09F-AAE7-6429-5D6C-2D8EA03FFD2B}"/>
              </a:ext>
            </a:extLst>
          </p:cNvPr>
          <p:cNvSpPr/>
          <p:nvPr/>
        </p:nvSpPr>
        <p:spPr>
          <a:xfrm>
            <a:off x="5666566" y="3930880"/>
            <a:ext cx="2385060" cy="4343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Sustained Performance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0792B2-B676-BB1D-5E19-F4A7D434E126}"/>
              </a:ext>
            </a:extLst>
          </p:cNvPr>
          <p:cNvSpPr/>
          <p:nvPr/>
        </p:nvSpPr>
        <p:spPr>
          <a:xfrm>
            <a:off x="6334586" y="4425273"/>
            <a:ext cx="2385060" cy="4343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Career Mobility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329138-31FE-15A7-A12C-9B1C964DE2A2}"/>
              </a:ext>
            </a:extLst>
          </p:cNvPr>
          <p:cNvSpPr/>
          <p:nvPr/>
        </p:nvSpPr>
        <p:spPr>
          <a:xfrm>
            <a:off x="4998546" y="3436484"/>
            <a:ext cx="2385060" cy="4343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Productivity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1D4D34-27C6-79D4-5FB4-B01FA08B9870}"/>
              </a:ext>
            </a:extLst>
          </p:cNvPr>
          <p:cNvSpPr/>
          <p:nvPr/>
        </p:nvSpPr>
        <p:spPr>
          <a:xfrm>
            <a:off x="4330526" y="2942088"/>
            <a:ext cx="2385060" cy="4343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Efficiency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8FE477-CB6F-2C68-55D8-FF911A3FCCF4}"/>
              </a:ext>
            </a:extLst>
          </p:cNvPr>
          <p:cNvSpPr/>
          <p:nvPr/>
        </p:nvSpPr>
        <p:spPr>
          <a:xfrm>
            <a:off x="-1514266" y="2955989"/>
            <a:ext cx="2385060" cy="434340"/>
          </a:xfrm>
          <a:prstGeom prst="roundRect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0B5609-4588-88D1-4D90-A9BC55015654}"/>
              </a:ext>
            </a:extLst>
          </p:cNvPr>
          <p:cNvSpPr/>
          <p:nvPr/>
        </p:nvSpPr>
        <p:spPr>
          <a:xfrm>
            <a:off x="-580816" y="3450385"/>
            <a:ext cx="2385060" cy="434340"/>
          </a:xfrm>
          <a:prstGeom prst="roundRect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4526D67-511D-B556-2664-32978873FA06}"/>
              </a:ext>
            </a:extLst>
          </p:cNvPr>
          <p:cNvSpPr/>
          <p:nvPr/>
        </p:nvSpPr>
        <p:spPr>
          <a:xfrm>
            <a:off x="352634" y="3944781"/>
            <a:ext cx="2385060" cy="434340"/>
          </a:xfrm>
          <a:prstGeom prst="roundRect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222A0B-F7C2-A6EF-5721-4C99717E2C61}"/>
              </a:ext>
            </a:extLst>
          </p:cNvPr>
          <p:cNvSpPr/>
          <p:nvPr/>
        </p:nvSpPr>
        <p:spPr>
          <a:xfrm>
            <a:off x="1286084" y="4439177"/>
            <a:ext cx="2385060" cy="434340"/>
          </a:xfrm>
          <a:prstGeom prst="roundRect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AD0B88-1E6E-62B7-E95D-2E1AD75159E0}"/>
              </a:ext>
            </a:extLst>
          </p:cNvPr>
          <p:cNvSpPr/>
          <p:nvPr/>
        </p:nvSpPr>
        <p:spPr>
          <a:xfrm>
            <a:off x="2082374" y="4933573"/>
            <a:ext cx="2385060" cy="434340"/>
          </a:xfrm>
          <a:prstGeom prst="roundRect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Mission: Build High Functioning Teams</a:t>
            </a:r>
            <a:endParaRPr sz="2800" b="0" i="0" u="none" strike="noStrike" cap="non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12749" y="2945874"/>
            <a:ext cx="27558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9050" dir="588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3194098" y="2945874"/>
            <a:ext cx="2755800" cy="914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57163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6375447" y="2945874"/>
            <a:ext cx="27558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85738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12747" y="3156985"/>
            <a:ext cx="2755800" cy="28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400" b="0" i="0" u="none" strike="noStrike" cap="none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Find the right teammates …</a:t>
            </a: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3194096" y="3156985"/>
            <a:ext cx="27558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buSzPts val="1600"/>
            </a:pPr>
            <a:r>
              <a:rPr lang="en-US" sz="14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Organized into their strengths and ideal roles …</a:t>
            </a:r>
            <a:endParaRPr sz="1400" b="0" i="0" u="none" strike="noStrike" cap="non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6375443" y="3156985"/>
            <a:ext cx="27558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Working together as one to maximize performance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picture containing text, sign, document, screenshot&#10;&#10;Description automatically generated">
            <a:extLst>
              <a:ext uri="{FF2B5EF4-FFF2-40B4-BE49-F238E27FC236}">
                <a16:creationId xmlns:a16="http://schemas.microsoft.com/office/drawing/2014/main" id="{C5AC31BB-19B0-F6E6-C9E2-7A36CBF0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8" y="83463"/>
            <a:ext cx="1643852" cy="2539573"/>
          </a:xfrm>
          <a:prstGeom prst="rect">
            <a:avLst/>
          </a:prstGeom>
        </p:spPr>
      </p:pic>
      <p:pic>
        <p:nvPicPr>
          <p:cNvPr id="3" name="Picture 2" descr="A picture containing text, outdoor, screenshot, sign&#10;&#10;Description automatically generated">
            <a:extLst>
              <a:ext uri="{FF2B5EF4-FFF2-40B4-BE49-F238E27FC236}">
                <a16:creationId xmlns:a16="http://schemas.microsoft.com/office/drawing/2014/main" id="{8FDEBBDA-00B4-65D9-CDAA-554275C2D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283" y="83463"/>
            <a:ext cx="1676119" cy="2539574"/>
          </a:xfrm>
          <a:prstGeom prst="rect">
            <a:avLst/>
          </a:prstGeom>
        </p:spPr>
      </p:pic>
      <p:pic>
        <p:nvPicPr>
          <p:cNvPr id="4" name="Picture 2" descr="The 6 Types of Working Genius: A Better Way to Understand Your Gifts, Your  Frustrations, and Your Team: Lencioni, Patrick M.: 9781637743294:  Amazon.com: Books">
            <a:extLst>
              <a:ext uri="{FF2B5EF4-FFF2-40B4-BE49-F238E27FC236}">
                <a16:creationId xmlns:a16="http://schemas.microsoft.com/office/drawing/2014/main" id="{45402EF9-021E-B925-A787-3F6DA4927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39" y="83461"/>
            <a:ext cx="1683643" cy="25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5F61E0-6DF3-CAC7-538F-3DF96613F1FD}"/>
              </a:ext>
            </a:extLst>
          </p:cNvPr>
          <p:cNvSpPr/>
          <p:nvPr/>
        </p:nvSpPr>
        <p:spPr>
          <a:xfrm>
            <a:off x="6319024" y="32657"/>
            <a:ext cx="2824976" cy="3886200"/>
          </a:xfrm>
          <a:prstGeom prst="rect">
            <a:avLst/>
          </a:prstGeom>
          <a:noFill/>
          <a:ln>
            <a:solidFill>
              <a:schemeClr val="accent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6" grpId="0" animBg="1"/>
      <p:bldP spid="247" grpId="0" animBg="1"/>
      <p:bldP spid="248" grpId="0"/>
      <p:bldP spid="249" grpId="0"/>
      <p:bldP spid="250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women sitting around table using laptops">
            <a:extLst>
              <a:ext uri="{FF2B5EF4-FFF2-40B4-BE49-F238E27FC236}">
                <a16:creationId xmlns:a16="http://schemas.microsoft.com/office/drawing/2014/main" id="{68869027-2EFD-D152-D308-2F7726D34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0" t="-862" r="8003" b="835"/>
          <a:stretch/>
        </p:blipFill>
        <p:spPr bwMode="auto">
          <a:xfrm rot="16200000">
            <a:off x="4764024" y="457200"/>
            <a:ext cx="521208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" name="Google Shape;376;p33"/>
          <p:cNvSpPr/>
          <p:nvPr/>
        </p:nvSpPr>
        <p:spPr>
          <a:xfrm>
            <a:off x="5175" y="3126900"/>
            <a:ext cx="3065400" cy="20301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3"/>
          <p:cNvSpPr/>
          <p:nvPr/>
        </p:nvSpPr>
        <p:spPr>
          <a:xfrm>
            <a:off x="3075013" y="3126900"/>
            <a:ext cx="3035400" cy="20301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3"/>
          <p:cNvSpPr/>
          <p:nvPr/>
        </p:nvSpPr>
        <p:spPr>
          <a:xfrm>
            <a:off x="3064663" y="1096750"/>
            <a:ext cx="3056100" cy="20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3"/>
          <p:cNvSpPr/>
          <p:nvPr/>
        </p:nvSpPr>
        <p:spPr>
          <a:xfrm>
            <a:off x="-375" y="1096750"/>
            <a:ext cx="30765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763125" y="355925"/>
            <a:ext cx="423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Plan for Today</a:t>
            </a:r>
            <a:endParaRPr sz="2800" b="0" i="0" u="none" strike="noStrike" cap="none">
              <a:solidFill>
                <a:schemeClr val="accent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" name="Google Shape;255;p27">
            <a:extLst>
              <a:ext uri="{FF2B5EF4-FFF2-40B4-BE49-F238E27FC236}">
                <a16:creationId xmlns:a16="http://schemas.microsoft.com/office/drawing/2014/main" id="{57D250D7-F7F7-6ABC-6376-15C108712085}"/>
              </a:ext>
            </a:extLst>
          </p:cNvPr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CF873B-E7FC-5310-0315-7C116878D58A}"/>
              </a:ext>
            </a:extLst>
          </p:cNvPr>
          <p:cNvGrpSpPr/>
          <p:nvPr/>
        </p:nvGrpSpPr>
        <p:grpSpPr>
          <a:xfrm>
            <a:off x="260325" y="1519750"/>
            <a:ext cx="1984775" cy="887341"/>
            <a:chOff x="260325" y="1519750"/>
            <a:chExt cx="1984775" cy="887341"/>
          </a:xfrm>
        </p:grpSpPr>
        <p:sp>
          <p:nvSpPr>
            <p:cNvPr id="382" name="Google Shape;382;p33"/>
            <p:cNvSpPr txBox="1"/>
            <p:nvPr/>
          </p:nvSpPr>
          <p:spPr>
            <a:xfrm>
              <a:off x="830600" y="1760801"/>
              <a:ext cx="14145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Setting the Stage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260325" y="1519750"/>
              <a:ext cx="502800" cy="507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39;p19">
              <a:extLst>
                <a:ext uri="{FF2B5EF4-FFF2-40B4-BE49-F238E27FC236}">
                  <a16:creationId xmlns:a16="http://schemas.microsoft.com/office/drawing/2014/main" id="{5B61D60E-A153-CF3E-B05F-D7DD6821F6EA}"/>
                </a:ext>
              </a:extLst>
            </p:cNvPr>
            <p:cNvSpPr/>
            <p:nvPr/>
          </p:nvSpPr>
          <p:spPr>
            <a:xfrm>
              <a:off x="357671" y="1630206"/>
              <a:ext cx="300495" cy="2683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477" y="7346"/>
                  </a:moveTo>
                  <a:cubicBezTo>
                    <a:pt x="4216" y="6519"/>
                    <a:pt x="5041" y="6957"/>
                    <a:pt x="6171" y="8222"/>
                  </a:cubicBezTo>
                  <a:cubicBezTo>
                    <a:pt x="6563" y="8659"/>
                    <a:pt x="6563" y="8222"/>
                    <a:pt x="6563" y="8222"/>
                  </a:cubicBezTo>
                  <a:cubicBezTo>
                    <a:pt x="6954" y="8222"/>
                    <a:pt x="8084" y="6519"/>
                    <a:pt x="8475" y="6519"/>
                  </a:cubicBezTo>
                  <a:cubicBezTo>
                    <a:pt x="8475" y="6519"/>
                    <a:pt x="8475" y="6519"/>
                    <a:pt x="8475" y="6081"/>
                  </a:cubicBezTo>
                  <a:cubicBezTo>
                    <a:pt x="8084" y="6081"/>
                    <a:pt x="7736" y="5643"/>
                    <a:pt x="7736" y="5205"/>
                  </a:cubicBezTo>
                  <a:cubicBezTo>
                    <a:pt x="5780" y="2189"/>
                    <a:pt x="13082" y="486"/>
                    <a:pt x="11952" y="486"/>
                  </a:cubicBezTo>
                  <a:cubicBezTo>
                    <a:pt x="11169" y="0"/>
                    <a:pt x="8866" y="0"/>
                    <a:pt x="8475" y="0"/>
                  </a:cubicBezTo>
                  <a:cubicBezTo>
                    <a:pt x="7345" y="486"/>
                    <a:pt x="5433" y="1751"/>
                    <a:pt x="4650" y="2627"/>
                  </a:cubicBezTo>
                  <a:cubicBezTo>
                    <a:pt x="3477" y="3503"/>
                    <a:pt x="3129" y="3941"/>
                    <a:pt x="3129" y="3941"/>
                  </a:cubicBezTo>
                  <a:cubicBezTo>
                    <a:pt x="2695" y="4330"/>
                    <a:pt x="3129" y="5205"/>
                    <a:pt x="2303" y="5643"/>
                  </a:cubicBezTo>
                  <a:cubicBezTo>
                    <a:pt x="1565" y="6081"/>
                    <a:pt x="1173" y="5643"/>
                    <a:pt x="782" y="6081"/>
                  </a:cubicBezTo>
                  <a:cubicBezTo>
                    <a:pt x="782" y="6519"/>
                    <a:pt x="391" y="6519"/>
                    <a:pt x="0" y="6957"/>
                  </a:cubicBezTo>
                  <a:lnTo>
                    <a:pt x="0" y="7346"/>
                  </a:lnTo>
                  <a:lnTo>
                    <a:pt x="1565" y="9097"/>
                  </a:lnTo>
                  <a:cubicBezTo>
                    <a:pt x="1565" y="9535"/>
                    <a:pt x="1912" y="9535"/>
                    <a:pt x="2303" y="9535"/>
                  </a:cubicBezTo>
                  <a:cubicBezTo>
                    <a:pt x="2303" y="9097"/>
                    <a:pt x="2695" y="8659"/>
                    <a:pt x="3129" y="8659"/>
                  </a:cubicBezTo>
                  <a:cubicBezTo>
                    <a:pt x="3129" y="8659"/>
                    <a:pt x="3129" y="7346"/>
                    <a:pt x="3477" y="7346"/>
                  </a:cubicBezTo>
                  <a:close/>
                  <a:moveTo>
                    <a:pt x="9648" y="7784"/>
                  </a:moveTo>
                  <a:cubicBezTo>
                    <a:pt x="9257" y="7784"/>
                    <a:pt x="9257" y="7784"/>
                    <a:pt x="9257" y="7784"/>
                  </a:cubicBezTo>
                  <a:cubicBezTo>
                    <a:pt x="7736" y="9097"/>
                    <a:pt x="7736" y="9097"/>
                    <a:pt x="7736" y="9097"/>
                  </a:cubicBezTo>
                  <a:cubicBezTo>
                    <a:pt x="7345" y="9535"/>
                    <a:pt x="7345" y="9535"/>
                    <a:pt x="7345" y="9924"/>
                  </a:cubicBezTo>
                  <a:cubicBezTo>
                    <a:pt x="16559" y="21162"/>
                    <a:pt x="16559" y="21162"/>
                    <a:pt x="16559" y="21162"/>
                  </a:cubicBezTo>
                  <a:cubicBezTo>
                    <a:pt x="16559" y="21600"/>
                    <a:pt x="16993" y="21600"/>
                    <a:pt x="17341" y="21162"/>
                  </a:cubicBezTo>
                  <a:cubicBezTo>
                    <a:pt x="18514" y="20286"/>
                    <a:pt x="18514" y="20286"/>
                    <a:pt x="18514" y="20286"/>
                  </a:cubicBezTo>
                  <a:cubicBezTo>
                    <a:pt x="18514" y="19849"/>
                    <a:pt x="18514" y="19459"/>
                    <a:pt x="18514" y="19459"/>
                  </a:cubicBezTo>
                  <a:lnTo>
                    <a:pt x="9648" y="7784"/>
                  </a:lnTo>
                  <a:close/>
                  <a:moveTo>
                    <a:pt x="21600" y="3065"/>
                  </a:moveTo>
                  <a:cubicBezTo>
                    <a:pt x="21209" y="2189"/>
                    <a:pt x="21209" y="2627"/>
                    <a:pt x="20818" y="2627"/>
                  </a:cubicBezTo>
                  <a:cubicBezTo>
                    <a:pt x="20818" y="3065"/>
                    <a:pt x="20035" y="3941"/>
                    <a:pt x="20035" y="4330"/>
                  </a:cubicBezTo>
                  <a:cubicBezTo>
                    <a:pt x="19644" y="5205"/>
                    <a:pt x="18905" y="6081"/>
                    <a:pt x="17732" y="5205"/>
                  </a:cubicBezTo>
                  <a:cubicBezTo>
                    <a:pt x="16559" y="3941"/>
                    <a:pt x="16993" y="3503"/>
                    <a:pt x="17341" y="3065"/>
                  </a:cubicBezTo>
                  <a:cubicBezTo>
                    <a:pt x="17341" y="2627"/>
                    <a:pt x="18123" y="1362"/>
                    <a:pt x="18123" y="924"/>
                  </a:cubicBezTo>
                  <a:cubicBezTo>
                    <a:pt x="18514" y="924"/>
                    <a:pt x="18123" y="486"/>
                    <a:pt x="17732" y="486"/>
                  </a:cubicBezTo>
                  <a:cubicBezTo>
                    <a:pt x="17341" y="924"/>
                    <a:pt x="15037" y="1751"/>
                    <a:pt x="14646" y="3503"/>
                  </a:cubicBezTo>
                  <a:cubicBezTo>
                    <a:pt x="14255" y="4768"/>
                    <a:pt x="15037" y="6081"/>
                    <a:pt x="13864" y="7346"/>
                  </a:cubicBezTo>
                  <a:cubicBezTo>
                    <a:pt x="12343" y="9097"/>
                    <a:pt x="12343" y="9097"/>
                    <a:pt x="12343" y="9097"/>
                  </a:cubicBezTo>
                  <a:cubicBezTo>
                    <a:pt x="13864" y="11238"/>
                    <a:pt x="13864" y="11238"/>
                    <a:pt x="13864" y="11238"/>
                  </a:cubicBezTo>
                  <a:cubicBezTo>
                    <a:pt x="15820" y="9097"/>
                    <a:pt x="15820" y="9097"/>
                    <a:pt x="15820" y="9097"/>
                  </a:cubicBezTo>
                  <a:cubicBezTo>
                    <a:pt x="16167" y="8659"/>
                    <a:pt x="16993" y="8222"/>
                    <a:pt x="17732" y="8659"/>
                  </a:cubicBezTo>
                  <a:cubicBezTo>
                    <a:pt x="19644" y="9097"/>
                    <a:pt x="20427" y="8222"/>
                    <a:pt x="21209" y="6957"/>
                  </a:cubicBezTo>
                  <a:cubicBezTo>
                    <a:pt x="21600" y="5643"/>
                    <a:pt x="21600" y="3503"/>
                    <a:pt x="21600" y="3065"/>
                  </a:cubicBezTo>
                  <a:close/>
                  <a:moveTo>
                    <a:pt x="3129" y="19459"/>
                  </a:moveTo>
                  <a:cubicBezTo>
                    <a:pt x="2695" y="19849"/>
                    <a:pt x="2695" y="20286"/>
                    <a:pt x="3129" y="20286"/>
                  </a:cubicBezTo>
                  <a:cubicBezTo>
                    <a:pt x="3868" y="21600"/>
                    <a:pt x="3868" y="21600"/>
                    <a:pt x="3868" y="21600"/>
                  </a:cubicBezTo>
                  <a:cubicBezTo>
                    <a:pt x="4216" y="21600"/>
                    <a:pt x="4650" y="21600"/>
                    <a:pt x="4650" y="21162"/>
                  </a:cubicBezTo>
                  <a:cubicBezTo>
                    <a:pt x="10039" y="15568"/>
                    <a:pt x="10039" y="15568"/>
                    <a:pt x="10039" y="15568"/>
                  </a:cubicBezTo>
                  <a:cubicBezTo>
                    <a:pt x="8475" y="13378"/>
                    <a:pt x="8475" y="13378"/>
                    <a:pt x="8475" y="13378"/>
                  </a:cubicBezTo>
                  <a:lnTo>
                    <a:pt x="3129" y="194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7B3C63-F231-B7DC-CF7B-7EA9A2E315F8}"/>
              </a:ext>
            </a:extLst>
          </p:cNvPr>
          <p:cNvGrpSpPr/>
          <p:nvPr/>
        </p:nvGrpSpPr>
        <p:grpSpPr>
          <a:xfrm>
            <a:off x="3332791" y="1519750"/>
            <a:ext cx="2093322" cy="887341"/>
            <a:chOff x="3332791" y="1519750"/>
            <a:chExt cx="2093322" cy="887341"/>
          </a:xfrm>
        </p:grpSpPr>
        <p:sp>
          <p:nvSpPr>
            <p:cNvPr id="385" name="Google Shape;385;p33"/>
            <p:cNvSpPr txBox="1"/>
            <p:nvPr/>
          </p:nvSpPr>
          <p:spPr>
            <a:xfrm>
              <a:off x="3759313" y="1760801"/>
              <a:ext cx="16668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Building the Foundation</a:t>
              </a:r>
              <a:endParaRPr sz="18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3332791" y="1519750"/>
              <a:ext cx="502800" cy="507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3BAC09-7B07-5EEA-C6A3-601ED5CB5F09}"/>
                </a:ext>
              </a:extLst>
            </p:cNvPr>
            <p:cNvGrpSpPr/>
            <p:nvPr/>
          </p:nvGrpSpPr>
          <p:grpSpPr>
            <a:xfrm>
              <a:off x="3435098" y="1619652"/>
              <a:ext cx="298186" cy="282339"/>
              <a:chOff x="6696063" y="5207175"/>
              <a:chExt cx="425521" cy="402908"/>
            </a:xfrm>
            <a:solidFill>
              <a:schemeClr val="tx1"/>
            </a:solidFill>
          </p:grpSpPr>
          <p:sp>
            <p:nvSpPr>
              <p:cNvPr id="21" name="Freeform 1487">
                <a:extLst>
                  <a:ext uri="{FF2B5EF4-FFF2-40B4-BE49-F238E27FC236}">
                    <a16:creationId xmlns:a16="http://schemas.microsoft.com/office/drawing/2014/main" id="{0FB1BF88-E330-142F-4949-186A8A7F362E}"/>
                  </a:ext>
                </a:extLst>
              </p:cNvPr>
              <p:cNvSpPr/>
              <p:nvPr/>
            </p:nvSpPr>
            <p:spPr>
              <a:xfrm>
                <a:off x="6696064" y="5215397"/>
                <a:ext cx="271346" cy="197343"/>
              </a:xfrm>
              <a:custGeom>
                <a:avLst/>
                <a:gdLst>
                  <a:gd name="connsiteX0" fmla="*/ 0 w 1257300"/>
                  <a:gd name="connsiteY0" fmla="*/ 0 h 914400"/>
                  <a:gd name="connsiteX1" fmla="*/ 914400 w 1257300"/>
                  <a:gd name="connsiteY1" fmla="*/ 0 h 914400"/>
                  <a:gd name="connsiteX2" fmla="*/ 914400 w 1257300"/>
                  <a:gd name="connsiteY2" fmla="*/ 273368 h 914400"/>
                  <a:gd name="connsiteX3" fmla="*/ 936390 w 1257300"/>
                  <a:gd name="connsiteY3" fmla="*/ 323745 h 914400"/>
                  <a:gd name="connsiteX4" fmla="*/ 971496 w 1257300"/>
                  <a:gd name="connsiteY4" fmla="*/ 351613 h 914400"/>
                  <a:gd name="connsiteX5" fmla="*/ 1016176 w 1257300"/>
                  <a:gd name="connsiteY5" fmla="*/ 330274 h 914400"/>
                  <a:gd name="connsiteX6" fmla="*/ 1055427 w 1257300"/>
                  <a:gd name="connsiteY6" fmla="*/ 287970 h 914400"/>
                  <a:gd name="connsiteX7" fmla="*/ 1068480 w 1257300"/>
                  <a:gd name="connsiteY7" fmla="*/ 267642 h 914400"/>
                  <a:gd name="connsiteX8" fmla="*/ 1136192 w 1257300"/>
                  <a:gd name="connsiteY8" fmla="*/ 228600 h 914400"/>
                  <a:gd name="connsiteX9" fmla="*/ 1257300 w 1257300"/>
                  <a:gd name="connsiteY9" fmla="*/ 457200 h 914400"/>
                  <a:gd name="connsiteX10" fmla="*/ 1136192 w 1257300"/>
                  <a:gd name="connsiteY10" fmla="*/ 685800 h 914400"/>
                  <a:gd name="connsiteX11" fmla="*/ 1068480 w 1257300"/>
                  <a:gd name="connsiteY11" fmla="*/ 646759 h 914400"/>
                  <a:gd name="connsiteX12" fmla="*/ 1066419 w 1257300"/>
                  <a:gd name="connsiteY12" fmla="*/ 643549 h 914400"/>
                  <a:gd name="connsiteX13" fmla="*/ 1064784 w 1257300"/>
                  <a:gd name="connsiteY13" fmla="*/ 642046 h 914400"/>
                  <a:gd name="connsiteX14" fmla="*/ 971496 w 1257300"/>
                  <a:gd name="connsiteY14" fmla="*/ 567190 h 914400"/>
                  <a:gd name="connsiteX15" fmla="*/ 917386 w 1257300"/>
                  <a:gd name="connsiteY15" fmla="*/ 641576 h 914400"/>
                  <a:gd name="connsiteX16" fmla="*/ 914400 w 1257300"/>
                  <a:gd name="connsiteY16" fmla="*/ 652050 h 914400"/>
                  <a:gd name="connsiteX17" fmla="*/ 914400 w 1257300"/>
                  <a:gd name="connsiteY17" fmla="*/ 914400 h 914400"/>
                  <a:gd name="connsiteX18" fmla="*/ 652050 w 1257300"/>
                  <a:gd name="connsiteY18" fmla="*/ 914400 h 914400"/>
                  <a:gd name="connsiteX19" fmla="*/ 641576 w 1257300"/>
                  <a:gd name="connsiteY19" fmla="*/ 911414 h 914400"/>
                  <a:gd name="connsiteX20" fmla="*/ 567190 w 1257300"/>
                  <a:gd name="connsiteY20" fmla="*/ 857304 h 914400"/>
                  <a:gd name="connsiteX21" fmla="*/ 642046 w 1257300"/>
                  <a:gd name="connsiteY21" fmla="*/ 764016 h 914400"/>
                  <a:gd name="connsiteX22" fmla="*/ 643549 w 1257300"/>
                  <a:gd name="connsiteY22" fmla="*/ 762381 h 914400"/>
                  <a:gd name="connsiteX23" fmla="*/ 646759 w 1257300"/>
                  <a:gd name="connsiteY23" fmla="*/ 760320 h 914400"/>
                  <a:gd name="connsiteX24" fmla="*/ 685800 w 1257300"/>
                  <a:gd name="connsiteY24" fmla="*/ 692608 h 914400"/>
                  <a:gd name="connsiteX25" fmla="*/ 457200 w 1257300"/>
                  <a:gd name="connsiteY25" fmla="*/ 571500 h 914400"/>
                  <a:gd name="connsiteX26" fmla="*/ 228600 w 1257300"/>
                  <a:gd name="connsiteY26" fmla="*/ 692608 h 914400"/>
                  <a:gd name="connsiteX27" fmla="*/ 267642 w 1257300"/>
                  <a:gd name="connsiteY27" fmla="*/ 760320 h 914400"/>
                  <a:gd name="connsiteX28" fmla="*/ 287970 w 1257300"/>
                  <a:gd name="connsiteY28" fmla="*/ 773373 h 914400"/>
                  <a:gd name="connsiteX29" fmla="*/ 330274 w 1257300"/>
                  <a:gd name="connsiteY29" fmla="*/ 812624 h 914400"/>
                  <a:gd name="connsiteX30" fmla="*/ 351613 w 1257300"/>
                  <a:gd name="connsiteY30" fmla="*/ 857304 h 914400"/>
                  <a:gd name="connsiteX31" fmla="*/ 323745 w 1257300"/>
                  <a:gd name="connsiteY31" fmla="*/ 892410 h 914400"/>
                  <a:gd name="connsiteX32" fmla="*/ 273368 w 1257300"/>
                  <a:gd name="connsiteY32" fmla="*/ 914400 h 914400"/>
                  <a:gd name="connsiteX33" fmla="*/ 0 w 1257300"/>
                  <a:gd name="connsiteY33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73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273368"/>
                    </a:lnTo>
                    <a:lnTo>
                      <a:pt x="936390" y="323745"/>
                    </a:lnTo>
                    <a:cubicBezTo>
                      <a:pt x="945689" y="338763"/>
                      <a:pt x="957142" y="349955"/>
                      <a:pt x="971496" y="351613"/>
                    </a:cubicBezTo>
                    <a:cubicBezTo>
                      <a:pt x="985850" y="353272"/>
                      <a:pt x="1001038" y="343981"/>
                      <a:pt x="1016176" y="330274"/>
                    </a:cubicBezTo>
                    <a:lnTo>
                      <a:pt x="1055427" y="287970"/>
                    </a:lnTo>
                    <a:lnTo>
                      <a:pt x="1068480" y="267642"/>
                    </a:lnTo>
                    <a:cubicBezTo>
                      <a:pt x="1087809" y="242993"/>
                      <a:pt x="1111110" y="228600"/>
                      <a:pt x="1136192" y="228600"/>
                    </a:cubicBezTo>
                    <a:cubicBezTo>
                      <a:pt x="1203078" y="228600"/>
                      <a:pt x="1257300" y="330948"/>
                      <a:pt x="1257300" y="457200"/>
                    </a:cubicBezTo>
                    <a:cubicBezTo>
                      <a:pt x="1257300" y="583452"/>
                      <a:pt x="1203078" y="685800"/>
                      <a:pt x="1136192" y="685800"/>
                    </a:cubicBezTo>
                    <a:cubicBezTo>
                      <a:pt x="1111110" y="685800"/>
                      <a:pt x="1087809" y="671408"/>
                      <a:pt x="1068480" y="646759"/>
                    </a:cubicBezTo>
                    <a:lnTo>
                      <a:pt x="1066419" y="643549"/>
                    </a:lnTo>
                    <a:lnTo>
                      <a:pt x="1064784" y="642046"/>
                    </a:lnTo>
                    <a:cubicBezTo>
                      <a:pt x="1032689" y="610732"/>
                      <a:pt x="994463" y="569062"/>
                      <a:pt x="971496" y="567190"/>
                    </a:cubicBezTo>
                    <a:cubicBezTo>
                      <a:pt x="942537" y="568688"/>
                      <a:pt x="927185" y="608734"/>
                      <a:pt x="917386" y="641576"/>
                    </a:cubicBezTo>
                    <a:lnTo>
                      <a:pt x="914400" y="652050"/>
                    </a:lnTo>
                    <a:lnTo>
                      <a:pt x="914400" y="914400"/>
                    </a:lnTo>
                    <a:lnTo>
                      <a:pt x="652050" y="914400"/>
                    </a:lnTo>
                    <a:lnTo>
                      <a:pt x="641576" y="911414"/>
                    </a:lnTo>
                    <a:cubicBezTo>
                      <a:pt x="608734" y="901615"/>
                      <a:pt x="568688" y="886263"/>
                      <a:pt x="567190" y="857304"/>
                    </a:cubicBezTo>
                    <a:cubicBezTo>
                      <a:pt x="569062" y="834337"/>
                      <a:pt x="610732" y="796111"/>
                      <a:pt x="642046" y="764016"/>
                    </a:cubicBezTo>
                    <a:lnTo>
                      <a:pt x="643549" y="762381"/>
                    </a:lnTo>
                    <a:lnTo>
                      <a:pt x="646759" y="760320"/>
                    </a:lnTo>
                    <a:cubicBezTo>
                      <a:pt x="671408" y="740991"/>
                      <a:pt x="685800" y="717690"/>
                      <a:pt x="685800" y="692608"/>
                    </a:cubicBezTo>
                    <a:cubicBezTo>
                      <a:pt x="685800" y="625722"/>
                      <a:pt x="583452" y="571500"/>
                      <a:pt x="457200" y="571500"/>
                    </a:cubicBezTo>
                    <a:cubicBezTo>
                      <a:pt x="330948" y="571500"/>
                      <a:pt x="228600" y="625722"/>
                      <a:pt x="228600" y="692608"/>
                    </a:cubicBezTo>
                    <a:cubicBezTo>
                      <a:pt x="228600" y="717690"/>
                      <a:pt x="242993" y="740991"/>
                      <a:pt x="267642" y="760320"/>
                    </a:cubicBezTo>
                    <a:lnTo>
                      <a:pt x="287970" y="773373"/>
                    </a:lnTo>
                    <a:lnTo>
                      <a:pt x="330274" y="812624"/>
                    </a:lnTo>
                    <a:cubicBezTo>
                      <a:pt x="343981" y="827762"/>
                      <a:pt x="353272" y="842950"/>
                      <a:pt x="351613" y="857304"/>
                    </a:cubicBezTo>
                    <a:cubicBezTo>
                      <a:pt x="349955" y="871658"/>
                      <a:pt x="338763" y="883111"/>
                      <a:pt x="323745" y="892410"/>
                    </a:cubicBezTo>
                    <a:lnTo>
                      <a:pt x="273368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488">
                <a:extLst>
                  <a:ext uri="{FF2B5EF4-FFF2-40B4-BE49-F238E27FC236}">
                    <a16:creationId xmlns:a16="http://schemas.microsoft.com/office/drawing/2014/main" id="{50AE9F9C-6567-9BB3-DE1E-77B343CC7746}"/>
                  </a:ext>
                </a:extLst>
              </p:cNvPr>
              <p:cNvSpPr/>
              <p:nvPr/>
            </p:nvSpPr>
            <p:spPr>
              <a:xfrm rot="10800000">
                <a:off x="6819403" y="5412739"/>
                <a:ext cx="271346" cy="197343"/>
              </a:xfrm>
              <a:custGeom>
                <a:avLst/>
                <a:gdLst>
                  <a:gd name="connsiteX0" fmla="*/ 0 w 1257300"/>
                  <a:gd name="connsiteY0" fmla="*/ 0 h 914400"/>
                  <a:gd name="connsiteX1" fmla="*/ 914400 w 1257300"/>
                  <a:gd name="connsiteY1" fmla="*/ 0 h 914400"/>
                  <a:gd name="connsiteX2" fmla="*/ 914400 w 1257300"/>
                  <a:gd name="connsiteY2" fmla="*/ 273368 h 914400"/>
                  <a:gd name="connsiteX3" fmla="*/ 936390 w 1257300"/>
                  <a:gd name="connsiteY3" fmla="*/ 323745 h 914400"/>
                  <a:gd name="connsiteX4" fmla="*/ 971496 w 1257300"/>
                  <a:gd name="connsiteY4" fmla="*/ 351613 h 914400"/>
                  <a:gd name="connsiteX5" fmla="*/ 1016176 w 1257300"/>
                  <a:gd name="connsiteY5" fmla="*/ 330274 h 914400"/>
                  <a:gd name="connsiteX6" fmla="*/ 1055427 w 1257300"/>
                  <a:gd name="connsiteY6" fmla="*/ 287970 h 914400"/>
                  <a:gd name="connsiteX7" fmla="*/ 1068480 w 1257300"/>
                  <a:gd name="connsiteY7" fmla="*/ 267642 h 914400"/>
                  <a:gd name="connsiteX8" fmla="*/ 1136192 w 1257300"/>
                  <a:gd name="connsiteY8" fmla="*/ 228600 h 914400"/>
                  <a:gd name="connsiteX9" fmla="*/ 1257300 w 1257300"/>
                  <a:gd name="connsiteY9" fmla="*/ 457200 h 914400"/>
                  <a:gd name="connsiteX10" fmla="*/ 1136192 w 1257300"/>
                  <a:gd name="connsiteY10" fmla="*/ 685800 h 914400"/>
                  <a:gd name="connsiteX11" fmla="*/ 1068480 w 1257300"/>
                  <a:gd name="connsiteY11" fmla="*/ 646759 h 914400"/>
                  <a:gd name="connsiteX12" fmla="*/ 1066419 w 1257300"/>
                  <a:gd name="connsiteY12" fmla="*/ 643549 h 914400"/>
                  <a:gd name="connsiteX13" fmla="*/ 1064784 w 1257300"/>
                  <a:gd name="connsiteY13" fmla="*/ 642046 h 914400"/>
                  <a:gd name="connsiteX14" fmla="*/ 971496 w 1257300"/>
                  <a:gd name="connsiteY14" fmla="*/ 567190 h 914400"/>
                  <a:gd name="connsiteX15" fmla="*/ 917386 w 1257300"/>
                  <a:gd name="connsiteY15" fmla="*/ 641576 h 914400"/>
                  <a:gd name="connsiteX16" fmla="*/ 914400 w 1257300"/>
                  <a:gd name="connsiteY16" fmla="*/ 652050 h 914400"/>
                  <a:gd name="connsiteX17" fmla="*/ 914400 w 1257300"/>
                  <a:gd name="connsiteY17" fmla="*/ 914400 h 914400"/>
                  <a:gd name="connsiteX18" fmla="*/ 652050 w 1257300"/>
                  <a:gd name="connsiteY18" fmla="*/ 914400 h 914400"/>
                  <a:gd name="connsiteX19" fmla="*/ 641576 w 1257300"/>
                  <a:gd name="connsiteY19" fmla="*/ 911414 h 914400"/>
                  <a:gd name="connsiteX20" fmla="*/ 567190 w 1257300"/>
                  <a:gd name="connsiteY20" fmla="*/ 857304 h 914400"/>
                  <a:gd name="connsiteX21" fmla="*/ 642046 w 1257300"/>
                  <a:gd name="connsiteY21" fmla="*/ 764016 h 914400"/>
                  <a:gd name="connsiteX22" fmla="*/ 643549 w 1257300"/>
                  <a:gd name="connsiteY22" fmla="*/ 762381 h 914400"/>
                  <a:gd name="connsiteX23" fmla="*/ 646759 w 1257300"/>
                  <a:gd name="connsiteY23" fmla="*/ 760320 h 914400"/>
                  <a:gd name="connsiteX24" fmla="*/ 685800 w 1257300"/>
                  <a:gd name="connsiteY24" fmla="*/ 692608 h 914400"/>
                  <a:gd name="connsiteX25" fmla="*/ 457200 w 1257300"/>
                  <a:gd name="connsiteY25" fmla="*/ 571500 h 914400"/>
                  <a:gd name="connsiteX26" fmla="*/ 228600 w 1257300"/>
                  <a:gd name="connsiteY26" fmla="*/ 692608 h 914400"/>
                  <a:gd name="connsiteX27" fmla="*/ 267642 w 1257300"/>
                  <a:gd name="connsiteY27" fmla="*/ 760320 h 914400"/>
                  <a:gd name="connsiteX28" fmla="*/ 287970 w 1257300"/>
                  <a:gd name="connsiteY28" fmla="*/ 773373 h 914400"/>
                  <a:gd name="connsiteX29" fmla="*/ 330274 w 1257300"/>
                  <a:gd name="connsiteY29" fmla="*/ 812624 h 914400"/>
                  <a:gd name="connsiteX30" fmla="*/ 351613 w 1257300"/>
                  <a:gd name="connsiteY30" fmla="*/ 857304 h 914400"/>
                  <a:gd name="connsiteX31" fmla="*/ 323745 w 1257300"/>
                  <a:gd name="connsiteY31" fmla="*/ 892410 h 914400"/>
                  <a:gd name="connsiteX32" fmla="*/ 273368 w 1257300"/>
                  <a:gd name="connsiteY32" fmla="*/ 914400 h 914400"/>
                  <a:gd name="connsiteX33" fmla="*/ 0 w 1257300"/>
                  <a:gd name="connsiteY33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73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273368"/>
                    </a:lnTo>
                    <a:lnTo>
                      <a:pt x="936390" y="323745"/>
                    </a:lnTo>
                    <a:cubicBezTo>
                      <a:pt x="945689" y="338763"/>
                      <a:pt x="957142" y="349955"/>
                      <a:pt x="971496" y="351613"/>
                    </a:cubicBezTo>
                    <a:cubicBezTo>
                      <a:pt x="985850" y="353272"/>
                      <a:pt x="1001038" y="343981"/>
                      <a:pt x="1016176" y="330274"/>
                    </a:cubicBezTo>
                    <a:lnTo>
                      <a:pt x="1055427" y="287970"/>
                    </a:lnTo>
                    <a:lnTo>
                      <a:pt x="1068480" y="267642"/>
                    </a:lnTo>
                    <a:cubicBezTo>
                      <a:pt x="1087809" y="242993"/>
                      <a:pt x="1111110" y="228600"/>
                      <a:pt x="1136192" y="228600"/>
                    </a:cubicBezTo>
                    <a:cubicBezTo>
                      <a:pt x="1203078" y="228600"/>
                      <a:pt x="1257300" y="330948"/>
                      <a:pt x="1257300" y="457200"/>
                    </a:cubicBezTo>
                    <a:cubicBezTo>
                      <a:pt x="1257300" y="583452"/>
                      <a:pt x="1203078" y="685800"/>
                      <a:pt x="1136192" y="685800"/>
                    </a:cubicBezTo>
                    <a:cubicBezTo>
                      <a:pt x="1111110" y="685800"/>
                      <a:pt x="1087809" y="671408"/>
                      <a:pt x="1068480" y="646759"/>
                    </a:cubicBezTo>
                    <a:lnTo>
                      <a:pt x="1066419" y="643549"/>
                    </a:lnTo>
                    <a:lnTo>
                      <a:pt x="1064784" y="642046"/>
                    </a:lnTo>
                    <a:cubicBezTo>
                      <a:pt x="1032689" y="610732"/>
                      <a:pt x="994463" y="569062"/>
                      <a:pt x="971496" y="567190"/>
                    </a:cubicBezTo>
                    <a:cubicBezTo>
                      <a:pt x="942537" y="568688"/>
                      <a:pt x="927185" y="608734"/>
                      <a:pt x="917386" y="641576"/>
                    </a:cubicBezTo>
                    <a:lnTo>
                      <a:pt x="914400" y="652050"/>
                    </a:lnTo>
                    <a:lnTo>
                      <a:pt x="914400" y="914400"/>
                    </a:lnTo>
                    <a:lnTo>
                      <a:pt x="652050" y="914400"/>
                    </a:lnTo>
                    <a:lnTo>
                      <a:pt x="641576" y="911414"/>
                    </a:lnTo>
                    <a:cubicBezTo>
                      <a:pt x="608734" y="901615"/>
                      <a:pt x="568688" y="886263"/>
                      <a:pt x="567190" y="857304"/>
                    </a:cubicBezTo>
                    <a:cubicBezTo>
                      <a:pt x="569062" y="834337"/>
                      <a:pt x="610732" y="796111"/>
                      <a:pt x="642046" y="764016"/>
                    </a:cubicBezTo>
                    <a:lnTo>
                      <a:pt x="643549" y="762381"/>
                    </a:lnTo>
                    <a:lnTo>
                      <a:pt x="646759" y="760320"/>
                    </a:lnTo>
                    <a:cubicBezTo>
                      <a:pt x="671408" y="740991"/>
                      <a:pt x="685800" y="717690"/>
                      <a:pt x="685800" y="692608"/>
                    </a:cubicBezTo>
                    <a:cubicBezTo>
                      <a:pt x="685800" y="625722"/>
                      <a:pt x="583452" y="571500"/>
                      <a:pt x="457200" y="571500"/>
                    </a:cubicBezTo>
                    <a:cubicBezTo>
                      <a:pt x="330948" y="571500"/>
                      <a:pt x="228600" y="625722"/>
                      <a:pt x="228600" y="692608"/>
                    </a:cubicBezTo>
                    <a:cubicBezTo>
                      <a:pt x="228600" y="717690"/>
                      <a:pt x="242993" y="740991"/>
                      <a:pt x="267642" y="760320"/>
                    </a:cubicBezTo>
                    <a:lnTo>
                      <a:pt x="287970" y="773373"/>
                    </a:lnTo>
                    <a:lnTo>
                      <a:pt x="330274" y="812624"/>
                    </a:lnTo>
                    <a:cubicBezTo>
                      <a:pt x="343981" y="827762"/>
                      <a:pt x="353272" y="842950"/>
                      <a:pt x="351613" y="857304"/>
                    </a:cubicBezTo>
                    <a:cubicBezTo>
                      <a:pt x="349955" y="871658"/>
                      <a:pt x="338763" y="883111"/>
                      <a:pt x="323745" y="892410"/>
                    </a:cubicBezTo>
                    <a:lnTo>
                      <a:pt x="273368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489">
                <a:extLst>
                  <a:ext uri="{FF2B5EF4-FFF2-40B4-BE49-F238E27FC236}">
                    <a16:creationId xmlns:a16="http://schemas.microsoft.com/office/drawing/2014/main" id="{3C4BBE11-3418-58B1-54F0-A9109EE4AA67}"/>
                  </a:ext>
                </a:extLst>
              </p:cNvPr>
              <p:cNvSpPr/>
              <p:nvPr/>
            </p:nvSpPr>
            <p:spPr>
              <a:xfrm rot="16200000">
                <a:off x="6659062" y="5375738"/>
                <a:ext cx="271346" cy="197343"/>
              </a:xfrm>
              <a:custGeom>
                <a:avLst/>
                <a:gdLst>
                  <a:gd name="connsiteX0" fmla="*/ 0 w 1257300"/>
                  <a:gd name="connsiteY0" fmla="*/ 0 h 914400"/>
                  <a:gd name="connsiteX1" fmla="*/ 914400 w 1257300"/>
                  <a:gd name="connsiteY1" fmla="*/ 0 h 914400"/>
                  <a:gd name="connsiteX2" fmla="*/ 914400 w 1257300"/>
                  <a:gd name="connsiteY2" fmla="*/ 273368 h 914400"/>
                  <a:gd name="connsiteX3" fmla="*/ 936390 w 1257300"/>
                  <a:gd name="connsiteY3" fmla="*/ 323745 h 914400"/>
                  <a:gd name="connsiteX4" fmla="*/ 971496 w 1257300"/>
                  <a:gd name="connsiteY4" fmla="*/ 351613 h 914400"/>
                  <a:gd name="connsiteX5" fmla="*/ 1016176 w 1257300"/>
                  <a:gd name="connsiteY5" fmla="*/ 330274 h 914400"/>
                  <a:gd name="connsiteX6" fmla="*/ 1055427 w 1257300"/>
                  <a:gd name="connsiteY6" fmla="*/ 287970 h 914400"/>
                  <a:gd name="connsiteX7" fmla="*/ 1068480 w 1257300"/>
                  <a:gd name="connsiteY7" fmla="*/ 267642 h 914400"/>
                  <a:gd name="connsiteX8" fmla="*/ 1136192 w 1257300"/>
                  <a:gd name="connsiteY8" fmla="*/ 228600 h 914400"/>
                  <a:gd name="connsiteX9" fmla="*/ 1257300 w 1257300"/>
                  <a:gd name="connsiteY9" fmla="*/ 457200 h 914400"/>
                  <a:gd name="connsiteX10" fmla="*/ 1136192 w 1257300"/>
                  <a:gd name="connsiteY10" fmla="*/ 685800 h 914400"/>
                  <a:gd name="connsiteX11" fmla="*/ 1068480 w 1257300"/>
                  <a:gd name="connsiteY11" fmla="*/ 646759 h 914400"/>
                  <a:gd name="connsiteX12" fmla="*/ 1066419 w 1257300"/>
                  <a:gd name="connsiteY12" fmla="*/ 643549 h 914400"/>
                  <a:gd name="connsiteX13" fmla="*/ 1064784 w 1257300"/>
                  <a:gd name="connsiteY13" fmla="*/ 642046 h 914400"/>
                  <a:gd name="connsiteX14" fmla="*/ 971496 w 1257300"/>
                  <a:gd name="connsiteY14" fmla="*/ 567190 h 914400"/>
                  <a:gd name="connsiteX15" fmla="*/ 917386 w 1257300"/>
                  <a:gd name="connsiteY15" fmla="*/ 641576 h 914400"/>
                  <a:gd name="connsiteX16" fmla="*/ 914400 w 1257300"/>
                  <a:gd name="connsiteY16" fmla="*/ 652050 h 914400"/>
                  <a:gd name="connsiteX17" fmla="*/ 914400 w 1257300"/>
                  <a:gd name="connsiteY17" fmla="*/ 914400 h 914400"/>
                  <a:gd name="connsiteX18" fmla="*/ 652050 w 1257300"/>
                  <a:gd name="connsiteY18" fmla="*/ 914400 h 914400"/>
                  <a:gd name="connsiteX19" fmla="*/ 641576 w 1257300"/>
                  <a:gd name="connsiteY19" fmla="*/ 911414 h 914400"/>
                  <a:gd name="connsiteX20" fmla="*/ 567190 w 1257300"/>
                  <a:gd name="connsiteY20" fmla="*/ 857304 h 914400"/>
                  <a:gd name="connsiteX21" fmla="*/ 642046 w 1257300"/>
                  <a:gd name="connsiteY21" fmla="*/ 764016 h 914400"/>
                  <a:gd name="connsiteX22" fmla="*/ 643549 w 1257300"/>
                  <a:gd name="connsiteY22" fmla="*/ 762381 h 914400"/>
                  <a:gd name="connsiteX23" fmla="*/ 646759 w 1257300"/>
                  <a:gd name="connsiteY23" fmla="*/ 760320 h 914400"/>
                  <a:gd name="connsiteX24" fmla="*/ 685800 w 1257300"/>
                  <a:gd name="connsiteY24" fmla="*/ 692608 h 914400"/>
                  <a:gd name="connsiteX25" fmla="*/ 457200 w 1257300"/>
                  <a:gd name="connsiteY25" fmla="*/ 571500 h 914400"/>
                  <a:gd name="connsiteX26" fmla="*/ 228600 w 1257300"/>
                  <a:gd name="connsiteY26" fmla="*/ 692608 h 914400"/>
                  <a:gd name="connsiteX27" fmla="*/ 267642 w 1257300"/>
                  <a:gd name="connsiteY27" fmla="*/ 760320 h 914400"/>
                  <a:gd name="connsiteX28" fmla="*/ 287970 w 1257300"/>
                  <a:gd name="connsiteY28" fmla="*/ 773373 h 914400"/>
                  <a:gd name="connsiteX29" fmla="*/ 330274 w 1257300"/>
                  <a:gd name="connsiteY29" fmla="*/ 812624 h 914400"/>
                  <a:gd name="connsiteX30" fmla="*/ 351613 w 1257300"/>
                  <a:gd name="connsiteY30" fmla="*/ 857304 h 914400"/>
                  <a:gd name="connsiteX31" fmla="*/ 323745 w 1257300"/>
                  <a:gd name="connsiteY31" fmla="*/ 892410 h 914400"/>
                  <a:gd name="connsiteX32" fmla="*/ 273368 w 1257300"/>
                  <a:gd name="connsiteY32" fmla="*/ 914400 h 914400"/>
                  <a:gd name="connsiteX33" fmla="*/ 0 w 1257300"/>
                  <a:gd name="connsiteY33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73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273368"/>
                    </a:lnTo>
                    <a:lnTo>
                      <a:pt x="936390" y="323745"/>
                    </a:lnTo>
                    <a:cubicBezTo>
                      <a:pt x="945689" y="338763"/>
                      <a:pt x="957142" y="349955"/>
                      <a:pt x="971496" y="351613"/>
                    </a:cubicBezTo>
                    <a:cubicBezTo>
                      <a:pt x="985850" y="353272"/>
                      <a:pt x="1001038" y="343981"/>
                      <a:pt x="1016176" y="330274"/>
                    </a:cubicBezTo>
                    <a:lnTo>
                      <a:pt x="1055427" y="287970"/>
                    </a:lnTo>
                    <a:lnTo>
                      <a:pt x="1068480" y="267642"/>
                    </a:lnTo>
                    <a:cubicBezTo>
                      <a:pt x="1087809" y="242993"/>
                      <a:pt x="1111110" y="228600"/>
                      <a:pt x="1136192" y="228600"/>
                    </a:cubicBezTo>
                    <a:cubicBezTo>
                      <a:pt x="1203078" y="228600"/>
                      <a:pt x="1257300" y="330948"/>
                      <a:pt x="1257300" y="457200"/>
                    </a:cubicBezTo>
                    <a:cubicBezTo>
                      <a:pt x="1257300" y="583452"/>
                      <a:pt x="1203078" y="685800"/>
                      <a:pt x="1136192" y="685800"/>
                    </a:cubicBezTo>
                    <a:cubicBezTo>
                      <a:pt x="1111110" y="685800"/>
                      <a:pt x="1087809" y="671408"/>
                      <a:pt x="1068480" y="646759"/>
                    </a:cubicBezTo>
                    <a:lnTo>
                      <a:pt x="1066419" y="643549"/>
                    </a:lnTo>
                    <a:lnTo>
                      <a:pt x="1064784" y="642046"/>
                    </a:lnTo>
                    <a:cubicBezTo>
                      <a:pt x="1032689" y="610732"/>
                      <a:pt x="994463" y="569062"/>
                      <a:pt x="971496" y="567190"/>
                    </a:cubicBezTo>
                    <a:cubicBezTo>
                      <a:pt x="942537" y="568688"/>
                      <a:pt x="927185" y="608734"/>
                      <a:pt x="917386" y="641576"/>
                    </a:cubicBezTo>
                    <a:lnTo>
                      <a:pt x="914400" y="652050"/>
                    </a:lnTo>
                    <a:lnTo>
                      <a:pt x="914400" y="914400"/>
                    </a:lnTo>
                    <a:lnTo>
                      <a:pt x="652050" y="914400"/>
                    </a:lnTo>
                    <a:lnTo>
                      <a:pt x="641576" y="911414"/>
                    </a:lnTo>
                    <a:cubicBezTo>
                      <a:pt x="608734" y="901615"/>
                      <a:pt x="568688" y="886263"/>
                      <a:pt x="567190" y="857304"/>
                    </a:cubicBezTo>
                    <a:cubicBezTo>
                      <a:pt x="569062" y="834337"/>
                      <a:pt x="610732" y="796111"/>
                      <a:pt x="642046" y="764016"/>
                    </a:cubicBezTo>
                    <a:lnTo>
                      <a:pt x="643549" y="762381"/>
                    </a:lnTo>
                    <a:lnTo>
                      <a:pt x="646759" y="760320"/>
                    </a:lnTo>
                    <a:cubicBezTo>
                      <a:pt x="671408" y="740991"/>
                      <a:pt x="685800" y="717690"/>
                      <a:pt x="685800" y="692608"/>
                    </a:cubicBezTo>
                    <a:cubicBezTo>
                      <a:pt x="685800" y="625722"/>
                      <a:pt x="583452" y="571500"/>
                      <a:pt x="457200" y="571500"/>
                    </a:cubicBezTo>
                    <a:cubicBezTo>
                      <a:pt x="330948" y="571500"/>
                      <a:pt x="228600" y="625722"/>
                      <a:pt x="228600" y="692608"/>
                    </a:cubicBezTo>
                    <a:cubicBezTo>
                      <a:pt x="228600" y="717690"/>
                      <a:pt x="242993" y="740991"/>
                      <a:pt x="267642" y="760320"/>
                    </a:cubicBezTo>
                    <a:lnTo>
                      <a:pt x="287970" y="773373"/>
                    </a:lnTo>
                    <a:lnTo>
                      <a:pt x="330274" y="812624"/>
                    </a:lnTo>
                    <a:cubicBezTo>
                      <a:pt x="343981" y="827762"/>
                      <a:pt x="353272" y="842950"/>
                      <a:pt x="351613" y="857304"/>
                    </a:cubicBezTo>
                    <a:cubicBezTo>
                      <a:pt x="349955" y="871658"/>
                      <a:pt x="338763" y="883111"/>
                      <a:pt x="323745" y="892410"/>
                    </a:cubicBezTo>
                    <a:lnTo>
                      <a:pt x="273368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490">
                <a:extLst>
                  <a:ext uri="{FF2B5EF4-FFF2-40B4-BE49-F238E27FC236}">
                    <a16:creationId xmlns:a16="http://schemas.microsoft.com/office/drawing/2014/main" id="{9FFE977E-DFAF-253D-2A6C-03F563417086}"/>
                  </a:ext>
                </a:extLst>
              </p:cNvPr>
              <p:cNvSpPr/>
              <p:nvPr/>
            </p:nvSpPr>
            <p:spPr>
              <a:xfrm rot="6300000">
                <a:off x="6887240" y="5244176"/>
                <a:ext cx="271346" cy="197343"/>
              </a:xfrm>
              <a:custGeom>
                <a:avLst/>
                <a:gdLst>
                  <a:gd name="connsiteX0" fmla="*/ 0 w 1257300"/>
                  <a:gd name="connsiteY0" fmla="*/ 0 h 914400"/>
                  <a:gd name="connsiteX1" fmla="*/ 914400 w 1257300"/>
                  <a:gd name="connsiteY1" fmla="*/ 0 h 914400"/>
                  <a:gd name="connsiteX2" fmla="*/ 914400 w 1257300"/>
                  <a:gd name="connsiteY2" fmla="*/ 273368 h 914400"/>
                  <a:gd name="connsiteX3" fmla="*/ 936390 w 1257300"/>
                  <a:gd name="connsiteY3" fmla="*/ 323745 h 914400"/>
                  <a:gd name="connsiteX4" fmla="*/ 971496 w 1257300"/>
                  <a:gd name="connsiteY4" fmla="*/ 351613 h 914400"/>
                  <a:gd name="connsiteX5" fmla="*/ 1016176 w 1257300"/>
                  <a:gd name="connsiteY5" fmla="*/ 330274 h 914400"/>
                  <a:gd name="connsiteX6" fmla="*/ 1055427 w 1257300"/>
                  <a:gd name="connsiteY6" fmla="*/ 287970 h 914400"/>
                  <a:gd name="connsiteX7" fmla="*/ 1068480 w 1257300"/>
                  <a:gd name="connsiteY7" fmla="*/ 267642 h 914400"/>
                  <a:gd name="connsiteX8" fmla="*/ 1136192 w 1257300"/>
                  <a:gd name="connsiteY8" fmla="*/ 228600 h 914400"/>
                  <a:gd name="connsiteX9" fmla="*/ 1257300 w 1257300"/>
                  <a:gd name="connsiteY9" fmla="*/ 457200 h 914400"/>
                  <a:gd name="connsiteX10" fmla="*/ 1136192 w 1257300"/>
                  <a:gd name="connsiteY10" fmla="*/ 685800 h 914400"/>
                  <a:gd name="connsiteX11" fmla="*/ 1068480 w 1257300"/>
                  <a:gd name="connsiteY11" fmla="*/ 646759 h 914400"/>
                  <a:gd name="connsiteX12" fmla="*/ 1066419 w 1257300"/>
                  <a:gd name="connsiteY12" fmla="*/ 643549 h 914400"/>
                  <a:gd name="connsiteX13" fmla="*/ 1064784 w 1257300"/>
                  <a:gd name="connsiteY13" fmla="*/ 642046 h 914400"/>
                  <a:gd name="connsiteX14" fmla="*/ 971496 w 1257300"/>
                  <a:gd name="connsiteY14" fmla="*/ 567190 h 914400"/>
                  <a:gd name="connsiteX15" fmla="*/ 917386 w 1257300"/>
                  <a:gd name="connsiteY15" fmla="*/ 641576 h 914400"/>
                  <a:gd name="connsiteX16" fmla="*/ 914400 w 1257300"/>
                  <a:gd name="connsiteY16" fmla="*/ 652050 h 914400"/>
                  <a:gd name="connsiteX17" fmla="*/ 914400 w 1257300"/>
                  <a:gd name="connsiteY17" fmla="*/ 914400 h 914400"/>
                  <a:gd name="connsiteX18" fmla="*/ 652050 w 1257300"/>
                  <a:gd name="connsiteY18" fmla="*/ 914400 h 914400"/>
                  <a:gd name="connsiteX19" fmla="*/ 641576 w 1257300"/>
                  <a:gd name="connsiteY19" fmla="*/ 911414 h 914400"/>
                  <a:gd name="connsiteX20" fmla="*/ 567190 w 1257300"/>
                  <a:gd name="connsiteY20" fmla="*/ 857304 h 914400"/>
                  <a:gd name="connsiteX21" fmla="*/ 642046 w 1257300"/>
                  <a:gd name="connsiteY21" fmla="*/ 764016 h 914400"/>
                  <a:gd name="connsiteX22" fmla="*/ 643549 w 1257300"/>
                  <a:gd name="connsiteY22" fmla="*/ 762381 h 914400"/>
                  <a:gd name="connsiteX23" fmla="*/ 646759 w 1257300"/>
                  <a:gd name="connsiteY23" fmla="*/ 760320 h 914400"/>
                  <a:gd name="connsiteX24" fmla="*/ 685800 w 1257300"/>
                  <a:gd name="connsiteY24" fmla="*/ 692608 h 914400"/>
                  <a:gd name="connsiteX25" fmla="*/ 457200 w 1257300"/>
                  <a:gd name="connsiteY25" fmla="*/ 571500 h 914400"/>
                  <a:gd name="connsiteX26" fmla="*/ 228600 w 1257300"/>
                  <a:gd name="connsiteY26" fmla="*/ 692608 h 914400"/>
                  <a:gd name="connsiteX27" fmla="*/ 267642 w 1257300"/>
                  <a:gd name="connsiteY27" fmla="*/ 760320 h 914400"/>
                  <a:gd name="connsiteX28" fmla="*/ 287970 w 1257300"/>
                  <a:gd name="connsiteY28" fmla="*/ 773373 h 914400"/>
                  <a:gd name="connsiteX29" fmla="*/ 330274 w 1257300"/>
                  <a:gd name="connsiteY29" fmla="*/ 812624 h 914400"/>
                  <a:gd name="connsiteX30" fmla="*/ 351613 w 1257300"/>
                  <a:gd name="connsiteY30" fmla="*/ 857304 h 914400"/>
                  <a:gd name="connsiteX31" fmla="*/ 323745 w 1257300"/>
                  <a:gd name="connsiteY31" fmla="*/ 892410 h 914400"/>
                  <a:gd name="connsiteX32" fmla="*/ 273368 w 1257300"/>
                  <a:gd name="connsiteY32" fmla="*/ 914400 h 914400"/>
                  <a:gd name="connsiteX33" fmla="*/ 0 w 1257300"/>
                  <a:gd name="connsiteY33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73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273368"/>
                    </a:lnTo>
                    <a:lnTo>
                      <a:pt x="936390" y="323745"/>
                    </a:lnTo>
                    <a:cubicBezTo>
                      <a:pt x="945689" y="338763"/>
                      <a:pt x="957142" y="349955"/>
                      <a:pt x="971496" y="351613"/>
                    </a:cubicBezTo>
                    <a:cubicBezTo>
                      <a:pt x="985850" y="353272"/>
                      <a:pt x="1001038" y="343981"/>
                      <a:pt x="1016176" y="330274"/>
                    </a:cubicBezTo>
                    <a:lnTo>
                      <a:pt x="1055427" y="287970"/>
                    </a:lnTo>
                    <a:lnTo>
                      <a:pt x="1068480" y="267642"/>
                    </a:lnTo>
                    <a:cubicBezTo>
                      <a:pt x="1087809" y="242993"/>
                      <a:pt x="1111110" y="228600"/>
                      <a:pt x="1136192" y="228600"/>
                    </a:cubicBezTo>
                    <a:cubicBezTo>
                      <a:pt x="1203078" y="228600"/>
                      <a:pt x="1257300" y="330948"/>
                      <a:pt x="1257300" y="457200"/>
                    </a:cubicBezTo>
                    <a:cubicBezTo>
                      <a:pt x="1257300" y="583452"/>
                      <a:pt x="1203078" y="685800"/>
                      <a:pt x="1136192" y="685800"/>
                    </a:cubicBezTo>
                    <a:cubicBezTo>
                      <a:pt x="1111110" y="685800"/>
                      <a:pt x="1087809" y="671408"/>
                      <a:pt x="1068480" y="646759"/>
                    </a:cubicBezTo>
                    <a:lnTo>
                      <a:pt x="1066419" y="643549"/>
                    </a:lnTo>
                    <a:lnTo>
                      <a:pt x="1064784" y="642046"/>
                    </a:lnTo>
                    <a:cubicBezTo>
                      <a:pt x="1032689" y="610732"/>
                      <a:pt x="994463" y="569062"/>
                      <a:pt x="971496" y="567190"/>
                    </a:cubicBezTo>
                    <a:cubicBezTo>
                      <a:pt x="942537" y="568688"/>
                      <a:pt x="927185" y="608734"/>
                      <a:pt x="917386" y="641576"/>
                    </a:cubicBezTo>
                    <a:lnTo>
                      <a:pt x="914400" y="652050"/>
                    </a:lnTo>
                    <a:lnTo>
                      <a:pt x="914400" y="914400"/>
                    </a:lnTo>
                    <a:lnTo>
                      <a:pt x="652050" y="914400"/>
                    </a:lnTo>
                    <a:lnTo>
                      <a:pt x="641576" y="911414"/>
                    </a:lnTo>
                    <a:cubicBezTo>
                      <a:pt x="608734" y="901615"/>
                      <a:pt x="568688" y="886263"/>
                      <a:pt x="567190" y="857304"/>
                    </a:cubicBezTo>
                    <a:cubicBezTo>
                      <a:pt x="569062" y="834337"/>
                      <a:pt x="610732" y="796111"/>
                      <a:pt x="642046" y="764016"/>
                    </a:cubicBezTo>
                    <a:lnTo>
                      <a:pt x="643549" y="762381"/>
                    </a:lnTo>
                    <a:lnTo>
                      <a:pt x="646759" y="760320"/>
                    </a:lnTo>
                    <a:cubicBezTo>
                      <a:pt x="671408" y="740991"/>
                      <a:pt x="685800" y="717690"/>
                      <a:pt x="685800" y="692608"/>
                    </a:cubicBezTo>
                    <a:cubicBezTo>
                      <a:pt x="685800" y="625722"/>
                      <a:pt x="583452" y="571500"/>
                      <a:pt x="457200" y="571500"/>
                    </a:cubicBezTo>
                    <a:cubicBezTo>
                      <a:pt x="330948" y="571500"/>
                      <a:pt x="228600" y="625722"/>
                      <a:pt x="228600" y="692608"/>
                    </a:cubicBezTo>
                    <a:cubicBezTo>
                      <a:pt x="228600" y="717690"/>
                      <a:pt x="242993" y="740991"/>
                      <a:pt x="267642" y="760320"/>
                    </a:cubicBezTo>
                    <a:lnTo>
                      <a:pt x="287970" y="773373"/>
                    </a:lnTo>
                    <a:lnTo>
                      <a:pt x="330274" y="812624"/>
                    </a:lnTo>
                    <a:cubicBezTo>
                      <a:pt x="343981" y="827762"/>
                      <a:pt x="353272" y="842950"/>
                      <a:pt x="351613" y="857304"/>
                    </a:cubicBezTo>
                    <a:cubicBezTo>
                      <a:pt x="349955" y="871658"/>
                      <a:pt x="338763" y="883111"/>
                      <a:pt x="323745" y="892410"/>
                    </a:cubicBezTo>
                    <a:lnTo>
                      <a:pt x="273368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70A1950-8C01-AC1F-99B6-0FE8CA9DAC3C}"/>
              </a:ext>
            </a:extLst>
          </p:cNvPr>
          <p:cNvGrpSpPr/>
          <p:nvPr/>
        </p:nvGrpSpPr>
        <p:grpSpPr>
          <a:xfrm>
            <a:off x="260325" y="3549881"/>
            <a:ext cx="2246654" cy="915109"/>
            <a:chOff x="260325" y="3549881"/>
            <a:chExt cx="2246654" cy="915109"/>
          </a:xfrm>
        </p:grpSpPr>
        <p:sp>
          <p:nvSpPr>
            <p:cNvPr id="383" name="Google Shape;383;p33"/>
            <p:cNvSpPr txBox="1"/>
            <p:nvPr/>
          </p:nvSpPr>
          <p:spPr>
            <a:xfrm>
              <a:off x="704474" y="3818700"/>
              <a:ext cx="180250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  <a:t>Stepping into Discomfort</a:t>
              </a:r>
              <a:endParaRPr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260325" y="3549881"/>
              <a:ext cx="502800" cy="507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5BB4D5A-1E68-859C-EE28-C9DE6F8F5B89}"/>
                </a:ext>
              </a:extLst>
            </p:cNvPr>
            <p:cNvGrpSpPr/>
            <p:nvPr/>
          </p:nvGrpSpPr>
          <p:grpSpPr>
            <a:xfrm>
              <a:off x="357234" y="3642199"/>
              <a:ext cx="308981" cy="322628"/>
              <a:chOff x="180909" y="666395"/>
              <a:chExt cx="3944468" cy="4118707"/>
            </a:xfrm>
            <a:solidFill>
              <a:schemeClr val="tx1"/>
            </a:solidFill>
            <a:effectLst/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44A00D6-5774-CC6F-265C-96A332FC7343}"/>
                  </a:ext>
                </a:extLst>
              </p:cNvPr>
              <p:cNvGrpSpPr/>
              <p:nvPr/>
            </p:nvGrpSpPr>
            <p:grpSpPr>
              <a:xfrm>
                <a:off x="979990" y="2491390"/>
                <a:ext cx="3145387" cy="2293712"/>
                <a:chOff x="2774285" y="1404521"/>
                <a:chExt cx="3145387" cy="3415027"/>
              </a:xfrm>
              <a:grpFill/>
            </p:grpSpPr>
            <p:sp>
              <p:nvSpPr>
                <p:cNvPr id="34" name="Freeform 188">
                  <a:extLst>
                    <a:ext uri="{FF2B5EF4-FFF2-40B4-BE49-F238E27FC236}">
                      <a16:creationId xmlns:a16="http://schemas.microsoft.com/office/drawing/2014/main" id="{69DB6D3E-5674-F41B-D353-EFB629A2FBF8}"/>
                    </a:ext>
                  </a:extLst>
                </p:cNvPr>
                <p:cNvSpPr/>
                <p:nvPr/>
              </p:nvSpPr>
              <p:spPr>
                <a:xfrm>
                  <a:off x="5089334" y="1702316"/>
                  <a:ext cx="821402" cy="3100272"/>
                </a:xfrm>
                <a:custGeom>
                  <a:avLst/>
                  <a:gdLst>
                    <a:gd name="connsiteX0" fmla="*/ 0 w 805218"/>
                    <a:gd name="connsiteY0" fmla="*/ 0 h 3245856"/>
                    <a:gd name="connsiteX1" fmla="*/ 26954 w 805218"/>
                    <a:gd name="connsiteY1" fmla="*/ 24724 h 3245856"/>
                    <a:gd name="connsiteX2" fmla="*/ 36388 w 805218"/>
                    <a:gd name="connsiteY2" fmla="*/ 37769 h 3245856"/>
                    <a:gd name="connsiteX3" fmla="*/ 405421 w 805218"/>
                    <a:gd name="connsiteY3" fmla="*/ 142762 h 3245856"/>
                    <a:gd name="connsiteX4" fmla="*/ 797791 w 805218"/>
                    <a:gd name="connsiteY4" fmla="*/ 5501 h 3245856"/>
                    <a:gd name="connsiteX5" fmla="*/ 797803 w 805218"/>
                    <a:gd name="connsiteY5" fmla="*/ 5453 h 3245856"/>
                    <a:gd name="connsiteX6" fmla="*/ 805218 w 805218"/>
                    <a:gd name="connsiteY6" fmla="*/ 0 h 3245856"/>
                    <a:gd name="connsiteX7" fmla="*/ 805218 w 805218"/>
                    <a:gd name="connsiteY7" fmla="*/ 3088916 h 3245856"/>
                    <a:gd name="connsiteX8" fmla="*/ 0 w 805218"/>
                    <a:gd name="connsiteY8" fmla="*/ 3088916 h 324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5218" h="3245856">
                      <a:moveTo>
                        <a:pt x="0" y="0"/>
                      </a:moveTo>
                      <a:lnTo>
                        <a:pt x="26954" y="24724"/>
                      </a:lnTo>
                      <a:lnTo>
                        <a:pt x="36388" y="37769"/>
                      </a:lnTo>
                      <a:cubicBezTo>
                        <a:pt x="97188" y="99469"/>
                        <a:pt x="239526" y="142762"/>
                        <a:pt x="405421" y="142762"/>
                      </a:cubicBezTo>
                      <a:cubicBezTo>
                        <a:pt x="598966" y="142762"/>
                        <a:pt x="760446" y="83836"/>
                        <a:pt x="797791" y="5501"/>
                      </a:cubicBezTo>
                      <a:lnTo>
                        <a:pt x="797803" y="5453"/>
                      </a:lnTo>
                      <a:lnTo>
                        <a:pt x="805218" y="0"/>
                      </a:lnTo>
                      <a:lnTo>
                        <a:pt x="805218" y="3088916"/>
                      </a:lnTo>
                      <a:cubicBezTo>
                        <a:pt x="678203" y="3283199"/>
                        <a:pt x="170142" y="3312624"/>
                        <a:pt x="0" y="308891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7982C0C3-973F-9268-1F33-02C1D7C325C3}"/>
                    </a:ext>
                  </a:extLst>
                </p:cNvPr>
                <p:cNvSpPr/>
                <p:nvPr/>
              </p:nvSpPr>
              <p:spPr>
                <a:xfrm>
                  <a:off x="5086135" y="1404521"/>
                  <a:ext cx="833537" cy="343814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190">
                  <a:extLst>
                    <a:ext uri="{FF2B5EF4-FFF2-40B4-BE49-F238E27FC236}">
                      <a16:creationId xmlns:a16="http://schemas.microsoft.com/office/drawing/2014/main" id="{E3602132-EAF7-5E17-A22B-5A5C19B75CE7}"/>
                    </a:ext>
                  </a:extLst>
                </p:cNvPr>
                <p:cNvSpPr/>
                <p:nvPr/>
              </p:nvSpPr>
              <p:spPr>
                <a:xfrm>
                  <a:off x="3945775" y="2855833"/>
                  <a:ext cx="813270" cy="1942921"/>
                </a:xfrm>
                <a:custGeom>
                  <a:avLst/>
                  <a:gdLst>
                    <a:gd name="connsiteX0" fmla="*/ 0 w 797246"/>
                    <a:gd name="connsiteY0" fmla="*/ 0 h 1913265"/>
                    <a:gd name="connsiteX1" fmla="*/ 1179 w 797246"/>
                    <a:gd name="connsiteY1" fmla="*/ 4919 h 1913265"/>
                    <a:gd name="connsiteX2" fmla="*/ 401435 w 797246"/>
                    <a:gd name="connsiteY2" fmla="*/ 142180 h 1913265"/>
                    <a:gd name="connsiteX3" fmla="*/ 777886 w 797246"/>
                    <a:gd name="connsiteY3" fmla="*/ 37187 h 1913265"/>
                    <a:gd name="connsiteX4" fmla="*/ 797246 w 797246"/>
                    <a:gd name="connsiteY4" fmla="*/ 10944 h 1913265"/>
                    <a:gd name="connsiteX5" fmla="*/ 797246 w 797246"/>
                    <a:gd name="connsiteY5" fmla="*/ 1804764 h 1913265"/>
                    <a:gd name="connsiteX6" fmla="*/ 0 w 797246"/>
                    <a:gd name="connsiteY6" fmla="*/ 1804764 h 1913265"/>
                    <a:gd name="connsiteX0" fmla="*/ 0 w 797246"/>
                    <a:gd name="connsiteY0" fmla="*/ 0 h 1929447"/>
                    <a:gd name="connsiteX1" fmla="*/ 1179 w 797246"/>
                    <a:gd name="connsiteY1" fmla="*/ 4919 h 1929447"/>
                    <a:gd name="connsiteX2" fmla="*/ 401435 w 797246"/>
                    <a:gd name="connsiteY2" fmla="*/ 142180 h 1929447"/>
                    <a:gd name="connsiteX3" fmla="*/ 777886 w 797246"/>
                    <a:gd name="connsiteY3" fmla="*/ 37187 h 1929447"/>
                    <a:gd name="connsiteX4" fmla="*/ 797246 w 797246"/>
                    <a:gd name="connsiteY4" fmla="*/ 10944 h 1929447"/>
                    <a:gd name="connsiteX5" fmla="*/ 797246 w 797246"/>
                    <a:gd name="connsiteY5" fmla="*/ 1804764 h 1929447"/>
                    <a:gd name="connsiteX6" fmla="*/ 0 w 797246"/>
                    <a:gd name="connsiteY6" fmla="*/ 1804764 h 1929447"/>
                    <a:gd name="connsiteX7" fmla="*/ 0 w 797246"/>
                    <a:gd name="connsiteY7" fmla="*/ 0 h 1929447"/>
                    <a:gd name="connsiteX0" fmla="*/ 0 w 797246"/>
                    <a:gd name="connsiteY0" fmla="*/ 0 h 1939870"/>
                    <a:gd name="connsiteX1" fmla="*/ 1179 w 797246"/>
                    <a:gd name="connsiteY1" fmla="*/ 4919 h 1939870"/>
                    <a:gd name="connsiteX2" fmla="*/ 401435 w 797246"/>
                    <a:gd name="connsiteY2" fmla="*/ 142180 h 1939870"/>
                    <a:gd name="connsiteX3" fmla="*/ 777886 w 797246"/>
                    <a:gd name="connsiteY3" fmla="*/ 37187 h 1939870"/>
                    <a:gd name="connsiteX4" fmla="*/ 797246 w 797246"/>
                    <a:gd name="connsiteY4" fmla="*/ 10944 h 1939870"/>
                    <a:gd name="connsiteX5" fmla="*/ 797246 w 797246"/>
                    <a:gd name="connsiteY5" fmla="*/ 1804764 h 1939870"/>
                    <a:gd name="connsiteX6" fmla="*/ 0 w 797246"/>
                    <a:gd name="connsiteY6" fmla="*/ 1804764 h 1939870"/>
                    <a:gd name="connsiteX7" fmla="*/ 0 w 797246"/>
                    <a:gd name="connsiteY7" fmla="*/ 0 h 1939870"/>
                    <a:gd name="connsiteX0" fmla="*/ 0 w 797246"/>
                    <a:gd name="connsiteY0" fmla="*/ 0 h 1942921"/>
                    <a:gd name="connsiteX1" fmla="*/ 1179 w 797246"/>
                    <a:gd name="connsiteY1" fmla="*/ 4919 h 1942921"/>
                    <a:gd name="connsiteX2" fmla="*/ 401435 w 797246"/>
                    <a:gd name="connsiteY2" fmla="*/ 142180 h 1942921"/>
                    <a:gd name="connsiteX3" fmla="*/ 777886 w 797246"/>
                    <a:gd name="connsiteY3" fmla="*/ 37187 h 1942921"/>
                    <a:gd name="connsiteX4" fmla="*/ 797246 w 797246"/>
                    <a:gd name="connsiteY4" fmla="*/ 10944 h 1942921"/>
                    <a:gd name="connsiteX5" fmla="*/ 797246 w 797246"/>
                    <a:gd name="connsiteY5" fmla="*/ 1804764 h 1942921"/>
                    <a:gd name="connsiteX6" fmla="*/ 0 w 797246"/>
                    <a:gd name="connsiteY6" fmla="*/ 1804764 h 1942921"/>
                    <a:gd name="connsiteX7" fmla="*/ 0 w 797246"/>
                    <a:gd name="connsiteY7" fmla="*/ 0 h 194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7246" h="1942921">
                      <a:moveTo>
                        <a:pt x="0" y="0"/>
                      </a:moveTo>
                      <a:lnTo>
                        <a:pt x="1179" y="4919"/>
                      </a:lnTo>
                      <a:cubicBezTo>
                        <a:pt x="39275" y="83254"/>
                        <a:pt x="204000" y="142180"/>
                        <a:pt x="401435" y="142180"/>
                      </a:cubicBezTo>
                      <a:cubicBezTo>
                        <a:pt x="570665" y="142180"/>
                        <a:pt x="715864" y="98887"/>
                        <a:pt x="777886" y="37187"/>
                      </a:cubicBezTo>
                      <a:lnTo>
                        <a:pt x="797246" y="10944"/>
                      </a:lnTo>
                      <a:lnTo>
                        <a:pt x="797246" y="1804764"/>
                      </a:lnTo>
                      <a:cubicBezTo>
                        <a:pt x="683416" y="1978167"/>
                        <a:pt x="160507" y="1999474"/>
                        <a:pt x="0" y="180476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7A361B89-3365-94C4-7DE6-0975E8AC05BE}"/>
                    </a:ext>
                  </a:extLst>
                </p:cNvPr>
                <p:cNvSpPr/>
                <p:nvPr/>
              </p:nvSpPr>
              <p:spPr>
                <a:xfrm>
                  <a:off x="3938453" y="2574688"/>
                  <a:ext cx="833537" cy="343814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92">
                  <a:extLst>
                    <a:ext uri="{FF2B5EF4-FFF2-40B4-BE49-F238E27FC236}">
                      <a16:creationId xmlns:a16="http://schemas.microsoft.com/office/drawing/2014/main" id="{A2C49CBB-F286-1271-0E06-94FB42904EF0}"/>
                    </a:ext>
                  </a:extLst>
                </p:cNvPr>
                <p:cNvSpPr/>
                <p:nvPr/>
              </p:nvSpPr>
              <p:spPr>
                <a:xfrm>
                  <a:off x="2774285" y="3402814"/>
                  <a:ext cx="813726" cy="1416734"/>
                </a:xfrm>
                <a:custGeom>
                  <a:avLst/>
                  <a:gdLst>
                    <a:gd name="connsiteX0" fmla="*/ 1176 w 813270"/>
                    <a:gd name="connsiteY0" fmla="*/ 62795 h 1589393"/>
                    <a:gd name="connsiteX1" fmla="*/ 9042 w 813270"/>
                    <a:gd name="connsiteY1" fmla="*/ 98022 h 1589393"/>
                    <a:gd name="connsiteX2" fmla="*/ 410215 w 813270"/>
                    <a:gd name="connsiteY2" fmla="*/ 245632 h 1589393"/>
                    <a:gd name="connsiteX3" fmla="*/ 811389 w 813270"/>
                    <a:gd name="connsiteY3" fmla="*/ 98022 h 1589393"/>
                    <a:gd name="connsiteX4" fmla="*/ 813270 w 813270"/>
                    <a:gd name="connsiteY4" fmla="*/ 89596 h 1589393"/>
                    <a:gd name="connsiteX5" fmla="*/ 813270 w 813270"/>
                    <a:gd name="connsiteY5" fmla="*/ 1443882 h 1589393"/>
                    <a:gd name="connsiteX6" fmla="*/ 0 w 813270"/>
                    <a:gd name="connsiteY6" fmla="*/ 1443882 h 1589393"/>
                    <a:gd name="connsiteX7" fmla="*/ 1203 w 813270"/>
                    <a:gd name="connsiteY7" fmla="*/ 30869 h 1589393"/>
                    <a:gd name="connsiteX8" fmla="*/ 6343 w 813270"/>
                    <a:gd name="connsiteY8" fmla="*/ 35590 h 1589393"/>
                    <a:gd name="connsiteX9" fmla="*/ 1179 w 813270"/>
                    <a:gd name="connsiteY9" fmla="*/ 58717 h 1589393"/>
                    <a:gd name="connsiteX10" fmla="*/ 813270 w 813270"/>
                    <a:gd name="connsiteY10" fmla="*/ 0 h 1589393"/>
                    <a:gd name="connsiteX11" fmla="*/ 813270 w 813270"/>
                    <a:gd name="connsiteY11" fmla="*/ 31932 h 1589393"/>
                    <a:gd name="connsiteX12" fmla="*/ 811389 w 813270"/>
                    <a:gd name="connsiteY12" fmla="*/ 23507 h 1589393"/>
                    <a:gd name="connsiteX13" fmla="*/ 802873 w 813270"/>
                    <a:gd name="connsiteY13" fmla="*/ 11121 h 1589393"/>
                    <a:gd name="connsiteX0" fmla="*/ 1176 w 813270"/>
                    <a:gd name="connsiteY0" fmla="*/ 51674 h 1578272"/>
                    <a:gd name="connsiteX1" fmla="*/ 9042 w 813270"/>
                    <a:gd name="connsiteY1" fmla="*/ 86901 h 1578272"/>
                    <a:gd name="connsiteX2" fmla="*/ 410215 w 813270"/>
                    <a:gd name="connsiteY2" fmla="*/ 234511 h 1578272"/>
                    <a:gd name="connsiteX3" fmla="*/ 811389 w 813270"/>
                    <a:gd name="connsiteY3" fmla="*/ 86901 h 1578272"/>
                    <a:gd name="connsiteX4" fmla="*/ 813270 w 813270"/>
                    <a:gd name="connsiteY4" fmla="*/ 78475 h 1578272"/>
                    <a:gd name="connsiteX5" fmla="*/ 813270 w 813270"/>
                    <a:gd name="connsiteY5" fmla="*/ 1432761 h 1578272"/>
                    <a:gd name="connsiteX6" fmla="*/ 0 w 813270"/>
                    <a:gd name="connsiteY6" fmla="*/ 1432761 h 1578272"/>
                    <a:gd name="connsiteX7" fmla="*/ 1176 w 813270"/>
                    <a:gd name="connsiteY7" fmla="*/ 51674 h 1578272"/>
                    <a:gd name="connsiteX8" fmla="*/ 1203 w 813270"/>
                    <a:gd name="connsiteY8" fmla="*/ 19748 h 1578272"/>
                    <a:gd name="connsiteX9" fmla="*/ 6343 w 813270"/>
                    <a:gd name="connsiteY9" fmla="*/ 24469 h 1578272"/>
                    <a:gd name="connsiteX10" fmla="*/ 1179 w 813270"/>
                    <a:gd name="connsiteY10" fmla="*/ 47596 h 1578272"/>
                    <a:gd name="connsiteX11" fmla="*/ 1203 w 813270"/>
                    <a:gd name="connsiteY11" fmla="*/ 19748 h 1578272"/>
                    <a:gd name="connsiteX12" fmla="*/ 802873 w 813270"/>
                    <a:gd name="connsiteY12" fmla="*/ 0 h 1578272"/>
                    <a:gd name="connsiteX13" fmla="*/ 813270 w 813270"/>
                    <a:gd name="connsiteY13" fmla="*/ 20811 h 1578272"/>
                    <a:gd name="connsiteX14" fmla="*/ 811389 w 813270"/>
                    <a:gd name="connsiteY14" fmla="*/ 12386 h 1578272"/>
                    <a:gd name="connsiteX15" fmla="*/ 802873 w 813270"/>
                    <a:gd name="connsiteY15" fmla="*/ 0 h 1578272"/>
                    <a:gd name="connsiteX0" fmla="*/ 1176 w 813270"/>
                    <a:gd name="connsiteY0" fmla="*/ 51674 h 1578272"/>
                    <a:gd name="connsiteX1" fmla="*/ 9042 w 813270"/>
                    <a:gd name="connsiteY1" fmla="*/ 86901 h 1578272"/>
                    <a:gd name="connsiteX2" fmla="*/ 410215 w 813270"/>
                    <a:gd name="connsiteY2" fmla="*/ 234511 h 1578272"/>
                    <a:gd name="connsiteX3" fmla="*/ 811389 w 813270"/>
                    <a:gd name="connsiteY3" fmla="*/ 86901 h 1578272"/>
                    <a:gd name="connsiteX4" fmla="*/ 813270 w 813270"/>
                    <a:gd name="connsiteY4" fmla="*/ 78475 h 1578272"/>
                    <a:gd name="connsiteX5" fmla="*/ 813270 w 813270"/>
                    <a:gd name="connsiteY5" fmla="*/ 1432761 h 1578272"/>
                    <a:gd name="connsiteX6" fmla="*/ 0 w 813270"/>
                    <a:gd name="connsiteY6" fmla="*/ 1432761 h 1578272"/>
                    <a:gd name="connsiteX7" fmla="*/ 1176 w 813270"/>
                    <a:gd name="connsiteY7" fmla="*/ 51674 h 1578272"/>
                    <a:gd name="connsiteX8" fmla="*/ 1203 w 813270"/>
                    <a:gd name="connsiteY8" fmla="*/ 19748 h 1578272"/>
                    <a:gd name="connsiteX9" fmla="*/ 6343 w 813270"/>
                    <a:gd name="connsiteY9" fmla="*/ 24469 h 1578272"/>
                    <a:gd name="connsiteX10" fmla="*/ 1179 w 813270"/>
                    <a:gd name="connsiteY10" fmla="*/ 47596 h 1578272"/>
                    <a:gd name="connsiteX11" fmla="*/ 1203 w 813270"/>
                    <a:gd name="connsiteY11" fmla="*/ 19748 h 1578272"/>
                    <a:gd name="connsiteX12" fmla="*/ 802873 w 813270"/>
                    <a:gd name="connsiteY12" fmla="*/ 0 h 1578272"/>
                    <a:gd name="connsiteX13" fmla="*/ 813270 w 813270"/>
                    <a:gd name="connsiteY13" fmla="*/ 20811 h 1578272"/>
                    <a:gd name="connsiteX14" fmla="*/ 802873 w 813270"/>
                    <a:gd name="connsiteY14" fmla="*/ 0 h 1578272"/>
                    <a:gd name="connsiteX0" fmla="*/ 1176 w 813270"/>
                    <a:gd name="connsiteY0" fmla="*/ 31926 h 1558524"/>
                    <a:gd name="connsiteX1" fmla="*/ 9042 w 813270"/>
                    <a:gd name="connsiteY1" fmla="*/ 67153 h 1558524"/>
                    <a:gd name="connsiteX2" fmla="*/ 410215 w 813270"/>
                    <a:gd name="connsiteY2" fmla="*/ 214763 h 1558524"/>
                    <a:gd name="connsiteX3" fmla="*/ 811389 w 813270"/>
                    <a:gd name="connsiteY3" fmla="*/ 67153 h 1558524"/>
                    <a:gd name="connsiteX4" fmla="*/ 813270 w 813270"/>
                    <a:gd name="connsiteY4" fmla="*/ 58727 h 1558524"/>
                    <a:gd name="connsiteX5" fmla="*/ 813270 w 813270"/>
                    <a:gd name="connsiteY5" fmla="*/ 1413013 h 1558524"/>
                    <a:gd name="connsiteX6" fmla="*/ 0 w 813270"/>
                    <a:gd name="connsiteY6" fmla="*/ 1413013 h 1558524"/>
                    <a:gd name="connsiteX7" fmla="*/ 1176 w 813270"/>
                    <a:gd name="connsiteY7" fmla="*/ 31926 h 1558524"/>
                    <a:gd name="connsiteX8" fmla="*/ 1203 w 813270"/>
                    <a:gd name="connsiteY8" fmla="*/ 0 h 1558524"/>
                    <a:gd name="connsiteX9" fmla="*/ 6343 w 813270"/>
                    <a:gd name="connsiteY9" fmla="*/ 4721 h 1558524"/>
                    <a:gd name="connsiteX10" fmla="*/ 1179 w 813270"/>
                    <a:gd name="connsiteY10" fmla="*/ 27848 h 1558524"/>
                    <a:gd name="connsiteX11" fmla="*/ 1203 w 813270"/>
                    <a:gd name="connsiteY11" fmla="*/ 0 h 1558524"/>
                    <a:gd name="connsiteX0" fmla="*/ 1176 w 813270"/>
                    <a:gd name="connsiteY0" fmla="*/ 27205 h 1553803"/>
                    <a:gd name="connsiteX1" fmla="*/ 9042 w 813270"/>
                    <a:gd name="connsiteY1" fmla="*/ 62432 h 1553803"/>
                    <a:gd name="connsiteX2" fmla="*/ 410215 w 813270"/>
                    <a:gd name="connsiteY2" fmla="*/ 210042 h 1553803"/>
                    <a:gd name="connsiteX3" fmla="*/ 811389 w 813270"/>
                    <a:gd name="connsiteY3" fmla="*/ 62432 h 1553803"/>
                    <a:gd name="connsiteX4" fmla="*/ 813270 w 813270"/>
                    <a:gd name="connsiteY4" fmla="*/ 54006 h 1553803"/>
                    <a:gd name="connsiteX5" fmla="*/ 813270 w 813270"/>
                    <a:gd name="connsiteY5" fmla="*/ 1408292 h 1553803"/>
                    <a:gd name="connsiteX6" fmla="*/ 0 w 813270"/>
                    <a:gd name="connsiteY6" fmla="*/ 1408292 h 1553803"/>
                    <a:gd name="connsiteX7" fmla="*/ 1176 w 813270"/>
                    <a:gd name="connsiteY7" fmla="*/ 27205 h 1553803"/>
                    <a:gd name="connsiteX8" fmla="*/ 1179 w 813270"/>
                    <a:gd name="connsiteY8" fmla="*/ 23127 h 1553803"/>
                    <a:gd name="connsiteX9" fmla="*/ 6343 w 813270"/>
                    <a:gd name="connsiteY9" fmla="*/ 0 h 1553803"/>
                    <a:gd name="connsiteX10" fmla="*/ 1179 w 813270"/>
                    <a:gd name="connsiteY10" fmla="*/ 23127 h 1553803"/>
                    <a:gd name="connsiteX0" fmla="*/ 1176 w 813270"/>
                    <a:gd name="connsiteY0" fmla="*/ 0 h 1526598"/>
                    <a:gd name="connsiteX1" fmla="*/ 9042 w 813270"/>
                    <a:gd name="connsiteY1" fmla="*/ 35227 h 1526598"/>
                    <a:gd name="connsiteX2" fmla="*/ 410215 w 813270"/>
                    <a:gd name="connsiteY2" fmla="*/ 182837 h 1526598"/>
                    <a:gd name="connsiteX3" fmla="*/ 811389 w 813270"/>
                    <a:gd name="connsiteY3" fmla="*/ 35227 h 1526598"/>
                    <a:gd name="connsiteX4" fmla="*/ 813270 w 813270"/>
                    <a:gd name="connsiteY4" fmla="*/ 26801 h 1526598"/>
                    <a:gd name="connsiteX5" fmla="*/ 813270 w 813270"/>
                    <a:gd name="connsiteY5" fmla="*/ 1381087 h 1526598"/>
                    <a:gd name="connsiteX6" fmla="*/ 0 w 813270"/>
                    <a:gd name="connsiteY6" fmla="*/ 1381087 h 1526598"/>
                    <a:gd name="connsiteX7" fmla="*/ 1176 w 813270"/>
                    <a:gd name="connsiteY7" fmla="*/ 0 h 1526598"/>
                    <a:gd name="connsiteX0" fmla="*/ 0 w 813270"/>
                    <a:gd name="connsiteY0" fmla="*/ 1354286 h 1499797"/>
                    <a:gd name="connsiteX1" fmla="*/ 9042 w 813270"/>
                    <a:gd name="connsiteY1" fmla="*/ 8426 h 1499797"/>
                    <a:gd name="connsiteX2" fmla="*/ 410215 w 813270"/>
                    <a:gd name="connsiteY2" fmla="*/ 156036 h 1499797"/>
                    <a:gd name="connsiteX3" fmla="*/ 811389 w 813270"/>
                    <a:gd name="connsiteY3" fmla="*/ 8426 h 1499797"/>
                    <a:gd name="connsiteX4" fmla="*/ 813270 w 813270"/>
                    <a:gd name="connsiteY4" fmla="*/ 0 h 1499797"/>
                    <a:gd name="connsiteX5" fmla="*/ 813270 w 813270"/>
                    <a:gd name="connsiteY5" fmla="*/ 1354286 h 1499797"/>
                    <a:gd name="connsiteX6" fmla="*/ 0 w 813270"/>
                    <a:gd name="connsiteY6" fmla="*/ 1354286 h 1499797"/>
                    <a:gd name="connsiteX0" fmla="*/ 0 w 813270"/>
                    <a:gd name="connsiteY0" fmla="*/ 1354286 h 1499797"/>
                    <a:gd name="connsiteX1" fmla="*/ 1899 w 813270"/>
                    <a:gd name="connsiteY1" fmla="*/ 6045 h 1499797"/>
                    <a:gd name="connsiteX2" fmla="*/ 410215 w 813270"/>
                    <a:gd name="connsiteY2" fmla="*/ 156036 h 1499797"/>
                    <a:gd name="connsiteX3" fmla="*/ 811389 w 813270"/>
                    <a:gd name="connsiteY3" fmla="*/ 8426 h 1499797"/>
                    <a:gd name="connsiteX4" fmla="*/ 813270 w 813270"/>
                    <a:gd name="connsiteY4" fmla="*/ 0 h 1499797"/>
                    <a:gd name="connsiteX5" fmla="*/ 813270 w 813270"/>
                    <a:gd name="connsiteY5" fmla="*/ 1354286 h 1499797"/>
                    <a:gd name="connsiteX6" fmla="*/ 0 w 813270"/>
                    <a:gd name="connsiteY6" fmla="*/ 1354286 h 1499797"/>
                    <a:gd name="connsiteX0" fmla="*/ 0 w 813270"/>
                    <a:gd name="connsiteY0" fmla="*/ 1354286 h 1499797"/>
                    <a:gd name="connsiteX1" fmla="*/ 1899 w 813270"/>
                    <a:gd name="connsiteY1" fmla="*/ 6045 h 1499797"/>
                    <a:gd name="connsiteX2" fmla="*/ 412596 w 813270"/>
                    <a:gd name="connsiteY2" fmla="*/ 146511 h 1499797"/>
                    <a:gd name="connsiteX3" fmla="*/ 811389 w 813270"/>
                    <a:gd name="connsiteY3" fmla="*/ 8426 h 1499797"/>
                    <a:gd name="connsiteX4" fmla="*/ 813270 w 813270"/>
                    <a:gd name="connsiteY4" fmla="*/ 0 h 1499797"/>
                    <a:gd name="connsiteX5" fmla="*/ 813270 w 813270"/>
                    <a:gd name="connsiteY5" fmla="*/ 1354286 h 1499797"/>
                    <a:gd name="connsiteX6" fmla="*/ 0 w 813270"/>
                    <a:gd name="connsiteY6" fmla="*/ 1354286 h 1499797"/>
                    <a:gd name="connsiteX0" fmla="*/ 0 w 813270"/>
                    <a:gd name="connsiteY0" fmla="*/ 1354286 h 1499797"/>
                    <a:gd name="connsiteX1" fmla="*/ 1899 w 813270"/>
                    <a:gd name="connsiteY1" fmla="*/ 6045 h 1499797"/>
                    <a:gd name="connsiteX2" fmla="*/ 412596 w 813270"/>
                    <a:gd name="connsiteY2" fmla="*/ 139367 h 1499797"/>
                    <a:gd name="connsiteX3" fmla="*/ 811389 w 813270"/>
                    <a:gd name="connsiteY3" fmla="*/ 8426 h 1499797"/>
                    <a:gd name="connsiteX4" fmla="*/ 813270 w 813270"/>
                    <a:gd name="connsiteY4" fmla="*/ 0 h 1499797"/>
                    <a:gd name="connsiteX5" fmla="*/ 813270 w 813270"/>
                    <a:gd name="connsiteY5" fmla="*/ 1354286 h 1499797"/>
                    <a:gd name="connsiteX6" fmla="*/ 0 w 813270"/>
                    <a:gd name="connsiteY6" fmla="*/ 1354286 h 1499797"/>
                    <a:gd name="connsiteX0" fmla="*/ 0 w 815651"/>
                    <a:gd name="connsiteY0" fmla="*/ 1273324 h 1463930"/>
                    <a:gd name="connsiteX1" fmla="*/ 4280 w 815651"/>
                    <a:gd name="connsiteY1" fmla="*/ 6045 h 1463930"/>
                    <a:gd name="connsiteX2" fmla="*/ 414977 w 815651"/>
                    <a:gd name="connsiteY2" fmla="*/ 139367 h 1463930"/>
                    <a:gd name="connsiteX3" fmla="*/ 813770 w 815651"/>
                    <a:gd name="connsiteY3" fmla="*/ 8426 h 1463930"/>
                    <a:gd name="connsiteX4" fmla="*/ 815651 w 815651"/>
                    <a:gd name="connsiteY4" fmla="*/ 0 h 1463930"/>
                    <a:gd name="connsiteX5" fmla="*/ 815651 w 815651"/>
                    <a:gd name="connsiteY5" fmla="*/ 1354286 h 1463930"/>
                    <a:gd name="connsiteX6" fmla="*/ 0 w 815651"/>
                    <a:gd name="connsiteY6" fmla="*/ 1273324 h 1463930"/>
                    <a:gd name="connsiteX0" fmla="*/ 0 w 815651"/>
                    <a:gd name="connsiteY0" fmla="*/ 1273324 h 1413259"/>
                    <a:gd name="connsiteX1" fmla="*/ 4280 w 815651"/>
                    <a:gd name="connsiteY1" fmla="*/ 6045 h 1413259"/>
                    <a:gd name="connsiteX2" fmla="*/ 414977 w 815651"/>
                    <a:gd name="connsiteY2" fmla="*/ 139367 h 1413259"/>
                    <a:gd name="connsiteX3" fmla="*/ 813770 w 815651"/>
                    <a:gd name="connsiteY3" fmla="*/ 8426 h 1413259"/>
                    <a:gd name="connsiteX4" fmla="*/ 815651 w 815651"/>
                    <a:gd name="connsiteY4" fmla="*/ 0 h 1413259"/>
                    <a:gd name="connsiteX5" fmla="*/ 806126 w 815651"/>
                    <a:gd name="connsiteY5" fmla="*/ 1261417 h 1413259"/>
                    <a:gd name="connsiteX6" fmla="*/ 0 w 815651"/>
                    <a:gd name="connsiteY6" fmla="*/ 1273324 h 1413259"/>
                    <a:gd name="connsiteX0" fmla="*/ 0 w 815651"/>
                    <a:gd name="connsiteY0" fmla="*/ 1273324 h 1415457"/>
                    <a:gd name="connsiteX1" fmla="*/ 4280 w 815651"/>
                    <a:gd name="connsiteY1" fmla="*/ 6045 h 1415457"/>
                    <a:gd name="connsiteX2" fmla="*/ 414977 w 815651"/>
                    <a:gd name="connsiteY2" fmla="*/ 139367 h 1415457"/>
                    <a:gd name="connsiteX3" fmla="*/ 813770 w 815651"/>
                    <a:gd name="connsiteY3" fmla="*/ 8426 h 1415457"/>
                    <a:gd name="connsiteX4" fmla="*/ 815651 w 815651"/>
                    <a:gd name="connsiteY4" fmla="*/ 0 h 1415457"/>
                    <a:gd name="connsiteX5" fmla="*/ 810888 w 815651"/>
                    <a:gd name="connsiteY5" fmla="*/ 1266179 h 1415457"/>
                    <a:gd name="connsiteX6" fmla="*/ 0 w 815651"/>
                    <a:gd name="connsiteY6" fmla="*/ 1273324 h 1415457"/>
                    <a:gd name="connsiteX0" fmla="*/ 0 w 816108"/>
                    <a:gd name="connsiteY0" fmla="*/ 1273324 h 1415457"/>
                    <a:gd name="connsiteX1" fmla="*/ 4280 w 816108"/>
                    <a:gd name="connsiteY1" fmla="*/ 6045 h 1415457"/>
                    <a:gd name="connsiteX2" fmla="*/ 414977 w 816108"/>
                    <a:gd name="connsiteY2" fmla="*/ 139367 h 1415457"/>
                    <a:gd name="connsiteX3" fmla="*/ 813770 w 816108"/>
                    <a:gd name="connsiteY3" fmla="*/ 8426 h 1415457"/>
                    <a:gd name="connsiteX4" fmla="*/ 815651 w 816108"/>
                    <a:gd name="connsiteY4" fmla="*/ 0 h 1415457"/>
                    <a:gd name="connsiteX5" fmla="*/ 815650 w 816108"/>
                    <a:gd name="connsiteY5" fmla="*/ 1266179 h 1415457"/>
                    <a:gd name="connsiteX6" fmla="*/ 0 w 816108"/>
                    <a:gd name="connsiteY6" fmla="*/ 1273324 h 1415457"/>
                    <a:gd name="connsiteX0" fmla="*/ 3095 w 812059"/>
                    <a:gd name="connsiteY0" fmla="*/ 1275706 h 1416734"/>
                    <a:gd name="connsiteX1" fmla="*/ 231 w 812059"/>
                    <a:gd name="connsiteY1" fmla="*/ 6045 h 1416734"/>
                    <a:gd name="connsiteX2" fmla="*/ 410928 w 812059"/>
                    <a:gd name="connsiteY2" fmla="*/ 139367 h 1416734"/>
                    <a:gd name="connsiteX3" fmla="*/ 809721 w 812059"/>
                    <a:gd name="connsiteY3" fmla="*/ 8426 h 1416734"/>
                    <a:gd name="connsiteX4" fmla="*/ 811602 w 812059"/>
                    <a:gd name="connsiteY4" fmla="*/ 0 h 1416734"/>
                    <a:gd name="connsiteX5" fmla="*/ 811601 w 812059"/>
                    <a:gd name="connsiteY5" fmla="*/ 1266179 h 1416734"/>
                    <a:gd name="connsiteX6" fmla="*/ 3095 w 812059"/>
                    <a:gd name="connsiteY6" fmla="*/ 1275706 h 1416734"/>
                    <a:gd name="connsiteX0" fmla="*/ 846 w 812191"/>
                    <a:gd name="connsiteY0" fmla="*/ 1278087 h 1418022"/>
                    <a:gd name="connsiteX1" fmla="*/ 363 w 812191"/>
                    <a:gd name="connsiteY1" fmla="*/ 6045 h 1418022"/>
                    <a:gd name="connsiteX2" fmla="*/ 411060 w 812191"/>
                    <a:gd name="connsiteY2" fmla="*/ 139367 h 1418022"/>
                    <a:gd name="connsiteX3" fmla="*/ 809853 w 812191"/>
                    <a:gd name="connsiteY3" fmla="*/ 8426 h 1418022"/>
                    <a:gd name="connsiteX4" fmla="*/ 811734 w 812191"/>
                    <a:gd name="connsiteY4" fmla="*/ 0 h 1418022"/>
                    <a:gd name="connsiteX5" fmla="*/ 811733 w 812191"/>
                    <a:gd name="connsiteY5" fmla="*/ 1266179 h 1418022"/>
                    <a:gd name="connsiteX6" fmla="*/ 846 w 812191"/>
                    <a:gd name="connsiteY6" fmla="*/ 1278087 h 1418022"/>
                    <a:gd name="connsiteX0" fmla="*/ 0 w 816107"/>
                    <a:gd name="connsiteY0" fmla="*/ 1275706 h 1416734"/>
                    <a:gd name="connsiteX1" fmla="*/ 4279 w 816107"/>
                    <a:gd name="connsiteY1" fmla="*/ 6045 h 1416734"/>
                    <a:gd name="connsiteX2" fmla="*/ 414976 w 816107"/>
                    <a:gd name="connsiteY2" fmla="*/ 139367 h 1416734"/>
                    <a:gd name="connsiteX3" fmla="*/ 813769 w 816107"/>
                    <a:gd name="connsiteY3" fmla="*/ 8426 h 1416734"/>
                    <a:gd name="connsiteX4" fmla="*/ 815650 w 816107"/>
                    <a:gd name="connsiteY4" fmla="*/ 0 h 1416734"/>
                    <a:gd name="connsiteX5" fmla="*/ 815649 w 816107"/>
                    <a:gd name="connsiteY5" fmla="*/ 1266179 h 1416734"/>
                    <a:gd name="connsiteX6" fmla="*/ 0 w 816107"/>
                    <a:gd name="connsiteY6" fmla="*/ 1275706 h 1416734"/>
                    <a:gd name="connsiteX0" fmla="*/ 0 w 816107"/>
                    <a:gd name="connsiteY0" fmla="*/ 1275706 h 1416734"/>
                    <a:gd name="connsiteX1" fmla="*/ 4279 w 816107"/>
                    <a:gd name="connsiteY1" fmla="*/ 6045 h 1416734"/>
                    <a:gd name="connsiteX2" fmla="*/ 414976 w 816107"/>
                    <a:gd name="connsiteY2" fmla="*/ 139367 h 1416734"/>
                    <a:gd name="connsiteX3" fmla="*/ 813769 w 816107"/>
                    <a:gd name="connsiteY3" fmla="*/ 8426 h 1416734"/>
                    <a:gd name="connsiteX4" fmla="*/ 815650 w 816107"/>
                    <a:gd name="connsiteY4" fmla="*/ 0 h 1416734"/>
                    <a:gd name="connsiteX5" fmla="*/ 815649 w 816107"/>
                    <a:gd name="connsiteY5" fmla="*/ 1266179 h 1416734"/>
                    <a:gd name="connsiteX6" fmla="*/ 0 w 816107"/>
                    <a:gd name="connsiteY6" fmla="*/ 1275706 h 1416734"/>
                    <a:gd name="connsiteX0" fmla="*/ 0 w 813726"/>
                    <a:gd name="connsiteY0" fmla="*/ 1275706 h 1416734"/>
                    <a:gd name="connsiteX1" fmla="*/ 1898 w 813726"/>
                    <a:gd name="connsiteY1" fmla="*/ 6045 h 1416734"/>
                    <a:gd name="connsiteX2" fmla="*/ 412595 w 813726"/>
                    <a:gd name="connsiteY2" fmla="*/ 139367 h 1416734"/>
                    <a:gd name="connsiteX3" fmla="*/ 811388 w 813726"/>
                    <a:gd name="connsiteY3" fmla="*/ 8426 h 1416734"/>
                    <a:gd name="connsiteX4" fmla="*/ 813269 w 813726"/>
                    <a:gd name="connsiteY4" fmla="*/ 0 h 1416734"/>
                    <a:gd name="connsiteX5" fmla="*/ 813268 w 813726"/>
                    <a:gd name="connsiteY5" fmla="*/ 1266179 h 1416734"/>
                    <a:gd name="connsiteX6" fmla="*/ 0 w 813726"/>
                    <a:gd name="connsiteY6" fmla="*/ 1275706 h 141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3726" h="1416734">
                      <a:moveTo>
                        <a:pt x="0" y="1275706"/>
                      </a:moveTo>
                      <a:cubicBezTo>
                        <a:pt x="1427" y="853280"/>
                        <a:pt x="471" y="428471"/>
                        <a:pt x="1898" y="6045"/>
                      </a:cubicBezTo>
                      <a:cubicBezTo>
                        <a:pt x="40081" y="90286"/>
                        <a:pt x="277680" y="138970"/>
                        <a:pt x="412595" y="139367"/>
                      </a:cubicBezTo>
                      <a:cubicBezTo>
                        <a:pt x="547510" y="139764"/>
                        <a:pt x="773204" y="92667"/>
                        <a:pt x="811388" y="8426"/>
                      </a:cubicBezTo>
                      <a:lnTo>
                        <a:pt x="813269" y="0"/>
                      </a:lnTo>
                      <a:cubicBezTo>
                        <a:pt x="811681" y="422060"/>
                        <a:pt x="814856" y="844119"/>
                        <a:pt x="813268" y="1266179"/>
                      </a:cubicBezTo>
                      <a:cubicBezTo>
                        <a:pt x="669321" y="1449487"/>
                        <a:pt x="171685" y="1480140"/>
                        <a:pt x="0" y="1275706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5899DA9-6DCB-C70F-9E38-0CBF1047D54B}"/>
                    </a:ext>
                  </a:extLst>
                </p:cNvPr>
                <p:cNvSpPr/>
                <p:nvPr/>
              </p:nvSpPr>
              <p:spPr>
                <a:xfrm>
                  <a:off x="2775005" y="3086721"/>
                  <a:ext cx="818985" cy="369736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5E06DAC-63FA-55A3-B3BF-A4995579BA4B}"/>
                  </a:ext>
                </a:extLst>
              </p:cNvPr>
              <p:cNvGrpSpPr/>
              <p:nvPr/>
            </p:nvGrpSpPr>
            <p:grpSpPr>
              <a:xfrm>
                <a:off x="180909" y="666395"/>
                <a:ext cx="2531766" cy="3020539"/>
                <a:chOff x="198161" y="390350"/>
                <a:chExt cx="2531766" cy="3020539"/>
              </a:xfrm>
              <a:grpFill/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797A21B-C3DF-9BAF-780A-9DEC2F5F5FAC}"/>
                    </a:ext>
                  </a:extLst>
                </p:cNvPr>
                <p:cNvGrpSpPr/>
                <p:nvPr/>
              </p:nvGrpSpPr>
              <p:grpSpPr>
                <a:xfrm>
                  <a:off x="228460" y="390350"/>
                  <a:ext cx="2501467" cy="3020539"/>
                  <a:chOff x="228460" y="390350"/>
                  <a:chExt cx="2501467" cy="3020539"/>
                </a:xfrm>
                <a:grpFill/>
              </p:grpSpPr>
              <p:sp>
                <p:nvSpPr>
                  <p:cNvPr id="30" name="Oval 19">
                    <a:extLst>
                      <a:ext uri="{FF2B5EF4-FFF2-40B4-BE49-F238E27FC236}">
                        <a16:creationId xmlns:a16="http://schemas.microsoft.com/office/drawing/2014/main" id="{D9F1EF72-368E-2A87-772E-0F3D88FE0A0B}"/>
                      </a:ext>
                    </a:extLst>
                  </p:cNvPr>
                  <p:cNvSpPr/>
                  <p:nvPr/>
                </p:nvSpPr>
                <p:spPr>
                  <a:xfrm>
                    <a:off x="535523" y="390350"/>
                    <a:ext cx="656997" cy="716189"/>
                  </a:xfrm>
                  <a:custGeom>
                    <a:avLst/>
                    <a:gdLst>
                      <a:gd name="connsiteX0" fmla="*/ 0 w 599278"/>
                      <a:gd name="connsiteY0" fmla="*/ 363141 h 726281"/>
                      <a:gd name="connsiteX1" fmla="*/ 299639 w 599278"/>
                      <a:gd name="connsiteY1" fmla="*/ 0 h 726281"/>
                      <a:gd name="connsiteX2" fmla="*/ 599278 w 599278"/>
                      <a:gd name="connsiteY2" fmla="*/ 363141 h 726281"/>
                      <a:gd name="connsiteX3" fmla="*/ 299639 w 599278"/>
                      <a:gd name="connsiteY3" fmla="*/ 726282 h 726281"/>
                      <a:gd name="connsiteX4" fmla="*/ 0 w 599278"/>
                      <a:gd name="connsiteY4" fmla="*/ 363141 h 726281"/>
                      <a:gd name="connsiteX0" fmla="*/ 0 w 654047"/>
                      <a:gd name="connsiteY0" fmla="*/ 346510 h 726354"/>
                      <a:gd name="connsiteX1" fmla="*/ 354408 w 654047"/>
                      <a:gd name="connsiteY1" fmla="*/ 38 h 726354"/>
                      <a:gd name="connsiteX2" fmla="*/ 654047 w 654047"/>
                      <a:gd name="connsiteY2" fmla="*/ 363179 h 726354"/>
                      <a:gd name="connsiteX3" fmla="*/ 354408 w 654047"/>
                      <a:gd name="connsiteY3" fmla="*/ 726320 h 726354"/>
                      <a:gd name="connsiteX4" fmla="*/ 0 w 654047"/>
                      <a:gd name="connsiteY4" fmla="*/ 346510 h 726354"/>
                      <a:gd name="connsiteX0" fmla="*/ 1406 w 655453"/>
                      <a:gd name="connsiteY0" fmla="*/ 329831 h 709675"/>
                      <a:gd name="connsiteX1" fmla="*/ 248658 w 655453"/>
                      <a:gd name="connsiteY1" fmla="*/ 27 h 709675"/>
                      <a:gd name="connsiteX2" fmla="*/ 655453 w 655453"/>
                      <a:gd name="connsiteY2" fmla="*/ 346500 h 709675"/>
                      <a:gd name="connsiteX3" fmla="*/ 355814 w 655453"/>
                      <a:gd name="connsiteY3" fmla="*/ 709641 h 709675"/>
                      <a:gd name="connsiteX4" fmla="*/ 1406 w 655453"/>
                      <a:gd name="connsiteY4" fmla="*/ 329831 h 709675"/>
                      <a:gd name="connsiteX0" fmla="*/ 1406 w 655453"/>
                      <a:gd name="connsiteY0" fmla="*/ 329831 h 709641"/>
                      <a:gd name="connsiteX1" fmla="*/ 248658 w 655453"/>
                      <a:gd name="connsiteY1" fmla="*/ 27 h 709641"/>
                      <a:gd name="connsiteX2" fmla="*/ 655453 w 655453"/>
                      <a:gd name="connsiteY2" fmla="*/ 346500 h 709641"/>
                      <a:gd name="connsiteX3" fmla="*/ 355814 w 655453"/>
                      <a:gd name="connsiteY3" fmla="*/ 709641 h 709641"/>
                      <a:gd name="connsiteX4" fmla="*/ 1406 w 655453"/>
                      <a:gd name="connsiteY4" fmla="*/ 329831 h 709641"/>
                      <a:gd name="connsiteX0" fmla="*/ 1406 w 655453"/>
                      <a:gd name="connsiteY0" fmla="*/ 329831 h 709641"/>
                      <a:gd name="connsiteX1" fmla="*/ 248658 w 655453"/>
                      <a:gd name="connsiteY1" fmla="*/ 27 h 709641"/>
                      <a:gd name="connsiteX2" fmla="*/ 655453 w 655453"/>
                      <a:gd name="connsiteY2" fmla="*/ 346500 h 709641"/>
                      <a:gd name="connsiteX3" fmla="*/ 355814 w 655453"/>
                      <a:gd name="connsiteY3" fmla="*/ 709641 h 709641"/>
                      <a:gd name="connsiteX4" fmla="*/ 1406 w 655453"/>
                      <a:gd name="connsiteY4" fmla="*/ 329831 h 709641"/>
                      <a:gd name="connsiteX0" fmla="*/ 1445 w 655492"/>
                      <a:gd name="connsiteY0" fmla="*/ 334012 h 713822"/>
                      <a:gd name="connsiteX1" fmla="*/ 248697 w 655492"/>
                      <a:gd name="connsiteY1" fmla="*/ 4208 h 713822"/>
                      <a:gd name="connsiteX2" fmla="*/ 655492 w 655492"/>
                      <a:gd name="connsiteY2" fmla="*/ 350681 h 713822"/>
                      <a:gd name="connsiteX3" fmla="*/ 355853 w 655492"/>
                      <a:gd name="connsiteY3" fmla="*/ 713822 h 713822"/>
                      <a:gd name="connsiteX4" fmla="*/ 1445 w 655492"/>
                      <a:gd name="connsiteY4" fmla="*/ 334012 h 713822"/>
                      <a:gd name="connsiteX0" fmla="*/ 1269 w 655316"/>
                      <a:gd name="connsiteY0" fmla="*/ 336314 h 716124"/>
                      <a:gd name="connsiteX1" fmla="*/ 248521 w 655316"/>
                      <a:gd name="connsiteY1" fmla="*/ 6510 h 716124"/>
                      <a:gd name="connsiteX2" fmla="*/ 655316 w 655316"/>
                      <a:gd name="connsiteY2" fmla="*/ 352983 h 716124"/>
                      <a:gd name="connsiteX3" fmla="*/ 355677 w 655316"/>
                      <a:gd name="connsiteY3" fmla="*/ 716124 h 716124"/>
                      <a:gd name="connsiteX4" fmla="*/ 1269 w 655316"/>
                      <a:gd name="connsiteY4" fmla="*/ 336314 h 716124"/>
                      <a:gd name="connsiteX0" fmla="*/ 2950 w 656997"/>
                      <a:gd name="connsiteY0" fmla="*/ 346704 h 726514"/>
                      <a:gd name="connsiteX1" fmla="*/ 250202 w 656997"/>
                      <a:gd name="connsiteY1" fmla="*/ 16900 h 726514"/>
                      <a:gd name="connsiteX2" fmla="*/ 656997 w 656997"/>
                      <a:gd name="connsiteY2" fmla="*/ 363373 h 726514"/>
                      <a:gd name="connsiteX3" fmla="*/ 357358 w 656997"/>
                      <a:gd name="connsiteY3" fmla="*/ 726514 h 726514"/>
                      <a:gd name="connsiteX4" fmla="*/ 2950 w 656997"/>
                      <a:gd name="connsiteY4" fmla="*/ 346704 h 726514"/>
                      <a:gd name="connsiteX0" fmla="*/ 2950 w 656997"/>
                      <a:gd name="connsiteY0" fmla="*/ 335527 h 715337"/>
                      <a:gd name="connsiteX1" fmla="*/ 250202 w 656997"/>
                      <a:gd name="connsiteY1" fmla="*/ 5723 h 715337"/>
                      <a:gd name="connsiteX2" fmla="*/ 656997 w 656997"/>
                      <a:gd name="connsiteY2" fmla="*/ 352196 h 715337"/>
                      <a:gd name="connsiteX3" fmla="*/ 357358 w 656997"/>
                      <a:gd name="connsiteY3" fmla="*/ 715337 h 715337"/>
                      <a:gd name="connsiteX4" fmla="*/ 2950 w 656997"/>
                      <a:gd name="connsiteY4" fmla="*/ 335527 h 715337"/>
                      <a:gd name="connsiteX0" fmla="*/ 2950 w 656997"/>
                      <a:gd name="connsiteY0" fmla="*/ 335527 h 715337"/>
                      <a:gd name="connsiteX1" fmla="*/ 250202 w 656997"/>
                      <a:gd name="connsiteY1" fmla="*/ 5723 h 715337"/>
                      <a:gd name="connsiteX2" fmla="*/ 656997 w 656997"/>
                      <a:gd name="connsiteY2" fmla="*/ 352196 h 715337"/>
                      <a:gd name="connsiteX3" fmla="*/ 357358 w 656997"/>
                      <a:gd name="connsiteY3" fmla="*/ 715337 h 715337"/>
                      <a:gd name="connsiteX4" fmla="*/ 2950 w 656997"/>
                      <a:gd name="connsiteY4" fmla="*/ 335527 h 715337"/>
                      <a:gd name="connsiteX0" fmla="*/ 2950 w 656997"/>
                      <a:gd name="connsiteY0" fmla="*/ 335527 h 716189"/>
                      <a:gd name="connsiteX1" fmla="*/ 250202 w 656997"/>
                      <a:gd name="connsiteY1" fmla="*/ 5723 h 716189"/>
                      <a:gd name="connsiteX2" fmla="*/ 656997 w 656997"/>
                      <a:gd name="connsiteY2" fmla="*/ 352196 h 716189"/>
                      <a:gd name="connsiteX3" fmla="*/ 357358 w 656997"/>
                      <a:gd name="connsiteY3" fmla="*/ 715337 h 716189"/>
                      <a:gd name="connsiteX4" fmla="*/ 2950 w 656997"/>
                      <a:gd name="connsiteY4" fmla="*/ 335527 h 716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6997" h="716189">
                        <a:moveTo>
                          <a:pt x="2950" y="335527"/>
                        </a:moveTo>
                        <a:cubicBezTo>
                          <a:pt x="-14909" y="217258"/>
                          <a:pt x="45944" y="60095"/>
                          <a:pt x="250202" y="5723"/>
                        </a:cubicBezTo>
                        <a:cubicBezTo>
                          <a:pt x="354447" y="-17692"/>
                          <a:pt x="645091" y="18289"/>
                          <a:pt x="656997" y="352196"/>
                        </a:cubicBezTo>
                        <a:cubicBezTo>
                          <a:pt x="656997" y="552753"/>
                          <a:pt x="506848" y="730022"/>
                          <a:pt x="357358" y="715337"/>
                        </a:cubicBezTo>
                        <a:cubicBezTo>
                          <a:pt x="210250" y="714940"/>
                          <a:pt x="8902" y="532378"/>
                          <a:pt x="2950" y="335527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Rectangle 15">
                    <a:extLst>
                      <a:ext uri="{FF2B5EF4-FFF2-40B4-BE49-F238E27FC236}">
                        <a16:creationId xmlns:a16="http://schemas.microsoft.com/office/drawing/2014/main" id="{6B559BF8-2623-F50F-2750-16200B3CC606}"/>
                      </a:ext>
                    </a:extLst>
                  </p:cNvPr>
                  <p:cNvSpPr/>
                  <p:nvPr/>
                </p:nvSpPr>
                <p:spPr>
                  <a:xfrm>
                    <a:off x="228460" y="1165957"/>
                    <a:ext cx="2501467" cy="1869123"/>
                  </a:xfrm>
                  <a:custGeom>
                    <a:avLst/>
                    <a:gdLst>
                      <a:gd name="connsiteX0" fmla="*/ 0 w 2286000"/>
                      <a:gd name="connsiteY0" fmla="*/ 0 h 1339913"/>
                      <a:gd name="connsiteX1" fmla="*/ 2286000 w 2286000"/>
                      <a:gd name="connsiteY1" fmla="*/ 0 h 1339913"/>
                      <a:gd name="connsiteX2" fmla="*/ 2286000 w 2286000"/>
                      <a:gd name="connsiteY2" fmla="*/ 1339913 h 1339913"/>
                      <a:gd name="connsiteX3" fmla="*/ 0 w 2286000"/>
                      <a:gd name="connsiteY3" fmla="*/ 1339913 h 1339913"/>
                      <a:gd name="connsiteX4" fmla="*/ 0 w 2286000"/>
                      <a:gd name="connsiteY4" fmla="*/ 0 h 1339913"/>
                      <a:gd name="connsiteX0" fmla="*/ 0 w 2553077"/>
                      <a:gd name="connsiteY0" fmla="*/ 294238 h 1339913"/>
                      <a:gd name="connsiteX1" fmla="*/ 2553077 w 2553077"/>
                      <a:gd name="connsiteY1" fmla="*/ 0 h 1339913"/>
                      <a:gd name="connsiteX2" fmla="*/ 2553077 w 2553077"/>
                      <a:gd name="connsiteY2" fmla="*/ 1339913 h 1339913"/>
                      <a:gd name="connsiteX3" fmla="*/ 267077 w 2553077"/>
                      <a:gd name="connsiteY3" fmla="*/ 1339913 h 1339913"/>
                      <a:gd name="connsiteX4" fmla="*/ 0 w 2553077"/>
                      <a:gd name="connsiteY4" fmla="*/ 294238 h 1339913"/>
                      <a:gd name="connsiteX0" fmla="*/ 0 w 2553077"/>
                      <a:gd name="connsiteY0" fmla="*/ 294238 h 1339913"/>
                      <a:gd name="connsiteX1" fmla="*/ 411933 w 2553077"/>
                      <a:gd name="connsiteY1" fmla="*/ 253497 h 1339913"/>
                      <a:gd name="connsiteX2" fmla="*/ 2553077 w 2553077"/>
                      <a:gd name="connsiteY2" fmla="*/ 0 h 1339913"/>
                      <a:gd name="connsiteX3" fmla="*/ 2553077 w 2553077"/>
                      <a:gd name="connsiteY3" fmla="*/ 1339913 h 1339913"/>
                      <a:gd name="connsiteX4" fmla="*/ 267077 w 2553077"/>
                      <a:gd name="connsiteY4" fmla="*/ 1339913 h 1339913"/>
                      <a:gd name="connsiteX5" fmla="*/ 0 w 2553077"/>
                      <a:gd name="connsiteY5" fmla="*/ 294238 h 1339913"/>
                      <a:gd name="connsiteX0" fmla="*/ 0 w 2553077"/>
                      <a:gd name="connsiteY0" fmla="*/ 294238 h 1339913"/>
                      <a:gd name="connsiteX1" fmla="*/ 99588 w 2553077"/>
                      <a:gd name="connsiteY1" fmla="*/ 162962 h 1339913"/>
                      <a:gd name="connsiteX2" fmla="*/ 2553077 w 2553077"/>
                      <a:gd name="connsiteY2" fmla="*/ 0 h 1339913"/>
                      <a:gd name="connsiteX3" fmla="*/ 2553077 w 2553077"/>
                      <a:gd name="connsiteY3" fmla="*/ 1339913 h 1339913"/>
                      <a:gd name="connsiteX4" fmla="*/ 267077 w 2553077"/>
                      <a:gd name="connsiteY4" fmla="*/ 1339913 h 1339913"/>
                      <a:gd name="connsiteX5" fmla="*/ 0 w 2553077"/>
                      <a:gd name="connsiteY5" fmla="*/ 294238 h 1339913"/>
                      <a:gd name="connsiteX0" fmla="*/ 0 w 2553077"/>
                      <a:gd name="connsiteY0" fmla="*/ 430040 h 1475715"/>
                      <a:gd name="connsiteX1" fmla="*/ 99588 w 2553077"/>
                      <a:gd name="connsiteY1" fmla="*/ 298764 h 1475715"/>
                      <a:gd name="connsiteX2" fmla="*/ 719751 w 2553077"/>
                      <a:gd name="connsiteY2" fmla="*/ 0 h 1475715"/>
                      <a:gd name="connsiteX3" fmla="*/ 2553077 w 2553077"/>
                      <a:gd name="connsiteY3" fmla="*/ 1475715 h 1475715"/>
                      <a:gd name="connsiteX4" fmla="*/ 267077 w 2553077"/>
                      <a:gd name="connsiteY4" fmla="*/ 1475715 h 1475715"/>
                      <a:gd name="connsiteX5" fmla="*/ 0 w 2553077"/>
                      <a:gd name="connsiteY5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2553077 w 2553077"/>
                      <a:gd name="connsiteY3" fmla="*/ 1475715 h 1475715"/>
                      <a:gd name="connsiteX4" fmla="*/ 267077 w 2553077"/>
                      <a:gd name="connsiteY4" fmla="*/ 1475715 h 1475715"/>
                      <a:gd name="connsiteX5" fmla="*/ 0 w 2553077"/>
                      <a:gd name="connsiteY5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267486 w 2553077"/>
                      <a:gd name="connsiteY3" fmla="*/ 452673 h 1475715"/>
                      <a:gd name="connsiteX4" fmla="*/ 2553077 w 2553077"/>
                      <a:gd name="connsiteY4" fmla="*/ 1475715 h 1475715"/>
                      <a:gd name="connsiteX5" fmla="*/ 267077 w 2553077"/>
                      <a:gd name="connsiteY5" fmla="*/ 1475715 h 1475715"/>
                      <a:gd name="connsiteX6" fmla="*/ 0 w 2553077"/>
                      <a:gd name="connsiteY6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267077 w 2553077"/>
                      <a:gd name="connsiteY5" fmla="*/ 1475715 h 1475715"/>
                      <a:gd name="connsiteX6" fmla="*/ 0 w 2553077"/>
                      <a:gd name="connsiteY6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181069 w 2553077"/>
                      <a:gd name="connsiteY5" fmla="*/ 927980 h 1475715"/>
                      <a:gd name="connsiteX6" fmla="*/ 0 w 2553077"/>
                      <a:gd name="connsiteY6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751438 w 2553077"/>
                      <a:gd name="connsiteY5" fmla="*/ 1059256 h 1475715"/>
                      <a:gd name="connsiteX6" fmla="*/ 181069 w 2553077"/>
                      <a:gd name="connsiteY6" fmla="*/ 927980 h 1475715"/>
                      <a:gd name="connsiteX7" fmla="*/ 0 w 2553077"/>
                      <a:gd name="connsiteY7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452673 w 2553077"/>
                      <a:gd name="connsiteY5" fmla="*/ 873660 h 1475715"/>
                      <a:gd name="connsiteX6" fmla="*/ 181069 w 2553077"/>
                      <a:gd name="connsiteY6" fmla="*/ 927980 h 1475715"/>
                      <a:gd name="connsiteX7" fmla="*/ 0 w 2553077"/>
                      <a:gd name="connsiteY7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814813 w 2553077"/>
                      <a:gd name="connsiteY5" fmla="*/ 986828 h 1475715"/>
                      <a:gd name="connsiteX6" fmla="*/ 452673 w 2553077"/>
                      <a:gd name="connsiteY6" fmla="*/ 873660 h 1475715"/>
                      <a:gd name="connsiteX7" fmla="*/ 181069 w 2553077"/>
                      <a:gd name="connsiteY7" fmla="*/ 927980 h 1475715"/>
                      <a:gd name="connsiteX8" fmla="*/ 0 w 2553077"/>
                      <a:gd name="connsiteY8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334979 w 2553077"/>
                      <a:gd name="connsiteY5" fmla="*/ 552262 h 1475715"/>
                      <a:gd name="connsiteX6" fmla="*/ 452673 w 2553077"/>
                      <a:gd name="connsiteY6" fmla="*/ 873660 h 1475715"/>
                      <a:gd name="connsiteX7" fmla="*/ 181069 w 2553077"/>
                      <a:gd name="connsiteY7" fmla="*/ 927980 h 1475715"/>
                      <a:gd name="connsiteX8" fmla="*/ 0 w 2553077"/>
                      <a:gd name="connsiteY8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783126 w 2553077"/>
                      <a:gd name="connsiteY5" fmla="*/ 742384 h 1475715"/>
                      <a:gd name="connsiteX6" fmla="*/ 334979 w 2553077"/>
                      <a:gd name="connsiteY6" fmla="*/ 552262 h 1475715"/>
                      <a:gd name="connsiteX7" fmla="*/ 452673 w 2553077"/>
                      <a:gd name="connsiteY7" fmla="*/ 873660 h 1475715"/>
                      <a:gd name="connsiteX8" fmla="*/ 181069 w 2553077"/>
                      <a:gd name="connsiteY8" fmla="*/ 927980 h 1475715"/>
                      <a:gd name="connsiteX9" fmla="*/ 0 w 2553077"/>
                      <a:gd name="connsiteY9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479835 w 2553077"/>
                      <a:gd name="connsiteY5" fmla="*/ 452673 h 1475715"/>
                      <a:gd name="connsiteX6" fmla="*/ 334979 w 2553077"/>
                      <a:gd name="connsiteY6" fmla="*/ 552262 h 1475715"/>
                      <a:gd name="connsiteX7" fmla="*/ 452673 w 2553077"/>
                      <a:gd name="connsiteY7" fmla="*/ 873660 h 1475715"/>
                      <a:gd name="connsiteX8" fmla="*/ 181069 w 2553077"/>
                      <a:gd name="connsiteY8" fmla="*/ 927980 h 1475715"/>
                      <a:gd name="connsiteX9" fmla="*/ 0 w 2553077"/>
                      <a:gd name="connsiteY9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479835 w 2553077"/>
                      <a:gd name="connsiteY5" fmla="*/ 452673 h 1475715"/>
                      <a:gd name="connsiteX6" fmla="*/ 321398 w 2553077"/>
                      <a:gd name="connsiteY6" fmla="*/ 520575 h 1475715"/>
                      <a:gd name="connsiteX7" fmla="*/ 452673 w 2553077"/>
                      <a:gd name="connsiteY7" fmla="*/ 873660 h 1475715"/>
                      <a:gd name="connsiteX8" fmla="*/ 181069 w 2553077"/>
                      <a:gd name="connsiteY8" fmla="*/ 927980 h 1475715"/>
                      <a:gd name="connsiteX9" fmla="*/ 0 w 2553077"/>
                      <a:gd name="connsiteY9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1036623 w 2553077"/>
                      <a:gd name="connsiteY5" fmla="*/ 724277 h 1475715"/>
                      <a:gd name="connsiteX6" fmla="*/ 479835 w 2553077"/>
                      <a:gd name="connsiteY6" fmla="*/ 452673 h 1475715"/>
                      <a:gd name="connsiteX7" fmla="*/ 321398 w 2553077"/>
                      <a:gd name="connsiteY7" fmla="*/ 520575 h 1475715"/>
                      <a:gd name="connsiteX8" fmla="*/ 452673 w 2553077"/>
                      <a:gd name="connsiteY8" fmla="*/ 873660 h 1475715"/>
                      <a:gd name="connsiteX9" fmla="*/ 181069 w 2553077"/>
                      <a:gd name="connsiteY9" fmla="*/ 927980 h 1475715"/>
                      <a:gd name="connsiteX10" fmla="*/ 0 w 2553077"/>
                      <a:gd name="connsiteY10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669958 w 2553077"/>
                      <a:gd name="connsiteY5" fmla="*/ 1068308 h 1475715"/>
                      <a:gd name="connsiteX6" fmla="*/ 479835 w 2553077"/>
                      <a:gd name="connsiteY6" fmla="*/ 452673 h 1475715"/>
                      <a:gd name="connsiteX7" fmla="*/ 321398 w 2553077"/>
                      <a:gd name="connsiteY7" fmla="*/ 520575 h 1475715"/>
                      <a:gd name="connsiteX8" fmla="*/ 452673 w 2553077"/>
                      <a:gd name="connsiteY8" fmla="*/ 873660 h 1475715"/>
                      <a:gd name="connsiteX9" fmla="*/ 181069 w 2553077"/>
                      <a:gd name="connsiteY9" fmla="*/ 927980 h 1475715"/>
                      <a:gd name="connsiteX10" fmla="*/ 0 w 2553077"/>
                      <a:gd name="connsiteY10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669958 w 2553077"/>
                      <a:gd name="connsiteY5" fmla="*/ 1068308 h 1475715"/>
                      <a:gd name="connsiteX6" fmla="*/ 479835 w 2553077"/>
                      <a:gd name="connsiteY6" fmla="*/ 452673 h 1475715"/>
                      <a:gd name="connsiteX7" fmla="*/ 321398 w 2553077"/>
                      <a:gd name="connsiteY7" fmla="*/ 520575 h 1475715"/>
                      <a:gd name="connsiteX8" fmla="*/ 452673 w 2553077"/>
                      <a:gd name="connsiteY8" fmla="*/ 873660 h 1475715"/>
                      <a:gd name="connsiteX9" fmla="*/ 181069 w 2553077"/>
                      <a:gd name="connsiteY9" fmla="*/ 927980 h 1475715"/>
                      <a:gd name="connsiteX10" fmla="*/ 0 w 2553077"/>
                      <a:gd name="connsiteY10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1009462 w 2553077"/>
                      <a:gd name="connsiteY5" fmla="*/ 1136210 h 1475715"/>
                      <a:gd name="connsiteX6" fmla="*/ 669958 w 2553077"/>
                      <a:gd name="connsiteY6" fmla="*/ 1068308 h 1475715"/>
                      <a:gd name="connsiteX7" fmla="*/ 479835 w 2553077"/>
                      <a:gd name="connsiteY7" fmla="*/ 452673 h 1475715"/>
                      <a:gd name="connsiteX8" fmla="*/ 321398 w 2553077"/>
                      <a:gd name="connsiteY8" fmla="*/ 520575 h 1475715"/>
                      <a:gd name="connsiteX9" fmla="*/ 452673 w 2553077"/>
                      <a:gd name="connsiteY9" fmla="*/ 873660 h 1475715"/>
                      <a:gd name="connsiteX10" fmla="*/ 181069 w 2553077"/>
                      <a:gd name="connsiteY10" fmla="*/ 927980 h 1475715"/>
                      <a:gd name="connsiteX11" fmla="*/ 0 w 2553077"/>
                      <a:gd name="connsiteY11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1032096 w 2553077"/>
                      <a:gd name="connsiteY5" fmla="*/ 1249378 h 1475715"/>
                      <a:gd name="connsiteX6" fmla="*/ 669958 w 2553077"/>
                      <a:gd name="connsiteY6" fmla="*/ 1068308 h 1475715"/>
                      <a:gd name="connsiteX7" fmla="*/ 479835 w 2553077"/>
                      <a:gd name="connsiteY7" fmla="*/ 452673 h 1475715"/>
                      <a:gd name="connsiteX8" fmla="*/ 321398 w 2553077"/>
                      <a:gd name="connsiteY8" fmla="*/ 520575 h 1475715"/>
                      <a:gd name="connsiteX9" fmla="*/ 452673 w 2553077"/>
                      <a:gd name="connsiteY9" fmla="*/ 873660 h 1475715"/>
                      <a:gd name="connsiteX10" fmla="*/ 181069 w 2553077"/>
                      <a:gd name="connsiteY10" fmla="*/ 927980 h 1475715"/>
                      <a:gd name="connsiteX11" fmla="*/ 0 w 2553077"/>
                      <a:gd name="connsiteY11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1878595 w 2553077"/>
                      <a:gd name="connsiteY5" fmla="*/ 1371600 h 1475715"/>
                      <a:gd name="connsiteX6" fmla="*/ 1032096 w 2553077"/>
                      <a:gd name="connsiteY6" fmla="*/ 1249378 h 1475715"/>
                      <a:gd name="connsiteX7" fmla="*/ 669958 w 2553077"/>
                      <a:gd name="connsiteY7" fmla="*/ 1068308 h 1475715"/>
                      <a:gd name="connsiteX8" fmla="*/ 479835 w 2553077"/>
                      <a:gd name="connsiteY8" fmla="*/ 452673 h 1475715"/>
                      <a:gd name="connsiteX9" fmla="*/ 321398 w 2553077"/>
                      <a:gd name="connsiteY9" fmla="*/ 520575 h 1475715"/>
                      <a:gd name="connsiteX10" fmla="*/ 452673 w 2553077"/>
                      <a:gd name="connsiteY10" fmla="*/ 873660 h 1475715"/>
                      <a:gd name="connsiteX11" fmla="*/ 181069 w 2553077"/>
                      <a:gd name="connsiteY11" fmla="*/ 927980 h 1475715"/>
                      <a:gd name="connsiteX12" fmla="*/ 0 w 2553077"/>
                      <a:gd name="connsiteY12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1747319 w 2553077"/>
                      <a:gd name="connsiteY5" fmla="*/ 1290119 h 1475715"/>
                      <a:gd name="connsiteX6" fmla="*/ 1032096 w 2553077"/>
                      <a:gd name="connsiteY6" fmla="*/ 1249378 h 1475715"/>
                      <a:gd name="connsiteX7" fmla="*/ 669958 w 2553077"/>
                      <a:gd name="connsiteY7" fmla="*/ 1068308 h 1475715"/>
                      <a:gd name="connsiteX8" fmla="*/ 479835 w 2553077"/>
                      <a:gd name="connsiteY8" fmla="*/ 452673 h 1475715"/>
                      <a:gd name="connsiteX9" fmla="*/ 321398 w 2553077"/>
                      <a:gd name="connsiteY9" fmla="*/ 520575 h 1475715"/>
                      <a:gd name="connsiteX10" fmla="*/ 452673 w 2553077"/>
                      <a:gd name="connsiteY10" fmla="*/ 873660 h 1475715"/>
                      <a:gd name="connsiteX11" fmla="*/ 181069 w 2553077"/>
                      <a:gd name="connsiteY11" fmla="*/ 927980 h 1475715"/>
                      <a:gd name="connsiteX12" fmla="*/ 0 w 2553077"/>
                      <a:gd name="connsiteY12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1747319 w 2553077"/>
                      <a:gd name="connsiteY5" fmla="*/ 1290119 h 1475715"/>
                      <a:gd name="connsiteX6" fmla="*/ 1032096 w 2553077"/>
                      <a:gd name="connsiteY6" fmla="*/ 1262958 h 1475715"/>
                      <a:gd name="connsiteX7" fmla="*/ 669958 w 2553077"/>
                      <a:gd name="connsiteY7" fmla="*/ 1068308 h 1475715"/>
                      <a:gd name="connsiteX8" fmla="*/ 479835 w 2553077"/>
                      <a:gd name="connsiteY8" fmla="*/ 452673 h 1475715"/>
                      <a:gd name="connsiteX9" fmla="*/ 321398 w 2553077"/>
                      <a:gd name="connsiteY9" fmla="*/ 520575 h 1475715"/>
                      <a:gd name="connsiteX10" fmla="*/ 452673 w 2553077"/>
                      <a:gd name="connsiteY10" fmla="*/ 873660 h 1475715"/>
                      <a:gd name="connsiteX11" fmla="*/ 181069 w 2553077"/>
                      <a:gd name="connsiteY11" fmla="*/ 927980 h 1475715"/>
                      <a:gd name="connsiteX12" fmla="*/ 0 w 2553077"/>
                      <a:gd name="connsiteY12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1738265 w 2553077"/>
                      <a:gd name="connsiteY5" fmla="*/ 1317280 h 1475715"/>
                      <a:gd name="connsiteX6" fmla="*/ 1032096 w 2553077"/>
                      <a:gd name="connsiteY6" fmla="*/ 1262958 h 1475715"/>
                      <a:gd name="connsiteX7" fmla="*/ 669958 w 2553077"/>
                      <a:gd name="connsiteY7" fmla="*/ 1068308 h 1475715"/>
                      <a:gd name="connsiteX8" fmla="*/ 479835 w 2553077"/>
                      <a:gd name="connsiteY8" fmla="*/ 452673 h 1475715"/>
                      <a:gd name="connsiteX9" fmla="*/ 321398 w 2553077"/>
                      <a:gd name="connsiteY9" fmla="*/ 520575 h 1475715"/>
                      <a:gd name="connsiteX10" fmla="*/ 452673 w 2553077"/>
                      <a:gd name="connsiteY10" fmla="*/ 873660 h 1475715"/>
                      <a:gd name="connsiteX11" fmla="*/ 181069 w 2553077"/>
                      <a:gd name="connsiteY11" fmla="*/ 927980 h 1475715"/>
                      <a:gd name="connsiteX12" fmla="*/ 0 w 2553077"/>
                      <a:gd name="connsiteY12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1738265 w 2553077"/>
                      <a:gd name="connsiteY5" fmla="*/ 1299173 h 1475715"/>
                      <a:gd name="connsiteX6" fmla="*/ 1032096 w 2553077"/>
                      <a:gd name="connsiteY6" fmla="*/ 1262958 h 1475715"/>
                      <a:gd name="connsiteX7" fmla="*/ 669958 w 2553077"/>
                      <a:gd name="connsiteY7" fmla="*/ 1068308 h 1475715"/>
                      <a:gd name="connsiteX8" fmla="*/ 479835 w 2553077"/>
                      <a:gd name="connsiteY8" fmla="*/ 452673 h 1475715"/>
                      <a:gd name="connsiteX9" fmla="*/ 321398 w 2553077"/>
                      <a:gd name="connsiteY9" fmla="*/ 520575 h 1475715"/>
                      <a:gd name="connsiteX10" fmla="*/ 452673 w 2553077"/>
                      <a:gd name="connsiteY10" fmla="*/ 873660 h 1475715"/>
                      <a:gd name="connsiteX11" fmla="*/ 181069 w 2553077"/>
                      <a:gd name="connsiteY11" fmla="*/ 927980 h 1475715"/>
                      <a:gd name="connsiteX12" fmla="*/ 0 w 2553077"/>
                      <a:gd name="connsiteY12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1738265 w 2553077"/>
                      <a:gd name="connsiteY5" fmla="*/ 1317280 h 1475715"/>
                      <a:gd name="connsiteX6" fmla="*/ 1032096 w 2553077"/>
                      <a:gd name="connsiteY6" fmla="*/ 1262958 h 1475715"/>
                      <a:gd name="connsiteX7" fmla="*/ 669958 w 2553077"/>
                      <a:gd name="connsiteY7" fmla="*/ 1068308 h 1475715"/>
                      <a:gd name="connsiteX8" fmla="*/ 479835 w 2553077"/>
                      <a:gd name="connsiteY8" fmla="*/ 452673 h 1475715"/>
                      <a:gd name="connsiteX9" fmla="*/ 321398 w 2553077"/>
                      <a:gd name="connsiteY9" fmla="*/ 520575 h 1475715"/>
                      <a:gd name="connsiteX10" fmla="*/ 452673 w 2553077"/>
                      <a:gd name="connsiteY10" fmla="*/ 873660 h 1475715"/>
                      <a:gd name="connsiteX11" fmla="*/ 181069 w 2553077"/>
                      <a:gd name="connsiteY11" fmla="*/ 927980 h 1475715"/>
                      <a:gd name="connsiteX12" fmla="*/ 0 w 2553077"/>
                      <a:gd name="connsiteY12" fmla="*/ 430040 h 1475715"/>
                      <a:gd name="connsiteX0" fmla="*/ 0 w 2553077"/>
                      <a:gd name="connsiteY0" fmla="*/ 430040 h 1475715"/>
                      <a:gd name="connsiteX1" fmla="*/ 86007 w 2553077"/>
                      <a:gd name="connsiteY1" fmla="*/ 280657 h 1475715"/>
                      <a:gd name="connsiteX2" fmla="*/ 719751 w 2553077"/>
                      <a:gd name="connsiteY2" fmla="*/ 0 h 1475715"/>
                      <a:gd name="connsiteX3" fmla="*/ 1190531 w 2553077"/>
                      <a:gd name="connsiteY3" fmla="*/ 267077 h 1475715"/>
                      <a:gd name="connsiteX4" fmla="*/ 2553077 w 2553077"/>
                      <a:gd name="connsiteY4" fmla="*/ 1475715 h 1475715"/>
                      <a:gd name="connsiteX5" fmla="*/ 2177359 w 2553077"/>
                      <a:gd name="connsiteY5" fmla="*/ 1403287 h 1475715"/>
                      <a:gd name="connsiteX6" fmla="*/ 1738265 w 2553077"/>
                      <a:gd name="connsiteY6" fmla="*/ 1317280 h 1475715"/>
                      <a:gd name="connsiteX7" fmla="*/ 1032096 w 2553077"/>
                      <a:gd name="connsiteY7" fmla="*/ 1262958 h 1475715"/>
                      <a:gd name="connsiteX8" fmla="*/ 669958 w 2553077"/>
                      <a:gd name="connsiteY8" fmla="*/ 1068308 h 1475715"/>
                      <a:gd name="connsiteX9" fmla="*/ 479835 w 2553077"/>
                      <a:gd name="connsiteY9" fmla="*/ 452673 h 1475715"/>
                      <a:gd name="connsiteX10" fmla="*/ 321398 w 2553077"/>
                      <a:gd name="connsiteY10" fmla="*/ 520575 h 1475715"/>
                      <a:gd name="connsiteX11" fmla="*/ 452673 w 2553077"/>
                      <a:gd name="connsiteY11" fmla="*/ 873660 h 1475715"/>
                      <a:gd name="connsiteX12" fmla="*/ 181069 w 2553077"/>
                      <a:gd name="connsiteY12" fmla="*/ 927980 h 1475715"/>
                      <a:gd name="connsiteX13" fmla="*/ 0 w 2553077"/>
                      <a:gd name="connsiteY13" fmla="*/ 430040 h 1475715"/>
                      <a:gd name="connsiteX0" fmla="*/ 0 w 2553077"/>
                      <a:gd name="connsiteY0" fmla="*/ 430040 h 1846907"/>
                      <a:gd name="connsiteX1" fmla="*/ 86007 w 2553077"/>
                      <a:gd name="connsiteY1" fmla="*/ 280657 h 1846907"/>
                      <a:gd name="connsiteX2" fmla="*/ 719751 w 2553077"/>
                      <a:gd name="connsiteY2" fmla="*/ 0 h 1846907"/>
                      <a:gd name="connsiteX3" fmla="*/ 1190531 w 2553077"/>
                      <a:gd name="connsiteY3" fmla="*/ 267077 h 1846907"/>
                      <a:gd name="connsiteX4" fmla="*/ 2553077 w 2553077"/>
                      <a:gd name="connsiteY4" fmla="*/ 1475715 h 1846907"/>
                      <a:gd name="connsiteX5" fmla="*/ 2190940 w 2553077"/>
                      <a:gd name="connsiteY5" fmla="*/ 1846907 h 1846907"/>
                      <a:gd name="connsiteX6" fmla="*/ 1738265 w 2553077"/>
                      <a:gd name="connsiteY6" fmla="*/ 1317280 h 1846907"/>
                      <a:gd name="connsiteX7" fmla="*/ 1032096 w 2553077"/>
                      <a:gd name="connsiteY7" fmla="*/ 1262958 h 1846907"/>
                      <a:gd name="connsiteX8" fmla="*/ 669958 w 2553077"/>
                      <a:gd name="connsiteY8" fmla="*/ 1068308 h 1846907"/>
                      <a:gd name="connsiteX9" fmla="*/ 479835 w 2553077"/>
                      <a:gd name="connsiteY9" fmla="*/ 452673 h 1846907"/>
                      <a:gd name="connsiteX10" fmla="*/ 321398 w 2553077"/>
                      <a:gd name="connsiteY10" fmla="*/ 520575 h 1846907"/>
                      <a:gd name="connsiteX11" fmla="*/ 452673 w 2553077"/>
                      <a:gd name="connsiteY11" fmla="*/ 873660 h 1846907"/>
                      <a:gd name="connsiteX12" fmla="*/ 181069 w 2553077"/>
                      <a:gd name="connsiteY12" fmla="*/ 927980 h 1846907"/>
                      <a:gd name="connsiteX13" fmla="*/ 0 w 2553077"/>
                      <a:gd name="connsiteY13" fmla="*/ 430040 h 1846907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738265 w 2553077"/>
                      <a:gd name="connsiteY6" fmla="*/ 1317280 h 1887648"/>
                      <a:gd name="connsiteX7" fmla="*/ 1032096 w 2553077"/>
                      <a:gd name="connsiteY7" fmla="*/ 1262958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729211 w 2553077"/>
                      <a:gd name="connsiteY6" fmla="*/ 1290120 h 1887648"/>
                      <a:gd name="connsiteX7" fmla="*/ 1032096 w 2553077"/>
                      <a:gd name="connsiteY7" fmla="*/ 1262958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729211 w 2553077"/>
                      <a:gd name="connsiteY6" fmla="*/ 1290120 h 1887648"/>
                      <a:gd name="connsiteX7" fmla="*/ 1013989 w 2553077"/>
                      <a:gd name="connsiteY7" fmla="*/ 1294645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729211 w 2553077"/>
                      <a:gd name="connsiteY6" fmla="*/ 1290120 h 1887648"/>
                      <a:gd name="connsiteX7" fmla="*/ 1000409 w 2553077"/>
                      <a:gd name="connsiteY7" fmla="*/ 1267485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729211 w 2553077"/>
                      <a:gd name="connsiteY6" fmla="*/ 1290120 h 1887648"/>
                      <a:gd name="connsiteX7" fmla="*/ 986829 w 2553077"/>
                      <a:gd name="connsiteY7" fmla="*/ 1294645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729211 w 2553077"/>
                      <a:gd name="connsiteY6" fmla="*/ 1290120 h 1887648"/>
                      <a:gd name="connsiteX7" fmla="*/ 937035 w 2553077"/>
                      <a:gd name="connsiteY7" fmla="*/ 1235798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729211 w 2553077"/>
                      <a:gd name="connsiteY6" fmla="*/ 1290120 h 1887648"/>
                      <a:gd name="connsiteX7" fmla="*/ 932509 w 2553077"/>
                      <a:gd name="connsiteY7" fmla="*/ 1244851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729211 w 2553077"/>
                      <a:gd name="connsiteY6" fmla="*/ 1290120 h 1887648"/>
                      <a:gd name="connsiteX7" fmla="*/ 1004936 w 2553077"/>
                      <a:gd name="connsiteY7" fmla="*/ 1244851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004936 w 2553077"/>
                      <a:gd name="connsiteY6" fmla="*/ 1244851 h 1887648"/>
                      <a:gd name="connsiteX7" fmla="*/ 669958 w 2553077"/>
                      <a:gd name="connsiteY7" fmla="*/ 1068308 h 1887648"/>
                      <a:gd name="connsiteX8" fmla="*/ 479835 w 2553077"/>
                      <a:gd name="connsiteY8" fmla="*/ 452673 h 1887648"/>
                      <a:gd name="connsiteX9" fmla="*/ 321398 w 2553077"/>
                      <a:gd name="connsiteY9" fmla="*/ 520575 h 1887648"/>
                      <a:gd name="connsiteX10" fmla="*/ 452673 w 2553077"/>
                      <a:gd name="connsiteY10" fmla="*/ 873660 h 1887648"/>
                      <a:gd name="connsiteX11" fmla="*/ 181069 w 2553077"/>
                      <a:gd name="connsiteY11" fmla="*/ 927980 h 1887648"/>
                      <a:gd name="connsiteX12" fmla="*/ 0 w 2553077"/>
                      <a:gd name="connsiteY12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561724 w 2553077"/>
                      <a:gd name="connsiteY6" fmla="*/ 1552668 h 1887648"/>
                      <a:gd name="connsiteX7" fmla="*/ 1004936 w 2553077"/>
                      <a:gd name="connsiteY7" fmla="*/ 1244851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747320 w 2553077"/>
                      <a:gd name="connsiteY6" fmla="*/ 1303697 h 1887648"/>
                      <a:gd name="connsiteX7" fmla="*/ 1004936 w 2553077"/>
                      <a:gd name="connsiteY7" fmla="*/ 1244851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553077"/>
                      <a:gd name="connsiteY0" fmla="*/ 430040 h 1887648"/>
                      <a:gd name="connsiteX1" fmla="*/ 86007 w 2553077"/>
                      <a:gd name="connsiteY1" fmla="*/ 280657 h 1887648"/>
                      <a:gd name="connsiteX2" fmla="*/ 719751 w 2553077"/>
                      <a:gd name="connsiteY2" fmla="*/ 0 h 1887648"/>
                      <a:gd name="connsiteX3" fmla="*/ 1190531 w 2553077"/>
                      <a:gd name="connsiteY3" fmla="*/ 267077 h 1887648"/>
                      <a:gd name="connsiteX4" fmla="*/ 2553077 w 2553077"/>
                      <a:gd name="connsiteY4" fmla="*/ 1475715 h 1887648"/>
                      <a:gd name="connsiteX5" fmla="*/ 2181886 w 2553077"/>
                      <a:gd name="connsiteY5" fmla="*/ 1887648 h 1887648"/>
                      <a:gd name="connsiteX6" fmla="*/ 1747320 w 2553077"/>
                      <a:gd name="connsiteY6" fmla="*/ 1303697 h 1887648"/>
                      <a:gd name="connsiteX7" fmla="*/ 1004936 w 2553077"/>
                      <a:gd name="connsiteY7" fmla="*/ 1262958 h 1887648"/>
                      <a:gd name="connsiteX8" fmla="*/ 669958 w 2553077"/>
                      <a:gd name="connsiteY8" fmla="*/ 1068308 h 1887648"/>
                      <a:gd name="connsiteX9" fmla="*/ 479835 w 2553077"/>
                      <a:gd name="connsiteY9" fmla="*/ 452673 h 1887648"/>
                      <a:gd name="connsiteX10" fmla="*/ 321398 w 2553077"/>
                      <a:gd name="connsiteY10" fmla="*/ 520575 h 1887648"/>
                      <a:gd name="connsiteX11" fmla="*/ 452673 w 2553077"/>
                      <a:gd name="connsiteY11" fmla="*/ 873660 h 1887648"/>
                      <a:gd name="connsiteX12" fmla="*/ 181069 w 2553077"/>
                      <a:gd name="connsiteY12" fmla="*/ 927980 h 1887648"/>
                      <a:gd name="connsiteX13" fmla="*/ 0 w 2553077"/>
                      <a:gd name="connsiteY13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2462542 w 2462542"/>
                      <a:gd name="connsiteY4" fmla="*/ 1557196 h 1887648"/>
                      <a:gd name="connsiteX5" fmla="*/ 2181886 w 2462542"/>
                      <a:gd name="connsiteY5" fmla="*/ 1887648 h 1887648"/>
                      <a:gd name="connsiteX6" fmla="*/ 1747320 w 2462542"/>
                      <a:gd name="connsiteY6" fmla="*/ 1303697 h 1887648"/>
                      <a:gd name="connsiteX7" fmla="*/ 1004936 w 2462542"/>
                      <a:gd name="connsiteY7" fmla="*/ 1262958 h 1887648"/>
                      <a:gd name="connsiteX8" fmla="*/ 669958 w 2462542"/>
                      <a:gd name="connsiteY8" fmla="*/ 1068308 h 1887648"/>
                      <a:gd name="connsiteX9" fmla="*/ 479835 w 2462542"/>
                      <a:gd name="connsiteY9" fmla="*/ 452673 h 1887648"/>
                      <a:gd name="connsiteX10" fmla="*/ 321398 w 2462542"/>
                      <a:gd name="connsiteY10" fmla="*/ 520575 h 1887648"/>
                      <a:gd name="connsiteX11" fmla="*/ 452673 w 2462542"/>
                      <a:gd name="connsiteY11" fmla="*/ 873660 h 1887648"/>
                      <a:gd name="connsiteX12" fmla="*/ 181069 w 2462542"/>
                      <a:gd name="connsiteY12" fmla="*/ 927980 h 1887648"/>
                      <a:gd name="connsiteX13" fmla="*/ 0 w 2462542"/>
                      <a:gd name="connsiteY13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883122 w 2462542"/>
                      <a:gd name="connsiteY4" fmla="*/ 973247 h 1887648"/>
                      <a:gd name="connsiteX5" fmla="*/ 2462542 w 2462542"/>
                      <a:gd name="connsiteY5" fmla="*/ 1557196 h 1887648"/>
                      <a:gd name="connsiteX6" fmla="*/ 2181886 w 2462542"/>
                      <a:gd name="connsiteY6" fmla="*/ 1887648 h 1887648"/>
                      <a:gd name="connsiteX7" fmla="*/ 1747320 w 2462542"/>
                      <a:gd name="connsiteY7" fmla="*/ 1303697 h 1887648"/>
                      <a:gd name="connsiteX8" fmla="*/ 1004936 w 2462542"/>
                      <a:gd name="connsiteY8" fmla="*/ 1262958 h 1887648"/>
                      <a:gd name="connsiteX9" fmla="*/ 669958 w 2462542"/>
                      <a:gd name="connsiteY9" fmla="*/ 1068308 h 1887648"/>
                      <a:gd name="connsiteX10" fmla="*/ 479835 w 2462542"/>
                      <a:gd name="connsiteY10" fmla="*/ 452673 h 1887648"/>
                      <a:gd name="connsiteX11" fmla="*/ 321398 w 2462542"/>
                      <a:gd name="connsiteY11" fmla="*/ 520575 h 1887648"/>
                      <a:gd name="connsiteX12" fmla="*/ 452673 w 2462542"/>
                      <a:gd name="connsiteY12" fmla="*/ 873660 h 1887648"/>
                      <a:gd name="connsiteX13" fmla="*/ 181069 w 2462542"/>
                      <a:gd name="connsiteY13" fmla="*/ 927980 h 1887648"/>
                      <a:gd name="connsiteX14" fmla="*/ 0 w 2462542"/>
                      <a:gd name="connsiteY14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2046085 w 2462542"/>
                      <a:gd name="connsiteY4" fmla="*/ 1013988 h 1887648"/>
                      <a:gd name="connsiteX5" fmla="*/ 2462542 w 2462542"/>
                      <a:gd name="connsiteY5" fmla="*/ 1557196 h 1887648"/>
                      <a:gd name="connsiteX6" fmla="*/ 2181886 w 2462542"/>
                      <a:gd name="connsiteY6" fmla="*/ 1887648 h 1887648"/>
                      <a:gd name="connsiteX7" fmla="*/ 1747320 w 2462542"/>
                      <a:gd name="connsiteY7" fmla="*/ 1303697 h 1887648"/>
                      <a:gd name="connsiteX8" fmla="*/ 1004936 w 2462542"/>
                      <a:gd name="connsiteY8" fmla="*/ 1262958 h 1887648"/>
                      <a:gd name="connsiteX9" fmla="*/ 669958 w 2462542"/>
                      <a:gd name="connsiteY9" fmla="*/ 1068308 h 1887648"/>
                      <a:gd name="connsiteX10" fmla="*/ 479835 w 2462542"/>
                      <a:gd name="connsiteY10" fmla="*/ 452673 h 1887648"/>
                      <a:gd name="connsiteX11" fmla="*/ 321398 w 2462542"/>
                      <a:gd name="connsiteY11" fmla="*/ 520575 h 1887648"/>
                      <a:gd name="connsiteX12" fmla="*/ 452673 w 2462542"/>
                      <a:gd name="connsiteY12" fmla="*/ 873660 h 1887648"/>
                      <a:gd name="connsiteX13" fmla="*/ 181069 w 2462542"/>
                      <a:gd name="connsiteY13" fmla="*/ 927980 h 1887648"/>
                      <a:gd name="connsiteX14" fmla="*/ 0 w 2462542"/>
                      <a:gd name="connsiteY14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855961 w 2462542"/>
                      <a:gd name="connsiteY4" fmla="*/ 855552 h 1887648"/>
                      <a:gd name="connsiteX5" fmla="*/ 2046085 w 2462542"/>
                      <a:gd name="connsiteY5" fmla="*/ 1013988 h 1887648"/>
                      <a:gd name="connsiteX6" fmla="*/ 2462542 w 2462542"/>
                      <a:gd name="connsiteY6" fmla="*/ 1557196 h 1887648"/>
                      <a:gd name="connsiteX7" fmla="*/ 2181886 w 2462542"/>
                      <a:gd name="connsiteY7" fmla="*/ 1887648 h 1887648"/>
                      <a:gd name="connsiteX8" fmla="*/ 1747320 w 2462542"/>
                      <a:gd name="connsiteY8" fmla="*/ 1303697 h 1887648"/>
                      <a:gd name="connsiteX9" fmla="*/ 1004936 w 2462542"/>
                      <a:gd name="connsiteY9" fmla="*/ 1262958 h 1887648"/>
                      <a:gd name="connsiteX10" fmla="*/ 669958 w 2462542"/>
                      <a:gd name="connsiteY10" fmla="*/ 1068308 h 1887648"/>
                      <a:gd name="connsiteX11" fmla="*/ 479835 w 2462542"/>
                      <a:gd name="connsiteY11" fmla="*/ 452673 h 1887648"/>
                      <a:gd name="connsiteX12" fmla="*/ 321398 w 2462542"/>
                      <a:gd name="connsiteY12" fmla="*/ 520575 h 1887648"/>
                      <a:gd name="connsiteX13" fmla="*/ 452673 w 2462542"/>
                      <a:gd name="connsiteY13" fmla="*/ 873660 h 1887648"/>
                      <a:gd name="connsiteX14" fmla="*/ 181069 w 2462542"/>
                      <a:gd name="connsiteY14" fmla="*/ 927980 h 1887648"/>
                      <a:gd name="connsiteX15" fmla="*/ 0 w 2462542"/>
                      <a:gd name="connsiteY15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878594 w 2462542"/>
                      <a:gd name="connsiteY4" fmla="*/ 918927 h 1887648"/>
                      <a:gd name="connsiteX5" fmla="*/ 2046085 w 2462542"/>
                      <a:gd name="connsiteY5" fmla="*/ 1013988 h 1887648"/>
                      <a:gd name="connsiteX6" fmla="*/ 2462542 w 2462542"/>
                      <a:gd name="connsiteY6" fmla="*/ 1557196 h 1887648"/>
                      <a:gd name="connsiteX7" fmla="*/ 2181886 w 2462542"/>
                      <a:gd name="connsiteY7" fmla="*/ 1887648 h 1887648"/>
                      <a:gd name="connsiteX8" fmla="*/ 1747320 w 2462542"/>
                      <a:gd name="connsiteY8" fmla="*/ 1303697 h 1887648"/>
                      <a:gd name="connsiteX9" fmla="*/ 1004936 w 2462542"/>
                      <a:gd name="connsiteY9" fmla="*/ 1262958 h 1887648"/>
                      <a:gd name="connsiteX10" fmla="*/ 669958 w 2462542"/>
                      <a:gd name="connsiteY10" fmla="*/ 1068308 h 1887648"/>
                      <a:gd name="connsiteX11" fmla="*/ 479835 w 2462542"/>
                      <a:gd name="connsiteY11" fmla="*/ 452673 h 1887648"/>
                      <a:gd name="connsiteX12" fmla="*/ 321398 w 2462542"/>
                      <a:gd name="connsiteY12" fmla="*/ 520575 h 1887648"/>
                      <a:gd name="connsiteX13" fmla="*/ 452673 w 2462542"/>
                      <a:gd name="connsiteY13" fmla="*/ 873660 h 1887648"/>
                      <a:gd name="connsiteX14" fmla="*/ 181069 w 2462542"/>
                      <a:gd name="connsiteY14" fmla="*/ 927980 h 1887648"/>
                      <a:gd name="connsiteX15" fmla="*/ 0 w 2462542"/>
                      <a:gd name="connsiteY15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530036 w 2462542"/>
                      <a:gd name="connsiteY4" fmla="*/ 597528 h 1887648"/>
                      <a:gd name="connsiteX5" fmla="*/ 1878594 w 2462542"/>
                      <a:gd name="connsiteY5" fmla="*/ 918927 h 1887648"/>
                      <a:gd name="connsiteX6" fmla="*/ 2046085 w 2462542"/>
                      <a:gd name="connsiteY6" fmla="*/ 1013988 h 1887648"/>
                      <a:gd name="connsiteX7" fmla="*/ 2462542 w 2462542"/>
                      <a:gd name="connsiteY7" fmla="*/ 1557196 h 1887648"/>
                      <a:gd name="connsiteX8" fmla="*/ 2181886 w 2462542"/>
                      <a:gd name="connsiteY8" fmla="*/ 1887648 h 1887648"/>
                      <a:gd name="connsiteX9" fmla="*/ 1747320 w 2462542"/>
                      <a:gd name="connsiteY9" fmla="*/ 1303697 h 1887648"/>
                      <a:gd name="connsiteX10" fmla="*/ 1004936 w 2462542"/>
                      <a:gd name="connsiteY10" fmla="*/ 1262958 h 1887648"/>
                      <a:gd name="connsiteX11" fmla="*/ 669958 w 2462542"/>
                      <a:gd name="connsiteY11" fmla="*/ 1068308 h 1887648"/>
                      <a:gd name="connsiteX12" fmla="*/ 479835 w 2462542"/>
                      <a:gd name="connsiteY12" fmla="*/ 452673 h 1887648"/>
                      <a:gd name="connsiteX13" fmla="*/ 321398 w 2462542"/>
                      <a:gd name="connsiteY13" fmla="*/ 520575 h 1887648"/>
                      <a:gd name="connsiteX14" fmla="*/ 452673 w 2462542"/>
                      <a:gd name="connsiteY14" fmla="*/ 873660 h 1887648"/>
                      <a:gd name="connsiteX15" fmla="*/ 181069 w 2462542"/>
                      <a:gd name="connsiteY15" fmla="*/ 927980 h 1887648"/>
                      <a:gd name="connsiteX16" fmla="*/ 0 w 2462542"/>
                      <a:gd name="connsiteY16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353493 w 2462542"/>
                      <a:gd name="connsiteY4" fmla="*/ 869132 h 1887648"/>
                      <a:gd name="connsiteX5" fmla="*/ 1878594 w 2462542"/>
                      <a:gd name="connsiteY5" fmla="*/ 918927 h 1887648"/>
                      <a:gd name="connsiteX6" fmla="*/ 2046085 w 2462542"/>
                      <a:gd name="connsiteY6" fmla="*/ 1013988 h 1887648"/>
                      <a:gd name="connsiteX7" fmla="*/ 2462542 w 2462542"/>
                      <a:gd name="connsiteY7" fmla="*/ 1557196 h 1887648"/>
                      <a:gd name="connsiteX8" fmla="*/ 2181886 w 2462542"/>
                      <a:gd name="connsiteY8" fmla="*/ 1887648 h 1887648"/>
                      <a:gd name="connsiteX9" fmla="*/ 1747320 w 2462542"/>
                      <a:gd name="connsiteY9" fmla="*/ 1303697 h 1887648"/>
                      <a:gd name="connsiteX10" fmla="*/ 1004936 w 2462542"/>
                      <a:gd name="connsiteY10" fmla="*/ 1262958 h 1887648"/>
                      <a:gd name="connsiteX11" fmla="*/ 669958 w 2462542"/>
                      <a:gd name="connsiteY11" fmla="*/ 1068308 h 1887648"/>
                      <a:gd name="connsiteX12" fmla="*/ 479835 w 2462542"/>
                      <a:gd name="connsiteY12" fmla="*/ 452673 h 1887648"/>
                      <a:gd name="connsiteX13" fmla="*/ 321398 w 2462542"/>
                      <a:gd name="connsiteY13" fmla="*/ 520575 h 1887648"/>
                      <a:gd name="connsiteX14" fmla="*/ 452673 w 2462542"/>
                      <a:gd name="connsiteY14" fmla="*/ 873660 h 1887648"/>
                      <a:gd name="connsiteX15" fmla="*/ 181069 w 2462542"/>
                      <a:gd name="connsiteY15" fmla="*/ 927980 h 1887648"/>
                      <a:gd name="connsiteX16" fmla="*/ 0 w 2462542"/>
                      <a:gd name="connsiteY16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353493 w 2462542"/>
                      <a:gd name="connsiteY4" fmla="*/ 869132 h 1887648"/>
                      <a:gd name="connsiteX5" fmla="*/ 1878594 w 2462542"/>
                      <a:gd name="connsiteY5" fmla="*/ 918927 h 1887648"/>
                      <a:gd name="connsiteX6" fmla="*/ 2046085 w 2462542"/>
                      <a:gd name="connsiteY6" fmla="*/ 1013988 h 1887648"/>
                      <a:gd name="connsiteX7" fmla="*/ 2462542 w 2462542"/>
                      <a:gd name="connsiteY7" fmla="*/ 1557196 h 1887648"/>
                      <a:gd name="connsiteX8" fmla="*/ 2181886 w 2462542"/>
                      <a:gd name="connsiteY8" fmla="*/ 1887648 h 1887648"/>
                      <a:gd name="connsiteX9" fmla="*/ 1747320 w 2462542"/>
                      <a:gd name="connsiteY9" fmla="*/ 1303697 h 1887648"/>
                      <a:gd name="connsiteX10" fmla="*/ 1004936 w 2462542"/>
                      <a:gd name="connsiteY10" fmla="*/ 1262958 h 1887648"/>
                      <a:gd name="connsiteX11" fmla="*/ 669958 w 2462542"/>
                      <a:gd name="connsiteY11" fmla="*/ 1068308 h 1887648"/>
                      <a:gd name="connsiteX12" fmla="*/ 479835 w 2462542"/>
                      <a:gd name="connsiteY12" fmla="*/ 452673 h 1887648"/>
                      <a:gd name="connsiteX13" fmla="*/ 321398 w 2462542"/>
                      <a:gd name="connsiteY13" fmla="*/ 520575 h 1887648"/>
                      <a:gd name="connsiteX14" fmla="*/ 452673 w 2462542"/>
                      <a:gd name="connsiteY14" fmla="*/ 873660 h 1887648"/>
                      <a:gd name="connsiteX15" fmla="*/ 181069 w 2462542"/>
                      <a:gd name="connsiteY15" fmla="*/ 927980 h 1887648"/>
                      <a:gd name="connsiteX16" fmla="*/ 0 w 2462542"/>
                      <a:gd name="connsiteY16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353493 w 2462542"/>
                      <a:gd name="connsiteY4" fmla="*/ 869132 h 1887648"/>
                      <a:gd name="connsiteX5" fmla="*/ 1878594 w 2462542"/>
                      <a:gd name="connsiteY5" fmla="*/ 918927 h 1887648"/>
                      <a:gd name="connsiteX6" fmla="*/ 2046085 w 2462542"/>
                      <a:gd name="connsiteY6" fmla="*/ 1013988 h 1887648"/>
                      <a:gd name="connsiteX7" fmla="*/ 2462542 w 2462542"/>
                      <a:gd name="connsiteY7" fmla="*/ 1557196 h 1887648"/>
                      <a:gd name="connsiteX8" fmla="*/ 2181886 w 2462542"/>
                      <a:gd name="connsiteY8" fmla="*/ 1887648 h 1887648"/>
                      <a:gd name="connsiteX9" fmla="*/ 1747320 w 2462542"/>
                      <a:gd name="connsiteY9" fmla="*/ 1303697 h 1887648"/>
                      <a:gd name="connsiteX10" fmla="*/ 1004936 w 2462542"/>
                      <a:gd name="connsiteY10" fmla="*/ 1262958 h 1887648"/>
                      <a:gd name="connsiteX11" fmla="*/ 669958 w 2462542"/>
                      <a:gd name="connsiteY11" fmla="*/ 1068308 h 1887648"/>
                      <a:gd name="connsiteX12" fmla="*/ 479835 w 2462542"/>
                      <a:gd name="connsiteY12" fmla="*/ 452673 h 1887648"/>
                      <a:gd name="connsiteX13" fmla="*/ 321398 w 2462542"/>
                      <a:gd name="connsiteY13" fmla="*/ 520575 h 1887648"/>
                      <a:gd name="connsiteX14" fmla="*/ 452673 w 2462542"/>
                      <a:gd name="connsiteY14" fmla="*/ 873660 h 1887648"/>
                      <a:gd name="connsiteX15" fmla="*/ 181069 w 2462542"/>
                      <a:gd name="connsiteY15" fmla="*/ 927980 h 1887648"/>
                      <a:gd name="connsiteX16" fmla="*/ 0 w 2462542"/>
                      <a:gd name="connsiteY16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353493 w 2462542"/>
                      <a:gd name="connsiteY4" fmla="*/ 869132 h 1887648"/>
                      <a:gd name="connsiteX5" fmla="*/ 1878594 w 2462542"/>
                      <a:gd name="connsiteY5" fmla="*/ 918927 h 1887648"/>
                      <a:gd name="connsiteX6" fmla="*/ 2046085 w 2462542"/>
                      <a:gd name="connsiteY6" fmla="*/ 1013988 h 1887648"/>
                      <a:gd name="connsiteX7" fmla="*/ 2462542 w 2462542"/>
                      <a:gd name="connsiteY7" fmla="*/ 1557196 h 1887648"/>
                      <a:gd name="connsiteX8" fmla="*/ 2181886 w 2462542"/>
                      <a:gd name="connsiteY8" fmla="*/ 1887648 h 1887648"/>
                      <a:gd name="connsiteX9" fmla="*/ 1747320 w 2462542"/>
                      <a:gd name="connsiteY9" fmla="*/ 1303697 h 1887648"/>
                      <a:gd name="connsiteX10" fmla="*/ 1004936 w 2462542"/>
                      <a:gd name="connsiteY10" fmla="*/ 1262958 h 1887648"/>
                      <a:gd name="connsiteX11" fmla="*/ 669958 w 2462542"/>
                      <a:gd name="connsiteY11" fmla="*/ 1068308 h 1887648"/>
                      <a:gd name="connsiteX12" fmla="*/ 479835 w 2462542"/>
                      <a:gd name="connsiteY12" fmla="*/ 452673 h 1887648"/>
                      <a:gd name="connsiteX13" fmla="*/ 321398 w 2462542"/>
                      <a:gd name="connsiteY13" fmla="*/ 520575 h 1887648"/>
                      <a:gd name="connsiteX14" fmla="*/ 452673 w 2462542"/>
                      <a:gd name="connsiteY14" fmla="*/ 873660 h 1887648"/>
                      <a:gd name="connsiteX15" fmla="*/ 181069 w 2462542"/>
                      <a:gd name="connsiteY15" fmla="*/ 927980 h 1887648"/>
                      <a:gd name="connsiteX16" fmla="*/ 0 w 2462542"/>
                      <a:gd name="connsiteY16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353493 w 2462542"/>
                      <a:gd name="connsiteY4" fmla="*/ 869132 h 1887648"/>
                      <a:gd name="connsiteX5" fmla="*/ 1878594 w 2462542"/>
                      <a:gd name="connsiteY5" fmla="*/ 918927 h 1887648"/>
                      <a:gd name="connsiteX6" fmla="*/ 2046085 w 2462542"/>
                      <a:gd name="connsiteY6" fmla="*/ 1013988 h 1887648"/>
                      <a:gd name="connsiteX7" fmla="*/ 2462542 w 2462542"/>
                      <a:gd name="connsiteY7" fmla="*/ 1557196 h 1887648"/>
                      <a:gd name="connsiteX8" fmla="*/ 2181886 w 2462542"/>
                      <a:gd name="connsiteY8" fmla="*/ 1887648 h 1887648"/>
                      <a:gd name="connsiteX9" fmla="*/ 1747320 w 2462542"/>
                      <a:gd name="connsiteY9" fmla="*/ 1303697 h 1887648"/>
                      <a:gd name="connsiteX10" fmla="*/ 1004936 w 2462542"/>
                      <a:gd name="connsiteY10" fmla="*/ 1262958 h 1887648"/>
                      <a:gd name="connsiteX11" fmla="*/ 669958 w 2462542"/>
                      <a:gd name="connsiteY11" fmla="*/ 1068308 h 1887648"/>
                      <a:gd name="connsiteX12" fmla="*/ 479835 w 2462542"/>
                      <a:gd name="connsiteY12" fmla="*/ 452673 h 1887648"/>
                      <a:gd name="connsiteX13" fmla="*/ 321398 w 2462542"/>
                      <a:gd name="connsiteY13" fmla="*/ 520575 h 1887648"/>
                      <a:gd name="connsiteX14" fmla="*/ 452673 w 2462542"/>
                      <a:gd name="connsiteY14" fmla="*/ 873660 h 1887648"/>
                      <a:gd name="connsiteX15" fmla="*/ 181069 w 2462542"/>
                      <a:gd name="connsiteY15" fmla="*/ 927980 h 1887648"/>
                      <a:gd name="connsiteX16" fmla="*/ 0 w 2462542"/>
                      <a:gd name="connsiteY16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353493 w 2462542"/>
                      <a:gd name="connsiteY4" fmla="*/ 869132 h 1887648"/>
                      <a:gd name="connsiteX5" fmla="*/ 1878594 w 2462542"/>
                      <a:gd name="connsiteY5" fmla="*/ 905346 h 1887648"/>
                      <a:gd name="connsiteX6" fmla="*/ 2046085 w 2462542"/>
                      <a:gd name="connsiteY6" fmla="*/ 1013988 h 1887648"/>
                      <a:gd name="connsiteX7" fmla="*/ 2462542 w 2462542"/>
                      <a:gd name="connsiteY7" fmla="*/ 1557196 h 1887648"/>
                      <a:gd name="connsiteX8" fmla="*/ 2181886 w 2462542"/>
                      <a:gd name="connsiteY8" fmla="*/ 1887648 h 1887648"/>
                      <a:gd name="connsiteX9" fmla="*/ 1747320 w 2462542"/>
                      <a:gd name="connsiteY9" fmla="*/ 1303697 h 1887648"/>
                      <a:gd name="connsiteX10" fmla="*/ 1004936 w 2462542"/>
                      <a:gd name="connsiteY10" fmla="*/ 1262958 h 1887648"/>
                      <a:gd name="connsiteX11" fmla="*/ 669958 w 2462542"/>
                      <a:gd name="connsiteY11" fmla="*/ 1068308 h 1887648"/>
                      <a:gd name="connsiteX12" fmla="*/ 479835 w 2462542"/>
                      <a:gd name="connsiteY12" fmla="*/ 452673 h 1887648"/>
                      <a:gd name="connsiteX13" fmla="*/ 321398 w 2462542"/>
                      <a:gd name="connsiteY13" fmla="*/ 520575 h 1887648"/>
                      <a:gd name="connsiteX14" fmla="*/ 452673 w 2462542"/>
                      <a:gd name="connsiteY14" fmla="*/ 873660 h 1887648"/>
                      <a:gd name="connsiteX15" fmla="*/ 181069 w 2462542"/>
                      <a:gd name="connsiteY15" fmla="*/ 927980 h 1887648"/>
                      <a:gd name="connsiteX16" fmla="*/ 0 w 2462542"/>
                      <a:gd name="connsiteY16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353493 w 2462542"/>
                      <a:gd name="connsiteY4" fmla="*/ 869132 h 1887648"/>
                      <a:gd name="connsiteX5" fmla="*/ 1878594 w 2462542"/>
                      <a:gd name="connsiteY5" fmla="*/ 905346 h 1887648"/>
                      <a:gd name="connsiteX6" fmla="*/ 2046085 w 2462542"/>
                      <a:gd name="connsiteY6" fmla="*/ 1013988 h 1887648"/>
                      <a:gd name="connsiteX7" fmla="*/ 2462542 w 2462542"/>
                      <a:gd name="connsiteY7" fmla="*/ 1557196 h 1887648"/>
                      <a:gd name="connsiteX8" fmla="*/ 2181886 w 2462542"/>
                      <a:gd name="connsiteY8" fmla="*/ 1887648 h 1887648"/>
                      <a:gd name="connsiteX9" fmla="*/ 1747320 w 2462542"/>
                      <a:gd name="connsiteY9" fmla="*/ 1303697 h 1887648"/>
                      <a:gd name="connsiteX10" fmla="*/ 1004936 w 2462542"/>
                      <a:gd name="connsiteY10" fmla="*/ 1262958 h 1887648"/>
                      <a:gd name="connsiteX11" fmla="*/ 669958 w 2462542"/>
                      <a:gd name="connsiteY11" fmla="*/ 1068308 h 1887648"/>
                      <a:gd name="connsiteX12" fmla="*/ 479835 w 2462542"/>
                      <a:gd name="connsiteY12" fmla="*/ 452673 h 1887648"/>
                      <a:gd name="connsiteX13" fmla="*/ 321398 w 2462542"/>
                      <a:gd name="connsiteY13" fmla="*/ 520575 h 1887648"/>
                      <a:gd name="connsiteX14" fmla="*/ 452673 w 2462542"/>
                      <a:gd name="connsiteY14" fmla="*/ 873660 h 1887648"/>
                      <a:gd name="connsiteX15" fmla="*/ 181069 w 2462542"/>
                      <a:gd name="connsiteY15" fmla="*/ 927980 h 1887648"/>
                      <a:gd name="connsiteX16" fmla="*/ 0 w 2462542"/>
                      <a:gd name="connsiteY16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353493 w 2462542"/>
                      <a:gd name="connsiteY4" fmla="*/ 869132 h 1887648"/>
                      <a:gd name="connsiteX5" fmla="*/ 1878594 w 2462542"/>
                      <a:gd name="connsiteY5" fmla="*/ 905346 h 1887648"/>
                      <a:gd name="connsiteX6" fmla="*/ 2046085 w 2462542"/>
                      <a:gd name="connsiteY6" fmla="*/ 1013988 h 1887648"/>
                      <a:gd name="connsiteX7" fmla="*/ 2462542 w 2462542"/>
                      <a:gd name="connsiteY7" fmla="*/ 1557196 h 1887648"/>
                      <a:gd name="connsiteX8" fmla="*/ 2181886 w 2462542"/>
                      <a:gd name="connsiteY8" fmla="*/ 1887648 h 1887648"/>
                      <a:gd name="connsiteX9" fmla="*/ 1747320 w 2462542"/>
                      <a:gd name="connsiteY9" fmla="*/ 1303697 h 1887648"/>
                      <a:gd name="connsiteX10" fmla="*/ 1004936 w 2462542"/>
                      <a:gd name="connsiteY10" fmla="*/ 1262958 h 1887648"/>
                      <a:gd name="connsiteX11" fmla="*/ 669958 w 2462542"/>
                      <a:gd name="connsiteY11" fmla="*/ 1068308 h 1887648"/>
                      <a:gd name="connsiteX12" fmla="*/ 479835 w 2462542"/>
                      <a:gd name="connsiteY12" fmla="*/ 452673 h 1887648"/>
                      <a:gd name="connsiteX13" fmla="*/ 321398 w 2462542"/>
                      <a:gd name="connsiteY13" fmla="*/ 520575 h 1887648"/>
                      <a:gd name="connsiteX14" fmla="*/ 452673 w 2462542"/>
                      <a:gd name="connsiteY14" fmla="*/ 873660 h 1887648"/>
                      <a:gd name="connsiteX15" fmla="*/ 181069 w 2462542"/>
                      <a:gd name="connsiteY15" fmla="*/ 927980 h 1887648"/>
                      <a:gd name="connsiteX16" fmla="*/ 0 w 2462542"/>
                      <a:gd name="connsiteY16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267486 w 2462542"/>
                      <a:gd name="connsiteY4" fmla="*/ 565841 h 1887648"/>
                      <a:gd name="connsiteX5" fmla="*/ 1353493 w 2462542"/>
                      <a:gd name="connsiteY5" fmla="*/ 869132 h 1887648"/>
                      <a:gd name="connsiteX6" fmla="*/ 1878594 w 2462542"/>
                      <a:gd name="connsiteY6" fmla="*/ 905346 h 1887648"/>
                      <a:gd name="connsiteX7" fmla="*/ 2046085 w 2462542"/>
                      <a:gd name="connsiteY7" fmla="*/ 1013988 h 1887648"/>
                      <a:gd name="connsiteX8" fmla="*/ 2462542 w 2462542"/>
                      <a:gd name="connsiteY8" fmla="*/ 1557196 h 1887648"/>
                      <a:gd name="connsiteX9" fmla="*/ 2181886 w 2462542"/>
                      <a:gd name="connsiteY9" fmla="*/ 1887648 h 1887648"/>
                      <a:gd name="connsiteX10" fmla="*/ 1747320 w 2462542"/>
                      <a:gd name="connsiteY10" fmla="*/ 1303697 h 1887648"/>
                      <a:gd name="connsiteX11" fmla="*/ 1004936 w 2462542"/>
                      <a:gd name="connsiteY11" fmla="*/ 1262958 h 1887648"/>
                      <a:gd name="connsiteX12" fmla="*/ 669958 w 2462542"/>
                      <a:gd name="connsiteY12" fmla="*/ 1068308 h 1887648"/>
                      <a:gd name="connsiteX13" fmla="*/ 479835 w 2462542"/>
                      <a:gd name="connsiteY13" fmla="*/ 452673 h 1887648"/>
                      <a:gd name="connsiteX14" fmla="*/ 321398 w 2462542"/>
                      <a:gd name="connsiteY14" fmla="*/ 520575 h 1887648"/>
                      <a:gd name="connsiteX15" fmla="*/ 452673 w 2462542"/>
                      <a:gd name="connsiteY15" fmla="*/ 873660 h 1887648"/>
                      <a:gd name="connsiteX16" fmla="*/ 181069 w 2462542"/>
                      <a:gd name="connsiteY16" fmla="*/ 927980 h 1887648"/>
                      <a:gd name="connsiteX17" fmla="*/ 0 w 2462542"/>
                      <a:gd name="connsiteY17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294646 w 2462542"/>
                      <a:gd name="connsiteY4" fmla="*/ 574895 h 1887648"/>
                      <a:gd name="connsiteX5" fmla="*/ 1353493 w 2462542"/>
                      <a:gd name="connsiteY5" fmla="*/ 869132 h 1887648"/>
                      <a:gd name="connsiteX6" fmla="*/ 1878594 w 2462542"/>
                      <a:gd name="connsiteY6" fmla="*/ 905346 h 1887648"/>
                      <a:gd name="connsiteX7" fmla="*/ 2046085 w 2462542"/>
                      <a:gd name="connsiteY7" fmla="*/ 1013988 h 1887648"/>
                      <a:gd name="connsiteX8" fmla="*/ 2462542 w 2462542"/>
                      <a:gd name="connsiteY8" fmla="*/ 1557196 h 1887648"/>
                      <a:gd name="connsiteX9" fmla="*/ 2181886 w 2462542"/>
                      <a:gd name="connsiteY9" fmla="*/ 1887648 h 1887648"/>
                      <a:gd name="connsiteX10" fmla="*/ 1747320 w 2462542"/>
                      <a:gd name="connsiteY10" fmla="*/ 1303697 h 1887648"/>
                      <a:gd name="connsiteX11" fmla="*/ 1004936 w 2462542"/>
                      <a:gd name="connsiteY11" fmla="*/ 1262958 h 1887648"/>
                      <a:gd name="connsiteX12" fmla="*/ 669958 w 2462542"/>
                      <a:gd name="connsiteY12" fmla="*/ 1068308 h 1887648"/>
                      <a:gd name="connsiteX13" fmla="*/ 479835 w 2462542"/>
                      <a:gd name="connsiteY13" fmla="*/ 452673 h 1887648"/>
                      <a:gd name="connsiteX14" fmla="*/ 321398 w 2462542"/>
                      <a:gd name="connsiteY14" fmla="*/ 520575 h 1887648"/>
                      <a:gd name="connsiteX15" fmla="*/ 452673 w 2462542"/>
                      <a:gd name="connsiteY15" fmla="*/ 873660 h 1887648"/>
                      <a:gd name="connsiteX16" fmla="*/ 181069 w 2462542"/>
                      <a:gd name="connsiteY16" fmla="*/ 927980 h 1887648"/>
                      <a:gd name="connsiteX17" fmla="*/ 0 w 2462542"/>
                      <a:gd name="connsiteY17" fmla="*/ 430040 h 1887648"/>
                      <a:gd name="connsiteX0" fmla="*/ 0 w 2462542"/>
                      <a:gd name="connsiteY0" fmla="*/ 430040 h 1887648"/>
                      <a:gd name="connsiteX1" fmla="*/ 86007 w 2462542"/>
                      <a:gd name="connsiteY1" fmla="*/ 280657 h 1887648"/>
                      <a:gd name="connsiteX2" fmla="*/ 719751 w 2462542"/>
                      <a:gd name="connsiteY2" fmla="*/ 0 h 1887648"/>
                      <a:gd name="connsiteX3" fmla="*/ 1190531 w 2462542"/>
                      <a:gd name="connsiteY3" fmla="*/ 267077 h 1887648"/>
                      <a:gd name="connsiteX4" fmla="*/ 1294646 w 2462542"/>
                      <a:gd name="connsiteY4" fmla="*/ 574895 h 1887648"/>
                      <a:gd name="connsiteX5" fmla="*/ 1353493 w 2462542"/>
                      <a:gd name="connsiteY5" fmla="*/ 869132 h 1887648"/>
                      <a:gd name="connsiteX6" fmla="*/ 1878594 w 2462542"/>
                      <a:gd name="connsiteY6" fmla="*/ 905346 h 1887648"/>
                      <a:gd name="connsiteX7" fmla="*/ 2046085 w 2462542"/>
                      <a:gd name="connsiteY7" fmla="*/ 1013988 h 1887648"/>
                      <a:gd name="connsiteX8" fmla="*/ 2462542 w 2462542"/>
                      <a:gd name="connsiteY8" fmla="*/ 1557196 h 1887648"/>
                      <a:gd name="connsiteX9" fmla="*/ 2181886 w 2462542"/>
                      <a:gd name="connsiteY9" fmla="*/ 1887648 h 1887648"/>
                      <a:gd name="connsiteX10" fmla="*/ 1747320 w 2462542"/>
                      <a:gd name="connsiteY10" fmla="*/ 1303697 h 1887648"/>
                      <a:gd name="connsiteX11" fmla="*/ 1004936 w 2462542"/>
                      <a:gd name="connsiteY11" fmla="*/ 1262958 h 1887648"/>
                      <a:gd name="connsiteX12" fmla="*/ 669958 w 2462542"/>
                      <a:gd name="connsiteY12" fmla="*/ 1068308 h 1887648"/>
                      <a:gd name="connsiteX13" fmla="*/ 479835 w 2462542"/>
                      <a:gd name="connsiteY13" fmla="*/ 452673 h 1887648"/>
                      <a:gd name="connsiteX14" fmla="*/ 321398 w 2462542"/>
                      <a:gd name="connsiteY14" fmla="*/ 520575 h 1887648"/>
                      <a:gd name="connsiteX15" fmla="*/ 452673 w 2462542"/>
                      <a:gd name="connsiteY15" fmla="*/ 873660 h 1887648"/>
                      <a:gd name="connsiteX16" fmla="*/ 181069 w 2462542"/>
                      <a:gd name="connsiteY16" fmla="*/ 927980 h 1887648"/>
                      <a:gd name="connsiteX17" fmla="*/ 0 w 2462542"/>
                      <a:gd name="connsiteY17" fmla="*/ 430040 h 1887648"/>
                      <a:gd name="connsiteX0" fmla="*/ 0 w 2462542"/>
                      <a:gd name="connsiteY0" fmla="*/ 439708 h 1897316"/>
                      <a:gd name="connsiteX1" fmla="*/ 86007 w 2462542"/>
                      <a:gd name="connsiteY1" fmla="*/ 290325 h 1897316"/>
                      <a:gd name="connsiteX2" fmla="*/ 719751 w 2462542"/>
                      <a:gd name="connsiteY2" fmla="*/ 9668 h 1897316"/>
                      <a:gd name="connsiteX3" fmla="*/ 1190531 w 2462542"/>
                      <a:gd name="connsiteY3" fmla="*/ 276745 h 1897316"/>
                      <a:gd name="connsiteX4" fmla="*/ 1294646 w 2462542"/>
                      <a:gd name="connsiteY4" fmla="*/ 584563 h 1897316"/>
                      <a:gd name="connsiteX5" fmla="*/ 1353493 w 2462542"/>
                      <a:gd name="connsiteY5" fmla="*/ 878800 h 1897316"/>
                      <a:gd name="connsiteX6" fmla="*/ 1878594 w 2462542"/>
                      <a:gd name="connsiteY6" fmla="*/ 915014 h 1897316"/>
                      <a:gd name="connsiteX7" fmla="*/ 2046085 w 2462542"/>
                      <a:gd name="connsiteY7" fmla="*/ 1023656 h 1897316"/>
                      <a:gd name="connsiteX8" fmla="*/ 2462542 w 2462542"/>
                      <a:gd name="connsiteY8" fmla="*/ 1566864 h 1897316"/>
                      <a:gd name="connsiteX9" fmla="*/ 2181886 w 2462542"/>
                      <a:gd name="connsiteY9" fmla="*/ 1897316 h 1897316"/>
                      <a:gd name="connsiteX10" fmla="*/ 1747320 w 2462542"/>
                      <a:gd name="connsiteY10" fmla="*/ 1313365 h 1897316"/>
                      <a:gd name="connsiteX11" fmla="*/ 1004936 w 2462542"/>
                      <a:gd name="connsiteY11" fmla="*/ 1272626 h 1897316"/>
                      <a:gd name="connsiteX12" fmla="*/ 669958 w 2462542"/>
                      <a:gd name="connsiteY12" fmla="*/ 1077976 h 1897316"/>
                      <a:gd name="connsiteX13" fmla="*/ 479835 w 2462542"/>
                      <a:gd name="connsiteY13" fmla="*/ 462341 h 1897316"/>
                      <a:gd name="connsiteX14" fmla="*/ 321398 w 2462542"/>
                      <a:gd name="connsiteY14" fmla="*/ 530243 h 1897316"/>
                      <a:gd name="connsiteX15" fmla="*/ 452673 w 2462542"/>
                      <a:gd name="connsiteY15" fmla="*/ 883328 h 1897316"/>
                      <a:gd name="connsiteX16" fmla="*/ 181069 w 2462542"/>
                      <a:gd name="connsiteY16" fmla="*/ 937648 h 1897316"/>
                      <a:gd name="connsiteX17" fmla="*/ 0 w 2462542"/>
                      <a:gd name="connsiteY17" fmla="*/ 439708 h 1897316"/>
                      <a:gd name="connsiteX0" fmla="*/ 0 w 2462542"/>
                      <a:gd name="connsiteY0" fmla="*/ 440010 h 1897618"/>
                      <a:gd name="connsiteX1" fmla="*/ 86007 w 2462542"/>
                      <a:gd name="connsiteY1" fmla="*/ 290627 h 1897618"/>
                      <a:gd name="connsiteX2" fmla="*/ 719751 w 2462542"/>
                      <a:gd name="connsiteY2" fmla="*/ 9970 h 1897618"/>
                      <a:gd name="connsiteX3" fmla="*/ 1190531 w 2462542"/>
                      <a:gd name="connsiteY3" fmla="*/ 277047 h 1897618"/>
                      <a:gd name="connsiteX4" fmla="*/ 1294646 w 2462542"/>
                      <a:gd name="connsiteY4" fmla="*/ 584865 h 1897618"/>
                      <a:gd name="connsiteX5" fmla="*/ 1353493 w 2462542"/>
                      <a:gd name="connsiteY5" fmla="*/ 879102 h 1897618"/>
                      <a:gd name="connsiteX6" fmla="*/ 1878594 w 2462542"/>
                      <a:gd name="connsiteY6" fmla="*/ 915316 h 1897618"/>
                      <a:gd name="connsiteX7" fmla="*/ 2046085 w 2462542"/>
                      <a:gd name="connsiteY7" fmla="*/ 1023958 h 1897618"/>
                      <a:gd name="connsiteX8" fmla="*/ 2462542 w 2462542"/>
                      <a:gd name="connsiteY8" fmla="*/ 1567166 h 1897618"/>
                      <a:gd name="connsiteX9" fmla="*/ 2181886 w 2462542"/>
                      <a:gd name="connsiteY9" fmla="*/ 1897618 h 1897618"/>
                      <a:gd name="connsiteX10" fmla="*/ 1747320 w 2462542"/>
                      <a:gd name="connsiteY10" fmla="*/ 1313667 h 1897618"/>
                      <a:gd name="connsiteX11" fmla="*/ 1004936 w 2462542"/>
                      <a:gd name="connsiteY11" fmla="*/ 1272928 h 1897618"/>
                      <a:gd name="connsiteX12" fmla="*/ 669958 w 2462542"/>
                      <a:gd name="connsiteY12" fmla="*/ 1078278 h 1897618"/>
                      <a:gd name="connsiteX13" fmla="*/ 479835 w 2462542"/>
                      <a:gd name="connsiteY13" fmla="*/ 462643 h 1897618"/>
                      <a:gd name="connsiteX14" fmla="*/ 321398 w 2462542"/>
                      <a:gd name="connsiteY14" fmla="*/ 530545 h 1897618"/>
                      <a:gd name="connsiteX15" fmla="*/ 452673 w 2462542"/>
                      <a:gd name="connsiteY15" fmla="*/ 883630 h 1897618"/>
                      <a:gd name="connsiteX16" fmla="*/ 181069 w 2462542"/>
                      <a:gd name="connsiteY16" fmla="*/ 937950 h 1897618"/>
                      <a:gd name="connsiteX17" fmla="*/ 0 w 2462542"/>
                      <a:gd name="connsiteY17" fmla="*/ 440010 h 1897618"/>
                      <a:gd name="connsiteX0" fmla="*/ 7710 w 2470252"/>
                      <a:gd name="connsiteY0" fmla="*/ 440010 h 1897618"/>
                      <a:gd name="connsiteX1" fmla="*/ 93717 w 2470252"/>
                      <a:gd name="connsiteY1" fmla="*/ 290627 h 1897618"/>
                      <a:gd name="connsiteX2" fmla="*/ 727461 w 2470252"/>
                      <a:gd name="connsiteY2" fmla="*/ 9970 h 1897618"/>
                      <a:gd name="connsiteX3" fmla="*/ 1198241 w 2470252"/>
                      <a:gd name="connsiteY3" fmla="*/ 277047 h 1897618"/>
                      <a:gd name="connsiteX4" fmla="*/ 1302356 w 2470252"/>
                      <a:gd name="connsiteY4" fmla="*/ 584865 h 1897618"/>
                      <a:gd name="connsiteX5" fmla="*/ 1361203 w 2470252"/>
                      <a:gd name="connsiteY5" fmla="*/ 879102 h 1897618"/>
                      <a:gd name="connsiteX6" fmla="*/ 1886304 w 2470252"/>
                      <a:gd name="connsiteY6" fmla="*/ 915316 h 1897618"/>
                      <a:gd name="connsiteX7" fmla="*/ 2053795 w 2470252"/>
                      <a:gd name="connsiteY7" fmla="*/ 1023958 h 1897618"/>
                      <a:gd name="connsiteX8" fmla="*/ 2470252 w 2470252"/>
                      <a:gd name="connsiteY8" fmla="*/ 1567166 h 1897618"/>
                      <a:gd name="connsiteX9" fmla="*/ 2189596 w 2470252"/>
                      <a:gd name="connsiteY9" fmla="*/ 1897618 h 1897618"/>
                      <a:gd name="connsiteX10" fmla="*/ 1755030 w 2470252"/>
                      <a:gd name="connsiteY10" fmla="*/ 1313667 h 1897618"/>
                      <a:gd name="connsiteX11" fmla="*/ 1012646 w 2470252"/>
                      <a:gd name="connsiteY11" fmla="*/ 1272928 h 1897618"/>
                      <a:gd name="connsiteX12" fmla="*/ 677668 w 2470252"/>
                      <a:gd name="connsiteY12" fmla="*/ 1078278 h 1897618"/>
                      <a:gd name="connsiteX13" fmla="*/ 487545 w 2470252"/>
                      <a:gd name="connsiteY13" fmla="*/ 462643 h 1897618"/>
                      <a:gd name="connsiteX14" fmla="*/ 329108 w 2470252"/>
                      <a:gd name="connsiteY14" fmla="*/ 530545 h 1897618"/>
                      <a:gd name="connsiteX15" fmla="*/ 460383 w 2470252"/>
                      <a:gd name="connsiteY15" fmla="*/ 883630 h 1897618"/>
                      <a:gd name="connsiteX16" fmla="*/ 188779 w 2470252"/>
                      <a:gd name="connsiteY16" fmla="*/ 937950 h 1897618"/>
                      <a:gd name="connsiteX17" fmla="*/ 7710 w 2470252"/>
                      <a:gd name="connsiteY17" fmla="*/ 440010 h 1897618"/>
                      <a:gd name="connsiteX0" fmla="*/ 12873 w 2475415"/>
                      <a:gd name="connsiteY0" fmla="*/ 440010 h 1897618"/>
                      <a:gd name="connsiteX1" fmla="*/ 98880 w 2475415"/>
                      <a:gd name="connsiteY1" fmla="*/ 290627 h 1897618"/>
                      <a:gd name="connsiteX2" fmla="*/ 732624 w 2475415"/>
                      <a:gd name="connsiteY2" fmla="*/ 9970 h 1897618"/>
                      <a:gd name="connsiteX3" fmla="*/ 1203404 w 2475415"/>
                      <a:gd name="connsiteY3" fmla="*/ 277047 h 1897618"/>
                      <a:gd name="connsiteX4" fmla="*/ 1307519 w 2475415"/>
                      <a:gd name="connsiteY4" fmla="*/ 584865 h 1897618"/>
                      <a:gd name="connsiteX5" fmla="*/ 1366366 w 2475415"/>
                      <a:gd name="connsiteY5" fmla="*/ 879102 h 1897618"/>
                      <a:gd name="connsiteX6" fmla="*/ 1891467 w 2475415"/>
                      <a:gd name="connsiteY6" fmla="*/ 915316 h 1897618"/>
                      <a:gd name="connsiteX7" fmla="*/ 2058958 w 2475415"/>
                      <a:gd name="connsiteY7" fmla="*/ 1023958 h 1897618"/>
                      <a:gd name="connsiteX8" fmla="*/ 2475415 w 2475415"/>
                      <a:gd name="connsiteY8" fmla="*/ 1567166 h 1897618"/>
                      <a:gd name="connsiteX9" fmla="*/ 2194759 w 2475415"/>
                      <a:gd name="connsiteY9" fmla="*/ 1897618 h 1897618"/>
                      <a:gd name="connsiteX10" fmla="*/ 1760193 w 2475415"/>
                      <a:gd name="connsiteY10" fmla="*/ 1313667 h 1897618"/>
                      <a:gd name="connsiteX11" fmla="*/ 1017809 w 2475415"/>
                      <a:gd name="connsiteY11" fmla="*/ 1272928 h 1897618"/>
                      <a:gd name="connsiteX12" fmla="*/ 682831 w 2475415"/>
                      <a:gd name="connsiteY12" fmla="*/ 1078278 h 1897618"/>
                      <a:gd name="connsiteX13" fmla="*/ 492708 w 2475415"/>
                      <a:gd name="connsiteY13" fmla="*/ 462643 h 1897618"/>
                      <a:gd name="connsiteX14" fmla="*/ 334271 w 2475415"/>
                      <a:gd name="connsiteY14" fmla="*/ 530545 h 1897618"/>
                      <a:gd name="connsiteX15" fmla="*/ 465546 w 2475415"/>
                      <a:gd name="connsiteY15" fmla="*/ 883630 h 1897618"/>
                      <a:gd name="connsiteX16" fmla="*/ 193942 w 2475415"/>
                      <a:gd name="connsiteY16" fmla="*/ 937950 h 1897618"/>
                      <a:gd name="connsiteX17" fmla="*/ 12873 w 2475415"/>
                      <a:gd name="connsiteY17" fmla="*/ 440010 h 1897618"/>
                      <a:gd name="connsiteX0" fmla="*/ 11141 w 2473683"/>
                      <a:gd name="connsiteY0" fmla="*/ 440010 h 1897618"/>
                      <a:gd name="connsiteX1" fmla="*/ 97148 w 2473683"/>
                      <a:gd name="connsiteY1" fmla="*/ 290627 h 1897618"/>
                      <a:gd name="connsiteX2" fmla="*/ 730892 w 2473683"/>
                      <a:gd name="connsiteY2" fmla="*/ 9970 h 1897618"/>
                      <a:gd name="connsiteX3" fmla="*/ 1201672 w 2473683"/>
                      <a:gd name="connsiteY3" fmla="*/ 277047 h 1897618"/>
                      <a:gd name="connsiteX4" fmla="*/ 1305787 w 2473683"/>
                      <a:gd name="connsiteY4" fmla="*/ 584865 h 1897618"/>
                      <a:gd name="connsiteX5" fmla="*/ 1364634 w 2473683"/>
                      <a:gd name="connsiteY5" fmla="*/ 879102 h 1897618"/>
                      <a:gd name="connsiteX6" fmla="*/ 1889735 w 2473683"/>
                      <a:gd name="connsiteY6" fmla="*/ 915316 h 1897618"/>
                      <a:gd name="connsiteX7" fmla="*/ 2057226 w 2473683"/>
                      <a:gd name="connsiteY7" fmla="*/ 1023958 h 1897618"/>
                      <a:gd name="connsiteX8" fmla="*/ 2473683 w 2473683"/>
                      <a:gd name="connsiteY8" fmla="*/ 1567166 h 1897618"/>
                      <a:gd name="connsiteX9" fmla="*/ 2193027 w 2473683"/>
                      <a:gd name="connsiteY9" fmla="*/ 1897618 h 1897618"/>
                      <a:gd name="connsiteX10" fmla="*/ 1758461 w 2473683"/>
                      <a:gd name="connsiteY10" fmla="*/ 1313667 h 1897618"/>
                      <a:gd name="connsiteX11" fmla="*/ 1016077 w 2473683"/>
                      <a:gd name="connsiteY11" fmla="*/ 1272928 h 1897618"/>
                      <a:gd name="connsiteX12" fmla="*/ 681099 w 2473683"/>
                      <a:gd name="connsiteY12" fmla="*/ 1078278 h 1897618"/>
                      <a:gd name="connsiteX13" fmla="*/ 490976 w 2473683"/>
                      <a:gd name="connsiteY13" fmla="*/ 462643 h 1897618"/>
                      <a:gd name="connsiteX14" fmla="*/ 332539 w 2473683"/>
                      <a:gd name="connsiteY14" fmla="*/ 530545 h 1897618"/>
                      <a:gd name="connsiteX15" fmla="*/ 463814 w 2473683"/>
                      <a:gd name="connsiteY15" fmla="*/ 883630 h 1897618"/>
                      <a:gd name="connsiteX16" fmla="*/ 192210 w 2473683"/>
                      <a:gd name="connsiteY16" fmla="*/ 937950 h 1897618"/>
                      <a:gd name="connsiteX17" fmla="*/ 11141 w 2473683"/>
                      <a:gd name="connsiteY17" fmla="*/ 440010 h 1897618"/>
                      <a:gd name="connsiteX0" fmla="*/ 15018 w 2477560"/>
                      <a:gd name="connsiteY0" fmla="*/ 440010 h 1897618"/>
                      <a:gd name="connsiteX1" fmla="*/ 101025 w 2477560"/>
                      <a:gd name="connsiteY1" fmla="*/ 290627 h 1897618"/>
                      <a:gd name="connsiteX2" fmla="*/ 734769 w 2477560"/>
                      <a:gd name="connsiteY2" fmla="*/ 9970 h 1897618"/>
                      <a:gd name="connsiteX3" fmla="*/ 1205549 w 2477560"/>
                      <a:gd name="connsiteY3" fmla="*/ 277047 h 1897618"/>
                      <a:gd name="connsiteX4" fmla="*/ 1309664 w 2477560"/>
                      <a:gd name="connsiteY4" fmla="*/ 584865 h 1897618"/>
                      <a:gd name="connsiteX5" fmla="*/ 1368511 w 2477560"/>
                      <a:gd name="connsiteY5" fmla="*/ 879102 h 1897618"/>
                      <a:gd name="connsiteX6" fmla="*/ 1893612 w 2477560"/>
                      <a:gd name="connsiteY6" fmla="*/ 915316 h 1897618"/>
                      <a:gd name="connsiteX7" fmla="*/ 2061103 w 2477560"/>
                      <a:gd name="connsiteY7" fmla="*/ 1023958 h 1897618"/>
                      <a:gd name="connsiteX8" fmla="*/ 2477560 w 2477560"/>
                      <a:gd name="connsiteY8" fmla="*/ 1567166 h 1897618"/>
                      <a:gd name="connsiteX9" fmla="*/ 2196904 w 2477560"/>
                      <a:gd name="connsiteY9" fmla="*/ 1897618 h 1897618"/>
                      <a:gd name="connsiteX10" fmla="*/ 1762338 w 2477560"/>
                      <a:gd name="connsiteY10" fmla="*/ 1313667 h 1897618"/>
                      <a:gd name="connsiteX11" fmla="*/ 1019954 w 2477560"/>
                      <a:gd name="connsiteY11" fmla="*/ 1272928 h 1897618"/>
                      <a:gd name="connsiteX12" fmla="*/ 684976 w 2477560"/>
                      <a:gd name="connsiteY12" fmla="*/ 1078278 h 1897618"/>
                      <a:gd name="connsiteX13" fmla="*/ 494853 w 2477560"/>
                      <a:gd name="connsiteY13" fmla="*/ 462643 h 1897618"/>
                      <a:gd name="connsiteX14" fmla="*/ 336416 w 2477560"/>
                      <a:gd name="connsiteY14" fmla="*/ 530545 h 1897618"/>
                      <a:gd name="connsiteX15" fmla="*/ 467691 w 2477560"/>
                      <a:gd name="connsiteY15" fmla="*/ 883630 h 1897618"/>
                      <a:gd name="connsiteX16" fmla="*/ 196087 w 2477560"/>
                      <a:gd name="connsiteY16" fmla="*/ 937950 h 1897618"/>
                      <a:gd name="connsiteX17" fmla="*/ 15018 w 2477560"/>
                      <a:gd name="connsiteY17" fmla="*/ 440010 h 1897618"/>
                      <a:gd name="connsiteX0" fmla="*/ 11677 w 2474219"/>
                      <a:gd name="connsiteY0" fmla="*/ 440010 h 1897618"/>
                      <a:gd name="connsiteX1" fmla="*/ 97684 w 2474219"/>
                      <a:gd name="connsiteY1" fmla="*/ 290627 h 1897618"/>
                      <a:gd name="connsiteX2" fmla="*/ 731428 w 2474219"/>
                      <a:gd name="connsiteY2" fmla="*/ 9970 h 1897618"/>
                      <a:gd name="connsiteX3" fmla="*/ 1202208 w 2474219"/>
                      <a:gd name="connsiteY3" fmla="*/ 277047 h 1897618"/>
                      <a:gd name="connsiteX4" fmla="*/ 1306323 w 2474219"/>
                      <a:gd name="connsiteY4" fmla="*/ 584865 h 1897618"/>
                      <a:gd name="connsiteX5" fmla="*/ 1365170 w 2474219"/>
                      <a:gd name="connsiteY5" fmla="*/ 879102 h 1897618"/>
                      <a:gd name="connsiteX6" fmla="*/ 1890271 w 2474219"/>
                      <a:gd name="connsiteY6" fmla="*/ 915316 h 1897618"/>
                      <a:gd name="connsiteX7" fmla="*/ 2057762 w 2474219"/>
                      <a:gd name="connsiteY7" fmla="*/ 1023958 h 1897618"/>
                      <a:gd name="connsiteX8" fmla="*/ 2474219 w 2474219"/>
                      <a:gd name="connsiteY8" fmla="*/ 1567166 h 1897618"/>
                      <a:gd name="connsiteX9" fmla="*/ 2193563 w 2474219"/>
                      <a:gd name="connsiteY9" fmla="*/ 1897618 h 1897618"/>
                      <a:gd name="connsiteX10" fmla="*/ 1758997 w 2474219"/>
                      <a:gd name="connsiteY10" fmla="*/ 1313667 h 1897618"/>
                      <a:gd name="connsiteX11" fmla="*/ 1016613 w 2474219"/>
                      <a:gd name="connsiteY11" fmla="*/ 1272928 h 1897618"/>
                      <a:gd name="connsiteX12" fmla="*/ 681635 w 2474219"/>
                      <a:gd name="connsiteY12" fmla="*/ 1078278 h 1897618"/>
                      <a:gd name="connsiteX13" fmla="*/ 491512 w 2474219"/>
                      <a:gd name="connsiteY13" fmla="*/ 462643 h 1897618"/>
                      <a:gd name="connsiteX14" fmla="*/ 333075 w 2474219"/>
                      <a:gd name="connsiteY14" fmla="*/ 530545 h 1897618"/>
                      <a:gd name="connsiteX15" fmla="*/ 464350 w 2474219"/>
                      <a:gd name="connsiteY15" fmla="*/ 883630 h 1897618"/>
                      <a:gd name="connsiteX16" fmla="*/ 192746 w 2474219"/>
                      <a:gd name="connsiteY16" fmla="*/ 937950 h 1897618"/>
                      <a:gd name="connsiteX17" fmla="*/ 11677 w 2474219"/>
                      <a:gd name="connsiteY17" fmla="*/ 440010 h 1897618"/>
                      <a:gd name="connsiteX0" fmla="*/ 12318 w 2470333"/>
                      <a:gd name="connsiteY0" fmla="*/ 480750 h 1897618"/>
                      <a:gd name="connsiteX1" fmla="*/ 93798 w 2470333"/>
                      <a:gd name="connsiteY1" fmla="*/ 290627 h 1897618"/>
                      <a:gd name="connsiteX2" fmla="*/ 727542 w 2470333"/>
                      <a:gd name="connsiteY2" fmla="*/ 9970 h 1897618"/>
                      <a:gd name="connsiteX3" fmla="*/ 1198322 w 2470333"/>
                      <a:gd name="connsiteY3" fmla="*/ 277047 h 1897618"/>
                      <a:gd name="connsiteX4" fmla="*/ 1302437 w 2470333"/>
                      <a:gd name="connsiteY4" fmla="*/ 584865 h 1897618"/>
                      <a:gd name="connsiteX5" fmla="*/ 1361284 w 2470333"/>
                      <a:gd name="connsiteY5" fmla="*/ 879102 h 1897618"/>
                      <a:gd name="connsiteX6" fmla="*/ 1886385 w 2470333"/>
                      <a:gd name="connsiteY6" fmla="*/ 915316 h 1897618"/>
                      <a:gd name="connsiteX7" fmla="*/ 2053876 w 2470333"/>
                      <a:gd name="connsiteY7" fmla="*/ 1023958 h 1897618"/>
                      <a:gd name="connsiteX8" fmla="*/ 2470333 w 2470333"/>
                      <a:gd name="connsiteY8" fmla="*/ 1567166 h 1897618"/>
                      <a:gd name="connsiteX9" fmla="*/ 2189677 w 2470333"/>
                      <a:gd name="connsiteY9" fmla="*/ 1897618 h 1897618"/>
                      <a:gd name="connsiteX10" fmla="*/ 1755111 w 2470333"/>
                      <a:gd name="connsiteY10" fmla="*/ 1313667 h 1897618"/>
                      <a:gd name="connsiteX11" fmla="*/ 1012727 w 2470333"/>
                      <a:gd name="connsiteY11" fmla="*/ 1272928 h 1897618"/>
                      <a:gd name="connsiteX12" fmla="*/ 677749 w 2470333"/>
                      <a:gd name="connsiteY12" fmla="*/ 1078278 h 1897618"/>
                      <a:gd name="connsiteX13" fmla="*/ 487626 w 2470333"/>
                      <a:gd name="connsiteY13" fmla="*/ 462643 h 1897618"/>
                      <a:gd name="connsiteX14" fmla="*/ 329189 w 2470333"/>
                      <a:gd name="connsiteY14" fmla="*/ 530545 h 1897618"/>
                      <a:gd name="connsiteX15" fmla="*/ 460464 w 2470333"/>
                      <a:gd name="connsiteY15" fmla="*/ 883630 h 1897618"/>
                      <a:gd name="connsiteX16" fmla="*/ 188860 w 2470333"/>
                      <a:gd name="connsiteY16" fmla="*/ 937950 h 1897618"/>
                      <a:gd name="connsiteX17" fmla="*/ 12318 w 2470333"/>
                      <a:gd name="connsiteY17" fmla="*/ 480750 h 1897618"/>
                      <a:gd name="connsiteX0" fmla="*/ 19037 w 2477052"/>
                      <a:gd name="connsiteY0" fmla="*/ 480750 h 1897618"/>
                      <a:gd name="connsiteX1" fmla="*/ 68830 w 2477052"/>
                      <a:gd name="connsiteY1" fmla="*/ 326840 h 1897618"/>
                      <a:gd name="connsiteX2" fmla="*/ 734261 w 2477052"/>
                      <a:gd name="connsiteY2" fmla="*/ 9970 h 1897618"/>
                      <a:gd name="connsiteX3" fmla="*/ 1205041 w 2477052"/>
                      <a:gd name="connsiteY3" fmla="*/ 277047 h 1897618"/>
                      <a:gd name="connsiteX4" fmla="*/ 1309156 w 2477052"/>
                      <a:gd name="connsiteY4" fmla="*/ 584865 h 1897618"/>
                      <a:gd name="connsiteX5" fmla="*/ 1368003 w 2477052"/>
                      <a:gd name="connsiteY5" fmla="*/ 879102 h 1897618"/>
                      <a:gd name="connsiteX6" fmla="*/ 1893104 w 2477052"/>
                      <a:gd name="connsiteY6" fmla="*/ 915316 h 1897618"/>
                      <a:gd name="connsiteX7" fmla="*/ 2060595 w 2477052"/>
                      <a:gd name="connsiteY7" fmla="*/ 1023958 h 1897618"/>
                      <a:gd name="connsiteX8" fmla="*/ 2477052 w 2477052"/>
                      <a:gd name="connsiteY8" fmla="*/ 1567166 h 1897618"/>
                      <a:gd name="connsiteX9" fmla="*/ 2196396 w 2477052"/>
                      <a:gd name="connsiteY9" fmla="*/ 1897618 h 1897618"/>
                      <a:gd name="connsiteX10" fmla="*/ 1761830 w 2477052"/>
                      <a:gd name="connsiteY10" fmla="*/ 1313667 h 1897618"/>
                      <a:gd name="connsiteX11" fmla="*/ 1019446 w 2477052"/>
                      <a:gd name="connsiteY11" fmla="*/ 1272928 h 1897618"/>
                      <a:gd name="connsiteX12" fmla="*/ 684468 w 2477052"/>
                      <a:gd name="connsiteY12" fmla="*/ 1078278 h 1897618"/>
                      <a:gd name="connsiteX13" fmla="*/ 494345 w 2477052"/>
                      <a:gd name="connsiteY13" fmla="*/ 462643 h 1897618"/>
                      <a:gd name="connsiteX14" fmla="*/ 335908 w 2477052"/>
                      <a:gd name="connsiteY14" fmla="*/ 530545 h 1897618"/>
                      <a:gd name="connsiteX15" fmla="*/ 467183 w 2477052"/>
                      <a:gd name="connsiteY15" fmla="*/ 883630 h 1897618"/>
                      <a:gd name="connsiteX16" fmla="*/ 195579 w 2477052"/>
                      <a:gd name="connsiteY16" fmla="*/ 937950 h 1897618"/>
                      <a:gd name="connsiteX17" fmla="*/ 19037 w 2477052"/>
                      <a:gd name="connsiteY17" fmla="*/ 480750 h 1897618"/>
                      <a:gd name="connsiteX0" fmla="*/ 17776 w 2475791"/>
                      <a:gd name="connsiteY0" fmla="*/ 480750 h 1897618"/>
                      <a:gd name="connsiteX1" fmla="*/ 72096 w 2475791"/>
                      <a:gd name="connsiteY1" fmla="*/ 299680 h 1897618"/>
                      <a:gd name="connsiteX2" fmla="*/ 733000 w 2475791"/>
                      <a:gd name="connsiteY2" fmla="*/ 9970 h 1897618"/>
                      <a:gd name="connsiteX3" fmla="*/ 1203780 w 2475791"/>
                      <a:gd name="connsiteY3" fmla="*/ 277047 h 1897618"/>
                      <a:gd name="connsiteX4" fmla="*/ 1307895 w 2475791"/>
                      <a:gd name="connsiteY4" fmla="*/ 584865 h 1897618"/>
                      <a:gd name="connsiteX5" fmla="*/ 1366742 w 2475791"/>
                      <a:gd name="connsiteY5" fmla="*/ 879102 h 1897618"/>
                      <a:gd name="connsiteX6" fmla="*/ 1891843 w 2475791"/>
                      <a:gd name="connsiteY6" fmla="*/ 915316 h 1897618"/>
                      <a:gd name="connsiteX7" fmla="*/ 2059334 w 2475791"/>
                      <a:gd name="connsiteY7" fmla="*/ 1023958 h 1897618"/>
                      <a:gd name="connsiteX8" fmla="*/ 2475791 w 2475791"/>
                      <a:gd name="connsiteY8" fmla="*/ 1567166 h 1897618"/>
                      <a:gd name="connsiteX9" fmla="*/ 2195135 w 2475791"/>
                      <a:gd name="connsiteY9" fmla="*/ 1897618 h 1897618"/>
                      <a:gd name="connsiteX10" fmla="*/ 1760569 w 2475791"/>
                      <a:gd name="connsiteY10" fmla="*/ 1313667 h 1897618"/>
                      <a:gd name="connsiteX11" fmla="*/ 1018185 w 2475791"/>
                      <a:gd name="connsiteY11" fmla="*/ 1272928 h 1897618"/>
                      <a:gd name="connsiteX12" fmla="*/ 683207 w 2475791"/>
                      <a:gd name="connsiteY12" fmla="*/ 1078278 h 1897618"/>
                      <a:gd name="connsiteX13" fmla="*/ 493084 w 2475791"/>
                      <a:gd name="connsiteY13" fmla="*/ 462643 h 1897618"/>
                      <a:gd name="connsiteX14" fmla="*/ 334647 w 2475791"/>
                      <a:gd name="connsiteY14" fmla="*/ 530545 h 1897618"/>
                      <a:gd name="connsiteX15" fmla="*/ 465922 w 2475791"/>
                      <a:gd name="connsiteY15" fmla="*/ 883630 h 1897618"/>
                      <a:gd name="connsiteX16" fmla="*/ 194318 w 2475791"/>
                      <a:gd name="connsiteY16" fmla="*/ 937950 h 1897618"/>
                      <a:gd name="connsiteX17" fmla="*/ 17776 w 2475791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896455 w 2480403"/>
                      <a:gd name="connsiteY6" fmla="*/ 915316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2063946 w 2480403"/>
                      <a:gd name="connsiteY6" fmla="*/ 1023958 h 1897618"/>
                      <a:gd name="connsiteX7" fmla="*/ 2480403 w 2480403"/>
                      <a:gd name="connsiteY7" fmla="*/ 1567166 h 1897618"/>
                      <a:gd name="connsiteX8" fmla="*/ 2199747 w 2480403"/>
                      <a:gd name="connsiteY8" fmla="*/ 1897618 h 1897618"/>
                      <a:gd name="connsiteX9" fmla="*/ 1765181 w 2480403"/>
                      <a:gd name="connsiteY9" fmla="*/ 1313667 h 1897618"/>
                      <a:gd name="connsiteX10" fmla="*/ 1022797 w 2480403"/>
                      <a:gd name="connsiteY10" fmla="*/ 1272928 h 1897618"/>
                      <a:gd name="connsiteX11" fmla="*/ 687819 w 2480403"/>
                      <a:gd name="connsiteY11" fmla="*/ 1078278 h 1897618"/>
                      <a:gd name="connsiteX12" fmla="*/ 497696 w 2480403"/>
                      <a:gd name="connsiteY12" fmla="*/ 462643 h 1897618"/>
                      <a:gd name="connsiteX13" fmla="*/ 339259 w 2480403"/>
                      <a:gd name="connsiteY13" fmla="*/ 530545 h 1897618"/>
                      <a:gd name="connsiteX14" fmla="*/ 470534 w 2480403"/>
                      <a:gd name="connsiteY14" fmla="*/ 883630 h 1897618"/>
                      <a:gd name="connsiteX15" fmla="*/ 198930 w 2480403"/>
                      <a:gd name="connsiteY15" fmla="*/ 937950 h 1897618"/>
                      <a:gd name="connsiteX16" fmla="*/ 22388 w 2480403"/>
                      <a:gd name="connsiteY16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783289 w 2480403"/>
                      <a:gd name="connsiteY6" fmla="*/ 960583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873824 w 2480403"/>
                      <a:gd name="connsiteY6" fmla="*/ 915315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887404 w 2480403"/>
                      <a:gd name="connsiteY6" fmla="*/ 874575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882877 w 2480403"/>
                      <a:gd name="connsiteY6" fmla="*/ 906262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882877 w 2480403"/>
                      <a:gd name="connsiteY6" fmla="*/ 906262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882877 w 2480403"/>
                      <a:gd name="connsiteY6" fmla="*/ 906262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2063946 w 2480403"/>
                      <a:gd name="connsiteY6" fmla="*/ 1023958 h 1897618"/>
                      <a:gd name="connsiteX7" fmla="*/ 2480403 w 2480403"/>
                      <a:gd name="connsiteY7" fmla="*/ 1567166 h 1897618"/>
                      <a:gd name="connsiteX8" fmla="*/ 2199747 w 2480403"/>
                      <a:gd name="connsiteY8" fmla="*/ 1897618 h 1897618"/>
                      <a:gd name="connsiteX9" fmla="*/ 1765181 w 2480403"/>
                      <a:gd name="connsiteY9" fmla="*/ 1313667 h 1897618"/>
                      <a:gd name="connsiteX10" fmla="*/ 1022797 w 2480403"/>
                      <a:gd name="connsiteY10" fmla="*/ 1272928 h 1897618"/>
                      <a:gd name="connsiteX11" fmla="*/ 687819 w 2480403"/>
                      <a:gd name="connsiteY11" fmla="*/ 1078278 h 1897618"/>
                      <a:gd name="connsiteX12" fmla="*/ 497696 w 2480403"/>
                      <a:gd name="connsiteY12" fmla="*/ 462643 h 1897618"/>
                      <a:gd name="connsiteX13" fmla="*/ 339259 w 2480403"/>
                      <a:gd name="connsiteY13" fmla="*/ 530545 h 1897618"/>
                      <a:gd name="connsiteX14" fmla="*/ 470534 w 2480403"/>
                      <a:gd name="connsiteY14" fmla="*/ 883630 h 1897618"/>
                      <a:gd name="connsiteX15" fmla="*/ 198930 w 2480403"/>
                      <a:gd name="connsiteY15" fmla="*/ 937950 h 1897618"/>
                      <a:gd name="connsiteX16" fmla="*/ 22388 w 2480403"/>
                      <a:gd name="connsiteY16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851190 w 2480403"/>
                      <a:gd name="connsiteY6" fmla="*/ 987743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896457 w 2480403"/>
                      <a:gd name="connsiteY6" fmla="*/ 906262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900983 w 2480403"/>
                      <a:gd name="connsiteY6" fmla="*/ 888155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896457 w 2480403"/>
                      <a:gd name="connsiteY6" fmla="*/ 888155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71354 w 2480403"/>
                      <a:gd name="connsiteY5" fmla="*/ 879102 h 1897618"/>
                      <a:gd name="connsiteX6" fmla="*/ 1900983 w 2480403"/>
                      <a:gd name="connsiteY6" fmla="*/ 910788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66827 w 2480403"/>
                      <a:gd name="connsiteY5" fmla="*/ 888155 h 1897618"/>
                      <a:gd name="connsiteX6" fmla="*/ 1900983 w 2480403"/>
                      <a:gd name="connsiteY6" fmla="*/ 910788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66827 w 2480403"/>
                      <a:gd name="connsiteY5" fmla="*/ 888155 h 1897618"/>
                      <a:gd name="connsiteX6" fmla="*/ 1896456 w 2480403"/>
                      <a:gd name="connsiteY6" fmla="*/ 901735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66827 w 2480403"/>
                      <a:gd name="connsiteY5" fmla="*/ 888155 h 1897618"/>
                      <a:gd name="connsiteX6" fmla="*/ 1905510 w 2480403"/>
                      <a:gd name="connsiteY6" fmla="*/ 892682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66827 w 2480403"/>
                      <a:gd name="connsiteY5" fmla="*/ 888155 h 1897618"/>
                      <a:gd name="connsiteX6" fmla="*/ 1860243 w 2480403"/>
                      <a:gd name="connsiteY6" fmla="*/ 892682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66827 w 2480403"/>
                      <a:gd name="connsiteY5" fmla="*/ 888155 h 1897618"/>
                      <a:gd name="connsiteX6" fmla="*/ 1860243 w 2480403"/>
                      <a:gd name="connsiteY6" fmla="*/ 892682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66827 w 2480403"/>
                      <a:gd name="connsiteY5" fmla="*/ 888155 h 1897618"/>
                      <a:gd name="connsiteX6" fmla="*/ 1860243 w 2480403"/>
                      <a:gd name="connsiteY6" fmla="*/ 892682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66827 w 2480403"/>
                      <a:gd name="connsiteY5" fmla="*/ 888155 h 1897618"/>
                      <a:gd name="connsiteX6" fmla="*/ 1860243 w 2480403"/>
                      <a:gd name="connsiteY6" fmla="*/ 892682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66827 w 2480403"/>
                      <a:gd name="connsiteY5" fmla="*/ 888155 h 1897618"/>
                      <a:gd name="connsiteX6" fmla="*/ 1860243 w 2480403"/>
                      <a:gd name="connsiteY6" fmla="*/ 892682 h 1897618"/>
                      <a:gd name="connsiteX7" fmla="*/ 2063946 w 2480403"/>
                      <a:gd name="connsiteY7" fmla="*/ 1023958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66827 w 2480403"/>
                      <a:gd name="connsiteY5" fmla="*/ 888155 h 1897618"/>
                      <a:gd name="connsiteX6" fmla="*/ 1860243 w 2480403"/>
                      <a:gd name="connsiteY6" fmla="*/ 892682 h 1897618"/>
                      <a:gd name="connsiteX7" fmla="*/ 2118267 w 2480403"/>
                      <a:gd name="connsiteY7" fmla="*/ 1119019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897618"/>
                      <a:gd name="connsiteX1" fmla="*/ 76708 w 2480403"/>
                      <a:gd name="connsiteY1" fmla="*/ 299680 h 1897618"/>
                      <a:gd name="connsiteX2" fmla="*/ 737612 w 2480403"/>
                      <a:gd name="connsiteY2" fmla="*/ 9970 h 1897618"/>
                      <a:gd name="connsiteX3" fmla="*/ 1208392 w 2480403"/>
                      <a:gd name="connsiteY3" fmla="*/ 277047 h 1897618"/>
                      <a:gd name="connsiteX4" fmla="*/ 1312507 w 2480403"/>
                      <a:gd name="connsiteY4" fmla="*/ 584865 h 1897618"/>
                      <a:gd name="connsiteX5" fmla="*/ 1366827 w 2480403"/>
                      <a:gd name="connsiteY5" fmla="*/ 888155 h 1897618"/>
                      <a:gd name="connsiteX6" fmla="*/ 1860243 w 2480403"/>
                      <a:gd name="connsiteY6" fmla="*/ 892682 h 1897618"/>
                      <a:gd name="connsiteX7" fmla="*/ 2118267 w 2480403"/>
                      <a:gd name="connsiteY7" fmla="*/ 1119019 h 1897618"/>
                      <a:gd name="connsiteX8" fmla="*/ 2480403 w 2480403"/>
                      <a:gd name="connsiteY8" fmla="*/ 1567166 h 1897618"/>
                      <a:gd name="connsiteX9" fmla="*/ 2199747 w 2480403"/>
                      <a:gd name="connsiteY9" fmla="*/ 1897618 h 1897618"/>
                      <a:gd name="connsiteX10" fmla="*/ 1765181 w 2480403"/>
                      <a:gd name="connsiteY10" fmla="*/ 1313667 h 1897618"/>
                      <a:gd name="connsiteX11" fmla="*/ 1022797 w 2480403"/>
                      <a:gd name="connsiteY11" fmla="*/ 1272928 h 1897618"/>
                      <a:gd name="connsiteX12" fmla="*/ 687819 w 2480403"/>
                      <a:gd name="connsiteY12" fmla="*/ 1078278 h 1897618"/>
                      <a:gd name="connsiteX13" fmla="*/ 497696 w 2480403"/>
                      <a:gd name="connsiteY13" fmla="*/ 462643 h 1897618"/>
                      <a:gd name="connsiteX14" fmla="*/ 339259 w 2480403"/>
                      <a:gd name="connsiteY14" fmla="*/ 530545 h 1897618"/>
                      <a:gd name="connsiteX15" fmla="*/ 470534 w 2480403"/>
                      <a:gd name="connsiteY15" fmla="*/ 883630 h 1897618"/>
                      <a:gd name="connsiteX16" fmla="*/ 198930 w 2480403"/>
                      <a:gd name="connsiteY16" fmla="*/ 937950 h 1897618"/>
                      <a:gd name="connsiteX17" fmla="*/ 22388 w 2480403"/>
                      <a:gd name="connsiteY17" fmla="*/ 480750 h 1897618"/>
                      <a:gd name="connsiteX0" fmla="*/ 22388 w 2480403"/>
                      <a:gd name="connsiteY0" fmla="*/ 480750 h 1929072"/>
                      <a:gd name="connsiteX1" fmla="*/ 76708 w 2480403"/>
                      <a:gd name="connsiteY1" fmla="*/ 299680 h 1929072"/>
                      <a:gd name="connsiteX2" fmla="*/ 737612 w 2480403"/>
                      <a:gd name="connsiteY2" fmla="*/ 9970 h 1929072"/>
                      <a:gd name="connsiteX3" fmla="*/ 1208392 w 2480403"/>
                      <a:gd name="connsiteY3" fmla="*/ 277047 h 1929072"/>
                      <a:gd name="connsiteX4" fmla="*/ 1312507 w 2480403"/>
                      <a:gd name="connsiteY4" fmla="*/ 584865 h 1929072"/>
                      <a:gd name="connsiteX5" fmla="*/ 1366827 w 2480403"/>
                      <a:gd name="connsiteY5" fmla="*/ 888155 h 1929072"/>
                      <a:gd name="connsiteX6" fmla="*/ 1860243 w 2480403"/>
                      <a:gd name="connsiteY6" fmla="*/ 892682 h 1929072"/>
                      <a:gd name="connsiteX7" fmla="*/ 2118267 w 2480403"/>
                      <a:gd name="connsiteY7" fmla="*/ 1119019 h 1929072"/>
                      <a:gd name="connsiteX8" fmla="*/ 2480403 w 2480403"/>
                      <a:gd name="connsiteY8" fmla="*/ 1567166 h 1929072"/>
                      <a:gd name="connsiteX9" fmla="*/ 2199747 w 2480403"/>
                      <a:gd name="connsiteY9" fmla="*/ 1897618 h 1929072"/>
                      <a:gd name="connsiteX10" fmla="*/ 1765181 w 2480403"/>
                      <a:gd name="connsiteY10" fmla="*/ 1313667 h 1929072"/>
                      <a:gd name="connsiteX11" fmla="*/ 1022797 w 2480403"/>
                      <a:gd name="connsiteY11" fmla="*/ 1272928 h 1929072"/>
                      <a:gd name="connsiteX12" fmla="*/ 687819 w 2480403"/>
                      <a:gd name="connsiteY12" fmla="*/ 1078278 h 1929072"/>
                      <a:gd name="connsiteX13" fmla="*/ 497696 w 2480403"/>
                      <a:gd name="connsiteY13" fmla="*/ 462643 h 1929072"/>
                      <a:gd name="connsiteX14" fmla="*/ 339259 w 2480403"/>
                      <a:gd name="connsiteY14" fmla="*/ 530545 h 1929072"/>
                      <a:gd name="connsiteX15" fmla="*/ 470534 w 2480403"/>
                      <a:gd name="connsiteY15" fmla="*/ 883630 h 1929072"/>
                      <a:gd name="connsiteX16" fmla="*/ 198930 w 2480403"/>
                      <a:gd name="connsiteY16" fmla="*/ 937950 h 1929072"/>
                      <a:gd name="connsiteX17" fmla="*/ 22388 w 2480403"/>
                      <a:gd name="connsiteY17" fmla="*/ 480750 h 1929072"/>
                      <a:gd name="connsiteX0" fmla="*/ 22388 w 2537614"/>
                      <a:gd name="connsiteY0" fmla="*/ 480750 h 1933954"/>
                      <a:gd name="connsiteX1" fmla="*/ 76708 w 2537614"/>
                      <a:gd name="connsiteY1" fmla="*/ 299680 h 1933954"/>
                      <a:gd name="connsiteX2" fmla="*/ 737612 w 2537614"/>
                      <a:gd name="connsiteY2" fmla="*/ 9970 h 1933954"/>
                      <a:gd name="connsiteX3" fmla="*/ 1208392 w 2537614"/>
                      <a:gd name="connsiteY3" fmla="*/ 277047 h 1933954"/>
                      <a:gd name="connsiteX4" fmla="*/ 1312507 w 2537614"/>
                      <a:gd name="connsiteY4" fmla="*/ 584865 h 1933954"/>
                      <a:gd name="connsiteX5" fmla="*/ 1366827 w 2537614"/>
                      <a:gd name="connsiteY5" fmla="*/ 888155 h 1933954"/>
                      <a:gd name="connsiteX6" fmla="*/ 1860243 w 2537614"/>
                      <a:gd name="connsiteY6" fmla="*/ 892682 h 1933954"/>
                      <a:gd name="connsiteX7" fmla="*/ 2118267 w 2537614"/>
                      <a:gd name="connsiteY7" fmla="*/ 1119019 h 1933954"/>
                      <a:gd name="connsiteX8" fmla="*/ 2480403 w 2537614"/>
                      <a:gd name="connsiteY8" fmla="*/ 1567166 h 1933954"/>
                      <a:gd name="connsiteX9" fmla="*/ 2199747 w 2537614"/>
                      <a:gd name="connsiteY9" fmla="*/ 1897618 h 1933954"/>
                      <a:gd name="connsiteX10" fmla="*/ 1765181 w 2537614"/>
                      <a:gd name="connsiteY10" fmla="*/ 1313667 h 1933954"/>
                      <a:gd name="connsiteX11" fmla="*/ 1022797 w 2537614"/>
                      <a:gd name="connsiteY11" fmla="*/ 1272928 h 1933954"/>
                      <a:gd name="connsiteX12" fmla="*/ 687819 w 2537614"/>
                      <a:gd name="connsiteY12" fmla="*/ 1078278 h 1933954"/>
                      <a:gd name="connsiteX13" fmla="*/ 497696 w 2537614"/>
                      <a:gd name="connsiteY13" fmla="*/ 462643 h 1933954"/>
                      <a:gd name="connsiteX14" fmla="*/ 339259 w 2537614"/>
                      <a:gd name="connsiteY14" fmla="*/ 530545 h 1933954"/>
                      <a:gd name="connsiteX15" fmla="*/ 470534 w 2537614"/>
                      <a:gd name="connsiteY15" fmla="*/ 883630 h 1933954"/>
                      <a:gd name="connsiteX16" fmla="*/ 198930 w 2537614"/>
                      <a:gd name="connsiteY16" fmla="*/ 937950 h 1933954"/>
                      <a:gd name="connsiteX17" fmla="*/ 22388 w 2537614"/>
                      <a:gd name="connsiteY17" fmla="*/ 480750 h 1933954"/>
                      <a:gd name="connsiteX0" fmla="*/ 22388 w 2537614"/>
                      <a:gd name="connsiteY0" fmla="*/ 480750 h 1933954"/>
                      <a:gd name="connsiteX1" fmla="*/ 76708 w 2537614"/>
                      <a:gd name="connsiteY1" fmla="*/ 299680 h 1933954"/>
                      <a:gd name="connsiteX2" fmla="*/ 737612 w 2537614"/>
                      <a:gd name="connsiteY2" fmla="*/ 9970 h 1933954"/>
                      <a:gd name="connsiteX3" fmla="*/ 1208392 w 2537614"/>
                      <a:gd name="connsiteY3" fmla="*/ 277047 h 1933954"/>
                      <a:gd name="connsiteX4" fmla="*/ 1312507 w 2537614"/>
                      <a:gd name="connsiteY4" fmla="*/ 584865 h 1933954"/>
                      <a:gd name="connsiteX5" fmla="*/ 1366827 w 2537614"/>
                      <a:gd name="connsiteY5" fmla="*/ 888155 h 1933954"/>
                      <a:gd name="connsiteX6" fmla="*/ 1860243 w 2537614"/>
                      <a:gd name="connsiteY6" fmla="*/ 892682 h 1933954"/>
                      <a:gd name="connsiteX7" fmla="*/ 2135520 w 2537614"/>
                      <a:gd name="connsiteY7" fmla="*/ 1093139 h 1933954"/>
                      <a:gd name="connsiteX8" fmla="*/ 2480403 w 2537614"/>
                      <a:gd name="connsiteY8" fmla="*/ 1567166 h 1933954"/>
                      <a:gd name="connsiteX9" fmla="*/ 2199747 w 2537614"/>
                      <a:gd name="connsiteY9" fmla="*/ 1897618 h 1933954"/>
                      <a:gd name="connsiteX10" fmla="*/ 1765181 w 2537614"/>
                      <a:gd name="connsiteY10" fmla="*/ 1313667 h 1933954"/>
                      <a:gd name="connsiteX11" fmla="*/ 1022797 w 2537614"/>
                      <a:gd name="connsiteY11" fmla="*/ 1272928 h 1933954"/>
                      <a:gd name="connsiteX12" fmla="*/ 687819 w 2537614"/>
                      <a:gd name="connsiteY12" fmla="*/ 1078278 h 1933954"/>
                      <a:gd name="connsiteX13" fmla="*/ 497696 w 2537614"/>
                      <a:gd name="connsiteY13" fmla="*/ 462643 h 1933954"/>
                      <a:gd name="connsiteX14" fmla="*/ 339259 w 2537614"/>
                      <a:gd name="connsiteY14" fmla="*/ 530545 h 1933954"/>
                      <a:gd name="connsiteX15" fmla="*/ 470534 w 2537614"/>
                      <a:gd name="connsiteY15" fmla="*/ 883630 h 1933954"/>
                      <a:gd name="connsiteX16" fmla="*/ 198930 w 2537614"/>
                      <a:gd name="connsiteY16" fmla="*/ 937950 h 1933954"/>
                      <a:gd name="connsiteX17" fmla="*/ 22388 w 2537614"/>
                      <a:gd name="connsiteY17" fmla="*/ 480750 h 1933954"/>
                      <a:gd name="connsiteX0" fmla="*/ 22388 w 2532951"/>
                      <a:gd name="connsiteY0" fmla="*/ 480750 h 1879708"/>
                      <a:gd name="connsiteX1" fmla="*/ 76708 w 2532951"/>
                      <a:gd name="connsiteY1" fmla="*/ 299680 h 1879708"/>
                      <a:gd name="connsiteX2" fmla="*/ 737612 w 2532951"/>
                      <a:gd name="connsiteY2" fmla="*/ 9970 h 1879708"/>
                      <a:gd name="connsiteX3" fmla="*/ 1208392 w 2532951"/>
                      <a:gd name="connsiteY3" fmla="*/ 277047 h 1879708"/>
                      <a:gd name="connsiteX4" fmla="*/ 1312507 w 2532951"/>
                      <a:gd name="connsiteY4" fmla="*/ 584865 h 1879708"/>
                      <a:gd name="connsiteX5" fmla="*/ 1366827 w 2532951"/>
                      <a:gd name="connsiteY5" fmla="*/ 888155 h 1879708"/>
                      <a:gd name="connsiteX6" fmla="*/ 1860243 w 2532951"/>
                      <a:gd name="connsiteY6" fmla="*/ 892682 h 1879708"/>
                      <a:gd name="connsiteX7" fmla="*/ 2135520 w 2532951"/>
                      <a:gd name="connsiteY7" fmla="*/ 1093139 h 1879708"/>
                      <a:gd name="connsiteX8" fmla="*/ 2480403 w 2532951"/>
                      <a:gd name="connsiteY8" fmla="*/ 1567166 h 1879708"/>
                      <a:gd name="connsiteX9" fmla="*/ 2173867 w 2532951"/>
                      <a:gd name="connsiteY9" fmla="*/ 1837233 h 1879708"/>
                      <a:gd name="connsiteX10" fmla="*/ 1765181 w 2532951"/>
                      <a:gd name="connsiteY10" fmla="*/ 1313667 h 1879708"/>
                      <a:gd name="connsiteX11" fmla="*/ 1022797 w 2532951"/>
                      <a:gd name="connsiteY11" fmla="*/ 1272928 h 1879708"/>
                      <a:gd name="connsiteX12" fmla="*/ 687819 w 2532951"/>
                      <a:gd name="connsiteY12" fmla="*/ 1078278 h 1879708"/>
                      <a:gd name="connsiteX13" fmla="*/ 497696 w 2532951"/>
                      <a:gd name="connsiteY13" fmla="*/ 462643 h 1879708"/>
                      <a:gd name="connsiteX14" fmla="*/ 339259 w 2532951"/>
                      <a:gd name="connsiteY14" fmla="*/ 530545 h 1879708"/>
                      <a:gd name="connsiteX15" fmla="*/ 470534 w 2532951"/>
                      <a:gd name="connsiteY15" fmla="*/ 883630 h 1879708"/>
                      <a:gd name="connsiteX16" fmla="*/ 198930 w 2532951"/>
                      <a:gd name="connsiteY16" fmla="*/ 937950 h 1879708"/>
                      <a:gd name="connsiteX17" fmla="*/ 22388 w 2532951"/>
                      <a:gd name="connsiteY17" fmla="*/ 480750 h 1879708"/>
                      <a:gd name="connsiteX0" fmla="*/ 22388 w 2523921"/>
                      <a:gd name="connsiteY0" fmla="*/ 480750 h 1897143"/>
                      <a:gd name="connsiteX1" fmla="*/ 76708 w 2523921"/>
                      <a:gd name="connsiteY1" fmla="*/ 299680 h 1897143"/>
                      <a:gd name="connsiteX2" fmla="*/ 737612 w 2523921"/>
                      <a:gd name="connsiteY2" fmla="*/ 9970 h 1897143"/>
                      <a:gd name="connsiteX3" fmla="*/ 1208392 w 2523921"/>
                      <a:gd name="connsiteY3" fmla="*/ 277047 h 1897143"/>
                      <a:gd name="connsiteX4" fmla="*/ 1312507 w 2523921"/>
                      <a:gd name="connsiteY4" fmla="*/ 584865 h 1897143"/>
                      <a:gd name="connsiteX5" fmla="*/ 1366827 w 2523921"/>
                      <a:gd name="connsiteY5" fmla="*/ 888155 h 1897143"/>
                      <a:gd name="connsiteX6" fmla="*/ 1860243 w 2523921"/>
                      <a:gd name="connsiteY6" fmla="*/ 892682 h 1897143"/>
                      <a:gd name="connsiteX7" fmla="*/ 2135520 w 2523921"/>
                      <a:gd name="connsiteY7" fmla="*/ 1093139 h 1897143"/>
                      <a:gd name="connsiteX8" fmla="*/ 2480403 w 2523921"/>
                      <a:gd name="connsiteY8" fmla="*/ 1567166 h 1897143"/>
                      <a:gd name="connsiteX9" fmla="*/ 2173867 w 2523921"/>
                      <a:gd name="connsiteY9" fmla="*/ 1837233 h 1897143"/>
                      <a:gd name="connsiteX10" fmla="*/ 1765181 w 2523921"/>
                      <a:gd name="connsiteY10" fmla="*/ 1313667 h 1897143"/>
                      <a:gd name="connsiteX11" fmla="*/ 1022797 w 2523921"/>
                      <a:gd name="connsiteY11" fmla="*/ 1272928 h 1897143"/>
                      <a:gd name="connsiteX12" fmla="*/ 687819 w 2523921"/>
                      <a:gd name="connsiteY12" fmla="*/ 1078278 h 1897143"/>
                      <a:gd name="connsiteX13" fmla="*/ 497696 w 2523921"/>
                      <a:gd name="connsiteY13" fmla="*/ 462643 h 1897143"/>
                      <a:gd name="connsiteX14" fmla="*/ 339259 w 2523921"/>
                      <a:gd name="connsiteY14" fmla="*/ 530545 h 1897143"/>
                      <a:gd name="connsiteX15" fmla="*/ 470534 w 2523921"/>
                      <a:gd name="connsiteY15" fmla="*/ 883630 h 1897143"/>
                      <a:gd name="connsiteX16" fmla="*/ 198930 w 2523921"/>
                      <a:gd name="connsiteY16" fmla="*/ 937950 h 1897143"/>
                      <a:gd name="connsiteX17" fmla="*/ 22388 w 2523921"/>
                      <a:gd name="connsiteY17" fmla="*/ 480750 h 1897143"/>
                      <a:gd name="connsiteX0" fmla="*/ 22388 w 2523921"/>
                      <a:gd name="connsiteY0" fmla="*/ 480750 h 1897143"/>
                      <a:gd name="connsiteX1" fmla="*/ 76708 w 2523921"/>
                      <a:gd name="connsiteY1" fmla="*/ 299680 h 1897143"/>
                      <a:gd name="connsiteX2" fmla="*/ 737612 w 2523921"/>
                      <a:gd name="connsiteY2" fmla="*/ 9970 h 1897143"/>
                      <a:gd name="connsiteX3" fmla="*/ 1208392 w 2523921"/>
                      <a:gd name="connsiteY3" fmla="*/ 277047 h 1897143"/>
                      <a:gd name="connsiteX4" fmla="*/ 1312507 w 2523921"/>
                      <a:gd name="connsiteY4" fmla="*/ 584865 h 1897143"/>
                      <a:gd name="connsiteX5" fmla="*/ 1366827 w 2523921"/>
                      <a:gd name="connsiteY5" fmla="*/ 888155 h 1897143"/>
                      <a:gd name="connsiteX6" fmla="*/ 1860243 w 2523921"/>
                      <a:gd name="connsiteY6" fmla="*/ 892682 h 1897143"/>
                      <a:gd name="connsiteX7" fmla="*/ 2135520 w 2523921"/>
                      <a:gd name="connsiteY7" fmla="*/ 1093139 h 1897143"/>
                      <a:gd name="connsiteX8" fmla="*/ 2480403 w 2523921"/>
                      <a:gd name="connsiteY8" fmla="*/ 1567166 h 1897143"/>
                      <a:gd name="connsiteX9" fmla="*/ 2173867 w 2523921"/>
                      <a:gd name="connsiteY9" fmla="*/ 1837233 h 1897143"/>
                      <a:gd name="connsiteX10" fmla="*/ 1782434 w 2523921"/>
                      <a:gd name="connsiteY10" fmla="*/ 1279161 h 1897143"/>
                      <a:gd name="connsiteX11" fmla="*/ 1022797 w 2523921"/>
                      <a:gd name="connsiteY11" fmla="*/ 1272928 h 1897143"/>
                      <a:gd name="connsiteX12" fmla="*/ 687819 w 2523921"/>
                      <a:gd name="connsiteY12" fmla="*/ 1078278 h 1897143"/>
                      <a:gd name="connsiteX13" fmla="*/ 497696 w 2523921"/>
                      <a:gd name="connsiteY13" fmla="*/ 462643 h 1897143"/>
                      <a:gd name="connsiteX14" fmla="*/ 339259 w 2523921"/>
                      <a:gd name="connsiteY14" fmla="*/ 530545 h 1897143"/>
                      <a:gd name="connsiteX15" fmla="*/ 470534 w 2523921"/>
                      <a:gd name="connsiteY15" fmla="*/ 883630 h 1897143"/>
                      <a:gd name="connsiteX16" fmla="*/ 198930 w 2523921"/>
                      <a:gd name="connsiteY16" fmla="*/ 937950 h 1897143"/>
                      <a:gd name="connsiteX17" fmla="*/ 22388 w 2523921"/>
                      <a:gd name="connsiteY17" fmla="*/ 480750 h 1897143"/>
                      <a:gd name="connsiteX0" fmla="*/ 22388 w 2523921"/>
                      <a:gd name="connsiteY0" fmla="*/ 480750 h 1897143"/>
                      <a:gd name="connsiteX1" fmla="*/ 76708 w 2523921"/>
                      <a:gd name="connsiteY1" fmla="*/ 299680 h 1897143"/>
                      <a:gd name="connsiteX2" fmla="*/ 737612 w 2523921"/>
                      <a:gd name="connsiteY2" fmla="*/ 9970 h 1897143"/>
                      <a:gd name="connsiteX3" fmla="*/ 1208392 w 2523921"/>
                      <a:gd name="connsiteY3" fmla="*/ 277047 h 1897143"/>
                      <a:gd name="connsiteX4" fmla="*/ 1312507 w 2523921"/>
                      <a:gd name="connsiteY4" fmla="*/ 584865 h 1897143"/>
                      <a:gd name="connsiteX5" fmla="*/ 1366827 w 2523921"/>
                      <a:gd name="connsiteY5" fmla="*/ 888155 h 1897143"/>
                      <a:gd name="connsiteX6" fmla="*/ 1860243 w 2523921"/>
                      <a:gd name="connsiteY6" fmla="*/ 892682 h 1897143"/>
                      <a:gd name="connsiteX7" fmla="*/ 2135520 w 2523921"/>
                      <a:gd name="connsiteY7" fmla="*/ 1093139 h 1897143"/>
                      <a:gd name="connsiteX8" fmla="*/ 2480403 w 2523921"/>
                      <a:gd name="connsiteY8" fmla="*/ 1567166 h 1897143"/>
                      <a:gd name="connsiteX9" fmla="*/ 2173867 w 2523921"/>
                      <a:gd name="connsiteY9" fmla="*/ 1837233 h 1897143"/>
                      <a:gd name="connsiteX10" fmla="*/ 1782434 w 2523921"/>
                      <a:gd name="connsiteY10" fmla="*/ 1279161 h 1897143"/>
                      <a:gd name="connsiteX11" fmla="*/ 1022797 w 2523921"/>
                      <a:gd name="connsiteY11" fmla="*/ 1272928 h 1897143"/>
                      <a:gd name="connsiteX12" fmla="*/ 687819 w 2523921"/>
                      <a:gd name="connsiteY12" fmla="*/ 1078278 h 1897143"/>
                      <a:gd name="connsiteX13" fmla="*/ 497696 w 2523921"/>
                      <a:gd name="connsiteY13" fmla="*/ 462643 h 1897143"/>
                      <a:gd name="connsiteX14" fmla="*/ 339259 w 2523921"/>
                      <a:gd name="connsiteY14" fmla="*/ 530545 h 1897143"/>
                      <a:gd name="connsiteX15" fmla="*/ 470534 w 2523921"/>
                      <a:gd name="connsiteY15" fmla="*/ 883630 h 1897143"/>
                      <a:gd name="connsiteX16" fmla="*/ 198930 w 2523921"/>
                      <a:gd name="connsiteY16" fmla="*/ 937950 h 1897143"/>
                      <a:gd name="connsiteX17" fmla="*/ 22388 w 2523921"/>
                      <a:gd name="connsiteY17" fmla="*/ 480750 h 1897143"/>
                      <a:gd name="connsiteX0" fmla="*/ 22388 w 2523921"/>
                      <a:gd name="connsiteY0" fmla="*/ 480750 h 1897143"/>
                      <a:gd name="connsiteX1" fmla="*/ 76708 w 2523921"/>
                      <a:gd name="connsiteY1" fmla="*/ 299680 h 1897143"/>
                      <a:gd name="connsiteX2" fmla="*/ 737612 w 2523921"/>
                      <a:gd name="connsiteY2" fmla="*/ 9970 h 1897143"/>
                      <a:gd name="connsiteX3" fmla="*/ 1208392 w 2523921"/>
                      <a:gd name="connsiteY3" fmla="*/ 277047 h 1897143"/>
                      <a:gd name="connsiteX4" fmla="*/ 1312507 w 2523921"/>
                      <a:gd name="connsiteY4" fmla="*/ 584865 h 1897143"/>
                      <a:gd name="connsiteX5" fmla="*/ 1366827 w 2523921"/>
                      <a:gd name="connsiteY5" fmla="*/ 888155 h 1897143"/>
                      <a:gd name="connsiteX6" fmla="*/ 1860243 w 2523921"/>
                      <a:gd name="connsiteY6" fmla="*/ 892682 h 1897143"/>
                      <a:gd name="connsiteX7" fmla="*/ 2135520 w 2523921"/>
                      <a:gd name="connsiteY7" fmla="*/ 1093139 h 1897143"/>
                      <a:gd name="connsiteX8" fmla="*/ 2480403 w 2523921"/>
                      <a:gd name="connsiteY8" fmla="*/ 1567166 h 1897143"/>
                      <a:gd name="connsiteX9" fmla="*/ 2173867 w 2523921"/>
                      <a:gd name="connsiteY9" fmla="*/ 1837233 h 1897143"/>
                      <a:gd name="connsiteX10" fmla="*/ 1782434 w 2523921"/>
                      <a:gd name="connsiteY10" fmla="*/ 1279161 h 1897143"/>
                      <a:gd name="connsiteX11" fmla="*/ 1005544 w 2523921"/>
                      <a:gd name="connsiteY11" fmla="*/ 1281555 h 1897143"/>
                      <a:gd name="connsiteX12" fmla="*/ 687819 w 2523921"/>
                      <a:gd name="connsiteY12" fmla="*/ 1078278 h 1897143"/>
                      <a:gd name="connsiteX13" fmla="*/ 497696 w 2523921"/>
                      <a:gd name="connsiteY13" fmla="*/ 462643 h 1897143"/>
                      <a:gd name="connsiteX14" fmla="*/ 339259 w 2523921"/>
                      <a:gd name="connsiteY14" fmla="*/ 530545 h 1897143"/>
                      <a:gd name="connsiteX15" fmla="*/ 470534 w 2523921"/>
                      <a:gd name="connsiteY15" fmla="*/ 883630 h 1897143"/>
                      <a:gd name="connsiteX16" fmla="*/ 198930 w 2523921"/>
                      <a:gd name="connsiteY16" fmla="*/ 937950 h 1897143"/>
                      <a:gd name="connsiteX17" fmla="*/ 22388 w 2523921"/>
                      <a:gd name="connsiteY17" fmla="*/ 480750 h 1897143"/>
                      <a:gd name="connsiteX0" fmla="*/ 22388 w 2523921"/>
                      <a:gd name="connsiteY0" fmla="*/ 480750 h 1867725"/>
                      <a:gd name="connsiteX1" fmla="*/ 76708 w 2523921"/>
                      <a:gd name="connsiteY1" fmla="*/ 299680 h 1867725"/>
                      <a:gd name="connsiteX2" fmla="*/ 737612 w 2523921"/>
                      <a:gd name="connsiteY2" fmla="*/ 9970 h 1867725"/>
                      <a:gd name="connsiteX3" fmla="*/ 1208392 w 2523921"/>
                      <a:gd name="connsiteY3" fmla="*/ 277047 h 1867725"/>
                      <a:gd name="connsiteX4" fmla="*/ 1312507 w 2523921"/>
                      <a:gd name="connsiteY4" fmla="*/ 584865 h 1867725"/>
                      <a:gd name="connsiteX5" fmla="*/ 1366827 w 2523921"/>
                      <a:gd name="connsiteY5" fmla="*/ 888155 h 1867725"/>
                      <a:gd name="connsiteX6" fmla="*/ 1860243 w 2523921"/>
                      <a:gd name="connsiteY6" fmla="*/ 892682 h 1867725"/>
                      <a:gd name="connsiteX7" fmla="*/ 2135520 w 2523921"/>
                      <a:gd name="connsiteY7" fmla="*/ 1093139 h 1867725"/>
                      <a:gd name="connsiteX8" fmla="*/ 2480403 w 2523921"/>
                      <a:gd name="connsiteY8" fmla="*/ 1567166 h 1867725"/>
                      <a:gd name="connsiteX9" fmla="*/ 2173867 w 2523921"/>
                      <a:gd name="connsiteY9" fmla="*/ 1802728 h 1867725"/>
                      <a:gd name="connsiteX10" fmla="*/ 1782434 w 2523921"/>
                      <a:gd name="connsiteY10" fmla="*/ 1279161 h 1867725"/>
                      <a:gd name="connsiteX11" fmla="*/ 1005544 w 2523921"/>
                      <a:gd name="connsiteY11" fmla="*/ 1281555 h 1867725"/>
                      <a:gd name="connsiteX12" fmla="*/ 687819 w 2523921"/>
                      <a:gd name="connsiteY12" fmla="*/ 1078278 h 1867725"/>
                      <a:gd name="connsiteX13" fmla="*/ 497696 w 2523921"/>
                      <a:gd name="connsiteY13" fmla="*/ 462643 h 1867725"/>
                      <a:gd name="connsiteX14" fmla="*/ 339259 w 2523921"/>
                      <a:gd name="connsiteY14" fmla="*/ 530545 h 1867725"/>
                      <a:gd name="connsiteX15" fmla="*/ 470534 w 2523921"/>
                      <a:gd name="connsiteY15" fmla="*/ 883630 h 1867725"/>
                      <a:gd name="connsiteX16" fmla="*/ 198930 w 2523921"/>
                      <a:gd name="connsiteY16" fmla="*/ 937950 h 1867725"/>
                      <a:gd name="connsiteX17" fmla="*/ 22388 w 2523921"/>
                      <a:gd name="connsiteY17" fmla="*/ 480750 h 1867725"/>
                      <a:gd name="connsiteX0" fmla="*/ 22388 w 2501467"/>
                      <a:gd name="connsiteY0" fmla="*/ 480750 h 1869123"/>
                      <a:gd name="connsiteX1" fmla="*/ 76708 w 2501467"/>
                      <a:gd name="connsiteY1" fmla="*/ 299680 h 1869123"/>
                      <a:gd name="connsiteX2" fmla="*/ 737612 w 2501467"/>
                      <a:gd name="connsiteY2" fmla="*/ 9970 h 1869123"/>
                      <a:gd name="connsiteX3" fmla="*/ 1208392 w 2501467"/>
                      <a:gd name="connsiteY3" fmla="*/ 277047 h 1869123"/>
                      <a:gd name="connsiteX4" fmla="*/ 1312507 w 2501467"/>
                      <a:gd name="connsiteY4" fmla="*/ 584865 h 1869123"/>
                      <a:gd name="connsiteX5" fmla="*/ 1366827 w 2501467"/>
                      <a:gd name="connsiteY5" fmla="*/ 888155 h 1869123"/>
                      <a:gd name="connsiteX6" fmla="*/ 1860243 w 2501467"/>
                      <a:gd name="connsiteY6" fmla="*/ 892682 h 1869123"/>
                      <a:gd name="connsiteX7" fmla="*/ 2135520 w 2501467"/>
                      <a:gd name="connsiteY7" fmla="*/ 1093139 h 1869123"/>
                      <a:gd name="connsiteX8" fmla="*/ 2454524 w 2501467"/>
                      <a:gd name="connsiteY8" fmla="*/ 1575792 h 1869123"/>
                      <a:gd name="connsiteX9" fmla="*/ 2173867 w 2501467"/>
                      <a:gd name="connsiteY9" fmla="*/ 1802728 h 1869123"/>
                      <a:gd name="connsiteX10" fmla="*/ 1782434 w 2501467"/>
                      <a:gd name="connsiteY10" fmla="*/ 1279161 h 1869123"/>
                      <a:gd name="connsiteX11" fmla="*/ 1005544 w 2501467"/>
                      <a:gd name="connsiteY11" fmla="*/ 1281555 h 1869123"/>
                      <a:gd name="connsiteX12" fmla="*/ 687819 w 2501467"/>
                      <a:gd name="connsiteY12" fmla="*/ 1078278 h 1869123"/>
                      <a:gd name="connsiteX13" fmla="*/ 497696 w 2501467"/>
                      <a:gd name="connsiteY13" fmla="*/ 462643 h 1869123"/>
                      <a:gd name="connsiteX14" fmla="*/ 339259 w 2501467"/>
                      <a:gd name="connsiteY14" fmla="*/ 530545 h 1869123"/>
                      <a:gd name="connsiteX15" fmla="*/ 470534 w 2501467"/>
                      <a:gd name="connsiteY15" fmla="*/ 883630 h 1869123"/>
                      <a:gd name="connsiteX16" fmla="*/ 198930 w 2501467"/>
                      <a:gd name="connsiteY16" fmla="*/ 937950 h 1869123"/>
                      <a:gd name="connsiteX17" fmla="*/ 22388 w 2501467"/>
                      <a:gd name="connsiteY17" fmla="*/ 480750 h 1869123"/>
                      <a:gd name="connsiteX0" fmla="*/ 22388 w 2501467"/>
                      <a:gd name="connsiteY0" fmla="*/ 480750 h 1869123"/>
                      <a:gd name="connsiteX1" fmla="*/ 76708 w 2501467"/>
                      <a:gd name="connsiteY1" fmla="*/ 299680 h 1869123"/>
                      <a:gd name="connsiteX2" fmla="*/ 737612 w 2501467"/>
                      <a:gd name="connsiteY2" fmla="*/ 9970 h 1869123"/>
                      <a:gd name="connsiteX3" fmla="*/ 1208392 w 2501467"/>
                      <a:gd name="connsiteY3" fmla="*/ 277047 h 1869123"/>
                      <a:gd name="connsiteX4" fmla="*/ 1312507 w 2501467"/>
                      <a:gd name="connsiteY4" fmla="*/ 584865 h 1869123"/>
                      <a:gd name="connsiteX5" fmla="*/ 1366827 w 2501467"/>
                      <a:gd name="connsiteY5" fmla="*/ 888155 h 1869123"/>
                      <a:gd name="connsiteX6" fmla="*/ 1860243 w 2501467"/>
                      <a:gd name="connsiteY6" fmla="*/ 892682 h 1869123"/>
                      <a:gd name="connsiteX7" fmla="*/ 2118267 w 2501467"/>
                      <a:gd name="connsiteY7" fmla="*/ 1093139 h 1869123"/>
                      <a:gd name="connsiteX8" fmla="*/ 2454524 w 2501467"/>
                      <a:gd name="connsiteY8" fmla="*/ 1575792 h 1869123"/>
                      <a:gd name="connsiteX9" fmla="*/ 2173867 w 2501467"/>
                      <a:gd name="connsiteY9" fmla="*/ 1802728 h 1869123"/>
                      <a:gd name="connsiteX10" fmla="*/ 1782434 w 2501467"/>
                      <a:gd name="connsiteY10" fmla="*/ 1279161 h 1869123"/>
                      <a:gd name="connsiteX11" fmla="*/ 1005544 w 2501467"/>
                      <a:gd name="connsiteY11" fmla="*/ 1281555 h 1869123"/>
                      <a:gd name="connsiteX12" fmla="*/ 687819 w 2501467"/>
                      <a:gd name="connsiteY12" fmla="*/ 1078278 h 1869123"/>
                      <a:gd name="connsiteX13" fmla="*/ 497696 w 2501467"/>
                      <a:gd name="connsiteY13" fmla="*/ 462643 h 1869123"/>
                      <a:gd name="connsiteX14" fmla="*/ 339259 w 2501467"/>
                      <a:gd name="connsiteY14" fmla="*/ 530545 h 1869123"/>
                      <a:gd name="connsiteX15" fmla="*/ 470534 w 2501467"/>
                      <a:gd name="connsiteY15" fmla="*/ 883630 h 1869123"/>
                      <a:gd name="connsiteX16" fmla="*/ 198930 w 2501467"/>
                      <a:gd name="connsiteY16" fmla="*/ 937950 h 1869123"/>
                      <a:gd name="connsiteX17" fmla="*/ 22388 w 2501467"/>
                      <a:gd name="connsiteY17" fmla="*/ 480750 h 1869123"/>
                      <a:gd name="connsiteX0" fmla="*/ 22388 w 2501467"/>
                      <a:gd name="connsiteY0" fmla="*/ 480750 h 1869123"/>
                      <a:gd name="connsiteX1" fmla="*/ 76708 w 2501467"/>
                      <a:gd name="connsiteY1" fmla="*/ 299680 h 1869123"/>
                      <a:gd name="connsiteX2" fmla="*/ 737612 w 2501467"/>
                      <a:gd name="connsiteY2" fmla="*/ 9970 h 1869123"/>
                      <a:gd name="connsiteX3" fmla="*/ 1208392 w 2501467"/>
                      <a:gd name="connsiteY3" fmla="*/ 277047 h 1869123"/>
                      <a:gd name="connsiteX4" fmla="*/ 1312507 w 2501467"/>
                      <a:gd name="connsiteY4" fmla="*/ 584865 h 1869123"/>
                      <a:gd name="connsiteX5" fmla="*/ 1366827 w 2501467"/>
                      <a:gd name="connsiteY5" fmla="*/ 888155 h 1869123"/>
                      <a:gd name="connsiteX6" fmla="*/ 1860243 w 2501467"/>
                      <a:gd name="connsiteY6" fmla="*/ 892682 h 1869123"/>
                      <a:gd name="connsiteX7" fmla="*/ 2118267 w 2501467"/>
                      <a:gd name="connsiteY7" fmla="*/ 1093139 h 1869123"/>
                      <a:gd name="connsiteX8" fmla="*/ 2454524 w 2501467"/>
                      <a:gd name="connsiteY8" fmla="*/ 1575792 h 1869123"/>
                      <a:gd name="connsiteX9" fmla="*/ 2173867 w 2501467"/>
                      <a:gd name="connsiteY9" fmla="*/ 1802728 h 1869123"/>
                      <a:gd name="connsiteX10" fmla="*/ 1782434 w 2501467"/>
                      <a:gd name="connsiteY10" fmla="*/ 1279161 h 1869123"/>
                      <a:gd name="connsiteX11" fmla="*/ 1005544 w 2501467"/>
                      <a:gd name="connsiteY11" fmla="*/ 1281555 h 1869123"/>
                      <a:gd name="connsiteX12" fmla="*/ 687819 w 2501467"/>
                      <a:gd name="connsiteY12" fmla="*/ 1078278 h 1869123"/>
                      <a:gd name="connsiteX13" fmla="*/ 497696 w 2501467"/>
                      <a:gd name="connsiteY13" fmla="*/ 462643 h 1869123"/>
                      <a:gd name="connsiteX14" fmla="*/ 339259 w 2501467"/>
                      <a:gd name="connsiteY14" fmla="*/ 530545 h 1869123"/>
                      <a:gd name="connsiteX15" fmla="*/ 470534 w 2501467"/>
                      <a:gd name="connsiteY15" fmla="*/ 883630 h 1869123"/>
                      <a:gd name="connsiteX16" fmla="*/ 198930 w 2501467"/>
                      <a:gd name="connsiteY16" fmla="*/ 937950 h 1869123"/>
                      <a:gd name="connsiteX17" fmla="*/ 22388 w 2501467"/>
                      <a:gd name="connsiteY17" fmla="*/ 480750 h 1869123"/>
                      <a:gd name="connsiteX0" fmla="*/ 22388 w 2501467"/>
                      <a:gd name="connsiteY0" fmla="*/ 480750 h 1869123"/>
                      <a:gd name="connsiteX1" fmla="*/ 76708 w 2501467"/>
                      <a:gd name="connsiteY1" fmla="*/ 299680 h 1869123"/>
                      <a:gd name="connsiteX2" fmla="*/ 737612 w 2501467"/>
                      <a:gd name="connsiteY2" fmla="*/ 9970 h 1869123"/>
                      <a:gd name="connsiteX3" fmla="*/ 1208392 w 2501467"/>
                      <a:gd name="connsiteY3" fmla="*/ 277047 h 1869123"/>
                      <a:gd name="connsiteX4" fmla="*/ 1312507 w 2501467"/>
                      <a:gd name="connsiteY4" fmla="*/ 584865 h 1869123"/>
                      <a:gd name="connsiteX5" fmla="*/ 1366827 w 2501467"/>
                      <a:gd name="connsiteY5" fmla="*/ 888155 h 1869123"/>
                      <a:gd name="connsiteX6" fmla="*/ 1860243 w 2501467"/>
                      <a:gd name="connsiteY6" fmla="*/ 892682 h 1869123"/>
                      <a:gd name="connsiteX7" fmla="*/ 2109640 w 2501467"/>
                      <a:gd name="connsiteY7" fmla="*/ 1101766 h 1869123"/>
                      <a:gd name="connsiteX8" fmla="*/ 2454524 w 2501467"/>
                      <a:gd name="connsiteY8" fmla="*/ 1575792 h 1869123"/>
                      <a:gd name="connsiteX9" fmla="*/ 2173867 w 2501467"/>
                      <a:gd name="connsiteY9" fmla="*/ 1802728 h 1869123"/>
                      <a:gd name="connsiteX10" fmla="*/ 1782434 w 2501467"/>
                      <a:gd name="connsiteY10" fmla="*/ 1279161 h 1869123"/>
                      <a:gd name="connsiteX11" fmla="*/ 1005544 w 2501467"/>
                      <a:gd name="connsiteY11" fmla="*/ 1281555 h 1869123"/>
                      <a:gd name="connsiteX12" fmla="*/ 687819 w 2501467"/>
                      <a:gd name="connsiteY12" fmla="*/ 1078278 h 1869123"/>
                      <a:gd name="connsiteX13" fmla="*/ 497696 w 2501467"/>
                      <a:gd name="connsiteY13" fmla="*/ 462643 h 1869123"/>
                      <a:gd name="connsiteX14" fmla="*/ 339259 w 2501467"/>
                      <a:gd name="connsiteY14" fmla="*/ 530545 h 1869123"/>
                      <a:gd name="connsiteX15" fmla="*/ 470534 w 2501467"/>
                      <a:gd name="connsiteY15" fmla="*/ 883630 h 1869123"/>
                      <a:gd name="connsiteX16" fmla="*/ 198930 w 2501467"/>
                      <a:gd name="connsiteY16" fmla="*/ 937950 h 1869123"/>
                      <a:gd name="connsiteX17" fmla="*/ 22388 w 2501467"/>
                      <a:gd name="connsiteY17" fmla="*/ 480750 h 1869123"/>
                      <a:gd name="connsiteX0" fmla="*/ 22388 w 2501467"/>
                      <a:gd name="connsiteY0" fmla="*/ 480750 h 1869123"/>
                      <a:gd name="connsiteX1" fmla="*/ 76708 w 2501467"/>
                      <a:gd name="connsiteY1" fmla="*/ 299680 h 1869123"/>
                      <a:gd name="connsiteX2" fmla="*/ 737612 w 2501467"/>
                      <a:gd name="connsiteY2" fmla="*/ 9970 h 1869123"/>
                      <a:gd name="connsiteX3" fmla="*/ 1208392 w 2501467"/>
                      <a:gd name="connsiteY3" fmla="*/ 277047 h 1869123"/>
                      <a:gd name="connsiteX4" fmla="*/ 1312507 w 2501467"/>
                      <a:gd name="connsiteY4" fmla="*/ 584865 h 1869123"/>
                      <a:gd name="connsiteX5" fmla="*/ 1366827 w 2501467"/>
                      <a:gd name="connsiteY5" fmla="*/ 888155 h 1869123"/>
                      <a:gd name="connsiteX6" fmla="*/ 1860243 w 2501467"/>
                      <a:gd name="connsiteY6" fmla="*/ 892682 h 1869123"/>
                      <a:gd name="connsiteX7" fmla="*/ 2109640 w 2501467"/>
                      <a:gd name="connsiteY7" fmla="*/ 1101766 h 1869123"/>
                      <a:gd name="connsiteX8" fmla="*/ 2454524 w 2501467"/>
                      <a:gd name="connsiteY8" fmla="*/ 1575792 h 1869123"/>
                      <a:gd name="connsiteX9" fmla="*/ 2173867 w 2501467"/>
                      <a:gd name="connsiteY9" fmla="*/ 1802728 h 1869123"/>
                      <a:gd name="connsiteX10" fmla="*/ 1782434 w 2501467"/>
                      <a:gd name="connsiteY10" fmla="*/ 1279161 h 1869123"/>
                      <a:gd name="connsiteX11" fmla="*/ 1005544 w 2501467"/>
                      <a:gd name="connsiteY11" fmla="*/ 1281555 h 1869123"/>
                      <a:gd name="connsiteX12" fmla="*/ 687819 w 2501467"/>
                      <a:gd name="connsiteY12" fmla="*/ 1078278 h 1869123"/>
                      <a:gd name="connsiteX13" fmla="*/ 497696 w 2501467"/>
                      <a:gd name="connsiteY13" fmla="*/ 462643 h 1869123"/>
                      <a:gd name="connsiteX14" fmla="*/ 339259 w 2501467"/>
                      <a:gd name="connsiteY14" fmla="*/ 530545 h 1869123"/>
                      <a:gd name="connsiteX15" fmla="*/ 470534 w 2501467"/>
                      <a:gd name="connsiteY15" fmla="*/ 883630 h 1869123"/>
                      <a:gd name="connsiteX16" fmla="*/ 198930 w 2501467"/>
                      <a:gd name="connsiteY16" fmla="*/ 937950 h 1869123"/>
                      <a:gd name="connsiteX17" fmla="*/ 22388 w 2501467"/>
                      <a:gd name="connsiteY17" fmla="*/ 480750 h 1869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501467" h="1869123">
                        <a:moveTo>
                          <a:pt x="22388" y="480750"/>
                        </a:moveTo>
                        <a:cubicBezTo>
                          <a:pt x="-12317" y="440009"/>
                          <a:pt x="-15335" y="349473"/>
                          <a:pt x="76708" y="299680"/>
                        </a:cubicBezTo>
                        <a:lnTo>
                          <a:pt x="737612" y="9970"/>
                        </a:lnTo>
                        <a:cubicBezTo>
                          <a:pt x="1075609" y="-50386"/>
                          <a:pt x="1164633" y="178967"/>
                          <a:pt x="1208392" y="277047"/>
                        </a:cubicBezTo>
                        <a:lnTo>
                          <a:pt x="1312507" y="584865"/>
                        </a:lnTo>
                        <a:cubicBezTo>
                          <a:pt x="1377390" y="714631"/>
                          <a:pt x="1369845" y="790076"/>
                          <a:pt x="1366827" y="888155"/>
                        </a:cubicBezTo>
                        <a:lnTo>
                          <a:pt x="1860243" y="892682"/>
                        </a:lnTo>
                        <a:cubicBezTo>
                          <a:pt x="1966066" y="901082"/>
                          <a:pt x="2030294" y="1012740"/>
                          <a:pt x="2109640" y="1101766"/>
                        </a:cubicBezTo>
                        <a:cubicBezTo>
                          <a:pt x="2230352" y="1251148"/>
                          <a:pt x="2333812" y="1426410"/>
                          <a:pt x="2454524" y="1575792"/>
                        </a:cubicBezTo>
                        <a:cubicBezTo>
                          <a:pt x="2591836" y="1753844"/>
                          <a:pt x="2406638" y="1984679"/>
                          <a:pt x="2173867" y="1802728"/>
                        </a:cubicBezTo>
                        <a:lnTo>
                          <a:pt x="1782434" y="1279161"/>
                        </a:lnTo>
                        <a:lnTo>
                          <a:pt x="1005544" y="1281555"/>
                        </a:lnTo>
                        <a:cubicBezTo>
                          <a:pt x="835037" y="1266466"/>
                          <a:pt x="731577" y="1165795"/>
                          <a:pt x="687819" y="1078278"/>
                        </a:cubicBezTo>
                        <a:cubicBezTo>
                          <a:pt x="583705" y="859486"/>
                          <a:pt x="515803" y="658802"/>
                          <a:pt x="497696" y="462643"/>
                        </a:cubicBezTo>
                        <a:lnTo>
                          <a:pt x="339259" y="530545"/>
                        </a:lnTo>
                        <a:lnTo>
                          <a:pt x="470534" y="883630"/>
                        </a:lnTo>
                        <a:lnTo>
                          <a:pt x="198930" y="937950"/>
                        </a:lnTo>
                        <a:lnTo>
                          <a:pt x="22388" y="48075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Rectangle 16">
                    <a:extLst>
                      <a:ext uri="{FF2B5EF4-FFF2-40B4-BE49-F238E27FC236}">
                        <a16:creationId xmlns:a16="http://schemas.microsoft.com/office/drawing/2014/main" id="{18784000-0C59-EB4E-5A14-33998E3B3659}"/>
                      </a:ext>
                    </a:extLst>
                  </p:cNvPr>
                  <p:cNvSpPr/>
                  <p:nvPr/>
                </p:nvSpPr>
                <p:spPr>
                  <a:xfrm>
                    <a:off x="1418984" y="1225956"/>
                    <a:ext cx="855125" cy="502469"/>
                  </a:xfrm>
                  <a:custGeom>
                    <a:avLst/>
                    <a:gdLst>
                      <a:gd name="connsiteX0" fmla="*/ 0 w 1081889"/>
                      <a:gd name="connsiteY0" fmla="*/ 0 h 516047"/>
                      <a:gd name="connsiteX1" fmla="*/ 1081889 w 1081889"/>
                      <a:gd name="connsiteY1" fmla="*/ 0 h 516047"/>
                      <a:gd name="connsiteX2" fmla="*/ 1081889 w 1081889"/>
                      <a:gd name="connsiteY2" fmla="*/ 516047 h 516047"/>
                      <a:gd name="connsiteX3" fmla="*/ 0 w 1081889"/>
                      <a:gd name="connsiteY3" fmla="*/ 516047 h 516047"/>
                      <a:gd name="connsiteX4" fmla="*/ 0 w 1081889"/>
                      <a:gd name="connsiteY4" fmla="*/ 0 h 516047"/>
                      <a:gd name="connsiteX0" fmla="*/ 0 w 1081889"/>
                      <a:gd name="connsiteY0" fmla="*/ 0 h 516047"/>
                      <a:gd name="connsiteX1" fmla="*/ 1081889 w 1081889"/>
                      <a:gd name="connsiteY1" fmla="*/ 0 h 516047"/>
                      <a:gd name="connsiteX2" fmla="*/ 1081889 w 1081889"/>
                      <a:gd name="connsiteY2" fmla="*/ 516047 h 516047"/>
                      <a:gd name="connsiteX3" fmla="*/ 181069 w 1081889"/>
                      <a:gd name="connsiteY3" fmla="*/ 475307 h 516047"/>
                      <a:gd name="connsiteX4" fmla="*/ 0 w 1081889"/>
                      <a:gd name="connsiteY4" fmla="*/ 0 h 516047"/>
                      <a:gd name="connsiteX0" fmla="*/ 0 w 1009461"/>
                      <a:gd name="connsiteY0" fmla="*/ 172016 h 516047"/>
                      <a:gd name="connsiteX1" fmla="*/ 1009461 w 1009461"/>
                      <a:gd name="connsiteY1" fmla="*/ 0 h 516047"/>
                      <a:gd name="connsiteX2" fmla="*/ 1009461 w 1009461"/>
                      <a:gd name="connsiteY2" fmla="*/ 516047 h 516047"/>
                      <a:gd name="connsiteX3" fmla="*/ 108641 w 1009461"/>
                      <a:gd name="connsiteY3" fmla="*/ 475307 h 516047"/>
                      <a:gd name="connsiteX4" fmla="*/ 0 w 1009461"/>
                      <a:gd name="connsiteY4" fmla="*/ 172016 h 516047"/>
                      <a:gd name="connsiteX0" fmla="*/ 0 w 1009461"/>
                      <a:gd name="connsiteY0" fmla="*/ 208230 h 552261"/>
                      <a:gd name="connsiteX1" fmla="*/ 733331 w 1009461"/>
                      <a:gd name="connsiteY1" fmla="*/ 0 h 552261"/>
                      <a:gd name="connsiteX2" fmla="*/ 1009461 w 1009461"/>
                      <a:gd name="connsiteY2" fmla="*/ 552261 h 552261"/>
                      <a:gd name="connsiteX3" fmla="*/ 108641 w 1009461"/>
                      <a:gd name="connsiteY3" fmla="*/ 511521 h 552261"/>
                      <a:gd name="connsiteX4" fmla="*/ 0 w 1009461"/>
                      <a:gd name="connsiteY4" fmla="*/ 208230 h 552261"/>
                      <a:gd name="connsiteX0" fmla="*/ 0 w 814812"/>
                      <a:gd name="connsiteY0" fmla="*/ 208230 h 511521"/>
                      <a:gd name="connsiteX1" fmla="*/ 733331 w 814812"/>
                      <a:gd name="connsiteY1" fmla="*/ 0 h 511521"/>
                      <a:gd name="connsiteX2" fmla="*/ 814812 w 814812"/>
                      <a:gd name="connsiteY2" fmla="*/ 307818 h 511521"/>
                      <a:gd name="connsiteX3" fmla="*/ 108641 w 814812"/>
                      <a:gd name="connsiteY3" fmla="*/ 511521 h 511521"/>
                      <a:gd name="connsiteX4" fmla="*/ 0 w 814812"/>
                      <a:gd name="connsiteY4" fmla="*/ 208230 h 511521"/>
                      <a:gd name="connsiteX0" fmla="*/ 0 w 814812"/>
                      <a:gd name="connsiteY0" fmla="*/ 208230 h 511521"/>
                      <a:gd name="connsiteX1" fmla="*/ 733331 w 814812"/>
                      <a:gd name="connsiteY1" fmla="*/ 0 h 511521"/>
                      <a:gd name="connsiteX2" fmla="*/ 814812 w 814812"/>
                      <a:gd name="connsiteY2" fmla="*/ 289711 h 511521"/>
                      <a:gd name="connsiteX3" fmla="*/ 108641 w 814812"/>
                      <a:gd name="connsiteY3" fmla="*/ 511521 h 511521"/>
                      <a:gd name="connsiteX4" fmla="*/ 0 w 814812"/>
                      <a:gd name="connsiteY4" fmla="*/ 208230 h 511521"/>
                      <a:gd name="connsiteX0" fmla="*/ 0 w 823865"/>
                      <a:gd name="connsiteY0" fmla="*/ 208230 h 511521"/>
                      <a:gd name="connsiteX1" fmla="*/ 733331 w 823865"/>
                      <a:gd name="connsiteY1" fmla="*/ 0 h 511521"/>
                      <a:gd name="connsiteX2" fmla="*/ 823865 w 823865"/>
                      <a:gd name="connsiteY2" fmla="*/ 294238 h 511521"/>
                      <a:gd name="connsiteX3" fmla="*/ 108641 w 823865"/>
                      <a:gd name="connsiteY3" fmla="*/ 511521 h 511521"/>
                      <a:gd name="connsiteX4" fmla="*/ 0 w 823865"/>
                      <a:gd name="connsiteY4" fmla="*/ 208230 h 511521"/>
                      <a:gd name="connsiteX0" fmla="*/ 0 w 823865"/>
                      <a:gd name="connsiteY0" fmla="*/ 199177 h 502468"/>
                      <a:gd name="connsiteX1" fmla="*/ 701643 w 823865"/>
                      <a:gd name="connsiteY1" fmla="*/ 0 h 502468"/>
                      <a:gd name="connsiteX2" fmla="*/ 823865 w 823865"/>
                      <a:gd name="connsiteY2" fmla="*/ 285185 h 502468"/>
                      <a:gd name="connsiteX3" fmla="*/ 108641 w 823865"/>
                      <a:gd name="connsiteY3" fmla="*/ 502468 h 502468"/>
                      <a:gd name="connsiteX4" fmla="*/ 0 w 823865"/>
                      <a:gd name="connsiteY4" fmla="*/ 199177 h 502468"/>
                      <a:gd name="connsiteX0" fmla="*/ 0 w 796705"/>
                      <a:gd name="connsiteY0" fmla="*/ 199177 h 502468"/>
                      <a:gd name="connsiteX1" fmla="*/ 701643 w 796705"/>
                      <a:gd name="connsiteY1" fmla="*/ 0 h 502468"/>
                      <a:gd name="connsiteX2" fmla="*/ 796705 w 796705"/>
                      <a:gd name="connsiteY2" fmla="*/ 285185 h 502468"/>
                      <a:gd name="connsiteX3" fmla="*/ 108641 w 796705"/>
                      <a:gd name="connsiteY3" fmla="*/ 502468 h 502468"/>
                      <a:gd name="connsiteX4" fmla="*/ 0 w 796705"/>
                      <a:gd name="connsiteY4" fmla="*/ 199177 h 502468"/>
                      <a:gd name="connsiteX0" fmla="*/ 0 w 857064"/>
                      <a:gd name="connsiteY0" fmla="*/ 199177 h 502468"/>
                      <a:gd name="connsiteX1" fmla="*/ 701643 w 857064"/>
                      <a:gd name="connsiteY1" fmla="*/ 0 h 502468"/>
                      <a:gd name="connsiteX2" fmla="*/ 796705 w 857064"/>
                      <a:gd name="connsiteY2" fmla="*/ 285185 h 502468"/>
                      <a:gd name="connsiteX3" fmla="*/ 108641 w 857064"/>
                      <a:gd name="connsiteY3" fmla="*/ 502468 h 502468"/>
                      <a:gd name="connsiteX4" fmla="*/ 0 w 857064"/>
                      <a:gd name="connsiteY4" fmla="*/ 199177 h 502468"/>
                      <a:gd name="connsiteX0" fmla="*/ 0 w 859180"/>
                      <a:gd name="connsiteY0" fmla="*/ 201648 h 504939"/>
                      <a:gd name="connsiteX1" fmla="*/ 701643 w 859180"/>
                      <a:gd name="connsiteY1" fmla="*/ 2471 h 504939"/>
                      <a:gd name="connsiteX2" fmla="*/ 796705 w 859180"/>
                      <a:gd name="connsiteY2" fmla="*/ 287656 h 504939"/>
                      <a:gd name="connsiteX3" fmla="*/ 108641 w 859180"/>
                      <a:gd name="connsiteY3" fmla="*/ 504939 h 504939"/>
                      <a:gd name="connsiteX4" fmla="*/ 0 w 859180"/>
                      <a:gd name="connsiteY4" fmla="*/ 201648 h 504939"/>
                      <a:gd name="connsiteX0" fmla="*/ 0 w 853789"/>
                      <a:gd name="connsiteY0" fmla="*/ 199177 h 502468"/>
                      <a:gd name="connsiteX1" fmla="*/ 701643 w 853789"/>
                      <a:gd name="connsiteY1" fmla="*/ 0 h 502468"/>
                      <a:gd name="connsiteX2" fmla="*/ 796705 w 853789"/>
                      <a:gd name="connsiteY2" fmla="*/ 285185 h 502468"/>
                      <a:gd name="connsiteX3" fmla="*/ 108641 w 853789"/>
                      <a:gd name="connsiteY3" fmla="*/ 502468 h 502468"/>
                      <a:gd name="connsiteX4" fmla="*/ 0 w 853789"/>
                      <a:gd name="connsiteY4" fmla="*/ 199177 h 502468"/>
                      <a:gd name="connsiteX0" fmla="*/ 0 w 862568"/>
                      <a:gd name="connsiteY0" fmla="*/ 203704 h 506995"/>
                      <a:gd name="connsiteX1" fmla="*/ 751437 w 862568"/>
                      <a:gd name="connsiteY1" fmla="*/ 0 h 506995"/>
                      <a:gd name="connsiteX2" fmla="*/ 796705 w 862568"/>
                      <a:gd name="connsiteY2" fmla="*/ 289712 h 506995"/>
                      <a:gd name="connsiteX3" fmla="*/ 108641 w 862568"/>
                      <a:gd name="connsiteY3" fmla="*/ 506995 h 506995"/>
                      <a:gd name="connsiteX4" fmla="*/ 0 w 862568"/>
                      <a:gd name="connsiteY4" fmla="*/ 203704 h 506995"/>
                      <a:gd name="connsiteX0" fmla="*/ 0 w 857476"/>
                      <a:gd name="connsiteY0" fmla="*/ 199178 h 502469"/>
                      <a:gd name="connsiteX1" fmla="*/ 724276 w 857476"/>
                      <a:gd name="connsiteY1" fmla="*/ 0 h 502469"/>
                      <a:gd name="connsiteX2" fmla="*/ 796705 w 857476"/>
                      <a:gd name="connsiteY2" fmla="*/ 285186 h 502469"/>
                      <a:gd name="connsiteX3" fmla="*/ 108641 w 857476"/>
                      <a:gd name="connsiteY3" fmla="*/ 502469 h 502469"/>
                      <a:gd name="connsiteX4" fmla="*/ 0 w 857476"/>
                      <a:gd name="connsiteY4" fmla="*/ 199178 h 502469"/>
                      <a:gd name="connsiteX0" fmla="*/ 0 w 828824"/>
                      <a:gd name="connsiteY0" fmla="*/ 199178 h 502469"/>
                      <a:gd name="connsiteX1" fmla="*/ 724276 w 828824"/>
                      <a:gd name="connsiteY1" fmla="*/ 0 h 502469"/>
                      <a:gd name="connsiteX2" fmla="*/ 796705 w 828824"/>
                      <a:gd name="connsiteY2" fmla="*/ 285186 h 502469"/>
                      <a:gd name="connsiteX3" fmla="*/ 108641 w 828824"/>
                      <a:gd name="connsiteY3" fmla="*/ 502469 h 502469"/>
                      <a:gd name="connsiteX4" fmla="*/ 0 w 828824"/>
                      <a:gd name="connsiteY4" fmla="*/ 199178 h 502469"/>
                      <a:gd name="connsiteX0" fmla="*/ 0 w 843957"/>
                      <a:gd name="connsiteY0" fmla="*/ 199178 h 502469"/>
                      <a:gd name="connsiteX1" fmla="*/ 724276 w 843957"/>
                      <a:gd name="connsiteY1" fmla="*/ 0 h 502469"/>
                      <a:gd name="connsiteX2" fmla="*/ 796705 w 843957"/>
                      <a:gd name="connsiteY2" fmla="*/ 285186 h 502469"/>
                      <a:gd name="connsiteX3" fmla="*/ 108641 w 843957"/>
                      <a:gd name="connsiteY3" fmla="*/ 502469 h 502469"/>
                      <a:gd name="connsiteX4" fmla="*/ 0 w 843957"/>
                      <a:gd name="connsiteY4" fmla="*/ 199178 h 502469"/>
                      <a:gd name="connsiteX0" fmla="*/ 0 w 860418"/>
                      <a:gd name="connsiteY0" fmla="*/ 199178 h 502469"/>
                      <a:gd name="connsiteX1" fmla="*/ 724276 w 860418"/>
                      <a:gd name="connsiteY1" fmla="*/ 0 h 502469"/>
                      <a:gd name="connsiteX2" fmla="*/ 796705 w 860418"/>
                      <a:gd name="connsiteY2" fmla="*/ 285186 h 502469"/>
                      <a:gd name="connsiteX3" fmla="*/ 108641 w 860418"/>
                      <a:gd name="connsiteY3" fmla="*/ 502469 h 502469"/>
                      <a:gd name="connsiteX4" fmla="*/ 0 w 860418"/>
                      <a:gd name="connsiteY4" fmla="*/ 199178 h 502469"/>
                      <a:gd name="connsiteX0" fmla="*/ 0 w 864672"/>
                      <a:gd name="connsiteY0" fmla="*/ 199178 h 502469"/>
                      <a:gd name="connsiteX1" fmla="*/ 724276 w 864672"/>
                      <a:gd name="connsiteY1" fmla="*/ 0 h 502469"/>
                      <a:gd name="connsiteX2" fmla="*/ 796705 w 864672"/>
                      <a:gd name="connsiteY2" fmla="*/ 285186 h 502469"/>
                      <a:gd name="connsiteX3" fmla="*/ 108641 w 864672"/>
                      <a:gd name="connsiteY3" fmla="*/ 502469 h 502469"/>
                      <a:gd name="connsiteX4" fmla="*/ 0 w 864672"/>
                      <a:gd name="connsiteY4" fmla="*/ 199178 h 502469"/>
                      <a:gd name="connsiteX0" fmla="*/ 0 w 857507"/>
                      <a:gd name="connsiteY0" fmla="*/ 199178 h 502469"/>
                      <a:gd name="connsiteX1" fmla="*/ 697116 w 857507"/>
                      <a:gd name="connsiteY1" fmla="*/ 0 h 502469"/>
                      <a:gd name="connsiteX2" fmla="*/ 796705 w 857507"/>
                      <a:gd name="connsiteY2" fmla="*/ 285186 h 502469"/>
                      <a:gd name="connsiteX3" fmla="*/ 108641 w 857507"/>
                      <a:gd name="connsiteY3" fmla="*/ 502469 h 502469"/>
                      <a:gd name="connsiteX4" fmla="*/ 0 w 857507"/>
                      <a:gd name="connsiteY4" fmla="*/ 199178 h 502469"/>
                      <a:gd name="connsiteX0" fmla="*/ 0 w 857507"/>
                      <a:gd name="connsiteY0" fmla="*/ 199178 h 502469"/>
                      <a:gd name="connsiteX1" fmla="*/ 39915 w 857507"/>
                      <a:gd name="connsiteY1" fmla="*/ 181588 h 502469"/>
                      <a:gd name="connsiteX2" fmla="*/ 697116 w 857507"/>
                      <a:gd name="connsiteY2" fmla="*/ 0 h 502469"/>
                      <a:gd name="connsiteX3" fmla="*/ 796705 w 857507"/>
                      <a:gd name="connsiteY3" fmla="*/ 285186 h 502469"/>
                      <a:gd name="connsiteX4" fmla="*/ 108641 w 857507"/>
                      <a:gd name="connsiteY4" fmla="*/ 502469 h 502469"/>
                      <a:gd name="connsiteX5" fmla="*/ 0 w 857507"/>
                      <a:gd name="connsiteY5" fmla="*/ 199178 h 502469"/>
                      <a:gd name="connsiteX0" fmla="*/ 0 w 857507"/>
                      <a:gd name="connsiteY0" fmla="*/ 199178 h 502469"/>
                      <a:gd name="connsiteX1" fmla="*/ 39915 w 857507"/>
                      <a:gd name="connsiteY1" fmla="*/ 181588 h 502469"/>
                      <a:gd name="connsiteX2" fmla="*/ 697116 w 857507"/>
                      <a:gd name="connsiteY2" fmla="*/ 0 h 502469"/>
                      <a:gd name="connsiteX3" fmla="*/ 796705 w 857507"/>
                      <a:gd name="connsiteY3" fmla="*/ 285186 h 502469"/>
                      <a:gd name="connsiteX4" fmla="*/ 108641 w 857507"/>
                      <a:gd name="connsiteY4" fmla="*/ 502469 h 502469"/>
                      <a:gd name="connsiteX5" fmla="*/ 0 w 857507"/>
                      <a:gd name="connsiteY5" fmla="*/ 199178 h 502469"/>
                      <a:gd name="connsiteX0" fmla="*/ 0 w 857507"/>
                      <a:gd name="connsiteY0" fmla="*/ 199178 h 502469"/>
                      <a:gd name="connsiteX1" fmla="*/ 39915 w 857507"/>
                      <a:gd name="connsiteY1" fmla="*/ 188731 h 502469"/>
                      <a:gd name="connsiteX2" fmla="*/ 697116 w 857507"/>
                      <a:gd name="connsiteY2" fmla="*/ 0 h 502469"/>
                      <a:gd name="connsiteX3" fmla="*/ 796705 w 857507"/>
                      <a:gd name="connsiteY3" fmla="*/ 285186 h 502469"/>
                      <a:gd name="connsiteX4" fmla="*/ 108641 w 857507"/>
                      <a:gd name="connsiteY4" fmla="*/ 502469 h 502469"/>
                      <a:gd name="connsiteX5" fmla="*/ 0 w 857507"/>
                      <a:gd name="connsiteY5" fmla="*/ 199178 h 502469"/>
                      <a:gd name="connsiteX0" fmla="*/ 0 w 855125"/>
                      <a:gd name="connsiteY0" fmla="*/ 225372 h 502469"/>
                      <a:gd name="connsiteX1" fmla="*/ 37533 w 855125"/>
                      <a:gd name="connsiteY1" fmla="*/ 188731 h 502469"/>
                      <a:gd name="connsiteX2" fmla="*/ 694734 w 855125"/>
                      <a:gd name="connsiteY2" fmla="*/ 0 h 502469"/>
                      <a:gd name="connsiteX3" fmla="*/ 794323 w 855125"/>
                      <a:gd name="connsiteY3" fmla="*/ 285186 h 502469"/>
                      <a:gd name="connsiteX4" fmla="*/ 106259 w 855125"/>
                      <a:gd name="connsiteY4" fmla="*/ 502469 h 502469"/>
                      <a:gd name="connsiteX5" fmla="*/ 0 w 855125"/>
                      <a:gd name="connsiteY5" fmla="*/ 225372 h 50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5125" h="502469">
                        <a:moveTo>
                          <a:pt x="0" y="225372"/>
                        </a:moveTo>
                        <a:lnTo>
                          <a:pt x="37533" y="188731"/>
                        </a:lnTo>
                        <a:lnTo>
                          <a:pt x="694734" y="0"/>
                        </a:lnTo>
                        <a:cubicBezTo>
                          <a:pt x="812429" y="1"/>
                          <a:pt x="930125" y="144857"/>
                          <a:pt x="794323" y="285186"/>
                        </a:cubicBezTo>
                        <a:lnTo>
                          <a:pt x="106259" y="502469"/>
                        </a:lnTo>
                        <a:lnTo>
                          <a:pt x="0" y="225372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Rectangle 21">
                    <a:extLst>
                      <a:ext uri="{FF2B5EF4-FFF2-40B4-BE49-F238E27FC236}">
                        <a16:creationId xmlns:a16="http://schemas.microsoft.com/office/drawing/2014/main" id="{63E3A12B-6A32-7DEF-508B-632F52122CCC}"/>
                      </a:ext>
                    </a:extLst>
                  </p:cNvPr>
                  <p:cNvSpPr/>
                  <p:nvPr/>
                </p:nvSpPr>
                <p:spPr>
                  <a:xfrm>
                    <a:off x="1180260" y="2526732"/>
                    <a:ext cx="471519" cy="884157"/>
                  </a:xfrm>
                  <a:custGeom>
                    <a:avLst/>
                    <a:gdLst>
                      <a:gd name="connsiteX0" fmla="*/ 0 w 611982"/>
                      <a:gd name="connsiteY0" fmla="*/ 0 h 845343"/>
                      <a:gd name="connsiteX1" fmla="*/ 611982 w 611982"/>
                      <a:gd name="connsiteY1" fmla="*/ 0 h 845343"/>
                      <a:gd name="connsiteX2" fmla="*/ 611982 w 611982"/>
                      <a:gd name="connsiteY2" fmla="*/ 845343 h 845343"/>
                      <a:gd name="connsiteX3" fmla="*/ 0 w 611982"/>
                      <a:gd name="connsiteY3" fmla="*/ 845343 h 845343"/>
                      <a:gd name="connsiteX4" fmla="*/ 0 w 611982"/>
                      <a:gd name="connsiteY4" fmla="*/ 0 h 845343"/>
                      <a:gd name="connsiteX0" fmla="*/ 145257 w 611982"/>
                      <a:gd name="connsiteY0" fmla="*/ 2382 h 845343"/>
                      <a:gd name="connsiteX1" fmla="*/ 611982 w 611982"/>
                      <a:gd name="connsiteY1" fmla="*/ 0 h 845343"/>
                      <a:gd name="connsiteX2" fmla="*/ 611982 w 611982"/>
                      <a:gd name="connsiteY2" fmla="*/ 845343 h 845343"/>
                      <a:gd name="connsiteX3" fmla="*/ 0 w 611982"/>
                      <a:gd name="connsiteY3" fmla="*/ 845343 h 845343"/>
                      <a:gd name="connsiteX4" fmla="*/ 145257 w 611982"/>
                      <a:gd name="connsiteY4" fmla="*/ 2382 h 845343"/>
                      <a:gd name="connsiteX0" fmla="*/ 133351 w 600076"/>
                      <a:gd name="connsiteY0" fmla="*/ 2382 h 845343"/>
                      <a:gd name="connsiteX1" fmla="*/ 600076 w 600076"/>
                      <a:gd name="connsiteY1" fmla="*/ 0 h 845343"/>
                      <a:gd name="connsiteX2" fmla="*/ 600076 w 600076"/>
                      <a:gd name="connsiteY2" fmla="*/ 845343 h 845343"/>
                      <a:gd name="connsiteX3" fmla="*/ 0 w 600076"/>
                      <a:gd name="connsiteY3" fmla="*/ 697705 h 845343"/>
                      <a:gd name="connsiteX4" fmla="*/ 133351 w 600076"/>
                      <a:gd name="connsiteY4" fmla="*/ 2382 h 845343"/>
                      <a:gd name="connsiteX0" fmla="*/ 133351 w 600076"/>
                      <a:gd name="connsiteY0" fmla="*/ 2382 h 752474"/>
                      <a:gd name="connsiteX1" fmla="*/ 600076 w 600076"/>
                      <a:gd name="connsiteY1" fmla="*/ 0 h 752474"/>
                      <a:gd name="connsiteX2" fmla="*/ 352426 w 600076"/>
                      <a:gd name="connsiteY2" fmla="*/ 752474 h 752474"/>
                      <a:gd name="connsiteX3" fmla="*/ 0 w 600076"/>
                      <a:gd name="connsiteY3" fmla="*/ 697705 h 752474"/>
                      <a:gd name="connsiteX4" fmla="*/ 133351 w 600076"/>
                      <a:gd name="connsiteY4" fmla="*/ 2382 h 752474"/>
                      <a:gd name="connsiteX0" fmla="*/ 133351 w 476251"/>
                      <a:gd name="connsiteY0" fmla="*/ 0 h 750092"/>
                      <a:gd name="connsiteX1" fmla="*/ 476251 w 476251"/>
                      <a:gd name="connsiteY1" fmla="*/ 14287 h 750092"/>
                      <a:gd name="connsiteX2" fmla="*/ 352426 w 476251"/>
                      <a:gd name="connsiteY2" fmla="*/ 750092 h 750092"/>
                      <a:gd name="connsiteX3" fmla="*/ 0 w 476251"/>
                      <a:gd name="connsiteY3" fmla="*/ 695323 h 750092"/>
                      <a:gd name="connsiteX4" fmla="*/ 133351 w 476251"/>
                      <a:gd name="connsiteY4" fmla="*/ 0 h 750092"/>
                      <a:gd name="connsiteX0" fmla="*/ 133351 w 476251"/>
                      <a:gd name="connsiteY0" fmla="*/ 0 h 745330"/>
                      <a:gd name="connsiteX1" fmla="*/ 476251 w 476251"/>
                      <a:gd name="connsiteY1" fmla="*/ 14287 h 745330"/>
                      <a:gd name="connsiteX2" fmla="*/ 345282 w 476251"/>
                      <a:gd name="connsiteY2" fmla="*/ 745330 h 745330"/>
                      <a:gd name="connsiteX3" fmla="*/ 0 w 476251"/>
                      <a:gd name="connsiteY3" fmla="*/ 695323 h 745330"/>
                      <a:gd name="connsiteX4" fmla="*/ 133351 w 476251"/>
                      <a:gd name="connsiteY4" fmla="*/ 0 h 745330"/>
                      <a:gd name="connsiteX0" fmla="*/ 133351 w 345282"/>
                      <a:gd name="connsiteY0" fmla="*/ 0 h 745330"/>
                      <a:gd name="connsiteX1" fmla="*/ 345282 w 345282"/>
                      <a:gd name="connsiteY1" fmla="*/ 745330 h 745330"/>
                      <a:gd name="connsiteX2" fmla="*/ 0 w 345282"/>
                      <a:gd name="connsiteY2" fmla="*/ 695323 h 745330"/>
                      <a:gd name="connsiteX3" fmla="*/ 133351 w 345282"/>
                      <a:gd name="connsiteY3" fmla="*/ 0 h 745330"/>
                      <a:gd name="connsiteX0" fmla="*/ 133351 w 345282"/>
                      <a:gd name="connsiteY0" fmla="*/ 0 h 745330"/>
                      <a:gd name="connsiteX1" fmla="*/ 207171 w 345282"/>
                      <a:gd name="connsiteY1" fmla="*/ 285749 h 745330"/>
                      <a:gd name="connsiteX2" fmla="*/ 345282 w 345282"/>
                      <a:gd name="connsiteY2" fmla="*/ 745330 h 745330"/>
                      <a:gd name="connsiteX3" fmla="*/ 0 w 345282"/>
                      <a:gd name="connsiteY3" fmla="*/ 695323 h 745330"/>
                      <a:gd name="connsiteX4" fmla="*/ 133351 w 345282"/>
                      <a:gd name="connsiteY4" fmla="*/ 0 h 745330"/>
                      <a:gd name="connsiteX0" fmla="*/ 133351 w 469109"/>
                      <a:gd name="connsiteY0" fmla="*/ 0 h 745330"/>
                      <a:gd name="connsiteX1" fmla="*/ 469109 w 469109"/>
                      <a:gd name="connsiteY1" fmla="*/ 4762 h 745330"/>
                      <a:gd name="connsiteX2" fmla="*/ 345282 w 469109"/>
                      <a:gd name="connsiteY2" fmla="*/ 745330 h 745330"/>
                      <a:gd name="connsiteX3" fmla="*/ 0 w 469109"/>
                      <a:gd name="connsiteY3" fmla="*/ 695323 h 745330"/>
                      <a:gd name="connsiteX4" fmla="*/ 133351 w 469109"/>
                      <a:gd name="connsiteY4" fmla="*/ 0 h 745330"/>
                      <a:gd name="connsiteX0" fmla="*/ 128589 w 469109"/>
                      <a:gd name="connsiteY0" fmla="*/ 9526 h 740568"/>
                      <a:gd name="connsiteX1" fmla="*/ 469109 w 469109"/>
                      <a:gd name="connsiteY1" fmla="*/ 0 h 740568"/>
                      <a:gd name="connsiteX2" fmla="*/ 345282 w 469109"/>
                      <a:gd name="connsiteY2" fmla="*/ 740568 h 740568"/>
                      <a:gd name="connsiteX3" fmla="*/ 0 w 469109"/>
                      <a:gd name="connsiteY3" fmla="*/ 690561 h 740568"/>
                      <a:gd name="connsiteX4" fmla="*/ 128589 w 469109"/>
                      <a:gd name="connsiteY4" fmla="*/ 9526 h 740568"/>
                      <a:gd name="connsiteX0" fmla="*/ 135733 w 469109"/>
                      <a:gd name="connsiteY0" fmla="*/ 0 h 745329"/>
                      <a:gd name="connsiteX1" fmla="*/ 469109 w 469109"/>
                      <a:gd name="connsiteY1" fmla="*/ 4761 h 745329"/>
                      <a:gd name="connsiteX2" fmla="*/ 345282 w 469109"/>
                      <a:gd name="connsiteY2" fmla="*/ 745329 h 745329"/>
                      <a:gd name="connsiteX3" fmla="*/ 0 w 469109"/>
                      <a:gd name="connsiteY3" fmla="*/ 695322 h 745329"/>
                      <a:gd name="connsiteX4" fmla="*/ 135733 w 469109"/>
                      <a:gd name="connsiteY4" fmla="*/ 0 h 745329"/>
                      <a:gd name="connsiteX0" fmla="*/ 142877 w 469109"/>
                      <a:gd name="connsiteY0" fmla="*/ 0 h 750092"/>
                      <a:gd name="connsiteX1" fmla="*/ 469109 w 469109"/>
                      <a:gd name="connsiteY1" fmla="*/ 9524 h 750092"/>
                      <a:gd name="connsiteX2" fmla="*/ 345282 w 469109"/>
                      <a:gd name="connsiteY2" fmla="*/ 750092 h 750092"/>
                      <a:gd name="connsiteX3" fmla="*/ 0 w 469109"/>
                      <a:gd name="connsiteY3" fmla="*/ 700085 h 750092"/>
                      <a:gd name="connsiteX4" fmla="*/ 142877 w 469109"/>
                      <a:gd name="connsiteY4" fmla="*/ 0 h 750092"/>
                      <a:gd name="connsiteX0" fmla="*/ 142877 w 466728"/>
                      <a:gd name="connsiteY0" fmla="*/ 0 h 750092"/>
                      <a:gd name="connsiteX1" fmla="*/ 466728 w 466728"/>
                      <a:gd name="connsiteY1" fmla="*/ 21431 h 750092"/>
                      <a:gd name="connsiteX2" fmla="*/ 345282 w 466728"/>
                      <a:gd name="connsiteY2" fmla="*/ 750092 h 750092"/>
                      <a:gd name="connsiteX3" fmla="*/ 0 w 466728"/>
                      <a:gd name="connsiteY3" fmla="*/ 700085 h 750092"/>
                      <a:gd name="connsiteX4" fmla="*/ 142877 w 466728"/>
                      <a:gd name="connsiteY4" fmla="*/ 0 h 750092"/>
                      <a:gd name="connsiteX0" fmla="*/ 142877 w 464346"/>
                      <a:gd name="connsiteY0" fmla="*/ 0 h 750092"/>
                      <a:gd name="connsiteX1" fmla="*/ 464346 w 464346"/>
                      <a:gd name="connsiteY1" fmla="*/ 38099 h 750092"/>
                      <a:gd name="connsiteX2" fmla="*/ 345282 w 464346"/>
                      <a:gd name="connsiteY2" fmla="*/ 750092 h 750092"/>
                      <a:gd name="connsiteX3" fmla="*/ 0 w 464346"/>
                      <a:gd name="connsiteY3" fmla="*/ 700085 h 750092"/>
                      <a:gd name="connsiteX4" fmla="*/ 142877 w 464346"/>
                      <a:gd name="connsiteY4" fmla="*/ 0 h 750092"/>
                      <a:gd name="connsiteX0" fmla="*/ 142877 w 471490"/>
                      <a:gd name="connsiteY0" fmla="*/ 0 h 750092"/>
                      <a:gd name="connsiteX1" fmla="*/ 471490 w 471490"/>
                      <a:gd name="connsiteY1" fmla="*/ 11906 h 750092"/>
                      <a:gd name="connsiteX2" fmla="*/ 345282 w 471490"/>
                      <a:gd name="connsiteY2" fmla="*/ 750092 h 750092"/>
                      <a:gd name="connsiteX3" fmla="*/ 0 w 471490"/>
                      <a:gd name="connsiteY3" fmla="*/ 700085 h 750092"/>
                      <a:gd name="connsiteX4" fmla="*/ 142877 w 471490"/>
                      <a:gd name="connsiteY4" fmla="*/ 0 h 750092"/>
                      <a:gd name="connsiteX0" fmla="*/ 142877 w 471490"/>
                      <a:gd name="connsiteY0" fmla="*/ 1 h 738186"/>
                      <a:gd name="connsiteX1" fmla="*/ 471490 w 471490"/>
                      <a:gd name="connsiteY1" fmla="*/ 0 h 738186"/>
                      <a:gd name="connsiteX2" fmla="*/ 345282 w 471490"/>
                      <a:gd name="connsiteY2" fmla="*/ 738186 h 738186"/>
                      <a:gd name="connsiteX3" fmla="*/ 0 w 471490"/>
                      <a:gd name="connsiteY3" fmla="*/ 688179 h 738186"/>
                      <a:gd name="connsiteX4" fmla="*/ 142877 w 471490"/>
                      <a:gd name="connsiteY4" fmla="*/ 1 h 738186"/>
                      <a:gd name="connsiteX0" fmla="*/ 130971 w 471490"/>
                      <a:gd name="connsiteY0" fmla="*/ 1 h 738186"/>
                      <a:gd name="connsiteX1" fmla="*/ 471490 w 471490"/>
                      <a:gd name="connsiteY1" fmla="*/ 0 h 738186"/>
                      <a:gd name="connsiteX2" fmla="*/ 345282 w 471490"/>
                      <a:gd name="connsiteY2" fmla="*/ 738186 h 738186"/>
                      <a:gd name="connsiteX3" fmla="*/ 0 w 471490"/>
                      <a:gd name="connsiteY3" fmla="*/ 688179 h 738186"/>
                      <a:gd name="connsiteX4" fmla="*/ 130971 w 471490"/>
                      <a:gd name="connsiteY4" fmla="*/ 1 h 738186"/>
                      <a:gd name="connsiteX0" fmla="*/ 130971 w 471490"/>
                      <a:gd name="connsiteY0" fmla="*/ 1 h 835942"/>
                      <a:gd name="connsiteX1" fmla="*/ 471490 w 471490"/>
                      <a:gd name="connsiteY1" fmla="*/ 0 h 835942"/>
                      <a:gd name="connsiteX2" fmla="*/ 345282 w 471490"/>
                      <a:gd name="connsiteY2" fmla="*/ 738186 h 835942"/>
                      <a:gd name="connsiteX3" fmla="*/ 0 w 471490"/>
                      <a:gd name="connsiteY3" fmla="*/ 688179 h 835942"/>
                      <a:gd name="connsiteX4" fmla="*/ 130971 w 471490"/>
                      <a:gd name="connsiteY4" fmla="*/ 1 h 835942"/>
                      <a:gd name="connsiteX0" fmla="*/ 130971 w 471490"/>
                      <a:gd name="connsiteY0" fmla="*/ 1 h 888058"/>
                      <a:gd name="connsiteX1" fmla="*/ 471490 w 471490"/>
                      <a:gd name="connsiteY1" fmla="*/ 0 h 888058"/>
                      <a:gd name="connsiteX2" fmla="*/ 345282 w 471490"/>
                      <a:gd name="connsiteY2" fmla="*/ 738186 h 888058"/>
                      <a:gd name="connsiteX3" fmla="*/ 0 w 471490"/>
                      <a:gd name="connsiteY3" fmla="*/ 688179 h 888058"/>
                      <a:gd name="connsiteX4" fmla="*/ 130971 w 471490"/>
                      <a:gd name="connsiteY4" fmla="*/ 1 h 888058"/>
                      <a:gd name="connsiteX0" fmla="*/ 131003 w 471522"/>
                      <a:gd name="connsiteY0" fmla="*/ 1 h 881103"/>
                      <a:gd name="connsiteX1" fmla="*/ 471522 w 471522"/>
                      <a:gd name="connsiteY1" fmla="*/ 0 h 881103"/>
                      <a:gd name="connsiteX2" fmla="*/ 345314 w 471522"/>
                      <a:gd name="connsiteY2" fmla="*/ 738186 h 881103"/>
                      <a:gd name="connsiteX3" fmla="*/ 32 w 471522"/>
                      <a:gd name="connsiteY3" fmla="*/ 688179 h 881103"/>
                      <a:gd name="connsiteX4" fmla="*/ 131003 w 471522"/>
                      <a:gd name="connsiteY4" fmla="*/ 1 h 881103"/>
                      <a:gd name="connsiteX0" fmla="*/ 131000 w 471519"/>
                      <a:gd name="connsiteY0" fmla="*/ 1 h 907576"/>
                      <a:gd name="connsiteX1" fmla="*/ 471519 w 471519"/>
                      <a:gd name="connsiteY1" fmla="*/ 0 h 907576"/>
                      <a:gd name="connsiteX2" fmla="*/ 345311 w 471519"/>
                      <a:gd name="connsiteY2" fmla="*/ 738186 h 907576"/>
                      <a:gd name="connsiteX3" fmla="*/ 29 w 471519"/>
                      <a:gd name="connsiteY3" fmla="*/ 688179 h 907576"/>
                      <a:gd name="connsiteX4" fmla="*/ 131000 w 471519"/>
                      <a:gd name="connsiteY4" fmla="*/ 1 h 907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1519" h="907576">
                        <a:moveTo>
                          <a:pt x="131000" y="1"/>
                        </a:moveTo>
                        <a:lnTo>
                          <a:pt x="471519" y="0"/>
                        </a:lnTo>
                        <a:lnTo>
                          <a:pt x="345311" y="738186"/>
                        </a:lnTo>
                        <a:cubicBezTo>
                          <a:pt x="340260" y="963756"/>
                          <a:pt x="-3625" y="980456"/>
                          <a:pt x="29" y="688179"/>
                        </a:cubicBezTo>
                        <a:lnTo>
                          <a:pt x="131000" y="1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9" name="Rounded Rectangle 183">
                  <a:extLst>
                    <a:ext uri="{FF2B5EF4-FFF2-40B4-BE49-F238E27FC236}">
                      <a16:creationId xmlns:a16="http://schemas.microsoft.com/office/drawing/2014/main" id="{E8C0B197-49BA-E1CB-3775-508A4BEB5582}"/>
                    </a:ext>
                  </a:extLst>
                </p:cNvPr>
                <p:cNvSpPr/>
                <p:nvPr/>
              </p:nvSpPr>
              <p:spPr>
                <a:xfrm rot="20597209">
                  <a:off x="198161" y="2056112"/>
                  <a:ext cx="694956" cy="489060"/>
                </a:xfrm>
                <a:prstGeom prst="roundRect">
                  <a:avLst>
                    <a:gd name="adj" fmla="val 20794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44E1F53-9C27-C340-AD66-8E8DDDCE1841}"/>
              </a:ext>
            </a:extLst>
          </p:cNvPr>
          <p:cNvGrpSpPr/>
          <p:nvPr/>
        </p:nvGrpSpPr>
        <p:grpSpPr>
          <a:xfrm>
            <a:off x="3344225" y="3549863"/>
            <a:ext cx="2466174" cy="915127"/>
            <a:chOff x="3344225" y="3549863"/>
            <a:chExt cx="2466174" cy="915127"/>
          </a:xfrm>
        </p:grpSpPr>
        <p:sp>
          <p:nvSpPr>
            <p:cNvPr id="384" name="Google Shape;384;p33"/>
            <p:cNvSpPr txBox="1"/>
            <p:nvPr/>
          </p:nvSpPr>
          <p:spPr>
            <a:xfrm>
              <a:off x="3759312" y="3818700"/>
              <a:ext cx="2051087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rPr>
                <a:t>Moving Forward Together</a:t>
              </a:r>
              <a:endParaRPr sz="1800" b="0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3344225" y="3549863"/>
              <a:ext cx="502800" cy="507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C36969F-7C2E-CD6E-024E-406EEE605935}"/>
                </a:ext>
              </a:extLst>
            </p:cNvPr>
            <p:cNvGrpSpPr/>
            <p:nvPr/>
          </p:nvGrpSpPr>
          <p:grpSpPr>
            <a:xfrm>
              <a:off x="3430202" y="3661275"/>
              <a:ext cx="332843" cy="313470"/>
              <a:chOff x="5481636" y="4499621"/>
              <a:chExt cx="842964" cy="793900"/>
            </a:xfrm>
            <a:solidFill>
              <a:schemeClr val="tx1"/>
            </a:solidFill>
            <a:effectLst/>
          </p:grpSpPr>
          <p:sp>
            <p:nvSpPr>
              <p:cNvPr id="41" name="Freeform 89">
                <a:extLst>
                  <a:ext uri="{FF2B5EF4-FFF2-40B4-BE49-F238E27FC236}">
                    <a16:creationId xmlns:a16="http://schemas.microsoft.com/office/drawing/2014/main" id="{83ABAB53-7E7D-A911-644F-6F317489E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587" y="4738688"/>
                <a:ext cx="130969" cy="159544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89">
                <a:extLst>
                  <a:ext uri="{FF2B5EF4-FFF2-40B4-BE49-F238E27FC236}">
                    <a16:creationId xmlns:a16="http://schemas.microsoft.com/office/drawing/2014/main" id="{819A5877-8E84-D9F4-017F-FBB113C18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409" y="4731699"/>
                <a:ext cx="113938" cy="140185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89">
                <a:extLst>
                  <a:ext uri="{FF2B5EF4-FFF2-40B4-BE49-F238E27FC236}">
                    <a16:creationId xmlns:a16="http://schemas.microsoft.com/office/drawing/2014/main" id="{D2E355DD-D425-7C27-7602-98BE3FAB6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272" y="4731699"/>
                <a:ext cx="113938" cy="140185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Rectangle 16">
                <a:extLst>
                  <a:ext uri="{FF2B5EF4-FFF2-40B4-BE49-F238E27FC236}">
                    <a16:creationId xmlns:a16="http://schemas.microsoft.com/office/drawing/2014/main" id="{2F3F6B90-DDD0-25BE-5C57-F051AD196BC7}"/>
                  </a:ext>
                </a:extLst>
              </p:cNvPr>
              <p:cNvSpPr/>
              <p:nvPr/>
            </p:nvSpPr>
            <p:spPr>
              <a:xfrm>
                <a:off x="5755251" y="4919910"/>
                <a:ext cx="302649" cy="227669"/>
              </a:xfrm>
              <a:custGeom>
                <a:avLst/>
                <a:gdLst>
                  <a:gd name="connsiteX0" fmla="*/ 0 w 116681"/>
                  <a:gd name="connsiteY0" fmla="*/ 0 h 190500"/>
                  <a:gd name="connsiteX1" fmla="*/ 116681 w 116681"/>
                  <a:gd name="connsiteY1" fmla="*/ 0 h 190500"/>
                  <a:gd name="connsiteX2" fmla="*/ 116681 w 116681"/>
                  <a:gd name="connsiteY2" fmla="*/ 190500 h 190500"/>
                  <a:gd name="connsiteX3" fmla="*/ 0 w 116681"/>
                  <a:gd name="connsiteY3" fmla="*/ 190500 h 190500"/>
                  <a:gd name="connsiteX4" fmla="*/ 0 w 116681"/>
                  <a:gd name="connsiteY4" fmla="*/ 0 h 190500"/>
                  <a:gd name="connsiteX0" fmla="*/ 97632 w 214313"/>
                  <a:gd name="connsiteY0" fmla="*/ 0 h 190500"/>
                  <a:gd name="connsiteX1" fmla="*/ 214313 w 214313"/>
                  <a:gd name="connsiteY1" fmla="*/ 0 h 190500"/>
                  <a:gd name="connsiteX2" fmla="*/ 214313 w 214313"/>
                  <a:gd name="connsiteY2" fmla="*/ 190500 h 190500"/>
                  <a:gd name="connsiteX3" fmla="*/ 0 w 214313"/>
                  <a:gd name="connsiteY3" fmla="*/ 42862 h 190500"/>
                  <a:gd name="connsiteX4" fmla="*/ 97632 w 214313"/>
                  <a:gd name="connsiteY4" fmla="*/ 0 h 190500"/>
                  <a:gd name="connsiteX0" fmla="*/ 97632 w 302419"/>
                  <a:gd name="connsiteY0" fmla="*/ 0 h 54769"/>
                  <a:gd name="connsiteX1" fmla="*/ 214313 w 302419"/>
                  <a:gd name="connsiteY1" fmla="*/ 0 h 54769"/>
                  <a:gd name="connsiteX2" fmla="*/ 302419 w 302419"/>
                  <a:gd name="connsiteY2" fmla="*/ 54769 h 54769"/>
                  <a:gd name="connsiteX3" fmla="*/ 0 w 302419"/>
                  <a:gd name="connsiteY3" fmla="*/ 42862 h 54769"/>
                  <a:gd name="connsiteX4" fmla="*/ 97632 w 302419"/>
                  <a:gd name="connsiteY4" fmla="*/ 0 h 54769"/>
                  <a:gd name="connsiteX0" fmla="*/ 100013 w 304800"/>
                  <a:gd name="connsiteY0" fmla="*/ 0 h 166704"/>
                  <a:gd name="connsiteX1" fmla="*/ 216694 w 304800"/>
                  <a:gd name="connsiteY1" fmla="*/ 0 h 166704"/>
                  <a:gd name="connsiteX2" fmla="*/ 304800 w 304800"/>
                  <a:gd name="connsiteY2" fmla="*/ 54769 h 166704"/>
                  <a:gd name="connsiteX3" fmla="*/ 0 w 304800"/>
                  <a:gd name="connsiteY3" fmla="*/ 166688 h 166704"/>
                  <a:gd name="connsiteX4" fmla="*/ 2381 w 304800"/>
                  <a:gd name="connsiteY4" fmla="*/ 42862 h 166704"/>
                  <a:gd name="connsiteX5" fmla="*/ 100013 w 304800"/>
                  <a:gd name="connsiteY5" fmla="*/ 0 h 166704"/>
                  <a:gd name="connsiteX0" fmla="*/ 100013 w 321745"/>
                  <a:gd name="connsiteY0" fmla="*/ 0 h 172975"/>
                  <a:gd name="connsiteX1" fmla="*/ 216694 w 321745"/>
                  <a:gd name="connsiteY1" fmla="*/ 0 h 172975"/>
                  <a:gd name="connsiteX2" fmla="*/ 304800 w 321745"/>
                  <a:gd name="connsiteY2" fmla="*/ 54769 h 172975"/>
                  <a:gd name="connsiteX3" fmla="*/ 297656 w 321745"/>
                  <a:gd name="connsiteY3" fmla="*/ 159544 h 172975"/>
                  <a:gd name="connsiteX4" fmla="*/ 0 w 321745"/>
                  <a:gd name="connsiteY4" fmla="*/ 166688 h 172975"/>
                  <a:gd name="connsiteX5" fmla="*/ 2381 w 321745"/>
                  <a:gd name="connsiteY5" fmla="*/ 42862 h 172975"/>
                  <a:gd name="connsiteX6" fmla="*/ 100013 w 321745"/>
                  <a:gd name="connsiteY6" fmla="*/ 0 h 172975"/>
                  <a:gd name="connsiteX0" fmla="*/ 100013 w 304800"/>
                  <a:gd name="connsiteY0" fmla="*/ 0 h 172975"/>
                  <a:gd name="connsiteX1" fmla="*/ 216694 w 304800"/>
                  <a:gd name="connsiteY1" fmla="*/ 0 h 172975"/>
                  <a:gd name="connsiteX2" fmla="*/ 304800 w 304800"/>
                  <a:gd name="connsiteY2" fmla="*/ 54769 h 172975"/>
                  <a:gd name="connsiteX3" fmla="*/ 297656 w 304800"/>
                  <a:gd name="connsiteY3" fmla="*/ 159544 h 172975"/>
                  <a:gd name="connsiteX4" fmla="*/ 0 w 304800"/>
                  <a:gd name="connsiteY4" fmla="*/ 166688 h 172975"/>
                  <a:gd name="connsiteX5" fmla="*/ 2381 w 304800"/>
                  <a:gd name="connsiteY5" fmla="*/ 42862 h 172975"/>
                  <a:gd name="connsiteX6" fmla="*/ 100013 w 304800"/>
                  <a:gd name="connsiteY6" fmla="*/ 0 h 172975"/>
                  <a:gd name="connsiteX0" fmla="*/ 100013 w 304800"/>
                  <a:gd name="connsiteY0" fmla="*/ 0 h 171152"/>
                  <a:gd name="connsiteX1" fmla="*/ 216694 w 304800"/>
                  <a:gd name="connsiteY1" fmla="*/ 0 h 171152"/>
                  <a:gd name="connsiteX2" fmla="*/ 304800 w 304800"/>
                  <a:gd name="connsiteY2" fmla="*/ 54769 h 171152"/>
                  <a:gd name="connsiteX3" fmla="*/ 302418 w 304800"/>
                  <a:gd name="connsiteY3" fmla="*/ 154781 h 171152"/>
                  <a:gd name="connsiteX4" fmla="*/ 0 w 304800"/>
                  <a:gd name="connsiteY4" fmla="*/ 166688 h 171152"/>
                  <a:gd name="connsiteX5" fmla="*/ 2381 w 304800"/>
                  <a:gd name="connsiteY5" fmla="*/ 42862 h 171152"/>
                  <a:gd name="connsiteX6" fmla="*/ 100013 w 304800"/>
                  <a:gd name="connsiteY6" fmla="*/ 0 h 171152"/>
                  <a:gd name="connsiteX0" fmla="*/ 100013 w 304800"/>
                  <a:gd name="connsiteY0" fmla="*/ 0 h 171152"/>
                  <a:gd name="connsiteX1" fmla="*/ 216694 w 304800"/>
                  <a:gd name="connsiteY1" fmla="*/ 0 h 171152"/>
                  <a:gd name="connsiteX2" fmla="*/ 304800 w 304800"/>
                  <a:gd name="connsiteY2" fmla="*/ 54769 h 171152"/>
                  <a:gd name="connsiteX3" fmla="*/ 302418 w 304800"/>
                  <a:gd name="connsiteY3" fmla="*/ 154781 h 171152"/>
                  <a:gd name="connsiteX4" fmla="*/ 0 w 304800"/>
                  <a:gd name="connsiteY4" fmla="*/ 166688 h 171152"/>
                  <a:gd name="connsiteX5" fmla="*/ 2381 w 304800"/>
                  <a:gd name="connsiteY5" fmla="*/ 42862 h 171152"/>
                  <a:gd name="connsiteX6" fmla="*/ 100013 w 304800"/>
                  <a:gd name="connsiteY6" fmla="*/ 0 h 171152"/>
                  <a:gd name="connsiteX0" fmla="*/ 100013 w 304800"/>
                  <a:gd name="connsiteY0" fmla="*/ 0 h 206406"/>
                  <a:gd name="connsiteX1" fmla="*/ 216694 w 304800"/>
                  <a:gd name="connsiteY1" fmla="*/ 0 h 206406"/>
                  <a:gd name="connsiteX2" fmla="*/ 304800 w 304800"/>
                  <a:gd name="connsiteY2" fmla="*/ 54769 h 206406"/>
                  <a:gd name="connsiteX3" fmla="*/ 302418 w 304800"/>
                  <a:gd name="connsiteY3" fmla="*/ 154781 h 206406"/>
                  <a:gd name="connsiteX4" fmla="*/ 0 w 304800"/>
                  <a:gd name="connsiteY4" fmla="*/ 166688 h 206406"/>
                  <a:gd name="connsiteX5" fmla="*/ 2381 w 304800"/>
                  <a:gd name="connsiteY5" fmla="*/ 42862 h 206406"/>
                  <a:gd name="connsiteX6" fmla="*/ 100013 w 304800"/>
                  <a:gd name="connsiteY6" fmla="*/ 0 h 206406"/>
                  <a:gd name="connsiteX0" fmla="*/ 100013 w 304800"/>
                  <a:gd name="connsiteY0" fmla="*/ 0 h 234009"/>
                  <a:gd name="connsiteX1" fmla="*/ 216694 w 304800"/>
                  <a:gd name="connsiteY1" fmla="*/ 0 h 234009"/>
                  <a:gd name="connsiteX2" fmla="*/ 304800 w 304800"/>
                  <a:gd name="connsiteY2" fmla="*/ 54769 h 234009"/>
                  <a:gd name="connsiteX3" fmla="*/ 302418 w 304800"/>
                  <a:gd name="connsiteY3" fmla="*/ 154781 h 234009"/>
                  <a:gd name="connsiteX4" fmla="*/ 0 w 304800"/>
                  <a:gd name="connsiteY4" fmla="*/ 166688 h 234009"/>
                  <a:gd name="connsiteX5" fmla="*/ 2381 w 304800"/>
                  <a:gd name="connsiteY5" fmla="*/ 42862 h 234009"/>
                  <a:gd name="connsiteX6" fmla="*/ 100013 w 304800"/>
                  <a:gd name="connsiteY6" fmla="*/ 0 h 234009"/>
                  <a:gd name="connsiteX0" fmla="*/ 100013 w 304800"/>
                  <a:gd name="connsiteY0" fmla="*/ 0 h 224273"/>
                  <a:gd name="connsiteX1" fmla="*/ 216694 w 304800"/>
                  <a:gd name="connsiteY1" fmla="*/ 0 h 224273"/>
                  <a:gd name="connsiteX2" fmla="*/ 304800 w 304800"/>
                  <a:gd name="connsiteY2" fmla="*/ 54769 h 224273"/>
                  <a:gd name="connsiteX3" fmla="*/ 302418 w 304800"/>
                  <a:gd name="connsiteY3" fmla="*/ 154781 h 224273"/>
                  <a:gd name="connsiteX4" fmla="*/ 0 w 304800"/>
                  <a:gd name="connsiteY4" fmla="*/ 166688 h 224273"/>
                  <a:gd name="connsiteX5" fmla="*/ 2381 w 304800"/>
                  <a:gd name="connsiteY5" fmla="*/ 42862 h 224273"/>
                  <a:gd name="connsiteX6" fmla="*/ 100013 w 304800"/>
                  <a:gd name="connsiteY6" fmla="*/ 0 h 224273"/>
                  <a:gd name="connsiteX0" fmla="*/ 100013 w 304800"/>
                  <a:gd name="connsiteY0" fmla="*/ 0 h 224273"/>
                  <a:gd name="connsiteX1" fmla="*/ 216694 w 304800"/>
                  <a:gd name="connsiteY1" fmla="*/ 0 h 224273"/>
                  <a:gd name="connsiteX2" fmla="*/ 304800 w 304800"/>
                  <a:gd name="connsiteY2" fmla="*/ 54769 h 224273"/>
                  <a:gd name="connsiteX3" fmla="*/ 302418 w 304800"/>
                  <a:gd name="connsiteY3" fmla="*/ 154781 h 224273"/>
                  <a:gd name="connsiteX4" fmla="*/ 0 w 304800"/>
                  <a:gd name="connsiteY4" fmla="*/ 166688 h 224273"/>
                  <a:gd name="connsiteX5" fmla="*/ 2381 w 304800"/>
                  <a:gd name="connsiteY5" fmla="*/ 42862 h 224273"/>
                  <a:gd name="connsiteX6" fmla="*/ 100013 w 304800"/>
                  <a:gd name="connsiteY6" fmla="*/ 0 h 224273"/>
                  <a:gd name="connsiteX0" fmla="*/ 97862 w 302649"/>
                  <a:gd name="connsiteY0" fmla="*/ 0 h 219032"/>
                  <a:gd name="connsiteX1" fmla="*/ 214543 w 302649"/>
                  <a:gd name="connsiteY1" fmla="*/ 0 h 219032"/>
                  <a:gd name="connsiteX2" fmla="*/ 302649 w 302649"/>
                  <a:gd name="connsiteY2" fmla="*/ 54769 h 219032"/>
                  <a:gd name="connsiteX3" fmla="*/ 300267 w 302649"/>
                  <a:gd name="connsiteY3" fmla="*/ 154781 h 219032"/>
                  <a:gd name="connsiteX4" fmla="*/ 231 w 302649"/>
                  <a:gd name="connsiteY4" fmla="*/ 154781 h 219032"/>
                  <a:gd name="connsiteX5" fmla="*/ 230 w 302649"/>
                  <a:gd name="connsiteY5" fmla="*/ 42862 h 219032"/>
                  <a:gd name="connsiteX6" fmla="*/ 97862 w 302649"/>
                  <a:gd name="connsiteY6" fmla="*/ 0 h 219032"/>
                  <a:gd name="connsiteX0" fmla="*/ 97862 w 302649"/>
                  <a:gd name="connsiteY0" fmla="*/ 0 h 225536"/>
                  <a:gd name="connsiteX1" fmla="*/ 214543 w 302649"/>
                  <a:gd name="connsiteY1" fmla="*/ 0 h 225536"/>
                  <a:gd name="connsiteX2" fmla="*/ 302649 w 302649"/>
                  <a:gd name="connsiteY2" fmla="*/ 54769 h 225536"/>
                  <a:gd name="connsiteX3" fmla="*/ 300267 w 302649"/>
                  <a:gd name="connsiteY3" fmla="*/ 154781 h 225536"/>
                  <a:gd name="connsiteX4" fmla="*/ 231 w 302649"/>
                  <a:gd name="connsiteY4" fmla="*/ 154781 h 225536"/>
                  <a:gd name="connsiteX5" fmla="*/ 230 w 302649"/>
                  <a:gd name="connsiteY5" fmla="*/ 42862 h 225536"/>
                  <a:gd name="connsiteX6" fmla="*/ 97862 w 302649"/>
                  <a:gd name="connsiteY6" fmla="*/ 0 h 225536"/>
                  <a:gd name="connsiteX0" fmla="*/ 97862 w 302649"/>
                  <a:gd name="connsiteY0" fmla="*/ 1509 h 227045"/>
                  <a:gd name="connsiteX1" fmla="*/ 214543 w 302649"/>
                  <a:gd name="connsiteY1" fmla="*/ 1509 h 227045"/>
                  <a:gd name="connsiteX2" fmla="*/ 302649 w 302649"/>
                  <a:gd name="connsiteY2" fmla="*/ 56278 h 227045"/>
                  <a:gd name="connsiteX3" fmla="*/ 300267 w 302649"/>
                  <a:gd name="connsiteY3" fmla="*/ 156290 h 227045"/>
                  <a:gd name="connsiteX4" fmla="*/ 231 w 302649"/>
                  <a:gd name="connsiteY4" fmla="*/ 156290 h 227045"/>
                  <a:gd name="connsiteX5" fmla="*/ 230 w 302649"/>
                  <a:gd name="connsiteY5" fmla="*/ 44371 h 227045"/>
                  <a:gd name="connsiteX6" fmla="*/ 97862 w 302649"/>
                  <a:gd name="connsiteY6" fmla="*/ 1509 h 227045"/>
                  <a:gd name="connsiteX0" fmla="*/ 97862 w 302649"/>
                  <a:gd name="connsiteY0" fmla="*/ 2133 h 227669"/>
                  <a:gd name="connsiteX1" fmla="*/ 214543 w 302649"/>
                  <a:gd name="connsiteY1" fmla="*/ 2133 h 227669"/>
                  <a:gd name="connsiteX2" fmla="*/ 302649 w 302649"/>
                  <a:gd name="connsiteY2" fmla="*/ 56902 h 227669"/>
                  <a:gd name="connsiteX3" fmla="*/ 300267 w 302649"/>
                  <a:gd name="connsiteY3" fmla="*/ 156914 h 227669"/>
                  <a:gd name="connsiteX4" fmla="*/ 231 w 302649"/>
                  <a:gd name="connsiteY4" fmla="*/ 156914 h 227669"/>
                  <a:gd name="connsiteX5" fmla="*/ 230 w 302649"/>
                  <a:gd name="connsiteY5" fmla="*/ 44995 h 227669"/>
                  <a:gd name="connsiteX6" fmla="*/ 97862 w 302649"/>
                  <a:gd name="connsiteY6" fmla="*/ 2133 h 227669"/>
                  <a:gd name="connsiteX0" fmla="*/ 97862 w 302649"/>
                  <a:gd name="connsiteY0" fmla="*/ 2133 h 227669"/>
                  <a:gd name="connsiteX1" fmla="*/ 214543 w 302649"/>
                  <a:gd name="connsiteY1" fmla="*/ 2133 h 227669"/>
                  <a:gd name="connsiteX2" fmla="*/ 302649 w 302649"/>
                  <a:gd name="connsiteY2" fmla="*/ 56902 h 227669"/>
                  <a:gd name="connsiteX3" fmla="*/ 300267 w 302649"/>
                  <a:gd name="connsiteY3" fmla="*/ 156914 h 227669"/>
                  <a:gd name="connsiteX4" fmla="*/ 231 w 302649"/>
                  <a:gd name="connsiteY4" fmla="*/ 156914 h 227669"/>
                  <a:gd name="connsiteX5" fmla="*/ 230 w 302649"/>
                  <a:gd name="connsiteY5" fmla="*/ 44995 h 227669"/>
                  <a:gd name="connsiteX6" fmla="*/ 97862 w 302649"/>
                  <a:gd name="connsiteY6" fmla="*/ 2133 h 227669"/>
                  <a:gd name="connsiteX0" fmla="*/ 97862 w 302649"/>
                  <a:gd name="connsiteY0" fmla="*/ 2133 h 227669"/>
                  <a:gd name="connsiteX1" fmla="*/ 214543 w 302649"/>
                  <a:gd name="connsiteY1" fmla="*/ 2133 h 227669"/>
                  <a:gd name="connsiteX2" fmla="*/ 302649 w 302649"/>
                  <a:gd name="connsiteY2" fmla="*/ 56902 h 227669"/>
                  <a:gd name="connsiteX3" fmla="*/ 300267 w 302649"/>
                  <a:gd name="connsiteY3" fmla="*/ 156914 h 227669"/>
                  <a:gd name="connsiteX4" fmla="*/ 231 w 302649"/>
                  <a:gd name="connsiteY4" fmla="*/ 156914 h 227669"/>
                  <a:gd name="connsiteX5" fmla="*/ 230 w 302649"/>
                  <a:gd name="connsiteY5" fmla="*/ 44995 h 227669"/>
                  <a:gd name="connsiteX6" fmla="*/ 97862 w 302649"/>
                  <a:gd name="connsiteY6" fmla="*/ 2133 h 227669"/>
                  <a:gd name="connsiteX0" fmla="*/ 97862 w 302649"/>
                  <a:gd name="connsiteY0" fmla="*/ 2133 h 227669"/>
                  <a:gd name="connsiteX1" fmla="*/ 214543 w 302649"/>
                  <a:gd name="connsiteY1" fmla="*/ 2133 h 227669"/>
                  <a:gd name="connsiteX2" fmla="*/ 302649 w 302649"/>
                  <a:gd name="connsiteY2" fmla="*/ 56902 h 227669"/>
                  <a:gd name="connsiteX3" fmla="*/ 300267 w 302649"/>
                  <a:gd name="connsiteY3" fmla="*/ 156914 h 227669"/>
                  <a:gd name="connsiteX4" fmla="*/ 231 w 302649"/>
                  <a:gd name="connsiteY4" fmla="*/ 156914 h 227669"/>
                  <a:gd name="connsiteX5" fmla="*/ 230 w 302649"/>
                  <a:gd name="connsiteY5" fmla="*/ 44995 h 227669"/>
                  <a:gd name="connsiteX6" fmla="*/ 97862 w 302649"/>
                  <a:gd name="connsiteY6" fmla="*/ 2133 h 227669"/>
                  <a:gd name="connsiteX0" fmla="*/ 97862 w 302649"/>
                  <a:gd name="connsiteY0" fmla="*/ 2133 h 227669"/>
                  <a:gd name="connsiteX1" fmla="*/ 214543 w 302649"/>
                  <a:gd name="connsiteY1" fmla="*/ 2133 h 227669"/>
                  <a:gd name="connsiteX2" fmla="*/ 302649 w 302649"/>
                  <a:gd name="connsiteY2" fmla="*/ 56902 h 227669"/>
                  <a:gd name="connsiteX3" fmla="*/ 300267 w 302649"/>
                  <a:gd name="connsiteY3" fmla="*/ 156914 h 227669"/>
                  <a:gd name="connsiteX4" fmla="*/ 231 w 302649"/>
                  <a:gd name="connsiteY4" fmla="*/ 156914 h 227669"/>
                  <a:gd name="connsiteX5" fmla="*/ 230 w 302649"/>
                  <a:gd name="connsiteY5" fmla="*/ 44995 h 227669"/>
                  <a:gd name="connsiteX6" fmla="*/ 97862 w 302649"/>
                  <a:gd name="connsiteY6" fmla="*/ 2133 h 22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649" h="227669">
                    <a:moveTo>
                      <a:pt x="97862" y="2133"/>
                    </a:moveTo>
                    <a:cubicBezTo>
                      <a:pt x="129612" y="40233"/>
                      <a:pt x="182792" y="37852"/>
                      <a:pt x="214543" y="2133"/>
                    </a:cubicBezTo>
                    <a:cubicBezTo>
                      <a:pt x="258200" y="3720"/>
                      <a:pt x="285186" y="29121"/>
                      <a:pt x="302649" y="56902"/>
                    </a:cubicBezTo>
                    <a:cubicBezTo>
                      <a:pt x="301458" y="106908"/>
                      <a:pt x="303839" y="104526"/>
                      <a:pt x="300267" y="156914"/>
                    </a:cubicBezTo>
                    <a:cubicBezTo>
                      <a:pt x="282805" y="261292"/>
                      <a:pt x="5390" y="240655"/>
                      <a:pt x="231" y="156914"/>
                    </a:cubicBezTo>
                    <a:cubicBezTo>
                      <a:pt x="1025" y="115639"/>
                      <a:pt x="-564" y="86270"/>
                      <a:pt x="230" y="44995"/>
                    </a:cubicBezTo>
                    <a:cubicBezTo>
                      <a:pt x="16105" y="16421"/>
                      <a:pt x="51031" y="-7393"/>
                      <a:pt x="97862" y="213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28">
                <a:extLst>
                  <a:ext uri="{FF2B5EF4-FFF2-40B4-BE49-F238E27FC236}">
                    <a16:creationId xmlns:a16="http://schemas.microsoft.com/office/drawing/2014/main" id="{0CE82A9B-5782-C5A1-94CD-C036948D5BD7}"/>
                  </a:ext>
                </a:extLst>
              </p:cNvPr>
              <p:cNvSpPr/>
              <p:nvPr/>
            </p:nvSpPr>
            <p:spPr>
              <a:xfrm>
                <a:off x="5568535" y="4889180"/>
                <a:ext cx="244627" cy="208167"/>
              </a:xfrm>
              <a:custGeom>
                <a:avLst/>
                <a:gdLst>
                  <a:gd name="connsiteX0" fmla="*/ 58335 w 244627"/>
                  <a:gd name="connsiteY0" fmla="*/ 726 h 208167"/>
                  <a:gd name="connsiteX1" fmla="*/ 87716 w 244627"/>
                  <a:gd name="connsiteY1" fmla="*/ 1951 h 208167"/>
                  <a:gd name="connsiteX2" fmla="*/ 192300 w 244627"/>
                  <a:gd name="connsiteY2" fmla="*/ 1951 h 208167"/>
                  <a:gd name="connsiteX3" fmla="*/ 240590 w 244627"/>
                  <a:gd name="connsiteY3" fmla="*/ 18008 h 208167"/>
                  <a:gd name="connsiteX4" fmla="*/ 244627 w 244627"/>
                  <a:gd name="connsiteY4" fmla="*/ 22484 h 208167"/>
                  <a:gd name="connsiteX5" fmla="*/ 232749 w 244627"/>
                  <a:gd name="connsiteY5" fmla="*/ 21998 h 208167"/>
                  <a:gd name="connsiteX6" fmla="*/ 167896 w 244627"/>
                  <a:gd name="connsiteY6" fmla="*/ 66200 h 208167"/>
                  <a:gd name="connsiteX7" fmla="*/ 167897 w 244627"/>
                  <a:gd name="connsiteY7" fmla="*/ 178119 h 208167"/>
                  <a:gd name="connsiteX8" fmla="*/ 180841 w 244627"/>
                  <a:gd name="connsiteY8" fmla="*/ 204965 h 208167"/>
                  <a:gd name="connsiteX9" fmla="*/ 178387 w 244627"/>
                  <a:gd name="connsiteY9" fmla="*/ 205601 h 208167"/>
                  <a:gd name="connsiteX10" fmla="*/ 207 w 244627"/>
                  <a:gd name="connsiteY10" fmla="*/ 143472 h 208167"/>
                  <a:gd name="connsiteX11" fmla="*/ 206 w 244627"/>
                  <a:gd name="connsiteY11" fmla="*/ 41141 h 208167"/>
                  <a:gd name="connsiteX12" fmla="*/ 58335 w 244627"/>
                  <a:gd name="connsiteY12" fmla="*/ 726 h 20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4627" h="208167">
                    <a:moveTo>
                      <a:pt x="58335" y="726"/>
                    </a:moveTo>
                    <a:cubicBezTo>
                      <a:pt x="67395" y="-499"/>
                      <a:pt x="77222" y="-227"/>
                      <a:pt x="87716" y="1951"/>
                    </a:cubicBezTo>
                    <a:cubicBezTo>
                      <a:pt x="116174" y="36787"/>
                      <a:pt x="163841" y="34610"/>
                      <a:pt x="192300" y="1951"/>
                    </a:cubicBezTo>
                    <a:cubicBezTo>
                      <a:pt x="211866" y="2677"/>
                      <a:pt x="227695" y="8846"/>
                      <a:pt x="240590" y="18008"/>
                    </a:cubicBezTo>
                    <a:lnTo>
                      <a:pt x="244627" y="22484"/>
                    </a:lnTo>
                    <a:lnTo>
                      <a:pt x="232749" y="21998"/>
                    </a:lnTo>
                    <a:cubicBezTo>
                      <a:pt x="202425" y="26017"/>
                      <a:pt x="179802" y="44770"/>
                      <a:pt x="167896" y="66200"/>
                    </a:cubicBezTo>
                    <a:cubicBezTo>
                      <a:pt x="167102" y="107475"/>
                      <a:pt x="168691" y="136844"/>
                      <a:pt x="167897" y="178119"/>
                    </a:cubicBezTo>
                    <a:lnTo>
                      <a:pt x="180841" y="204965"/>
                    </a:lnTo>
                    <a:lnTo>
                      <a:pt x="178387" y="205601"/>
                    </a:lnTo>
                    <a:cubicBezTo>
                      <a:pt x="101311" y="216644"/>
                      <a:pt x="3097" y="191327"/>
                      <a:pt x="207" y="143472"/>
                    </a:cubicBezTo>
                    <a:cubicBezTo>
                      <a:pt x="919" y="105733"/>
                      <a:pt x="-505" y="78880"/>
                      <a:pt x="206" y="41141"/>
                    </a:cubicBezTo>
                    <a:cubicBezTo>
                      <a:pt x="10879" y="21547"/>
                      <a:pt x="31155" y="4400"/>
                      <a:pt x="58335" y="726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29">
                <a:extLst>
                  <a:ext uri="{FF2B5EF4-FFF2-40B4-BE49-F238E27FC236}">
                    <a16:creationId xmlns:a16="http://schemas.microsoft.com/office/drawing/2014/main" id="{2F2A047B-ADA5-DD59-7237-21B95A8F28F9}"/>
                  </a:ext>
                </a:extLst>
              </p:cNvPr>
              <p:cNvSpPr/>
              <p:nvPr/>
            </p:nvSpPr>
            <p:spPr>
              <a:xfrm>
                <a:off x="5995682" y="4889181"/>
                <a:ext cx="253699" cy="208165"/>
              </a:xfrm>
              <a:custGeom>
                <a:avLst/>
                <a:gdLst>
                  <a:gd name="connsiteX0" fmla="*/ 40763 w 253699"/>
                  <a:gd name="connsiteY0" fmla="*/ 725 h 208165"/>
                  <a:gd name="connsiteX1" fmla="*/ 70144 w 253699"/>
                  <a:gd name="connsiteY1" fmla="*/ 1950 h 208165"/>
                  <a:gd name="connsiteX2" fmla="*/ 174728 w 253699"/>
                  <a:gd name="connsiteY2" fmla="*/ 1950 h 208165"/>
                  <a:gd name="connsiteX3" fmla="*/ 253699 w 253699"/>
                  <a:gd name="connsiteY3" fmla="*/ 52027 h 208165"/>
                  <a:gd name="connsiteX4" fmla="*/ 251564 w 253699"/>
                  <a:gd name="connsiteY4" fmla="*/ 143471 h 208165"/>
                  <a:gd name="connsiteX5" fmla="*/ 112964 w 253699"/>
                  <a:gd name="connsiteY5" fmla="*/ 207973 h 208165"/>
                  <a:gd name="connsiteX6" fmla="*/ 68297 w 253699"/>
                  <a:gd name="connsiteY6" fmla="*/ 202604 h 208165"/>
                  <a:gd name="connsiteX7" fmla="*/ 81267 w 253699"/>
                  <a:gd name="connsiteY7" fmla="*/ 178118 h 208165"/>
                  <a:gd name="connsiteX8" fmla="*/ 83649 w 253699"/>
                  <a:gd name="connsiteY8" fmla="*/ 78106 h 208165"/>
                  <a:gd name="connsiteX9" fmla="*/ 25272 w 253699"/>
                  <a:gd name="connsiteY9" fmla="*/ 28657 h 208165"/>
                  <a:gd name="connsiteX10" fmla="*/ 0 w 253699"/>
                  <a:gd name="connsiteY10" fmla="*/ 24135 h 208165"/>
                  <a:gd name="connsiteX11" fmla="*/ 15984 w 253699"/>
                  <a:gd name="connsiteY11" fmla="*/ 8481 h 208165"/>
                  <a:gd name="connsiteX12" fmla="*/ 40763 w 253699"/>
                  <a:gd name="connsiteY12" fmla="*/ 725 h 20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3699" h="208165">
                    <a:moveTo>
                      <a:pt x="40763" y="725"/>
                    </a:moveTo>
                    <a:cubicBezTo>
                      <a:pt x="49823" y="-500"/>
                      <a:pt x="59650" y="-228"/>
                      <a:pt x="70144" y="1950"/>
                    </a:cubicBezTo>
                    <a:cubicBezTo>
                      <a:pt x="98602" y="36786"/>
                      <a:pt x="146269" y="34609"/>
                      <a:pt x="174728" y="1950"/>
                    </a:cubicBezTo>
                    <a:cubicBezTo>
                      <a:pt x="213859" y="3401"/>
                      <a:pt x="238047" y="26626"/>
                      <a:pt x="253699" y="52027"/>
                    </a:cubicBezTo>
                    <a:cubicBezTo>
                      <a:pt x="252632" y="97749"/>
                      <a:pt x="254766" y="95571"/>
                      <a:pt x="251564" y="143471"/>
                    </a:cubicBezTo>
                    <a:cubicBezTo>
                      <a:pt x="243739" y="191190"/>
                      <a:pt x="177662" y="210332"/>
                      <a:pt x="112964" y="207973"/>
                    </a:cubicBezTo>
                    <a:lnTo>
                      <a:pt x="68297" y="202604"/>
                    </a:lnTo>
                    <a:lnTo>
                      <a:pt x="81267" y="178118"/>
                    </a:lnTo>
                    <a:cubicBezTo>
                      <a:pt x="84839" y="125730"/>
                      <a:pt x="82458" y="128112"/>
                      <a:pt x="83649" y="78106"/>
                    </a:cubicBezTo>
                    <a:cubicBezTo>
                      <a:pt x="70552" y="57270"/>
                      <a:pt x="52098" y="37773"/>
                      <a:pt x="25272" y="28657"/>
                    </a:cubicBezTo>
                    <a:lnTo>
                      <a:pt x="0" y="24135"/>
                    </a:lnTo>
                    <a:lnTo>
                      <a:pt x="15984" y="8481"/>
                    </a:lnTo>
                    <a:cubicBezTo>
                      <a:pt x="23410" y="4671"/>
                      <a:pt x="31703" y="1949"/>
                      <a:pt x="40763" y="72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89">
                <a:extLst>
                  <a:ext uri="{FF2B5EF4-FFF2-40B4-BE49-F238E27FC236}">
                    <a16:creationId xmlns:a16="http://schemas.microsoft.com/office/drawing/2014/main" id="{94DB68DE-EDB7-1BC7-2075-45D83D242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511" y="4525276"/>
                <a:ext cx="99123" cy="124406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131">
                <a:extLst>
                  <a:ext uri="{FF2B5EF4-FFF2-40B4-BE49-F238E27FC236}">
                    <a16:creationId xmlns:a16="http://schemas.microsoft.com/office/drawing/2014/main" id="{F92BB095-2E0C-8C84-BB9A-FF3A9D19339D}"/>
                  </a:ext>
                </a:extLst>
              </p:cNvPr>
              <p:cNvSpPr/>
              <p:nvPr/>
            </p:nvSpPr>
            <p:spPr>
              <a:xfrm>
                <a:off x="5798684" y="4667584"/>
                <a:ext cx="215782" cy="147508"/>
              </a:xfrm>
              <a:custGeom>
                <a:avLst/>
                <a:gdLst>
                  <a:gd name="connsiteX0" fmla="*/ 46403 w 215782"/>
                  <a:gd name="connsiteY0" fmla="*/ 577 h 147508"/>
                  <a:gd name="connsiteX1" fmla="*/ 69774 w 215782"/>
                  <a:gd name="connsiteY1" fmla="*/ 1552 h 147508"/>
                  <a:gd name="connsiteX2" fmla="*/ 152965 w 215782"/>
                  <a:gd name="connsiteY2" fmla="*/ 1552 h 147508"/>
                  <a:gd name="connsiteX3" fmla="*/ 215782 w 215782"/>
                  <a:gd name="connsiteY3" fmla="*/ 41385 h 147508"/>
                  <a:gd name="connsiteX4" fmla="*/ 214084 w 215782"/>
                  <a:gd name="connsiteY4" fmla="*/ 114125 h 147508"/>
                  <a:gd name="connsiteX5" fmla="*/ 201469 w 215782"/>
                  <a:gd name="connsiteY5" fmla="*/ 138419 h 147508"/>
                  <a:gd name="connsiteX6" fmla="*/ 189813 w 215782"/>
                  <a:gd name="connsiteY6" fmla="*/ 145856 h 147508"/>
                  <a:gd name="connsiteX7" fmla="*/ 194923 w 215782"/>
                  <a:gd name="connsiteY7" fmla="*/ 122301 h 147508"/>
                  <a:gd name="connsiteX8" fmla="*/ 109198 w 215782"/>
                  <a:gd name="connsiteY8" fmla="*/ 42529 h 147508"/>
                  <a:gd name="connsiteX9" fmla="*/ 23473 w 215782"/>
                  <a:gd name="connsiteY9" fmla="*/ 122301 h 147508"/>
                  <a:gd name="connsiteX10" fmla="*/ 28942 w 215782"/>
                  <a:gd name="connsiteY10" fmla="*/ 147508 h 147508"/>
                  <a:gd name="connsiteX11" fmla="*/ 9902 w 215782"/>
                  <a:gd name="connsiteY11" fmla="*/ 134725 h 147508"/>
                  <a:gd name="connsiteX12" fmla="*/ 165 w 215782"/>
                  <a:gd name="connsiteY12" fmla="*/ 114125 h 147508"/>
                  <a:gd name="connsiteX13" fmla="*/ 164 w 215782"/>
                  <a:gd name="connsiteY13" fmla="*/ 32725 h 147508"/>
                  <a:gd name="connsiteX14" fmla="*/ 46403 w 215782"/>
                  <a:gd name="connsiteY14" fmla="*/ 577 h 147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5782" h="147508">
                    <a:moveTo>
                      <a:pt x="46403" y="577"/>
                    </a:moveTo>
                    <a:cubicBezTo>
                      <a:pt x="53610" y="-397"/>
                      <a:pt x="61427" y="-180"/>
                      <a:pt x="69774" y="1552"/>
                    </a:cubicBezTo>
                    <a:cubicBezTo>
                      <a:pt x="92411" y="29262"/>
                      <a:pt x="130327" y="27530"/>
                      <a:pt x="152965" y="1552"/>
                    </a:cubicBezTo>
                    <a:cubicBezTo>
                      <a:pt x="184091" y="2706"/>
                      <a:pt x="203332" y="21180"/>
                      <a:pt x="215782" y="41385"/>
                    </a:cubicBezTo>
                    <a:cubicBezTo>
                      <a:pt x="214933" y="77755"/>
                      <a:pt x="216631" y="76023"/>
                      <a:pt x="214084" y="114125"/>
                    </a:cubicBezTo>
                    <a:cubicBezTo>
                      <a:pt x="212528" y="123614"/>
                      <a:pt x="208076" y="131683"/>
                      <a:pt x="201469" y="138419"/>
                    </a:cubicBezTo>
                    <a:lnTo>
                      <a:pt x="189813" y="145856"/>
                    </a:lnTo>
                    <a:lnTo>
                      <a:pt x="194923" y="122301"/>
                    </a:lnTo>
                    <a:cubicBezTo>
                      <a:pt x="194923" y="78244"/>
                      <a:pt x="156543" y="42529"/>
                      <a:pt x="109198" y="42529"/>
                    </a:cubicBezTo>
                    <a:cubicBezTo>
                      <a:pt x="61853" y="42529"/>
                      <a:pt x="23473" y="78244"/>
                      <a:pt x="23473" y="122301"/>
                    </a:cubicBezTo>
                    <a:lnTo>
                      <a:pt x="28942" y="147508"/>
                    </a:lnTo>
                    <a:lnTo>
                      <a:pt x="9902" y="134725"/>
                    </a:lnTo>
                    <a:cubicBezTo>
                      <a:pt x="4118" y="128634"/>
                      <a:pt x="625" y="121738"/>
                      <a:pt x="165" y="114125"/>
                    </a:cubicBezTo>
                    <a:cubicBezTo>
                      <a:pt x="731" y="84105"/>
                      <a:pt x="-402" y="62745"/>
                      <a:pt x="164" y="32725"/>
                    </a:cubicBezTo>
                    <a:cubicBezTo>
                      <a:pt x="8653" y="17139"/>
                      <a:pt x="24783" y="3500"/>
                      <a:pt x="46403" y="577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89">
                <a:extLst>
                  <a:ext uri="{FF2B5EF4-FFF2-40B4-BE49-F238E27FC236}">
                    <a16:creationId xmlns:a16="http://schemas.microsoft.com/office/drawing/2014/main" id="{25FDD80C-55AE-7DB3-2223-93A1F7085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552" y="4623836"/>
                <a:ext cx="62238" cy="79686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89">
                <a:extLst>
                  <a:ext uri="{FF2B5EF4-FFF2-40B4-BE49-F238E27FC236}">
                    <a16:creationId xmlns:a16="http://schemas.microsoft.com/office/drawing/2014/main" id="{F5428778-5C1A-CB11-2C79-1EA44E83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7971" y="4623836"/>
                <a:ext cx="62238" cy="79686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134">
                <a:extLst>
                  <a:ext uri="{FF2B5EF4-FFF2-40B4-BE49-F238E27FC236}">
                    <a16:creationId xmlns:a16="http://schemas.microsoft.com/office/drawing/2014/main" id="{EC5B4BF4-9F5E-C497-A097-A033AAE2BE87}"/>
                  </a:ext>
                </a:extLst>
              </p:cNvPr>
              <p:cNvSpPr/>
              <p:nvPr/>
            </p:nvSpPr>
            <p:spPr>
              <a:xfrm>
                <a:off x="5481636" y="4499621"/>
                <a:ext cx="842964" cy="793900"/>
              </a:xfrm>
              <a:custGeom>
                <a:avLst/>
                <a:gdLst>
                  <a:gd name="connsiteX0" fmla="*/ 580293 w 842964"/>
                  <a:gd name="connsiteY0" fmla="*/ 0 h 793900"/>
                  <a:gd name="connsiteX1" fmla="*/ 660702 w 842964"/>
                  <a:gd name="connsiteY1" fmla="*/ 1597 h 793900"/>
                  <a:gd name="connsiteX2" fmla="*/ 650478 w 842964"/>
                  <a:gd name="connsiteY2" fmla="*/ 19305 h 793900"/>
                  <a:gd name="connsiteX3" fmla="*/ 657137 w 842964"/>
                  <a:gd name="connsiteY3" fmla="*/ 22919 h 793900"/>
                  <a:gd name="connsiteX4" fmla="*/ 842964 w 842964"/>
                  <a:gd name="connsiteY4" fmla="*/ 372418 h 793900"/>
                  <a:gd name="connsiteX5" fmla="*/ 421482 w 842964"/>
                  <a:gd name="connsiteY5" fmla="*/ 793900 h 793900"/>
                  <a:gd name="connsiteX6" fmla="*/ 0 w 842964"/>
                  <a:gd name="connsiteY6" fmla="*/ 372418 h 793900"/>
                  <a:gd name="connsiteX7" fmla="*/ 185827 w 842964"/>
                  <a:gd name="connsiteY7" fmla="*/ 22919 h 793900"/>
                  <a:gd name="connsiteX8" fmla="*/ 204789 w 842964"/>
                  <a:gd name="connsiteY8" fmla="*/ 12627 h 793900"/>
                  <a:gd name="connsiteX9" fmla="*/ 204789 w 842964"/>
                  <a:gd name="connsiteY9" fmla="*/ 53562 h 793900"/>
                  <a:gd name="connsiteX10" fmla="*/ 148812 w 842964"/>
                  <a:gd name="connsiteY10" fmla="*/ 99748 h 793900"/>
                  <a:gd name="connsiteX11" fmla="*/ 35868 w 842964"/>
                  <a:gd name="connsiteY11" fmla="*/ 372418 h 793900"/>
                  <a:gd name="connsiteX12" fmla="*/ 421482 w 842964"/>
                  <a:gd name="connsiteY12" fmla="*/ 758032 h 793900"/>
                  <a:gd name="connsiteX13" fmla="*/ 807096 w 842964"/>
                  <a:gd name="connsiteY13" fmla="*/ 372418 h 793900"/>
                  <a:gd name="connsiteX14" fmla="*/ 637083 w 842964"/>
                  <a:gd name="connsiteY14" fmla="*/ 52661 h 793900"/>
                  <a:gd name="connsiteX15" fmla="*/ 632619 w 842964"/>
                  <a:gd name="connsiteY15" fmla="*/ 50238 h 793900"/>
                  <a:gd name="connsiteX16" fmla="*/ 621881 w 842964"/>
                  <a:gd name="connsiteY16" fmla="*/ 68838 h 7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2964" h="793900">
                    <a:moveTo>
                      <a:pt x="580293" y="0"/>
                    </a:moveTo>
                    <a:lnTo>
                      <a:pt x="660702" y="1597"/>
                    </a:lnTo>
                    <a:lnTo>
                      <a:pt x="650478" y="19305"/>
                    </a:lnTo>
                    <a:lnTo>
                      <a:pt x="657137" y="22919"/>
                    </a:lnTo>
                    <a:cubicBezTo>
                      <a:pt x="769252" y="98662"/>
                      <a:pt x="842964" y="226932"/>
                      <a:pt x="842964" y="372418"/>
                    </a:cubicBezTo>
                    <a:cubicBezTo>
                      <a:pt x="842964" y="605196"/>
                      <a:pt x="654260" y="793900"/>
                      <a:pt x="421482" y="793900"/>
                    </a:cubicBezTo>
                    <a:cubicBezTo>
                      <a:pt x="188704" y="793900"/>
                      <a:pt x="0" y="605196"/>
                      <a:pt x="0" y="372418"/>
                    </a:cubicBezTo>
                    <a:cubicBezTo>
                      <a:pt x="0" y="226932"/>
                      <a:pt x="73713" y="98662"/>
                      <a:pt x="185827" y="22919"/>
                    </a:cubicBezTo>
                    <a:lnTo>
                      <a:pt x="204789" y="12627"/>
                    </a:lnTo>
                    <a:lnTo>
                      <a:pt x="204789" y="53562"/>
                    </a:lnTo>
                    <a:lnTo>
                      <a:pt x="148812" y="99748"/>
                    </a:lnTo>
                    <a:cubicBezTo>
                      <a:pt x="79029" y="169530"/>
                      <a:pt x="35868" y="265934"/>
                      <a:pt x="35868" y="372418"/>
                    </a:cubicBezTo>
                    <a:cubicBezTo>
                      <a:pt x="35868" y="585387"/>
                      <a:pt x="208513" y="758032"/>
                      <a:pt x="421482" y="758032"/>
                    </a:cubicBezTo>
                    <a:cubicBezTo>
                      <a:pt x="634451" y="758032"/>
                      <a:pt x="807096" y="585387"/>
                      <a:pt x="807096" y="372418"/>
                    </a:cubicBezTo>
                    <a:cubicBezTo>
                      <a:pt x="807096" y="239313"/>
                      <a:pt x="739657" y="121959"/>
                      <a:pt x="637083" y="52661"/>
                    </a:cubicBezTo>
                    <a:lnTo>
                      <a:pt x="632619" y="50238"/>
                    </a:lnTo>
                    <a:lnTo>
                      <a:pt x="621881" y="68838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7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883858-8B22-EF72-8897-C80B907C6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</p:spPr>
        <p:txBody>
          <a:bodyPr>
            <a:normAutofit/>
          </a:bodyPr>
          <a:lstStyle/>
          <a:p>
            <a:r>
              <a:rPr lang="en-US" dirty="0">
                <a:latin typeface="Poppins Medium" pitchFamily="2" charset="77"/>
                <a:cs typeface="Poppins Medium" pitchFamily="2" charset="77"/>
              </a:rPr>
              <a:t>The Five Dysfunctions of a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1DDF3-958D-4D7D-C870-53CF48BE814F}"/>
              </a:ext>
            </a:extLst>
          </p:cNvPr>
          <p:cNvSpPr txBox="1"/>
          <p:nvPr/>
        </p:nvSpPr>
        <p:spPr>
          <a:xfrm>
            <a:off x="4538204" y="3090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https://app.sli.do/event/vxRmtS4u6vCeitqVdN5fbY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9ABA1-8C4C-EE78-4253-AF56228C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62"/>
            <a:ext cx="4158532" cy="16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9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FD594-4AC7-056A-2C19-15A28C70A68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2B331D-3F21-25D8-91B3-10BAEE9A5BF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CDC49E-8B12-1E13-4110-5686F16653B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28813"/>
            <a:ext cx="60452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do you think YOUR team needs MORE of to improve outcomes?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5604F-DAE5-691B-96DB-61AB2E4B7D8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3815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64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/>
        </p:nvSpPr>
        <p:spPr>
          <a:xfrm>
            <a:off x="0" y="43140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Five Dysfunctions of a Team</a:t>
            </a:r>
            <a:endParaRPr sz="28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51" name="Google Shape;251;p27"/>
          <p:cNvCxnSpPr>
            <a:endCxn id="252" idx="2"/>
          </p:cNvCxnSpPr>
          <p:nvPr/>
        </p:nvCxnSpPr>
        <p:spPr>
          <a:xfrm>
            <a:off x="-62" y="4200360"/>
            <a:ext cx="78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7"/>
          <p:cNvSpPr/>
          <p:nvPr/>
        </p:nvSpPr>
        <p:spPr>
          <a:xfrm>
            <a:off x="1314924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541761" y="4140054"/>
            <a:ext cx="1173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7863538" y="4140060"/>
            <a:ext cx="122400" cy="12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 rot="-5400000">
            <a:off x="8230751" y="4025801"/>
            <a:ext cx="750900" cy="79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22;p34">
            <a:extLst>
              <a:ext uri="{FF2B5EF4-FFF2-40B4-BE49-F238E27FC236}">
                <a16:creationId xmlns:a16="http://schemas.microsoft.com/office/drawing/2014/main" id="{D1681DF2-9D3D-05CE-D71D-81D07E87251D}"/>
              </a:ext>
            </a:extLst>
          </p:cNvPr>
          <p:cNvSpPr txBox="1"/>
          <p:nvPr/>
        </p:nvSpPr>
        <p:spPr>
          <a:xfrm rot="-5400000">
            <a:off x="7746158" y="1013096"/>
            <a:ext cx="2395483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lt1"/>
                </a:solidFill>
                <a:latin typeface="Poppins"/>
                <a:ea typeface="Arial"/>
                <a:cs typeface="Poppins"/>
                <a:sym typeface="Poppins"/>
              </a:rPr>
              <a:t>Five Dysfunctions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E4ED17C-EF74-07C9-1D0F-807FE971EA25}"/>
              </a:ext>
            </a:extLst>
          </p:cNvPr>
          <p:cNvSpPr/>
          <p:nvPr/>
        </p:nvSpPr>
        <p:spPr>
          <a:xfrm>
            <a:off x="1497980" y="190765"/>
            <a:ext cx="6148039" cy="3779653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AC5AE-3E9C-4340-24DE-6D515F3BFF1C}"/>
              </a:ext>
            </a:extLst>
          </p:cNvPr>
          <p:cNvSpPr txBox="1"/>
          <p:nvPr/>
        </p:nvSpPr>
        <p:spPr>
          <a:xfrm>
            <a:off x="3025139" y="3538483"/>
            <a:ext cx="30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Absence of Trust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21A4B-C21D-6F0D-F10B-B9EB289A647A}"/>
              </a:ext>
            </a:extLst>
          </p:cNvPr>
          <p:cNvSpPr txBox="1"/>
          <p:nvPr/>
        </p:nvSpPr>
        <p:spPr>
          <a:xfrm>
            <a:off x="3025139" y="3017300"/>
            <a:ext cx="30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Fear of Conflict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0FF9E-7B79-B2B6-5F2D-B9A3380FFBC5}"/>
              </a:ext>
            </a:extLst>
          </p:cNvPr>
          <p:cNvSpPr txBox="1"/>
          <p:nvPr/>
        </p:nvSpPr>
        <p:spPr>
          <a:xfrm>
            <a:off x="3025139" y="2496117"/>
            <a:ext cx="30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Lack of Commitment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77BFF-DD43-7752-5E21-40F72EFA624C}"/>
              </a:ext>
            </a:extLst>
          </p:cNvPr>
          <p:cNvSpPr txBox="1"/>
          <p:nvPr/>
        </p:nvSpPr>
        <p:spPr>
          <a:xfrm>
            <a:off x="3612000" y="1697934"/>
            <a:ext cx="191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Avoiding Accountability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57625-D461-C151-FE36-E38D2008A222}"/>
              </a:ext>
            </a:extLst>
          </p:cNvPr>
          <p:cNvSpPr txBox="1"/>
          <p:nvPr/>
        </p:nvSpPr>
        <p:spPr>
          <a:xfrm>
            <a:off x="3812775" y="899751"/>
            <a:ext cx="151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Inattention to Results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957073-EB26-B26D-6F36-E1EF34731372}"/>
              </a:ext>
            </a:extLst>
          </p:cNvPr>
          <p:cNvCxnSpPr>
            <a:cxnSpLocks/>
          </p:cNvCxnSpPr>
          <p:nvPr/>
        </p:nvCxnSpPr>
        <p:spPr>
          <a:xfrm>
            <a:off x="1981200" y="3462832"/>
            <a:ext cx="5219700" cy="0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A432C7-7591-FFCE-AA2A-D826547136CC}"/>
              </a:ext>
            </a:extLst>
          </p:cNvPr>
          <p:cNvCxnSpPr>
            <a:cxnSpLocks/>
          </p:cNvCxnSpPr>
          <p:nvPr/>
        </p:nvCxnSpPr>
        <p:spPr>
          <a:xfrm>
            <a:off x="2392680" y="2926409"/>
            <a:ext cx="4373880" cy="0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DA995E-975F-911C-E587-1A96638C12E2}"/>
              </a:ext>
            </a:extLst>
          </p:cNvPr>
          <p:cNvCxnSpPr>
            <a:cxnSpLocks/>
          </p:cNvCxnSpPr>
          <p:nvPr/>
        </p:nvCxnSpPr>
        <p:spPr>
          <a:xfrm>
            <a:off x="2887980" y="2395483"/>
            <a:ext cx="3398520" cy="0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481A43-7C9F-A015-CE9D-0A07735ACB6D}"/>
              </a:ext>
            </a:extLst>
          </p:cNvPr>
          <p:cNvCxnSpPr>
            <a:cxnSpLocks/>
          </p:cNvCxnSpPr>
          <p:nvPr/>
        </p:nvCxnSpPr>
        <p:spPr>
          <a:xfrm>
            <a:off x="3489960" y="1599422"/>
            <a:ext cx="2194560" cy="0"/>
          </a:xfrm>
          <a:prstGeom prst="line">
            <a:avLst/>
          </a:prstGeom>
          <a:ln w="28575">
            <a:solidFill>
              <a:schemeClr val="accent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7D5E229-00F1-48F1-57EF-9E0EE8F393F2}"/>
              </a:ext>
            </a:extLst>
          </p:cNvPr>
          <p:cNvSpPr/>
          <p:nvPr/>
        </p:nvSpPr>
        <p:spPr>
          <a:xfrm>
            <a:off x="1303968" y="3364268"/>
            <a:ext cx="418764" cy="4187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1D9AAF-891B-ADC4-2F12-613FD657F0A3}"/>
              </a:ext>
            </a:extLst>
          </p:cNvPr>
          <p:cNvSpPr/>
          <p:nvPr/>
        </p:nvSpPr>
        <p:spPr>
          <a:xfrm>
            <a:off x="1717911" y="2836113"/>
            <a:ext cx="418764" cy="4187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D19589-0669-9C3B-0C92-CE2B4BAC4BEC}"/>
              </a:ext>
            </a:extLst>
          </p:cNvPr>
          <p:cNvSpPr/>
          <p:nvPr/>
        </p:nvSpPr>
        <p:spPr>
          <a:xfrm>
            <a:off x="2162897" y="2299497"/>
            <a:ext cx="418764" cy="4187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3A2E62-E71A-A940-62C2-1AB6FB7FD171}"/>
              </a:ext>
            </a:extLst>
          </p:cNvPr>
          <p:cNvSpPr/>
          <p:nvPr/>
        </p:nvSpPr>
        <p:spPr>
          <a:xfrm>
            <a:off x="2736083" y="1588869"/>
            <a:ext cx="418764" cy="4187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B09CE4-025C-2E26-CAE5-7FC6F52B17D3}"/>
              </a:ext>
            </a:extLst>
          </p:cNvPr>
          <p:cNvSpPr/>
          <p:nvPr/>
        </p:nvSpPr>
        <p:spPr>
          <a:xfrm>
            <a:off x="3377572" y="812771"/>
            <a:ext cx="418764" cy="41876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43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ef4b7e31-9da4-49d8-a86e-2884847b9fb4"/>
  <p:tag name="SLIDO_EVENT_SECTION_UUID" val="8e95e9ca-2ae9-484c-8b29-65bba6d7dd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UxMjI3OTJ9"/>
  <p:tag name="SLIDO_TYPE" val="SlidoPoll"/>
  <p:tag name="SLIDO_POLL_UUID" val="e825c5f0-5816-444b-b578-2fedffa6fb97"/>
  <p:tag name="SLIDO_TIMELINE" val="W3sicG9sbFF1ZXN0aW9uVXVpZCI6IjI0ODRlMTk0LTQ3NDItNDU5Yy1iZTA5LTNiNDA3Mjk3NzRiYy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nki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UxMjI3MzV9"/>
  <p:tag name="SLIDO_TYPE" val="SlidoPoll"/>
  <p:tag name="SLIDO_POLL_UUID" val="cacfa256-98e2-4880-861e-b012daf468af"/>
  <p:tag name="SLIDO_TIMELINE" val="W3sicG9sbFF1ZXN0aW9uVXVpZCI6IjY2OGJmYzc2LWM3ZGItNDhkMS1hZjVhLTA5NTBkYmU2NjFhNS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UxMjI3NjF9"/>
  <p:tag name="SLIDO_TYPE" val="SlidoPoll"/>
  <p:tag name="SLIDO_POLL_UUID" val="6cffc16d-00a1-4595-b109-3677e7751aa3"/>
  <p:tag name="SLIDO_TIMELINE" val="W3sicG9sbFF1ZXN0aW9uVXVpZCI6ImQ2ZDkxY2U2LTNmNzAtNDUyMi1hNDJjLTlkNGMwODRlYzliMy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theme1.xml><?xml version="1.0" encoding="utf-8"?>
<a:theme xmlns:a="http://schemas.openxmlformats.org/drawingml/2006/main" name="HealthRise">
  <a:themeElements>
    <a:clrScheme name="Simple Light">
      <a:dk1>
        <a:srgbClr val="000000"/>
      </a:dk1>
      <a:lt1>
        <a:srgbClr val="FFFFFF"/>
      </a:lt1>
      <a:dk2>
        <a:srgbClr val="6C6C6C"/>
      </a:dk2>
      <a:lt2>
        <a:srgbClr val="D8D8D8"/>
      </a:lt2>
      <a:accent1>
        <a:srgbClr val="92B2BB"/>
      </a:accent1>
      <a:accent2>
        <a:srgbClr val="152342"/>
      </a:accent2>
      <a:accent3>
        <a:srgbClr val="4679F6"/>
      </a:accent3>
      <a:accent4>
        <a:srgbClr val="EC6B42"/>
      </a:accent4>
      <a:accent5>
        <a:srgbClr val="EAF3F8"/>
      </a:accent5>
      <a:accent6>
        <a:srgbClr val="4C6168"/>
      </a:accent6>
      <a:hlink>
        <a:srgbClr val="6C6C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 - Healthrise" id="{A23783CC-4A5C-A346-82D5-0B13F9280927}" vid="{22B36344-FF19-514B-BB03-5456FDBA933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9782</TotalTime>
  <Words>1492</Words>
  <Application>Microsoft Office PowerPoint</Application>
  <PresentationFormat>On-screen Show (16:9)</PresentationFormat>
  <Paragraphs>313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Poppins SemiBold</vt:lpstr>
      <vt:lpstr>Poppins Medium</vt:lpstr>
      <vt:lpstr>Poppins</vt:lpstr>
      <vt:lpstr>Symbol</vt:lpstr>
      <vt:lpstr>Roboto</vt:lpstr>
      <vt:lpstr>HealthRise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Joseph</dc:creator>
  <cp:lastModifiedBy>Vicki Virgin</cp:lastModifiedBy>
  <cp:revision>5</cp:revision>
  <dcterms:modified xsi:type="dcterms:W3CDTF">2023-09-26T16:07:17Z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