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8" r:id="rId1"/>
  </p:sldMasterIdLst>
  <p:sldIdLst>
    <p:sldId id="267" r:id="rId2"/>
    <p:sldId id="266" r:id="rId3"/>
    <p:sldId id="265" r:id="rId4"/>
    <p:sldId id="260" r:id="rId5"/>
    <p:sldId id="269" r:id="rId6"/>
    <p:sldId id="261" r:id="rId7"/>
    <p:sldId id="270" r:id="rId8"/>
    <p:sldId id="271" r:id="rId9"/>
    <p:sldId id="275" r:id="rId10"/>
    <p:sldId id="272" r:id="rId11"/>
    <p:sldId id="274" r:id="rId12"/>
    <p:sldId id="273" r:id="rId13"/>
    <p:sldId id="256" r:id="rId14"/>
    <p:sldId id="257" r:id="rId15"/>
    <p:sldId id="258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8" d="100"/>
          <a:sy n="58" d="100"/>
        </p:scale>
        <p:origin x="10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8537-415C-4042-A703-1D2326F015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152D-457E-6F4A-86BC-641E2D3D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2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8537-415C-4042-A703-1D2326F015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152D-457E-6F4A-86BC-641E2D3D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1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8537-415C-4042-A703-1D2326F015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152D-457E-6F4A-86BC-641E2D3D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8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8537-415C-4042-A703-1D2326F015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152D-457E-6F4A-86BC-641E2D3D74E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0202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8537-415C-4042-A703-1D2326F015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152D-457E-6F4A-86BC-641E2D3D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77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8537-415C-4042-A703-1D2326F015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152D-457E-6F4A-86BC-641E2D3D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1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8537-415C-4042-A703-1D2326F015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152D-457E-6F4A-86BC-641E2D3D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82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8537-415C-4042-A703-1D2326F015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152D-457E-6F4A-86BC-641E2D3D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51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8537-415C-4042-A703-1D2326F015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152D-457E-6F4A-86BC-641E2D3D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87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8537-415C-4042-A703-1D2326F015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152D-457E-6F4A-86BC-641E2D3D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6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8537-415C-4042-A703-1D2326F015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152D-457E-6F4A-86BC-641E2D3D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9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8537-415C-4042-A703-1D2326F015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152D-457E-6F4A-86BC-641E2D3D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1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8537-415C-4042-A703-1D2326F015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152D-457E-6F4A-86BC-641E2D3D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6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8537-415C-4042-A703-1D2326F015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152D-457E-6F4A-86BC-641E2D3D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3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8537-415C-4042-A703-1D2326F015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152D-457E-6F4A-86BC-641E2D3D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4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8537-415C-4042-A703-1D2326F015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152D-457E-6F4A-86BC-641E2D3D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7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8537-415C-4042-A703-1D2326F015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152D-457E-6F4A-86BC-641E2D3D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1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8537-415C-4042-A703-1D2326F015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152D-457E-6F4A-86BC-641E2D3D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7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48537-415C-4042-A703-1D2326F0153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23152D-457E-6F4A-86BC-641E2D3D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3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F0AB861-962B-24F8-24B6-4DF30FDF9E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7" b="1313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2D8E20-69B0-E27E-72D2-0CC949518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>
            <a:normAutofit/>
          </a:bodyPr>
          <a:lstStyle/>
          <a:p>
            <a:r>
              <a:rPr lang="en-US" sz="8800" dirty="0"/>
              <a:t>“Breakfast at tiffany’s”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9318D-3BEA-85DB-8EA3-504CB4E0B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DR. WENDY BORLABI</a:t>
            </a:r>
          </a:p>
        </p:txBody>
      </p:sp>
    </p:spTree>
    <p:extLst>
      <p:ext uri="{BB962C8B-B14F-4D97-AF65-F5344CB8AC3E}">
        <p14:creationId xmlns:p14="http://schemas.microsoft.com/office/powerpoint/2010/main" val="4284012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A6C93A-2B59-DC72-4C16-6397F97C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/>
              <a:t>EMOTIONS</a:t>
            </a:r>
            <a:endParaRPr lang="en-US" sz="7200" b="1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035D4B6-EF62-D47B-F797-8EDA55829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978" y="3891805"/>
            <a:ext cx="1947147" cy="159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3;p9">
            <a:extLst>
              <a:ext uri="{FF2B5EF4-FFF2-40B4-BE49-F238E27FC236}">
                <a16:creationId xmlns:a16="http://schemas.microsoft.com/office/drawing/2014/main" id="{0CA11444-6A04-A38C-6E03-84E29118313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4;p12">
            <a:extLst>
              <a:ext uri="{FF2B5EF4-FFF2-40B4-BE49-F238E27FC236}">
                <a16:creationId xmlns:a16="http://schemas.microsoft.com/office/drawing/2014/main" id="{195649DE-6205-8125-B210-1C10A93A92E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992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94F9B-A64F-CE23-70B3-C1FD6589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Google Shape;91;p13">
            <a:extLst>
              <a:ext uri="{FF2B5EF4-FFF2-40B4-BE49-F238E27FC236}">
                <a16:creationId xmlns:a16="http://schemas.microsoft.com/office/drawing/2014/main" id="{FCE75003-2576-0B42-0D1A-4E7D0D3D0D4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49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80DF651B-0216-4CE1-9993-9C81C4629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703B97-31D0-4D92-B70B-F64FFB490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C627CB9-AECD-41DE-84E9-2A4715D30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8696563-D54B-4D4B-A776-AF4D907DA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932E133-D156-B71A-32FD-AF20A12DB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7" b="1313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650CB7-77AF-4F12-B1CA-C32A3CF41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C6077F-72F8-DE5D-E44F-3A256586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dirty="0"/>
              <a:t>AND NOW WHAT!!!!??</a:t>
            </a:r>
          </a:p>
        </p:txBody>
      </p:sp>
    </p:spTree>
    <p:extLst>
      <p:ext uri="{BB962C8B-B14F-4D97-AF65-F5344CB8AC3E}">
        <p14:creationId xmlns:p14="http://schemas.microsoft.com/office/powerpoint/2010/main" val="167627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A55955-FAF2-4CFD-E0EA-ED8EDBB07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99" y="643467"/>
            <a:ext cx="3581401" cy="5571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9534D0-AA7B-E3C0-8E32-C5978E0C9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747572"/>
            <a:ext cx="5291667" cy="5362855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223637A-EA64-D10A-1D50-EB27401CA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2" y="5559760"/>
            <a:ext cx="1383957" cy="1101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079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4B9533-3632-88F0-63CD-99FE00350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871" y="643467"/>
            <a:ext cx="3754857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734390-B67C-D578-CCB0-75A5E9991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783166"/>
            <a:ext cx="5291667" cy="5291667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FCD3460-0A92-A989-75F1-76CD02E0B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71" y="5139838"/>
            <a:ext cx="1947147" cy="1596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708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B5EC35-A022-2BAE-9DB5-0FB215B30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872" y="1112293"/>
            <a:ext cx="4201486" cy="4633414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F2AE83E-523A-5BA9-26BA-82A074F374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707" y="4664232"/>
            <a:ext cx="1947147" cy="1596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944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ACABF6-6EF2-C425-1E0C-8DD931112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010" y="2357434"/>
            <a:ext cx="2607544" cy="410797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22E4917-6DF1-4F92-01B6-10B11414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42616D-85D1-E3DA-1FDA-659546FBC1BE}"/>
              </a:ext>
            </a:extLst>
          </p:cNvPr>
          <p:cNvSpPr txBox="1"/>
          <p:nvPr/>
        </p:nvSpPr>
        <p:spPr>
          <a:xfrm rot="19853345">
            <a:off x="559948" y="2908050"/>
            <a:ext cx="32259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DR. B’S NUGGETS</a:t>
            </a:r>
            <a:endParaRPr lang="en-US" sz="4400" dirty="0"/>
          </a:p>
        </p:txBody>
      </p:sp>
      <p:pic>
        <p:nvPicPr>
          <p:cNvPr id="14" name="Content Placeholder 13" descr="A close up of a logo&#10;&#10;Description automatically generated">
            <a:extLst>
              <a:ext uri="{FF2B5EF4-FFF2-40B4-BE49-F238E27FC236}">
                <a16:creationId xmlns:a16="http://schemas.microsoft.com/office/drawing/2014/main" id="{39EFB03B-C2D0-76DB-2E39-0CD82DAE5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070" y="4411422"/>
            <a:ext cx="1870057" cy="182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101A41-C830-1C1C-9329-606A3E7BA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503" y="500194"/>
            <a:ext cx="38718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2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E80C4A-55A6-F4E5-2A65-791602AD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will spending our time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3335E0-FF52-9219-9C27-0041237400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Laugh</a:t>
            </a:r>
          </a:p>
          <a:p>
            <a:r>
              <a:rPr lang="en-US" sz="4000" dirty="0"/>
              <a:t>Learn</a:t>
            </a:r>
          </a:p>
          <a:p>
            <a:r>
              <a:rPr lang="en-US" sz="4000" dirty="0"/>
              <a:t>Laugh</a:t>
            </a:r>
          </a:p>
          <a:p>
            <a:r>
              <a:rPr lang="en-US" sz="4000" dirty="0"/>
              <a:t>Enter the Good Year Group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3CE957B-8F53-6F80-9E54-AA17E7CDD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978" y="3891805"/>
            <a:ext cx="1947147" cy="1596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16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2DC8A0-62EA-5648-C634-57CBEB0CB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CONFIDENCE IS ALWAYS FOUND BUT NEVER LOST.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7899F2-E1CF-4B95-D3D8-2B451E6E0EDE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DB57E2-4905-7764-CC46-EBFDA3D0F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/>
              <a:t>-Dr. B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FA269E7-7E34-4376-4C1B-89B54D8C98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978" y="3891805"/>
            <a:ext cx="1947147" cy="1596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401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3F241-43C6-A196-3627-A8296295E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219200"/>
            <a:ext cx="8825658" cy="2677648"/>
          </a:xfrm>
        </p:spPr>
        <p:txBody>
          <a:bodyPr>
            <a:normAutofit/>
          </a:bodyPr>
          <a:lstStyle/>
          <a:p>
            <a:r>
              <a:rPr lang="en-US" dirty="0"/>
              <a:t>ROCK, PAPER, SCISSORS AND CHEERLEADER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D68A7-B2B0-EE45-B842-8063786D50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8E50968-FDEF-FB83-D089-21F5C1D21A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486" y="332609"/>
            <a:ext cx="1947147" cy="1596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44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24D3-C332-C1B0-83F0-F2B9CF91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F93D7-EEE3-9BF7-4077-AC515CEF75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was your First reaction when I told you what we are doing?</a:t>
            </a:r>
          </a:p>
          <a:p>
            <a:r>
              <a:rPr lang="en-US" sz="3200" dirty="0"/>
              <a:t>Competitors</a:t>
            </a:r>
          </a:p>
          <a:p>
            <a:r>
              <a:rPr lang="en-US" sz="3200" dirty="0"/>
              <a:t>Cheerleaders </a:t>
            </a:r>
          </a:p>
          <a:p>
            <a:r>
              <a:rPr lang="en-US" sz="3200" dirty="0"/>
              <a:t>Blend into the group</a:t>
            </a:r>
          </a:p>
          <a:p>
            <a:r>
              <a:rPr lang="en-US" sz="3200" dirty="0"/>
              <a:t>Hype man/woman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E8C572A-1F48-ECE9-C105-5CB7AED49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452" y="4421133"/>
            <a:ext cx="1947147" cy="1596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38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2136042-6F9E-5FCD-4B0A-CD21BAD580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7" b="13137"/>
          <a:stretch/>
        </p:blipFill>
        <p:spPr bwMode="auto">
          <a:xfrm>
            <a:off x="94613" y="168175"/>
            <a:ext cx="12191980" cy="6857990"/>
          </a:xfrm>
          <a:prstGeom prst="rect">
            <a:avLst/>
          </a:prstGeom>
          <a:noFill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2D868A5-9AE6-E04C-4251-15173D16D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419" y="345594"/>
            <a:ext cx="8689976" cy="26262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PERSPECTIVE</a:t>
            </a:r>
            <a:br>
              <a:rPr lang="en-US" sz="4800" b="1" dirty="0"/>
            </a:br>
            <a:r>
              <a:rPr lang="en-US" sz="4800" b="1" dirty="0"/>
              <a:t>	</a:t>
            </a:r>
            <a:r>
              <a:rPr lang="en-US" sz="4800" dirty="0"/>
              <a:t>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21932-540C-5D9B-85F6-51CD5DF03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1012" y="2857501"/>
            <a:ext cx="8689976" cy="313339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5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EXPECTATION</a:t>
            </a:r>
          </a:p>
          <a:p>
            <a:endParaRPr lang="en-US" sz="5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5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emotions</a:t>
            </a:r>
          </a:p>
          <a:p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04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77A8-2C33-CAB4-E413-A7061D98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PERSPECTIVE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C0F8AB0-68D4-80D0-FAB1-205B7C2E6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978" y="3891805"/>
            <a:ext cx="1947147" cy="159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6;p8">
            <a:extLst>
              <a:ext uri="{FF2B5EF4-FFF2-40B4-BE49-F238E27FC236}">
                <a16:creationId xmlns:a16="http://schemas.microsoft.com/office/drawing/2014/main" id="{76CE2AC2-4BCD-90D7-8192-6B7A24D0AEA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77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198A8B-93BB-F36D-32A5-B3AAF61F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EXPECTATIONS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4CC218E-84B1-24AE-AD2B-D496C55C0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978" y="3891805"/>
            <a:ext cx="1947147" cy="159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7;p11">
            <a:extLst>
              <a:ext uri="{FF2B5EF4-FFF2-40B4-BE49-F238E27FC236}">
                <a16:creationId xmlns:a16="http://schemas.microsoft.com/office/drawing/2014/main" id="{0698F720-0A2A-D893-8893-6B4F9BEBB56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CEEF0-29C2-BD70-B637-DF773F5CB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Google Shape;63;p9">
            <a:extLst>
              <a:ext uri="{FF2B5EF4-FFF2-40B4-BE49-F238E27FC236}">
                <a16:creationId xmlns:a16="http://schemas.microsoft.com/office/drawing/2014/main" id="{FC26498F-4CDF-17E3-38A6-2C90FC0EDB7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21988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{9758B971-C603-8B42-B4C7-580A0BAEB26A}tf10001073</Template>
  <TotalTime>4126</TotalTime>
  <Words>87</Words>
  <Application>Microsoft Office PowerPoint</Application>
  <PresentationFormat>Widescreen</PresentationFormat>
  <Paragraphs>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Tw Cen MT</vt:lpstr>
      <vt:lpstr>Droplet</vt:lpstr>
      <vt:lpstr>“Breakfast at tiffany’s”</vt:lpstr>
      <vt:lpstr>How we will spending our time</vt:lpstr>
      <vt:lpstr>CONFIDENCE IS ALWAYS FOUND BUT NEVER LOST.</vt:lpstr>
      <vt:lpstr>ROCK, PAPER, SCISSORS AND CHEERLEADER</vt:lpstr>
      <vt:lpstr>WHO ARE YOU??</vt:lpstr>
      <vt:lpstr>PERSPECTIVE   </vt:lpstr>
      <vt:lpstr>PERSPECTIVE</vt:lpstr>
      <vt:lpstr>EXPECTATIONS</vt:lpstr>
      <vt:lpstr>PowerPoint Presentation</vt:lpstr>
      <vt:lpstr>EMOTIONS</vt:lpstr>
      <vt:lpstr>PowerPoint Presentation</vt:lpstr>
      <vt:lpstr>AND NOW WHAT!!!!??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ROCK, PAPER, SCISSORS AND CHEERLEADER</dc:title>
  <dc:creator>Wendy Borlabi</dc:creator>
  <cp:lastModifiedBy>Vicki Virgin</cp:lastModifiedBy>
  <cp:revision>12</cp:revision>
  <dcterms:created xsi:type="dcterms:W3CDTF">2022-10-30T02:29:42Z</dcterms:created>
  <dcterms:modified xsi:type="dcterms:W3CDTF">2023-09-26T15:56:16Z</dcterms:modified>
</cp:coreProperties>
</file>