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36"/>
  </p:notesMasterIdLst>
  <p:sldIdLst>
    <p:sldId id="275" r:id="rId2"/>
    <p:sldId id="2145706725" r:id="rId3"/>
    <p:sldId id="2145706715" r:id="rId4"/>
    <p:sldId id="266" r:id="rId5"/>
    <p:sldId id="360" r:id="rId6"/>
    <p:sldId id="313" r:id="rId7"/>
    <p:sldId id="324" r:id="rId8"/>
    <p:sldId id="325" r:id="rId9"/>
    <p:sldId id="326" r:id="rId10"/>
    <p:sldId id="327" r:id="rId11"/>
    <p:sldId id="284" r:id="rId12"/>
    <p:sldId id="330" r:id="rId13"/>
    <p:sldId id="331" r:id="rId14"/>
    <p:sldId id="332" r:id="rId15"/>
    <p:sldId id="2145706532" r:id="rId16"/>
    <p:sldId id="351" r:id="rId17"/>
    <p:sldId id="279" r:id="rId18"/>
    <p:sldId id="2145706726" r:id="rId19"/>
    <p:sldId id="2145706735" r:id="rId20"/>
    <p:sldId id="359" r:id="rId21"/>
    <p:sldId id="371" r:id="rId22"/>
    <p:sldId id="2145706533" r:id="rId23"/>
    <p:sldId id="2145706534" r:id="rId24"/>
    <p:sldId id="2145706545" r:id="rId25"/>
    <p:sldId id="10647" r:id="rId26"/>
    <p:sldId id="2145706727" r:id="rId27"/>
    <p:sldId id="2145706728" r:id="rId28"/>
    <p:sldId id="2145706729" r:id="rId29"/>
    <p:sldId id="2145706730" r:id="rId30"/>
    <p:sldId id="2145706731" r:id="rId31"/>
    <p:sldId id="2145706732" r:id="rId32"/>
    <p:sldId id="2145706733" r:id="rId33"/>
    <p:sldId id="2145706734" r:id="rId34"/>
    <p:sldId id="283" r:id="rId35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3297307-5E20-3A40-AC6A-F3ABACD9BFD1}">
          <p14:sldIdLst>
            <p14:sldId id="275"/>
            <p14:sldId id="2145706725"/>
            <p14:sldId id="2145706715"/>
            <p14:sldId id="266"/>
            <p14:sldId id="360"/>
            <p14:sldId id="313"/>
            <p14:sldId id="324"/>
            <p14:sldId id="325"/>
            <p14:sldId id="326"/>
            <p14:sldId id="327"/>
            <p14:sldId id="284"/>
            <p14:sldId id="330"/>
            <p14:sldId id="331"/>
            <p14:sldId id="332"/>
            <p14:sldId id="2145706532"/>
            <p14:sldId id="351"/>
            <p14:sldId id="279"/>
            <p14:sldId id="2145706726"/>
            <p14:sldId id="2145706735"/>
            <p14:sldId id="359"/>
            <p14:sldId id="371"/>
            <p14:sldId id="2145706533"/>
            <p14:sldId id="2145706534"/>
            <p14:sldId id="2145706545"/>
            <p14:sldId id="10647"/>
            <p14:sldId id="2145706727"/>
            <p14:sldId id="2145706728"/>
            <p14:sldId id="2145706729"/>
            <p14:sldId id="2145706730"/>
            <p14:sldId id="2145706731"/>
            <p14:sldId id="2145706732"/>
            <p14:sldId id="2145706733"/>
            <p14:sldId id="2145706734"/>
            <p14:sldId id="2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91409B5-A901-7268-30DA-32EC59FEBC6C}" name="Hereford, Sarah" initials="HS" userId="S::sarah.hereford@dhg.com::3ef0d2f0-139e-447f-80cc-e2e3227492b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C9C8"/>
    <a:srgbClr val="ACAFAF"/>
    <a:srgbClr val="C93339"/>
    <a:srgbClr val="606264"/>
    <a:srgbClr val="BA2425"/>
    <a:srgbClr val="D42B1E"/>
    <a:srgbClr val="DFE1DD"/>
    <a:srgbClr val="CB2026"/>
    <a:srgbClr val="FF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EBC6C9-0719-4F75-B379-C48A1B864DE1}" v="23" dt="2024-01-31T18:50:48.6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947" autoAdjust="0"/>
    <p:restoredTop sz="78261" autoAdjust="0"/>
  </p:normalViewPr>
  <p:slideViewPr>
    <p:cSldViewPr snapToGrid="0">
      <p:cViewPr varScale="1">
        <p:scale>
          <a:sx n="86" d="100"/>
          <a:sy n="8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8/10/relationships/authors" Target="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e, Richard" userId="e6c4d4e8-4483-412a-91b0-7fdf0989912c" providerId="ADAL" clId="{88558EEC-CB3C-4575-9EAA-151E3516200F}"/>
    <pc:docChg chg="undo custSel addSld delSld modSld modSection">
      <pc:chgData name="Cole, Richard" userId="e6c4d4e8-4483-412a-91b0-7fdf0989912c" providerId="ADAL" clId="{88558EEC-CB3C-4575-9EAA-151E3516200F}" dt="2022-06-30T15:49:05.948" v="732" actId="20577"/>
      <pc:docMkLst>
        <pc:docMk/>
      </pc:docMkLst>
      <pc:sldChg chg="modSp mod">
        <pc:chgData name="Cole, Richard" userId="e6c4d4e8-4483-412a-91b0-7fdf0989912c" providerId="ADAL" clId="{88558EEC-CB3C-4575-9EAA-151E3516200F}" dt="2022-06-30T15:49:05.948" v="732" actId="20577"/>
        <pc:sldMkLst>
          <pc:docMk/>
          <pc:sldMk cId="3369498322" sldId="266"/>
        </pc:sldMkLst>
        <pc:spChg chg="mod">
          <ac:chgData name="Cole, Richard" userId="e6c4d4e8-4483-412a-91b0-7fdf0989912c" providerId="ADAL" clId="{88558EEC-CB3C-4575-9EAA-151E3516200F}" dt="2022-06-30T15:49:05.948" v="732" actId="20577"/>
          <ac:spMkLst>
            <pc:docMk/>
            <pc:sldMk cId="3369498322" sldId="266"/>
            <ac:spMk id="21" creationId="{F2ACA278-E733-6DF3-6879-3225C98C7483}"/>
          </ac:spMkLst>
        </pc:spChg>
      </pc:sldChg>
      <pc:sldChg chg="modSp mod">
        <pc:chgData name="Cole, Richard" userId="e6c4d4e8-4483-412a-91b0-7fdf0989912c" providerId="ADAL" clId="{88558EEC-CB3C-4575-9EAA-151E3516200F}" dt="2022-06-30T15:01:18.108" v="99" actId="20577"/>
        <pc:sldMkLst>
          <pc:docMk/>
          <pc:sldMk cId="871558550" sldId="269"/>
        </pc:sldMkLst>
        <pc:spChg chg="mod">
          <ac:chgData name="Cole, Richard" userId="e6c4d4e8-4483-412a-91b0-7fdf0989912c" providerId="ADAL" clId="{88558EEC-CB3C-4575-9EAA-151E3516200F}" dt="2022-06-30T15:00:31.038" v="2" actId="20577"/>
          <ac:spMkLst>
            <pc:docMk/>
            <pc:sldMk cId="871558550" sldId="269"/>
            <ac:spMk id="24" creationId="{107D09E1-9006-E1AE-8CFD-B67D598D125D}"/>
          </ac:spMkLst>
        </pc:spChg>
        <pc:spChg chg="mod">
          <ac:chgData name="Cole, Richard" userId="e6c4d4e8-4483-412a-91b0-7fdf0989912c" providerId="ADAL" clId="{88558EEC-CB3C-4575-9EAA-151E3516200F}" dt="2022-06-30T15:01:18.108" v="99" actId="20577"/>
          <ac:spMkLst>
            <pc:docMk/>
            <pc:sldMk cId="871558550" sldId="269"/>
            <ac:spMk id="25" creationId="{B15450B9-2C56-47F2-945D-695908AD35D4}"/>
          </ac:spMkLst>
        </pc:spChg>
      </pc:sldChg>
      <pc:sldChg chg="modSp mod">
        <pc:chgData name="Cole, Richard" userId="e6c4d4e8-4483-412a-91b0-7fdf0989912c" providerId="ADAL" clId="{88558EEC-CB3C-4575-9EAA-151E3516200F}" dt="2022-06-30T15:08:03.261" v="100" actId="115"/>
        <pc:sldMkLst>
          <pc:docMk/>
          <pc:sldMk cId="2547646696" sldId="295"/>
        </pc:sldMkLst>
        <pc:spChg chg="mod">
          <ac:chgData name="Cole, Richard" userId="e6c4d4e8-4483-412a-91b0-7fdf0989912c" providerId="ADAL" clId="{88558EEC-CB3C-4575-9EAA-151E3516200F}" dt="2022-06-30T15:08:03.261" v="100" actId="115"/>
          <ac:spMkLst>
            <pc:docMk/>
            <pc:sldMk cId="2547646696" sldId="295"/>
            <ac:spMk id="5" creationId="{7FA810AE-F60C-4120-998A-8FB18224505D}"/>
          </ac:spMkLst>
        </pc:spChg>
      </pc:sldChg>
      <pc:sldChg chg="del">
        <pc:chgData name="Cole, Richard" userId="e6c4d4e8-4483-412a-91b0-7fdf0989912c" providerId="ADAL" clId="{88558EEC-CB3C-4575-9EAA-151E3516200F}" dt="2022-06-30T15:48:45.839" v="716" actId="47"/>
        <pc:sldMkLst>
          <pc:docMk/>
          <pc:sldMk cId="693584993" sldId="318"/>
        </pc:sldMkLst>
      </pc:sldChg>
      <pc:sldChg chg="modSp mod">
        <pc:chgData name="Cole, Richard" userId="e6c4d4e8-4483-412a-91b0-7fdf0989912c" providerId="ADAL" clId="{88558EEC-CB3C-4575-9EAA-151E3516200F}" dt="2022-06-30T15:10:57.277" v="171" actId="20577"/>
        <pc:sldMkLst>
          <pc:docMk/>
          <pc:sldMk cId="364787068" sldId="323"/>
        </pc:sldMkLst>
        <pc:spChg chg="mod">
          <ac:chgData name="Cole, Richard" userId="e6c4d4e8-4483-412a-91b0-7fdf0989912c" providerId="ADAL" clId="{88558EEC-CB3C-4575-9EAA-151E3516200F}" dt="2022-06-30T15:10:57.277" v="171" actId="20577"/>
          <ac:spMkLst>
            <pc:docMk/>
            <pc:sldMk cId="364787068" sldId="323"/>
            <ac:spMk id="4" creationId="{557BAF9B-B4B2-4DD9-9B48-9EC7CB791D3A}"/>
          </ac:spMkLst>
        </pc:spChg>
      </pc:sldChg>
      <pc:sldChg chg="modSp mod">
        <pc:chgData name="Cole, Richard" userId="e6c4d4e8-4483-412a-91b0-7fdf0989912c" providerId="ADAL" clId="{88558EEC-CB3C-4575-9EAA-151E3516200F}" dt="2022-06-30T15:48:54.957" v="724" actId="20577"/>
        <pc:sldMkLst>
          <pc:docMk/>
          <pc:sldMk cId="2383186167" sldId="325"/>
        </pc:sldMkLst>
        <pc:spChg chg="mod">
          <ac:chgData name="Cole, Richard" userId="e6c4d4e8-4483-412a-91b0-7fdf0989912c" providerId="ADAL" clId="{88558EEC-CB3C-4575-9EAA-151E3516200F}" dt="2022-06-30T15:48:54.957" v="724" actId="20577"/>
          <ac:spMkLst>
            <pc:docMk/>
            <pc:sldMk cId="2383186167" sldId="325"/>
            <ac:spMk id="2" creationId="{EDD760FD-B11C-8518-2D35-8107CA86FDBF}"/>
          </ac:spMkLst>
        </pc:spChg>
      </pc:sldChg>
      <pc:sldChg chg="delSp modSp mod">
        <pc:chgData name="Cole, Richard" userId="e6c4d4e8-4483-412a-91b0-7fdf0989912c" providerId="ADAL" clId="{88558EEC-CB3C-4575-9EAA-151E3516200F}" dt="2022-06-30T15:45:30.803" v="715" actId="20577"/>
        <pc:sldMkLst>
          <pc:docMk/>
          <pc:sldMk cId="2043419160" sldId="326"/>
        </pc:sldMkLst>
        <pc:spChg chg="mod">
          <ac:chgData name="Cole, Richard" userId="e6c4d4e8-4483-412a-91b0-7fdf0989912c" providerId="ADAL" clId="{88558EEC-CB3C-4575-9EAA-151E3516200F}" dt="2022-06-30T15:45:30.803" v="715" actId="20577"/>
          <ac:spMkLst>
            <pc:docMk/>
            <pc:sldMk cId="2043419160" sldId="326"/>
            <ac:spMk id="2" creationId="{D32B8823-0D96-4538-B4DE-824E561A0478}"/>
          </ac:spMkLst>
        </pc:spChg>
        <pc:spChg chg="mod">
          <ac:chgData name="Cole, Richard" userId="e6c4d4e8-4483-412a-91b0-7fdf0989912c" providerId="ADAL" clId="{88558EEC-CB3C-4575-9EAA-151E3516200F}" dt="2022-06-30T15:29:30.011" v="496" actId="1076"/>
          <ac:spMkLst>
            <pc:docMk/>
            <pc:sldMk cId="2043419160" sldId="326"/>
            <ac:spMk id="4" creationId="{557BAF9B-B4B2-4DD9-9B48-9EC7CB791D3A}"/>
          </ac:spMkLst>
        </pc:spChg>
        <pc:spChg chg="del">
          <ac:chgData name="Cole, Richard" userId="e6c4d4e8-4483-412a-91b0-7fdf0989912c" providerId="ADAL" clId="{88558EEC-CB3C-4575-9EAA-151E3516200F}" dt="2022-06-30T15:17:24.118" v="210" actId="478"/>
          <ac:spMkLst>
            <pc:docMk/>
            <pc:sldMk cId="2043419160" sldId="326"/>
            <ac:spMk id="5" creationId="{05B6A19A-1058-4743-A3AD-7F1CEE632851}"/>
          </ac:spMkLst>
        </pc:spChg>
      </pc:sldChg>
      <pc:sldChg chg="addSp delSp modSp new mod">
        <pc:chgData name="Cole, Richard" userId="e6c4d4e8-4483-412a-91b0-7fdf0989912c" providerId="ADAL" clId="{88558EEC-CB3C-4575-9EAA-151E3516200F}" dt="2022-06-30T15:44:42.817" v="703" actId="1076"/>
        <pc:sldMkLst>
          <pc:docMk/>
          <pc:sldMk cId="2332467907" sldId="331"/>
        </pc:sldMkLst>
        <pc:spChg chg="mod">
          <ac:chgData name="Cole, Richard" userId="e6c4d4e8-4483-412a-91b0-7fdf0989912c" providerId="ADAL" clId="{88558EEC-CB3C-4575-9EAA-151E3516200F}" dt="2022-06-30T15:44:42.817" v="703" actId="1076"/>
          <ac:spMkLst>
            <pc:docMk/>
            <pc:sldMk cId="2332467907" sldId="331"/>
            <ac:spMk id="2" creationId="{944E041A-31E8-416A-B36E-0CC40E56F530}"/>
          </ac:spMkLst>
        </pc:spChg>
        <pc:spChg chg="mod">
          <ac:chgData name="Cole, Richard" userId="e6c4d4e8-4483-412a-91b0-7fdf0989912c" providerId="ADAL" clId="{88558EEC-CB3C-4575-9EAA-151E3516200F}" dt="2022-06-30T15:44:37.689" v="702" actId="1076"/>
          <ac:spMkLst>
            <pc:docMk/>
            <pc:sldMk cId="2332467907" sldId="331"/>
            <ac:spMk id="4" creationId="{2E7696A6-3BEC-4D96-8958-3DDF62A87982}"/>
          </ac:spMkLst>
        </pc:spChg>
        <pc:graphicFrameChg chg="add del mod">
          <ac:chgData name="Cole, Richard" userId="e6c4d4e8-4483-412a-91b0-7fdf0989912c" providerId="ADAL" clId="{88558EEC-CB3C-4575-9EAA-151E3516200F}" dt="2022-06-30T15:39:25.534" v="667" actId="478"/>
          <ac:graphicFrameMkLst>
            <pc:docMk/>
            <pc:sldMk cId="2332467907" sldId="331"/>
            <ac:graphicFrameMk id="5" creationId="{9F0C60B0-A254-4F3B-B456-A27EF3F686BC}"/>
          </ac:graphicFrameMkLst>
        </pc:graphicFrameChg>
      </pc:sldChg>
      <pc:sldChg chg="add del">
        <pc:chgData name="Cole, Richard" userId="e6c4d4e8-4483-412a-91b0-7fdf0989912c" providerId="ADAL" clId="{88558EEC-CB3C-4575-9EAA-151E3516200F}" dt="2022-06-30T15:37:46.120" v="599"/>
        <pc:sldMkLst>
          <pc:docMk/>
          <pc:sldMk cId="4126765973" sldId="332"/>
        </pc:sldMkLst>
      </pc:sldChg>
    </pc:docChg>
  </pc:docChgLst>
  <pc:docChgLst>
    <pc:chgData name="Rivera, Nick" userId="c9a307a1-0818-4b1d-a17d-c46342a67ea9" providerId="ADAL" clId="{BBF05E4D-8621-4494-AB7F-9595A03F9524}"/>
    <pc:docChg chg="undo redo custSel addSld delSld modSld sldOrd modSection">
      <pc:chgData name="Rivera, Nick" userId="c9a307a1-0818-4b1d-a17d-c46342a67ea9" providerId="ADAL" clId="{BBF05E4D-8621-4494-AB7F-9595A03F9524}" dt="2022-10-07T03:47:56.537" v="2266" actId="313"/>
      <pc:docMkLst>
        <pc:docMk/>
      </pc:docMkLst>
      <pc:sldChg chg="addSp delSp modSp mod">
        <pc:chgData name="Rivera, Nick" userId="c9a307a1-0818-4b1d-a17d-c46342a67ea9" providerId="ADAL" clId="{BBF05E4D-8621-4494-AB7F-9595A03F9524}" dt="2022-10-07T03:40:00.987" v="2118" actId="20577"/>
        <pc:sldMkLst>
          <pc:docMk/>
          <pc:sldMk cId="3369498322" sldId="266"/>
        </pc:sldMkLst>
        <pc:spChg chg="add del mod">
          <ac:chgData name="Rivera, Nick" userId="c9a307a1-0818-4b1d-a17d-c46342a67ea9" providerId="ADAL" clId="{BBF05E4D-8621-4494-AB7F-9595A03F9524}" dt="2022-10-06T04:06:09.571" v="763" actId="478"/>
          <ac:spMkLst>
            <pc:docMk/>
            <pc:sldMk cId="3369498322" sldId="266"/>
            <ac:spMk id="3" creationId="{C23A0ADF-B80A-426A-BF6C-35F039BF9058}"/>
          </ac:spMkLst>
        </pc:spChg>
        <pc:spChg chg="del mod">
          <ac:chgData name="Rivera, Nick" userId="c9a307a1-0818-4b1d-a17d-c46342a67ea9" providerId="ADAL" clId="{BBF05E4D-8621-4494-AB7F-9595A03F9524}" dt="2022-10-06T04:06:07.027" v="762" actId="478"/>
          <ac:spMkLst>
            <pc:docMk/>
            <pc:sldMk cId="3369498322" sldId="266"/>
            <ac:spMk id="21" creationId="{F2ACA278-E733-6DF3-6879-3225C98C7483}"/>
          </ac:spMkLst>
        </pc:spChg>
        <pc:spChg chg="add mod">
          <ac:chgData name="Rivera, Nick" userId="c9a307a1-0818-4b1d-a17d-c46342a67ea9" providerId="ADAL" clId="{BBF05E4D-8621-4494-AB7F-9595A03F9524}" dt="2022-10-06T04:15:43.371" v="888"/>
          <ac:spMkLst>
            <pc:docMk/>
            <pc:sldMk cId="3369498322" sldId="266"/>
            <ac:spMk id="24" creationId="{54E695A2-F208-4423-BBF5-7C96FB4B9273}"/>
          </ac:spMkLst>
        </pc:spChg>
        <pc:spChg chg="del topLvl">
          <ac:chgData name="Rivera, Nick" userId="c9a307a1-0818-4b1d-a17d-c46342a67ea9" providerId="ADAL" clId="{BBF05E4D-8621-4494-AB7F-9595A03F9524}" dt="2022-10-06T00:05:24.294" v="268" actId="478"/>
          <ac:spMkLst>
            <pc:docMk/>
            <pc:sldMk cId="3369498322" sldId="266"/>
            <ac:spMk id="24" creationId="{73EB1329-B2E0-49E4-A9AA-12717301B5FF}"/>
          </ac:spMkLst>
        </pc:spChg>
        <pc:spChg chg="add del mod">
          <ac:chgData name="Rivera, Nick" userId="c9a307a1-0818-4b1d-a17d-c46342a67ea9" providerId="ADAL" clId="{BBF05E4D-8621-4494-AB7F-9595A03F9524}" dt="2022-10-06T00:03:58.994" v="240" actId="478"/>
          <ac:spMkLst>
            <pc:docMk/>
            <pc:sldMk cId="3369498322" sldId="266"/>
            <ac:spMk id="26" creationId="{7908FE05-6898-497D-9FAD-9CA604216EFF}"/>
          </ac:spMkLst>
        </pc:spChg>
        <pc:spChg chg="add mod">
          <ac:chgData name="Rivera, Nick" userId="c9a307a1-0818-4b1d-a17d-c46342a67ea9" providerId="ADAL" clId="{BBF05E4D-8621-4494-AB7F-9595A03F9524}" dt="2022-10-06T04:18:58.817" v="981" actId="20577"/>
          <ac:spMkLst>
            <pc:docMk/>
            <pc:sldMk cId="3369498322" sldId="266"/>
            <ac:spMk id="27" creationId="{B67F9D1B-A419-4A0B-AED8-7C9FF29ED219}"/>
          </ac:spMkLst>
        </pc:spChg>
        <pc:spChg chg="add mod">
          <ac:chgData name="Rivera, Nick" userId="c9a307a1-0818-4b1d-a17d-c46342a67ea9" providerId="ADAL" clId="{BBF05E4D-8621-4494-AB7F-9595A03F9524}" dt="2022-10-06T04:15:55.922" v="890" actId="27636"/>
          <ac:spMkLst>
            <pc:docMk/>
            <pc:sldMk cId="3369498322" sldId="266"/>
            <ac:spMk id="28" creationId="{F3DD79F9-CE22-49B6-BF9C-12870DA5C7C0}"/>
          </ac:spMkLst>
        </pc:spChg>
        <pc:spChg chg="add mod">
          <ac:chgData name="Rivera, Nick" userId="c9a307a1-0818-4b1d-a17d-c46342a67ea9" providerId="ADAL" clId="{BBF05E4D-8621-4494-AB7F-9595A03F9524}" dt="2022-10-06T04:59:44.434" v="1590" actId="20577"/>
          <ac:spMkLst>
            <pc:docMk/>
            <pc:sldMk cId="3369498322" sldId="266"/>
            <ac:spMk id="30" creationId="{509DB9D5-910C-4421-A151-5D0ACDB4CB2C}"/>
          </ac:spMkLst>
        </pc:spChg>
        <pc:spChg chg="add mod">
          <ac:chgData name="Rivera, Nick" userId="c9a307a1-0818-4b1d-a17d-c46342a67ea9" providerId="ADAL" clId="{BBF05E4D-8621-4494-AB7F-9595A03F9524}" dt="2022-10-06T04:15:35.317" v="887"/>
          <ac:spMkLst>
            <pc:docMk/>
            <pc:sldMk cId="3369498322" sldId="266"/>
            <ac:spMk id="31" creationId="{C0924F6E-53D0-41BA-93A6-8F65C67E92CA}"/>
          </ac:spMkLst>
        </pc:spChg>
        <pc:spChg chg="mod">
          <ac:chgData name="Rivera, Nick" userId="c9a307a1-0818-4b1d-a17d-c46342a67ea9" providerId="ADAL" clId="{BBF05E4D-8621-4494-AB7F-9595A03F9524}" dt="2022-10-06T04:15:00.318" v="857"/>
          <ac:spMkLst>
            <pc:docMk/>
            <pc:sldMk cId="3369498322" sldId="266"/>
            <ac:spMk id="33" creationId="{EF4BA6A8-C789-4FFE-9107-68200494403A}"/>
          </ac:spMkLst>
        </pc:spChg>
        <pc:spChg chg="add mod">
          <ac:chgData name="Rivera, Nick" userId="c9a307a1-0818-4b1d-a17d-c46342a67ea9" providerId="ADAL" clId="{BBF05E4D-8621-4494-AB7F-9595A03F9524}" dt="2022-10-07T03:40:00.987" v="2118" actId="20577"/>
          <ac:spMkLst>
            <pc:docMk/>
            <pc:sldMk cId="3369498322" sldId="266"/>
            <ac:spMk id="35" creationId="{FC12F3AC-3303-408C-AD95-1D1EF7E8C146}"/>
          </ac:spMkLst>
        </pc:spChg>
        <pc:grpChg chg="del">
          <ac:chgData name="Rivera, Nick" userId="c9a307a1-0818-4b1d-a17d-c46342a67ea9" providerId="ADAL" clId="{BBF05E4D-8621-4494-AB7F-9595A03F9524}" dt="2022-10-06T00:05:23.224" v="267" actId="478"/>
          <ac:grpSpMkLst>
            <pc:docMk/>
            <pc:sldMk cId="3369498322" sldId="266"/>
            <ac:grpSpMk id="23" creationId="{81EFFB89-4125-46B6-AB62-A442524F1DEA}"/>
          </ac:grpSpMkLst>
        </pc:grpChg>
        <pc:grpChg chg="add mod">
          <ac:chgData name="Rivera, Nick" userId="c9a307a1-0818-4b1d-a17d-c46342a67ea9" providerId="ADAL" clId="{BBF05E4D-8621-4494-AB7F-9595A03F9524}" dt="2022-10-06T04:15:20" v="886" actId="1076"/>
          <ac:grpSpMkLst>
            <pc:docMk/>
            <pc:sldMk cId="3369498322" sldId="266"/>
            <ac:grpSpMk id="32" creationId="{678D73AD-3AE3-4BD7-8CE2-0C7E421AF24A}"/>
          </ac:grpSpMkLst>
        </pc:grpChg>
        <pc:cxnChg chg="del topLvl">
          <ac:chgData name="Rivera, Nick" userId="c9a307a1-0818-4b1d-a17d-c46342a67ea9" providerId="ADAL" clId="{BBF05E4D-8621-4494-AB7F-9595A03F9524}" dt="2022-10-06T00:05:23.224" v="267" actId="478"/>
          <ac:cxnSpMkLst>
            <pc:docMk/>
            <pc:sldMk cId="3369498322" sldId="266"/>
            <ac:cxnSpMk id="25" creationId="{63429360-DA4B-43B3-A517-CEA8BA0B1E5F}"/>
          </ac:cxnSpMkLst>
        </pc:cxnChg>
        <pc:cxnChg chg="mod">
          <ac:chgData name="Rivera, Nick" userId="c9a307a1-0818-4b1d-a17d-c46342a67ea9" providerId="ADAL" clId="{BBF05E4D-8621-4494-AB7F-9595A03F9524}" dt="2022-10-06T04:15:00.318" v="857"/>
          <ac:cxnSpMkLst>
            <pc:docMk/>
            <pc:sldMk cId="3369498322" sldId="266"/>
            <ac:cxnSpMk id="34" creationId="{BE911566-4E92-4D9A-B427-11B6DE51EDDF}"/>
          </ac:cxnSpMkLst>
        </pc:cxnChg>
      </pc:sldChg>
      <pc:sldChg chg="add ord">
        <pc:chgData name="Rivera, Nick" userId="c9a307a1-0818-4b1d-a17d-c46342a67ea9" providerId="ADAL" clId="{BBF05E4D-8621-4494-AB7F-9595A03F9524}" dt="2022-10-06T04:05:40.372" v="759"/>
        <pc:sldMkLst>
          <pc:docMk/>
          <pc:sldMk cId="132693430" sldId="268"/>
        </pc:sldMkLst>
      </pc:sldChg>
      <pc:sldChg chg="addSp modSp mod">
        <pc:chgData name="Rivera, Nick" userId="c9a307a1-0818-4b1d-a17d-c46342a67ea9" providerId="ADAL" clId="{BBF05E4D-8621-4494-AB7F-9595A03F9524}" dt="2022-10-06T04:55:47.622" v="1568" actId="255"/>
        <pc:sldMkLst>
          <pc:docMk/>
          <pc:sldMk cId="871558550" sldId="269"/>
        </pc:sldMkLst>
        <pc:spChg chg="mod">
          <ac:chgData name="Rivera, Nick" userId="c9a307a1-0818-4b1d-a17d-c46342a67ea9" providerId="ADAL" clId="{BBF05E4D-8621-4494-AB7F-9595A03F9524}" dt="2022-10-06T04:55:47.622" v="1568" actId="255"/>
          <ac:spMkLst>
            <pc:docMk/>
            <pc:sldMk cId="871558550" sldId="269"/>
            <ac:spMk id="9" creationId="{9B06B167-22F0-EDC2-2F04-F1884348636A}"/>
          </ac:spMkLst>
        </pc:spChg>
        <pc:spChg chg="mod">
          <ac:chgData name="Rivera, Nick" userId="c9a307a1-0818-4b1d-a17d-c46342a67ea9" providerId="ADAL" clId="{BBF05E4D-8621-4494-AB7F-9595A03F9524}" dt="2022-10-06T04:55:41.920" v="1567" actId="14100"/>
          <ac:spMkLst>
            <pc:docMk/>
            <pc:sldMk cId="871558550" sldId="269"/>
            <ac:spMk id="24" creationId="{107D09E1-9006-E1AE-8CFD-B67D598D125D}"/>
          </ac:spMkLst>
        </pc:spChg>
        <pc:spChg chg="mod">
          <ac:chgData name="Rivera, Nick" userId="c9a307a1-0818-4b1d-a17d-c46342a67ea9" providerId="ADAL" clId="{BBF05E4D-8621-4494-AB7F-9595A03F9524}" dt="2022-10-06T00:00:57.087" v="224"/>
          <ac:spMkLst>
            <pc:docMk/>
            <pc:sldMk cId="871558550" sldId="269"/>
            <ac:spMk id="25" creationId="{B15450B9-2C56-47F2-945D-695908AD35D4}"/>
          </ac:spMkLst>
        </pc:spChg>
        <pc:picChg chg="mod">
          <ac:chgData name="Rivera, Nick" userId="c9a307a1-0818-4b1d-a17d-c46342a67ea9" providerId="ADAL" clId="{BBF05E4D-8621-4494-AB7F-9595A03F9524}" dt="2022-10-06T00:07:02.379" v="281" actId="1038"/>
          <ac:picMkLst>
            <pc:docMk/>
            <pc:sldMk cId="871558550" sldId="269"/>
            <ac:picMk id="5" creationId="{99B53A25-DC24-4545-88D3-15858812A916}"/>
          </ac:picMkLst>
        </pc:picChg>
        <pc:picChg chg="add mod">
          <ac:chgData name="Rivera, Nick" userId="c9a307a1-0818-4b1d-a17d-c46342a67ea9" providerId="ADAL" clId="{BBF05E4D-8621-4494-AB7F-9595A03F9524}" dt="2022-10-06T00:06:43.597" v="276" actId="14100"/>
          <ac:picMkLst>
            <pc:docMk/>
            <pc:sldMk cId="871558550" sldId="269"/>
            <ac:picMk id="11" creationId="{E0FD247B-822F-4C87-B531-98768A3629F9}"/>
          </ac:picMkLst>
        </pc:picChg>
      </pc:sldChg>
      <pc:sldChg chg="del">
        <pc:chgData name="Rivera, Nick" userId="c9a307a1-0818-4b1d-a17d-c46342a67ea9" providerId="ADAL" clId="{BBF05E4D-8621-4494-AB7F-9595A03F9524}" dt="2022-10-06T00:07:43.228" v="283" actId="47"/>
        <pc:sldMkLst>
          <pc:docMk/>
          <pc:sldMk cId="4107233258" sldId="271"/>
        </pc:sldMkLst>
      </pc:sldChg>
      <pc:sldChg chg="modSp mod">
        <pc:chgData name="Rivera, Nick" userId="c9a307a1-0818-4b1d-a17d-c46342a67ea9" providerId="ADAL" clId="{BBF05E4D-8621-4494-AB7F-9595A03F9524}" dt="2022-10-07T03:47:56.537" v="2266" actId="313"/>
        <pc:sldMkLst>
          <pc:docMk/>
          <pc:sldMk cId="3023436229" sldId="275"/>
        </pc:sldMkLst>
        <pc:spChg chg="mod">
          <ac:chgData name="Rivera, Nick" userId="c9a307a1-0818-4b1d-a17d-c46342a67ea9" providerId="ADAL" clId="{BBF05E4D-8621-4494-AB7F-9595A03F9524}" dt="2022-10-07T03:47:56.537" v="2266" actId="313"/>
          <ac:spMkLst>
            <pc:docMk/>
            <pc:sldMk cId="3023436229" sldId="275"/>
            <ac:spMk id="2" creationId="{A1066F1B-DEEB-D81E-6E47-66CEFAC8690B}"/>
          </ac:spMkLst>
        </pc:spChg>
        <pc:spChg chg="mod">
          <ac:chgData name="Rivera, Nick" userId="c9a307a1-0818-4b1d-a17d-c46342a67ea9" providerId="ADAL" clId="{BBF05E4D-8621-4494-AB7F-9595A03F9524}" dt="2022-10-07T03:47:51.972" v="2265" actId="20577"/>
          <ac:spMkLst>
            <pc:docMk/>
            <pc:sldMk cId="3023436229" sldId="275"/>
            <ac:spMk id="3" creationId="{60FDF1AB-A72F-A095-40F5-FA505C196078}"/>
          </ac:spMkLst>
        </pc:spChg>
        <pc:spChg chg="mod">
          <ac:chgData name="Rivera, Nick" userId="c9a307a1-0818-4b1d-a17d-c46342a67ea9" providerId="ADAL" clId="{BBF05E4D-8621-4494-AB7F-9595A03F9524}" dt="2022-10-06T03:46:10.311" v="621" actId="255"/>
          <ac:spMkLst>
            <pc:docMk/>
            <pc:sldMk cId="3023436229" sldId="275"/>
            <ac:spMk id="7" creationId="{7FF25DF8-EC91-B600-D927-1C3F14B267E5}"/>
          </ac:spMkLst>
        </pc:spChg>
      </pc:sldChg>
      <pc:sldChg chg="modSp add del mod ord">
        <pc:chgData name="Rivera, Nick" userId="c9a307a1-0818-4b1d-a17d-c46342a67ea9" providerId="ADAL" clId="{BBF05E4D-8621-4494-AB7F-9595A03F9524}" dt="2022-10-06T04:05:40.372" v="759"/>
        <pc:sldMkLst>
          <pc:docMk/>
          <pc:sldMk cId="491569300" sldId="278"/>
        </pc:sldMkLst>
        <pc:spChg chg="mod">
          <ac:chgData name="Rivera, Nick" userId="c9a307a1-0818-4b1d-a17d-c46342a67ea9" providerId="ADAL" clId="{BBF05E4D-8621-4494-AB7F-9595A03F9524}" dt="2022-10-06T00:10:40.743" v="350" actId="20577"/>
          <ac:spMkLst>
            <pc:docMk/>
            <pc:sldMk cId="491569300" sldId="278"/>
            <ac:spMk id="4" creationId="{8A75CC13-E7F9-A728-6239-EF4D017CDED3}"/>
          </ac:spMkLst>
        </pc:spChg>
      </pc:sldChg>
      <pc:sldChg chg="modSp add mod ord">
        <pc:chgData name="Rivera, Nick" userId="c9a307a1-0818-4b1d-a17d-c46342a67ea9" providerId="ADAL" clId="{BBF05E4D-8621-4494-AB7F-9595A03F9524}" dt="2022-10-06T04:05:40.372" v="759"/>
        <pc:sldMkLst>
          <pc:docMk/>
          <pc:sldMk cId="477923565" sldId="280"/>
        </pc:sldMkLst>
        <pc:spChg chg="mod">
          <ac:chgData name="Rivera, Nick" userId="c9a307a1-0818-4b1d-a17d-c46342a67ea9" providerId="ADAL" clId="{BBF05E4D-8621-4494-AB7F-9595A03F9524}" dt="2022-10-06T00:11:35.109" v="351" actId="20577"/>
          <ac:spMkLst>
            <pc:docMk/>
            <pc:sldMk cId="477923565" sldId="280"/>
            <ac:spMk id="4" creationId="{41C1A3DD-2187-D966-BF3A-56B8CC20FF4B}"/>
          </ac:spMkLst>
        </pc:spChg>
        <pc:spChg chg="mod">
          <ac:chgData name="Rivera, Nick" userId="c9a307a1-0818-4b1d-a17d-c46342a67ea9" providerId="ADAL" clId="{BBF05E4D-8621-4494-AB7F-9595A03F9524}" dt="2022-10-06T00:13:21.889" v="562" actId="20577"/>
          <ac:spMkLst>
            <pc:docMk/>
            <pc:sldMk cId="477923565" sldId="280"/>
            <ac:spMk id="5" creationId="{0F1C0272-896B-B0A2-37C1-B661D78F92B4}"/>
          </ac:spMkLst>
        </pc:spChg>
        <pc:spChg chg="mod">
          <ac:chgData name="Rivera, Nick" userId="c9a307a1-0818-4b1d-a17d-c46342a67ea9" providerId="ADAL" clId="{BBF05E4D-8621-4494-AB7F-9595A03F9524}" dt="2022-10-06T00:11:54.526" v="360" actId="20577"/>
          <ac:spMkLst>
            <pc:docMk/>
            <pc:sldMk cId="477923565" sldId="280"/>
            <ac:spMk id="7" creationId="{36AF7F92-160C-9466-07D6-1D1C522C38B7}"/>
          </ac:spMkLst>
        </pc:spChg>
        <pc:spChg chg="mod">
          <ac:chgData name="Rivera, Nick" userId="c9a307a1-0818-4b1d-a17d-c46342a67ea9" providerId="ADAL" clId="{BBF05E4D-8621-4494-AB7F-9595A03F9524}" dt="2022-10-06T00:12:03.863" v="362" actId="20577"/>
          <ac:spMkLst>
            <pc:docMk/>
            <pc:sldMk cId="477923565" sldId="280"/>
            <ac:spMk id="10" creationId="{BF6508E5-334D-5B38-8839-B3CA4249C401}"/>
          </ac:spMkLst>
        </pc:spChg>
        <pc:spChg chg="mod">
          <ac:chgData name="Rivera, Nick" userId="c9a307a1-0818-4b1d-a17d-c46342a67ea9" providerId="ADAL" clId="{BBF05E4D-8621-4494-AB7F-9595A03F9524}" dt="2022-10-06T00:12:08.660" v="364" actId="20577"/>
          <ac:spMkLst>
            <pc:docMk/>
            <pc:sldMk cId="477923565" sldId="280"/>
            <ac:spMk id="13" creationId="{86EEF342-AAF2-F146-343E-99A39D1A3F80}"/>
          </ac:spMkLst>
        </pc:spChg>
      </pc:sldChg>
      <pc:sldChg chg="modSp mod">
        <pc:chgData name="Rivera, Nick" userId="c9a307a1-0818-4b1d-a17d-c46342a67ea9" providerId="ADAL" clId="{BBF05E4D-8621-4494-AB7F-9595A03F9524}" dt="2022-10-06T03:59:07.638" v="656" actId="20577"/>
        <pc:sldMkLst>
          <pc:docMk/>
          <pc:sldMk cId="2846916468" sldId="283"/>
        </pc:sldMkLst>
        <pc:spChg chg="mod">
          <ac:chgData name="Rivera, Nick" userId="c9a307a1-0818-4b1d-a17d-c46342a67ea9" providerId="ADAL" clId="{BBF05E4D-8621-4494-AB7F-9595A03F9524}" dt="2022-10-06T03:59:07.638" v="656" actId="20577"/>
          <ac:spMkLst>
            <pc:docMk/>
            <pc:sldMk cId="2846916468" sldId="283"/>
            <ac:spMk id="3" creationId="{D78F160D-3FB2-4D5F-9EBC-06C6E8D0ECA7}"/>
          </ac:spMkLst>
        </pc:spChg>
      </pc:sldChg>
      <pc:sldChg chg="del">
        <pc:chgData name="Rivera, Nick" userId="c9a307a1-0818-4b1d-a17d-c46342a67ea9" providerId="ADAL" clId="{BBF05E4D-8621-4494-AB7F-9595A03F9524}" dt="2022-10-06T00:07:43.228" v="283" actId="47"/>
        <pc:sldMkLst>
          <pc:docMk/>
          <pc:sldMk cId="1877927477" sldId="285"/>
        </pc:sldMkLst>
      </pc:sldChg>
      <pc:sldChg chg="del">
        <pc:chgData name="Rivera, Nick" userId="c9a307a1-0818-4b1d-a17d-c46342a67ea9" providerId="ADAL" clId="{BBF05E4D-8621-4494-AB7F-9595A03F9524}" dt="2022-10-06T00:07:43.228" v="283" actId="47"/>
        <pc:sldMkLst>
          <pc:docMk/>
          <pc:sldMk cId="360471566" sldId="290"/>
        </pc:sldMkLst>
      </pc:sldChg>
      <pc:sldChg chg="del">
        <pc:chgData name="Rivera, Nick" userId="c9a307a1-0818-4b1d-a17d-c46342a67ea9" providerId="ADAL" clId="{BBF05E4D-8621-4494-AB7F-9595A03F9524}" dt="2022-10-06T00:07:43.228" v="283" actId="47"/>
        <pc:sldMkLst>
          <pc:docMk/>
          <pc:sldMk cId="3371738814" sldId="291"/>
        </pc:sldMkLst>
      </pc:sldChg>
      <pc:sldChg chg="del">
        <pc:chgData name="Rivera, Nick" userId="c9a307a1-0818-4b1d-a17d-c46342a67ea9" providerId="ADAL" clId="{BBF05E4D-8621-4494-AB7F-9595A03F9524}" dt="2022-10-06T00:07:43.228" v="283" actId="47"/>
        <pc:sldMkLst>
          <pc:docMk/>
          <pc:sldMk cId="604422411" sldId="292"/>
        </pc:sldMkLst>
      </pc:sldChg>
      <pc:sldChg chg="del">
        <pc:chgData name="Rivera, Nick" userId="c9a307a1-0818-4b1d-a17d-c46342a67ea9" providerId="ADAL" clId="{BBF05E4D-8621-4494-AB7F-9595A03F9524}" dt="2022-10-06T00:07:43.228" v="283" actId="47"/>
        <pc:sldMkLst>
          <pc:docMk/>
          <pc:sldMk cId="241579925" sldId="293"/>
        </pc:sldMkLst>
      </pc:sldChg>
      <pc:sldChg chg="del">
        <pc:chgData name="Rivera, Nick" userId="c9a307a1-0818-4b1d-a17d-c46342a67ea9" providerId="ADAL" clId="{BBF05E4D-8621-4494-AB7F-9595A03F9524}" dt="2022-10-06T00:07:43.228" v="283" actId="47"/>
        <pc:sldMkLst>
          <pc:docMk/>
          <pc:sldMk cId="2547646696" sldId="295"/>
        </pc:sldMkLst>
      </pc:sldChg>
      <pc:sldChg chg="add ord modNotesTx">
        <pc:chgData name="Rivera, Nick" userId="c9a307a1-0818-4b1d-a17d-c46342a67ea9" providerId="ADAL" clId="{BBF05E4D-8621-4494-AB7F-9595A03F9524}" dt="2022-10-07T03:32:18.690" v="2048" actId="5793"/>
        <pc:sldMkLst>
          <pc:docMk/>
          <pc:sldMk cId="3390589374" sldId="309"/>
        </pc:sldMkLst>
      </pc:sldChg>
      <pc:sldChg chg="del">
        <pc:chgData name="Rivera, Nick" userId="c9a307a1-0818-4b1d-a17d-c46342a67ea9" providerId="ADAL" clId="{BBF05E4D-8621-4494-AB7F-9595A03F9524}" dt="2022-10-06T00:07:43.228" v="283" actId="47"/>
        <pc:sldMkLst>
          <pc:docMk/>
          <pc:sldMk cId="1491050483" sldId="310"/>
        </pc:sldMkLst>
      </pc:sldChg>
      <pc:sldChg chg="del">
        <pc:chgData name="Rivera, Nick" userId="c9a307a1-0818-4b1d-a17d-c46342a67ea9" providerId="ADAL" clId="{BBF05E4D-8621-4494-AB7F-9595A03F9524}" dt="2022-10-06T00:07:43.228" v="283" actId="47"/>
        <pc:sldMkLst>
          <pc:docMk/>
          <pc:sldMk cId="3033683117" sldId="312"/>
        </pc:sldMkLst>
      </pc:sldChg>
      <pc:sldChg chg="del">
        <pc:chgData name="Rivera, Nick" userId="c9a307a1-0818-4b1d-a17d-c46342a67ea9" providerId="ADAL" clId="{BBF05E4D-8621-4494-AB7F-9595A03F9524}" dt="2022-10-06T00:07:43.228" v="283" actId="47"/>
        <pc:sldMkLst>
          <pc:docMk/>
          <pc:sldMk cId="1581673744" sldId="313"/>
        </pc:sldMkLst>
      </pc:sldChg>
      <pc:sldChg chg="del">
        <pc:chgData name="Rivera, Nick" userId="c9a307a1-0818-4b1d-a17d-c46342a67ea9" providerId="ADAL" clId="{BBF05E4D-8621-4494-AB7F-9595A03F9524}" dt="2022-10-06T00:07:43.228" v="283" actId="47"/>
        <pc:sldMkLst>
          <pc:docMk/>
          <pc:sldMk cId="2564463586" sldId="315"/>
        </pc:sldMkLst>
      </pc:sldChg>
      <pc:sldChg chg="del">
        <pc:chgData name="Rivera, Nick" userId="c9a307a1-0818-4b1d-a17d-c46342a67ea9" providerId="ADAL" clId="{BBF05E4D-8621-4494-AB7F-9595A03F9524}" dt="2022-10-06T00:07:43.228" v="283" actId="47"/>
        <pc:sldMkLst>
          <pc:docMk/>
          <pc:sldMk cId="400458293" sldId="319"/>
        </pc:sldMkLst>
      </pc:sldChg>
      <pc:sldChg chg="del">
        <pc:chgData name="Rivera, Nick" userId="c9a307a1-0818-4b1d-a17d-c46342a67ea9" providerId="ADAL" clId="{BBF05E4D-8621-4494-AB7F-9595A03F9524}" dt="2022-10-06T00:07:43.228" v="283" actId="47"/>
        <pc:sldMkLst>
          <pc:docMk/>
          <pc:sldMk cId="2879696106" sldId="320"/>
        </pc:sldMkLst>
      </pc:sldChg>
      <pc:sldChg chg="del">
        <pc:chgData name="Rivera, Nick" userId="c9a307a1-0818-4b1d-a17d-c46342a67ea9" providerId="ADAL" clId="{BBF05E4D-8621-4494-AB7F-9595A03F9524}" dt="2022-10-06T00:07:43.228" v="283" actId="47"/>
        <pc:sldMkLst>
          <pc:docMk/>
          <pc:sldMk cId="735660279" sldId="321"/>
        </pc:sldMkLst>
      </pc:sldChg>
      <pc:sldChg chg="del">
        <pc:chgData name="Rivera, Nick" userId="c9a307a1-0818-4b1d-a17d-c46342a67ea9" providerId="ADAL" clId="{BBF05E4D-8621-4494-AB7F-9595A03F9524}" dt="2022-10-06T00:07:43.228" v="283" actId="47"/>
        <pc:sldMkLst>
          <pc:docMk/>
          <pc:sldMk cId="4078140399" sldId="322"/>
        </pc:sldMkLst>
      </pc:sldChg>
      <pc:sldChg chg="del">
        <pc:chgData name="Rivera, Nick" userId="c9a307a1-0818-4b1d-a17d-c46342a67ea9" providerId="ADAL" clId="{BBF05E4D-8621-4494-AB7F-9595A03F9524}" dt="2022-10-06T00:07:43.228" v="283" actId="47"/>
        <pc:sldMkLst>
          <pc:docMk/>
          <pc:sldMk cId="364787068" sldId="323"/>
        </pc:sldMkLst>
      </pc:sldChg>
      <pc:sldChg chg="del">
        <pc:chgData name="Rivera, Nick" userId="c9a307a1-0818-4b1d-a17d-c46342a67ea9" providerId="ADAL" clId="{BBF05E4D-8621-4494-AB7F-9595A03F9524}" dt="2022-10-06T00:07:43.228" v="283" actId="47"/>
        <pc:sldMkLst>
          <pc:docMk/>
          <pc:sldMk cId="2181406019" sldId="324"/>
        </pc:sldMkLst>
      </pc:sldChg>
      <pc:sldChg chg="del">
        <pc:chgData name="Rivera, Nick" userId="c9a307a1-0818-4b1d-a17d-c46342a67ea9" providerId="ADAL" clId="{BBF05E4D-8621-4494-AB7F-9595A03F9524}" dt="2022-10-06T00:07:43.228" v="283" actId="47"/>
        <pc:sldMkLst>
          <pc:docMk/>
          <pc:sldMk cId="2383186167" sldId="325"/>
        </pc:sldMkLst>
      </pc:sldChg>
      <pc:sldChg chg="del">
        <pc:chgData name="Rivera, Nick" userId="c9a307a1-0818-4b1d-a17d-c46342a67ea9" providerId="ADAL" clId="{BBF05E4D-8621-4494-AB7F-9595A03F9524}" dt="2022-10-06T00:07:43.228" v="283" actId="47"/>
        <pc:sldMkLst>
          <pc:docMk/>
          <pc:sldMk cId="2043419160" sldId="326"/>
        </pc:sldMkLst>
      </pc:sldChg>
      <pc:sldChg chg="del">
        <pc:chgData name="Rivera, Nick" userId="c9a307a1-0818-4b1d-a17d-c46342a67ea9" providerId="ADAL" clId="{BBF05E4D-8621-4494-AB7F-9595A03F9524}" dt="2022-10-06T00:07:43.228" v="283" actId="47"/>
        <pc:sldMkLst>
          <pc:docMk/>
          <pc:sldMk cId="1782041197" sldId="327"/>
        </pc:sldMkLst>
      </pc:sldChg>
      <pc:sldChg chg="del">
        <pc:chgData name="Rivera, Nick" userId="c9a307a1-0818-4b1d-a17d-c46342a67ea9" providerId="ADAL" clId="{BBF05E4D-8621-4494-AB7F-9595A03F9524}" dt="2022-10-06T00:07:43.228" v="283" actId="47"/>
        <pc:sldMkLst>
          <pc:docMk/>
          <pc:sldMk cId="1232986691" sldId="328"/>
        </pc:sldMkLst>
      </pc:sldChg>
      <pc:sldChg chg="del">
        <pc:chgData name="Rivera, Nick" userId="c9a307a1-0818-4b1d-a17d-c46342a67ea9" providerId="ADAL" clId="{BBF05E4D-8621-4494-AB7F-9595A03F9524}" dt="2022-10-06T00:07:43.228" v="283" actId="47"/>
        <pc:sldMkLst>
          <pc:docMk/>
          <pc:sldMk cId="1731285856" sldId="329"/>
        </pc:sldMkLst>
      </pc:sldChg>
      <pc:sldChg chg="modSp add del mod">
        <pc:chgData name="Rivera, Nick" userId="c9a307a1-0818-4b1d-a17d-c46342a67ea9" providerId="ADAL" clId="{BBF05E4D-8621-4494-AB7F-9595A03F9524}" dt="2022-10-06T05:13:07.371" v="1595" actId="47"/>
        <pc:sldMkLst>
          <pc:docMk/>
          <pc:sldMk cId="3204989065" sldId="329"/>
        </pc:sldMkLst>
        <pc:spChg chg="mod">
          <ac:chgData name="Rivera, Nick" userId="c9a307a1-0818-4b1d-a17d-c46342a67ea9" providerId="ADAL" clId="{BBF05E4D-8621-4494-AB7F-9595A03F9524}" dt="2022-10-06T00:28:13.598" v="612" actId="5793"/>
          <ac:spMkLst>
            <pc:docMk/>
            <pc:sldMk cId="3204989065" sldId="329"/>
            <ac:spMk id="3" creationId="{00000000-0000-0000-0000-000000000000}"/>
          </ac:spMkLst>
        </pc:spChg>
      </pc:sldChg>
      <pc:sldChg chg="del">
        <pc:chgData name="Rivera, Nick" userId="c9a307a1-0818-4b1d-a17d-c46342a67ea9" providerId="ADAL" clId="{BBF05E4D-8621-4494-AB7F-9595A03F9524}" dt="2022-10-06T00:07:43.228" v="283" actId="47"/>
        <pc:sldMkLst>
          <pc:docMk/>
          <pc:sldMk cId="1919581658" sldId="330"/>
        </pc:sldMkLst>
      </pc:sldChg>
      <pc:sldChg chg="del">
        <pc:chgData name="Rivera, Nick" userId="c9a307a1-0818-4b1d-a17d-c46342a67ea9" providerId="ADAL" clId="{BBF05E4D-8621-4494-AB7F-9595A03F9524}" dt="2022-10-06T00:07:43.228" v="283" actId="47"/>
        <pc:sldMkLst>
          <pc:docMk/>
          <pc:sldMk cId="2332467907" sldId="331"/>
        </pc:sldMkLst>
      </pc:sldChg>
      <pc:sldChg chg="addSp delSp modSp add del mod">
        <pc:chgData name="Rivera, Nick" userId="c9a307a1-0818-4b1d-a17d-c46342a67ea9" providerId="ADAL" clId="{BBF05E4D-8621-4494-AB7F-9595A03F9524}" dt="2022-10-06T00:05:27.887" v="269" actId="47"/>
        <pc:sldMkLst>
          <pc:docMk/>
          <pc:sldMk cId="3066791009" sldId="332"/>
        </pc:sldMkLst>
        <pc:spChg chg="add del mod">
          <ac:chgData name="Rivera, Nick" userId="c9a307a1-0818-4b1d-a17d-c46342a67ea9" providerId="ADAL" clId="{BBF05E4D-8621-4494-AB7F-9595A03F9524}" dt="2022-10-06T00:03:55.026" v="239" actId="478"/>
          <ac:spMkLst>
            <pc:docMk/>
            <pc:sldMk cId="3066791009" sldId="332"/>
            <ac:spMk id="3" creationId="{FF0B9ADB-A836-49A1-8F3C-661F5673E994}"/>
          </ac:spMkLst>
        </pc:spChg>
        <pc:spChg chg="del">
          <ac:chgData name="Rivera, Nick" userId="c9a307a1-0818-4b1d-a17d-c46342a67ea9" providerId="ADAL" clId="{BBF05E4D-8621-4494-AB7F-9595A03F9524}" dt="2022-10-06T00:03:48.721" v="237" actId="478"/>
          <ac:spMkLst>
            <pc:docMk/>
            <pc:sldMk cId="3066791009" sldId="332"/>
            <ac:spMk id="21" creationId="{F2ACA278-E733-6DF3-6879-3225C98C7483}"/>
          </ac:spMkLst>
        </pc:spChg>
        <pc:spChg chg="mod">
          <ac:chgData name="Rivera, Nick" userId="c9a307a1-0818-4b1d-a17d-c46342a67ea9" providerId="ADAL" clId="{BBF05E4D-8621-4494-AB7F-9595A03F9524}" dt="2022-10-06T00:03:53.420" v="238" actId="1076"/>
          <ac:spMkLst>
            <pc:docMk/>
            <pc:sldMk cId="3066791009" sldId="332"/>
            <ac:spMk id="26" creationId="{7908FE05-6898-497D-9FAD-9CA604216EFF}"/>
          </ac:spMkLst>
        </pc:spChg>
      </pc:sldChg>
      <pc:sldChg chg="modSp add mod">
        <pc:chgData name="Rivera, Nick" userId="c9a307a1-0818-4b1d-a17d-c46342a67ea9" providerId="ADAL" clId="{BBF05E4D-8621-4494-AB7F-9595A03F9524}" dt="2022-10-06T04:25:20.187" v="1233" actId="20577"/>
        <pc:sldMkLst>
          <pc:docMk/>
          <pc:sldMk cId="3208194575" sldId="335"/>
        </pc:sldMkLst>
        <pc:spChg chg="mod">
          <ac:chgData name="Rivera, Nick" userId="c9a307a1-0818-4b1d-a17d-c46342a67ea9" providerId="ADAL" clId="{BBF05E4D-8621-4494-AB7F-9595A03F9524}" dt="2022-10-06T04:25:20.187" v="1233" actId="20577"/>
          <ac:spMkLst>
            <pc:docMk/>
            <pc:sldMk cId="3208194575" sldId="335"/>
            <ac:spMk id="3" creationId="{00000000-0000-0000-0000-000000000000}"/>
          </ac:spMkLst>
        </pc:spChg>
      </pc:sldChg>
      <pc:sldChg chg="add">
        <pc:chgData name="Rivera, Nick" userId="c9a307a1-0818-4b1d-a17d-c46342a67ea9" providerId="ADAL" clId="{BBF05E4D-8621-4494-AB7F-9595A03F9524}" dt="2022-10-06T00:08:26.351" v="344"/>
        <pc:sldMkLst>
          <pc:docMk/>
          <pc:sldMk cId="2762627925" sldId="360"/>
        </pc:sldMkLst>
      </pc:sldChg>
      <pc:sldChg chg="add">
        <pc:chgData name="Rivera, Nick" userId="c9a307a1-0818-4b1d-a17d-c46342a67ea9" providerId="ADAL" clId="{BBF05E4D-8621-4494-AB7F-9595A03F9524}" dt="2022-10-06T00:08:26.351" v="344"/>
        <pc:sldMkLst>
          <pc:docMk/>
          <pc:sldMk cId="2897528300" sldId="537"/>
        </pc:sldMkLst>
      </pc:sldChg>
      <pc:sldChg chg="add">
        <pc:chgData name="Rivera, Nick" userId="c9a307a1-0818-4b1d-a17d-c46342a67ea9" providerId="ADAL" clId="{BBF05E4D-8621-4494-AB7F-9595A03F9524}" dt="2022-10-06T00:08:26.351" v="344"/>
        <pc:sldMkLst>
          <pc:docMk/>
          <pc:sldMk cId="350678101" sldId="538"/>
        </pc:sldMkLst>
      </pc:sldChg>
      <pc:sldChg chg="modSp add mod">
        <pc:chgData name="Rivera, Nick" userId="c9a307a1-0818-4b1d-a17d-c46342a67ea9" providerId="ADAL" clId="{BBF05E4D-8621-4494-AB7F-9595A03F9524}" dt="2022-10-06T04:53:11.372" v="1562" actId="255"/>
        <pc:sldMkLst>
          <pc:docMk/>
          <pc:sldMk cId="517979629" sldId="539"/>
        </pc:sldMkLst>
        <pc:spChg chg="mod">
          <ac:chgData name="Rivera, Nick" userId="c9a307a1-0818-4b1d-a17d-c46342a67ea9" providerId="ADAL" clId="{BBF05E4D-8621-4494-AB7F-9595A03F9524}" dt="2022-10-06T04:53:11.372" v="1562" actId="255"/>
          <ac:spMkLst>
            <pc:docMk/>
            <pc:sldMk cId="517979629" sldId="539"/>
            <ac:spMk id="7" creationId="{CB51F174-ED31-4875-94B2-F878E09A0A23}"/>
          </ac:spMkLst>
        </pc:spChg>
      </pc:sldChg>
      <pc:sldChg chg="add del">
        <pc:chgData name="Rivera, Nick" userId="c9a307a1-0818-4b1d-a17d-c46342a67ea9" providerId="ADAL" clId="{BBF05E4D-8621-4494-AB7F-9595A03F9524}" dt="2022-10-06T05:31:38.096" v="1831"/>
        <pc:sldMkLst>
          <pc:docMk/>
          <pc:sldMk cId="1827410190" sldId="568"/>
        </pc:sldMkLst>
      </pc:sldChg>
      <pc:sldChg chg="add del">
        <pc:chgData name="Rivera, Nick" userId="c9a307a1-0818-4b1d-a17d-c46342a67ea9" providerId="ADAL" clId="{BBF05E4D-8621-4494-AB7F-9595A03F9524}" dt="2022-10-06T05:06:13.805" v="1592"/>
        <pc:sldMkLst>
          <pc:docMk/>
          <pc:sldMk cId="4572171" sldId="569"/>
        </pc:sldMkLst>
      </pc:sldChg>
      <pc:sldChg chg="add del">
        <pc:chgData name="Rivera, Nick" userId="c9a307a1-0818-4b1d-a17d-c46342a67ea9" providerId="ADAL" clId="{BBF05E4D-8621-4494-AB7F-9595A03F9524}" dt="2022-10-06T05:31:38.096" v="1831"/>
        <pc:sldMkLst>
          <pc:docMk/>
          <pc:sldMk cId="351341042" sldId="569"/>
        </pc:sldMkLst>
      </pc:sldChg>
      <pc:sldChg chg="add del">
        <pc:chgData name="Rivera, Nick" userId="c9a307a1-0818-4b1d-a17d-c46342a67ea9" providerId="ADAL" clId="{BBF05E4D-8621-4494-AB7F-9595A03F9524}" dt="2022-10-06T05:31:38.096" v="1831"/>
        <pc:sldMkLst>
          <pc:docMk/>
          <pc:sldMk cId="942645225" sldId="570"/>
        </pc:sldMkLst>
      </pc:sldChg>
      <pc:sldChg chg="add del">
        <pc:chgData name="Rivera, Nick" userId="c9a307a1-0818-4b1d-a17d-c46342a67ea9" providerId="ADAL" clId="{BBF05E4D-8621-4494-AB7F-9595A03F9524}" dt="2022-10-06T05:31:38.096" v="1831"/>
        <pc:sldMkLst>
          <pc:docMk/>
          <pc:sldMk cId="1206497966" sldId="579"/>
        </pc:sldMkLst>
      </pc:sldChg>
      <pc:sldChg chg="add del">
        <pc:chgData name="Rivera, Nick" userId="c9a307a1-0818-4b1d-a17d-c46342a67ea9" providerId="ADAL" clId="{BBF05E4D-8621-4494-AB7F-9595A03F9524}" dt="2022-10-06T05:13:07.371" v="1595" actId="47"/>
        <pc:sldMkLst>
          <pc:docMk/>
          <pc:sldMk cId="2498927005" sldId="978"/>
        </pc:sldMkLst>
      </pc:sldChg>
      <pc:sldChg chg="add del">
        <pc:chgData name="Rivera, Nick" userId="c9a307a1-0818-4b1d-a17d-c46342a67ea9" providerId="ADAL" clId="{BBF05E4D-8621-4494-AB7F-9595A03F9524}" dt="2022-10-06T05:13:07.371" v="1595" actId="47"/>
        <pc:sldMkLst>
          <pc:docMk/>
          <pc:sldMk cId="3838502857" sldId="979"/>
        </pc:sldMkLst>
      </pc:sldChg>
      <pc:sldChg chg="add del modNotesTx">
        <pc:chgData name="Rivera, Nick" userId="c9a307a1-0818-4b1d-a17d-c46342a67ea9" providerId="ADAL" clId="{BBF05E4D-8621-4494-AB7F-9595A03F9524}" dt="2022-10-06T05:13:07.371" v="1595" actId="47"/>
        <pc:sldMkLst>
          <pc:docMk/>
          <pc:sldMk cId="2570415890" sldId="983"/>
        </pc:sldMkLst>
      </pc:sldChg>
      <pc:sldChg chg="add del">
        <pc:chgData name="Rivera, Nick" userId="c9a307a1-0818-4b1d-a17d-c46342a67ea9" providerId="ADAL" clId="{BBF05E4D-8621-4494-AB7F-9595A03F9524}" dt="2022-10-06T05:13:07.371" v="1595" actId="47"/>
        <pc:sldMkLst>
          <pc:docMk/>
          <pc:sldMk cId="1388785946" sldId="984"/>
        </pc:sldMkLst>
      </pc:sldChg>
      <pc:sldChg chg="add ord">
        <pc:chgData name="Rivera, Nick" userId="c9a307a1-0818-4b1d-a17d-c46342a67ea9" providerId="ADAL" clId="{BBF05E4D-8621-4494-AB7F-9595A03F9524}" dt="2022-10-06T04:28:12.014" v="1237"/>
        <pc:sldMkLst>
          <pc:docMk/>
          <pc:sldMk cId="2983114978" sldId="1137"/>
        </pc:sldMkLst>
      </pc:sldChg>
      <pc:sldChg chg="modSp add mod">
        <pc:chgData name="Rivera, Nick" userId="c9a307a1-0818-4b1d-a17d-c46342a67ea9" providerId="ADAL" clId="{BBF05E4D-8621-4494-AB7F-9595A03F9524}" dt="2022-10-06T00:28:21.312" v="619" actId="5793"/>
        <pc:sldMkLst>
          <pc:docMk/>
          <pc:sldMk cId="2145782304" sldId="10645"/>
        </pc:sldMkLst>
        <pc:spChg chg="mod">
          <ac:chgData name="Rivera, Nick" userId="c9a307a1-0818-4b1d-a17d-c46342a67ea9" providerId="ADAL" clId="{BBF05E4D-8621-4494-AB7F-9595A03F9524}" dt="2022-10-06T00:28:21.312" v="619" actId="5793"/>
          <ac:spMkLst>
            <pc:docMk/>
            <pc:sldMk cId="2145782304" sldId="10645"/>
            <ac:spMk id="2" creationId="{95C4ED81-81DE-492F-A64D-EE2B2489635B}"/>
          </ac:spMkLst>
        </pc:spChg>
      </pc:sldChg>
      <pc:sldChg chg="add">
        <pc:chgData name="Rivera, Nick" userId="c9a307a1-0818-4b1d-a17d-c46342a67ea9" providerId="ADAL" clId="{BBF05E4D-8621-4494-AB7F-9595A03F9524}" dt="2022-10-06T00:08:26.351" v="344"/>
        <pc:sldMkLst>
          <pc:docMk/>
          <pc:sldMk cId="2553366528" sldId="10647"/>
        </pc:sldMkLst>
      </pc:sldChg>
      <pc:sldChg chg="add">
        <pc:chgData name="Rivera, Nick" userId="c9a307a1-0818-4b1d-a17d-c46342a67ea9" providerId="ADAL" clId="{BBF05E4D-8621-4494-AB7F-9595A03F9524}" dt="2022-10-06T00:08:26.351" v="344"/>
        <pc:sldMkLst>
          <pc:docMk/>
          <pc:sldMk cId="2969455268" sldId="10651"/>
        </pc:sldMkLst>
      </pc:sldChg>
      <pc:sldChg chg="add">
        <pc:chgData name="Rivera, Nick" userId="c9a307a1-0818-4b1d-a17d-c46342a67ea9" providerId="ADAL" clId="{BBF05E4D-8621-4494-AB7F-9595A03F9524}" dt="2022-10-06T00:08:26.351" v="344"/>
        <pc:sldMkLst>
          <pc:docMk/>
          <pc:sldMk cId="4097000066" sldId="10652"/>
        </pc:sldMkLst>
      </pc:sldChg>
      <pc:sldChg chg="add ord">
        <pc:chgData name="Rivera, Nick" userId="c9a307a1-0818-4b1d-a17d-c46342a67ea9" providerId="ADAL" clId="{BBF05E4D-8621-4494-AB7F-9595A03F9524}" dt="2022-10-06T04:05:40.372" v="759"/>
        <pc:sldMkLst>
          <pc:docMk/>
          <pc:sldMk cId="3882512513" sldId="10670"/>
        </pc:sldMkLst>
      </pc:sldChg>
      <pc:sldChg chg="add ord">
        <pc:chgData name="Rivera, Nick" userId="c9a307a1-0818-4b1d-a17d-c46342a67ea9" providerId="ADAL" clId="{BBF05E4D-8621-4494-AB7F-9595A03F9524}" dt="2022-10-06T04:05:40.372" v="759"/>
        <pc:sldMkLst>
          <pc:docMk/>
          <pc:sldMk cId="4075901704" sldId="10671"/>
        </pc:sldMkLst>
      </pc:sldChg>
      <pc:sldChg chg="delSp modSp add mod ord delAnim">
        <pc:chgData name="Rivera, Nick" userId="c9a307a1-0818-4b1d-a17d-c46342a67ea9" providerId="ADAL" clId="{BBF05E4D-8621-4494-AB7F-9595A03F9524}" dt="2022-10-06T04:05:40.372" v="759"/>
        <pc:sldMkLst>
          <pc:docMk/>
          <pc:sldMk cId="2801089212" sldId="10673"/>
        </pc:sldMkLst>
        <pc:spChg chg="mod">
          <ac:chgData name="Rivera, Nick" userId="c9a307a1-0818-4b1d-a17d-c46342a67ea9" providerId="ADAL" clId="{BBF05E4D-8621-4494-AB7F-9595A03F9524}" dt="2022-10-06T00:17:33.888" v="599" actId="20577"/>
          <ac:spMkLst>
            <pc:docMk/>
            <pc:sldMk cId="2801089212" sldId="10673"/>
            <ac:spMk id="2" creationId="{E8520496-29FD-DA24-78AF-291188307DE8}"/>
          </ac:spMkLst>
        </pc:spChg>
        <pc:graphicFrameChg chg="del">
          <ac:chgData name="Rivera, Nick" userId="c9a307a1-0818-4b1d-a17d-c46342a67ea9" providerId="ADAL" clId="{BBF05E4D-8621-4494-AB7F-9595A03F9524}" dt="2022-10-06T00:08:44.461" v="345" actId="478"/>
          <ac:graphicFrameMkLst>
            <pc:docMk/>
            <pc:sldMk cId="2801089212" sldId="10673"/>
            <ac:graphicFrameMk id="10" creationId="{8FA004C1-9F08-4CD8-9D9F-2257CE7D5CE3}"/>
          </ac:graphicFrameMkLst>
        </pc:graphicFrameChg>
      </pc:sldChg>
      <pc:sldChg chg="add ord">
        <pc:chgData name="Rivera, Nick" userId="c9a307a1-0818-4b1d-a17d-c46342a67ea9" providerId="ADAL" clId="{BBF05E4D-8621-4494-AB7F-9595A03F9524}" dt="2022-10-06T04:05:40.372" v="759"/>
        <pc:sldMkLst>
          <pc:docMk/>
          <pc:sldMk cId="2577484288" sldId="10676"/>
        </pc:sldMkLst>
      </pc:sldChg>
      <pc:sldChg chg="add ord">
        <pc:chgData name="Rivera, Nick" userId="c9a307a1-0818-4b1d-a17d-c46342a67ea9" providerId="ADAL" clId="{BBF05E4D-8621-4494-AB7F-9595A03F9524}" dt="2022-10-06T04:05:40.372" v="759"/>
        <pc:sldMkLst>
          <pc:docMk/>
          <pc:sldMk cId="1742471412" sldId="10677"/>
        </pc:sldMkLst>
      </pc:sldChg>
      <pc:sldChg chg="add ord">
        <pc:chgData name="Rivera, Nick" userId="c9a307a1-0818-4b1d-a17d-c46342a67ea9" providerId="ADAL" clId="{BBF05E4D-8621-4494-AB7F-9595A03F9524}" dt="2022-10-06T04:05:40.372" v="759"/>
        <pc:sldMkLst>
          <pc:docMk/>
          <pc:sldMk cId="3376264709" sldId="10702"/>
        </pc:sldMkLst>
      </pc:sldChg>
      <pc:sldChg chg="add ord">
        <pc:chgData name="Rivera, Nick" userId="c9a307a1-0818-4b1d-a17d-c46342a67ea9" providerId="ADAL" clId="{BBF05E4D-8621-4494-AB7F-9595A03F9524}" dt="2022-10-06T04:05:40.372" v="759"/>
        <pc:sldMkLst>
          <pc:docMk/>
          <pc:sldMk cId="473902367" sldId="10703"/>
        </pc:sldMkLst>
      </pc:sldChg>
      <pc:sldChg chg="modSp add mod ord">
        <pc:chgData name="Rivera, Nick" userId="c9a307a1-0818-4b1d-a17d-c46342a67ea9" providerId="ADAL" clId="{BBF05E4D-8621-4494-AB7F-9595A03F9524}" dt="2022-10-06T05:06:45.219" v="1594"/>
        <pc:sldMkLst>
          <pc:docMk/>
          <pc:sldMk cId="4063340329" sldId="10704"/>
        </pc:sldMkLst>
        <pc:spChg chg="mod">
          <ac:chgData name="Rivera, Nick" userId="c9a307a1-0818-4b1d-a17d-c46342a67ea9" providerId="ADAL" clId="{BBF05E4D-8621-4494-AB7F-9595A03F9524}" dt="2022-10-06T04:38:30.514" v="1389"/>
          <ac:spMkLst>
            <pc:docMk/>
            <pc:sldMk cId="4063340329" sldId="10704"/>
            <ac:spMk id="2" creationId="{BA43FB4F-522E-EF2F-FFF9-6CA03D673D3A}"/>
          </ac:spMkLst>
        </pc:spChg>
        <pc:spChg chg="mod">
          <ac:chgData name="Rivera, Nick" userId="c9a307a1-0818-4b1d-a17d-c46342a67ea9" providerId="ADAL" clId="{BBF05E4D-8621-4494-AB7F-9595A03F9524}" dt="2022-10-06T04:38:40.251" v="1396" actId="5793"/>
          <ac:spMkLst>
            <pc:docMk/>
            <pc:sldMk cId="4063340329" sldId="10704"/>
            <ac:spMk id="4" creationId="{59E7E0BF-B1DD-0F3F-F354-D13402FDF19A}"/>
          </ac:spMkLst>
        </pc:spChg>
      </pc:sldChg>
      <pc:sldChg chg="modSp add mod">
        <pc:chgData name="Rivera, Nick" userId="c9a307a1-0818-4b1d-a17d-c46342a67ea9" providerId="ADAL" clId="{BBF05E4D-8621-4494-AB7F-9595A03F9524}" dt="2022-10-06T04:19:11.153" v="983" actId="14100"/>
        <pc:sldMkLst>
          <pc:docMk/>
          <pc:sldMk cId="4090334830" sldId="10705"/>
        </pc:sldMkLst>
        <pc:spChg chg="mod">
          <ac:chgData name="Rivera, Nick" userId="c9a307a1-0818-4b1d-a17d-c46342a67ea9" providerId="ADAL" clId="{BBF05E4D-8621-4494-AB7F-9595A03F9524}" dt="2022-10-06T04:19:11.153" v="983" actId="14100"/>
          <ac:spMkLst>
            <pc:docMk/>
            <pc:sldMk cId="4090334830" sldId="10705"/>
            <ac:spMk id="2" creationId="{EDD760FD-B11C-8518-2D35-8107CA86FDBF}"/>
          </ac:spMkLst>
        </pc:spChg>
      </pc:sldChg>
      <pc:sldChg chg="add ord">
        <pc:chgData name="Rivera, Nick" userId="c9a307a1-0818-4b1d-a17d-c46342a67ea9" providerId="ADAL" clId="{BBF05E4D-8621-4494-AB7F-9595A03F9524}" dt="2022-10-06T05:13:42.210" v="1597"/>
        <pc:sldMkLst>
          <pc:docMk/>
          <pc:sldMk cId="3660243713" sldId="10706"/>
        </pc:sldMkLst>
      </pc:sldChg>
      <pc:sldChg chg="add ord">
        <pc:chgData name="Rivera, Nick" userId="c9a307a1-0818-4b1d-a17d-c46342a67ea9" providerId="ADAL" clId="{BBF05E4D-8621-4494-AB7F-9595A03F9524}" dt="2022-10-06T04:58:53.569" v="1572"/>
        <pc:sldMkLst>
          <pc:docMk/>
          <pc:sldMk cId="1963992713" sldId="102774"/>
        </pc:sldMkLst>
      </pc:sldChg>
      <pc:sldChg chg="add ord">
        <pc:chgData name="Rivera, Nick" userId="c9a307a1-0818-4b1d-a17d-c46342a67ea9" providerId="ADAL" clId="{BBF05E4D-8621-4494-AB7F-9595A03F9524}" dt="2022-10-06T04:58:53.569" v="1572"/>
        <pc:sldMkLst>
          <pc:docMk/>
          <pc:sldMk cId="1384259269" sldId="102775"/>
        </pc:sldMkLst>
      </pc:sldChg>
      <pc:sldChg chg="add ord">
        <pc:chgData name="Rivera, Nick" userId="c9a307a1-0818-4b1d-a17d-c46342a67ea9" providerId="ADAL" clId="{BBF05E4D-8621-4494-AB7F-9595A03F9524}" dt="2022-10-06T04:58:53.569" v="1572"/>
        <pc:sldMkLst>
          <pc:docMk/>
          <pc:sldMk cId="182293239" sldId="102776"/>
        </pc:sldMkLst>
      </pc:sldChg>
      <pc:sldChg chg="modSp add mod ord">
        <pc:chgData name="Rivera, Nick" userId="c9a307a1-0818-4b1d-a17d-c46342a67ea9" providerId="ADAL" clId="{BBF05E4D-8621-4494-AB7F-9595A03F9524}" dt="2022-10-06T05:06:45.219" v="1594"/>
        <pc:sldMkLst>
          <pc:docMk/>
          <pc:sldMk cId="1559987286" sldId="2145706513"/>
        </pc:sldMkLst>
        <pc:spChg chg="mod">
          <ac:chgData name="Rivera, Nick" userId="c9a307a1-0818-4b1d-a17d-c46342a67ea9" providerId="ADAL" clId="{BBF05E4D-8621-4494-AB7F-9595A03F9524}" dt="2022-10-06T04:33:06.318" v="1262" actId="20577"/>
          <ac:spMkLst>
            <pc:docMk/>
            <pc:sldMk cId="1559987286" sldId="2145706513"/>
            <ac:spMk id="2" creationId="{00000000-0000-0000-0000-000000000000}"/>
          </ac:spMkLst>
        </pc:spChg>
        <pc:spChg chg="mod">
          <ac:chgData name="Rivera, Nick" userId="c9a307a1-0818-4b1d-a17d-c46342a67ea9" providerId="ADAL" clId="{BBF05E4D-8621-4494-AB7F-9595A03F9524}" dt="2022-10-06T03:56:54.078" v="639" actId="108"/>
          <ac:spMkLst>
            <pc:docMk/>
            <pc:sldMk cId="1559987286" sldId="2145706513"/>
            <ac:spMk id="17" creationId="{00000000-0000-0000-0000-000000000000}"/>
          </ac:spMkLst>
        </pc:spChg>
      </pc:sldChg>
      <pc:sldChg chg="modSp add mod ord modNotesTx">
        <pc:chgData name="Rivera, Nick" userId="c9a307a1-0818-4b1d-a17d-c46342a67ea9" providerId="ADAL" clId="{BBF05E4D-8621-4494-AB7F-9595A03F9524}" dt="2022-10-06T05:14:29.195" v="1598" actId="255"/>
        <pc:sldMkLst>
          <pc:docMk/>
          <pc:sldMk cId="2824413644" sldId="2145706515"/>
        </pc:sldMkLst>
        <pc:spChg chg="mod">
          <ac:chgData name="Rivera, Nick" userId="c9a307a1-0818-4b1d-a17d-c46342a67ea9" providerId="ADAL" clId="{BBF05E4D-8621-4494-AB7F-9595A03F9524}" dt="2022-10-06T05:14:29.195" v="1598" actId="255"/>
          <ac:spMkLst>
            <pc:docMk/>
            <pc:sldMk cId="2824413644" sldId="2145706515"/>
            <ac:spMk id="2" creationId="{00000000-0000-0000-0000-000000000000}"/>
          </ac:spMkLst>
        </pc:spChg>
      </pc:sldChg>
      <pc:sldChg chg="add ord">
        <pc:chgData name="Rivera, Nick" userId="c9a307a1-0818-4b1d-a17d-c46342a67ea9" providerId="ADAL" clId="{BBF05E4D-8621-4494-AB7F-9595A03F9524}" dt="2022-10-06T05:13:42.210" v="1597"/>
        <pc:sldMkLst>
          <pc:docMk/>
          <pc:sldMk cId="2134668883" sldId="2145706516"/>
        </pc:sldMkLst>
      </pc:sldChg>
      <pc:sldChg chg="modSp add mod">
        <pc:chgData name="Rivera, Nick" userId="c9a307a1-0818-4b1d-a17d-c46342a67ea9" providerId="ADAL" clId="{BBF05E4D-8621-4494-AB7F-9595A03F9524}" dt="2022-10-07T03:40:20.254" v="2128" actId="20577"/>
        <pc:sldMkLst>
          <pc:docMk/>
          <pc:sldMk cId="3375403350" sldId="2145706517"/>
        </pc:sldMkLst>
        <pc:spChg chg="mod">
          <ac:chgData name="Rivera, Nick" userId="c9a307a1-0818-4b1d-a17d-c46342a67ea9" providerId="ADAL" clId="{BBF05E4D-8621-4494-AB7F-9595A03F9524}" dt="2022-10-07T03:40:20.254" v="2128" actId="20577"/>
          <ac:spMkLst>
            <pc:docMk/>
            <pc:sldMk cId="3375403350" sldId="2145706517"/>
            <ac:spMk id="2" creationId="{F42EF83C-BE7D-4532-BFC1-6C621ACC9A89}"/>
          </ac:spMkLst>
        </pc:spChg>
      </pc:sldChg>
      <pc:sldChg chg="modSp add mod">
        <pc:chgData name="Rivera, Nick" userId="c9a307a1-0818-4b1d-a17d-c46342a67ea9" providerId="ADAL" clId="{BBF05E4D-8621-4494-AB7F-9595A03F9524}" dt="2022-10-07T03:44:47.706" v="2241" actId="20577"/>
        <pc:sldMkLst>
          <pc:docMk/>
          <pc:sldMk cId="520773858" sldId="2145706518"/>
        </pc:sldMkLst>
        <pc:spChg chg="mod">
          <ac:chgData name="Rivera, Nick" userId="c9a307a1-0818-4b1d-a17d-c46342a67ea9" providerId="ADAL" clId="{BBF05E4D-8621-4494-AB7F-9595A03F9524}" dt="2022-10-07T03:44:47.706" v="2241" actId="20577"/>
          <ac:spMkLst>
            <pc:docMk/>
            <pc:sldMk cId="520773858" sldId="2145706518"/>
            <ac:spMk id="11" creationId="{8902BE3A-B2F3-46D2-9B11-A4F50D7DEF6F}"/>
          </ac:spMkLst>
        </pc:spChg>
        <pc:spChg chg="mod">
          <ac:chgData name="Rivera, Nick" userId="c9a307a1-0818-4b1d-a17d-c46342a67ea9" providerId="ADAL" clId="{BBF05E4D-8621-4494-AB7F-9595A03F9524}" dt="2022-10-07T03:44:40.853" v="2228" actId="6549"/>
          <ac:spMkLst>
            <pc:docMk/>
            <pc:sldMk cId="520773858" sldId="2145706518"/>
            <ac:spMk id="12" creationId="{03F6B05D-DD49-48A9-8A61-2BBD7C536646}"/>
          </ac:spMkLst>
        </pc:spChg>
      </pc:sldChg>
      <pc:sldChg chg="modSp add mod delCm">
        <pc:chgData name="Rivera, Nick" userId="c9a307a1-0818-4b1d-a17d-c46342a67ea9" providerId="ADAL" clId="{BBF05E4D-8621-4494-AB7F-9595A03F9524}" dt="2022-10-06T04:00:23.287" v="732" actId="20577"/>
        <pc:sldMkLst>
          <pc:docMk/>
          <pc:sldMk cId="2214337920" sldId="2145706520"/>
        </pc:sldMkLst>
        <pc:spChg chg="mod">
          <ac:chgData name="Rivera, Nick" userId="c9a307a1-0818-4b1d-a17d-c46342a67ea9" providerId="ADAL" clId="{BBF05E4D-8621-4494-AB7F-9595A03F9524}" dt="2022-10-06T04:00:23.287" v="732" actId="20577"/>
          <ac:spMkLst>
            <pc:docMk/>
            <pc:sldMk cId="2214337920" sldId="2145706520"/>
            <ac:spMk id="4" creationId="{67B67E7D-BFBB-48CE-B36D-D49779ECF866}"/>
          </ac:spMkLst>
        </pc:spChg>
      </pc:sldChg>
      <pc:sldChg chg="add del">
        <pc:chgData name="Rivera, Nick" userId="c9a307a1-0818-4b1d-a17d-c46342a67ea9" providerId="ADAL" clId="{BBF05E4D-8621-4494-AB7F-9595A03F9524}" dt="2022-10-06T05:13:07.371" v="1595" actId="47"/>
        <pc:sldMkLst>
          <pc:docMk/>
          <pc:sldMk cId="1198727131" sldId="2145706521"/>
        </pc:sldMkLst>
      </pc:sldChg>
      <pc:sldChg chg="modSp add mod ord addAnim delAnim">
        <pc:chgData name="Rivera, Nick" userId="c9a307a1-0818-4b1d-a17d-c46342a67ea9" providerId="ADAL" clId="{BBF05E4D-8621-4494-AB7F-9595A03F9524}" dt="2022-10-06T04:05:40.372" v="759"/>
        <pc:sldMkLst>
          <pc:docMk/>
          <pc:sldMk cId="346189920" sldId="2145706523"/>
        </pc:sldMkLst>
        <pc:graphicFrameChg chg="modGraphic">
          <ac:chgData name="Rivera, Nick" userId="c9a307a1-0818-4b1d-a17d-c46342a67ea9" providerId="ADAL" clId="{BBF05E4D-8621-4494-AB7F-9595A03F9524}" dt="2022-10-06T00:16:43.407" v="572" actId="20577"/>
          <ac:graphicFrameMkLst>
            <pc:docMk/>
            <pc:sldMk cId="346189920" sldId="2145706523"/>
            <ac:graphicFrameMk id="10" creationId="{220B9A2A-89F0-432B-BDBA-330F1B01B12A}"/>
          </ac:graphicFrameMkLst>
        </pc:graphicFrameChg>
        <pc:graphicFrameChg chg="modGraphic">
          <ac:chgData name="Rivera, Nick" userId="c9a307a1-0818-4b1d-a17d-c46342a67ea9" providerId="ADAL" clId="{BBF05E4D-8621-4494-AB7F-9595A03F9524}" dt="2022-10-06T00:16:48.026" v="575" actId="20577"/>
          <ac:graphicFrameMkLst>
            <pc:docMk/>
            <pc:sldMk cId="346189920" sldId="2145706523"/>
            <ac:graphicFrameMk id="11" creationId="{198A89F6-F28C-4AB4-8609-BEF2447E51C9}"/>
          </ac:graphicFrameMkLst>
        </pc:graphicFrameChg>
        <pc:graphicFrameChg chg="modGraphic">
          <ac:chgData name="Rivera, Nick" userId="c9a307a1-0818-4b1d-a17d-c46342a67ea9" providerId="ADAL" clId="{BBF05E4D-8621-4494-AB7F-9595A03F9524}" dt="2022-10-06T00:16:51.473" v="578" actId="20577"/>
          <ac:graphicFrameMkLst>
            <pc:docMk/>
            <pc:sldMk cId="346189920" sldId="2145706523"/>
            <ac:graphicFrameMk id="12" creationId="{6E3EC824-9A07-4367-888A-2349BAFDEC52}"/>
          </ac:graphicFrameMkLst>
        </pc:graphicFrameChg>
        <pc:graphicFrameChg chg="modGraphic">
          <ac:chgData name="Rivera, Nick" userId="c9a307a1-0818-4b1d-a17d-c46342a67ea9" providerId="ADAL" clId="{BBF05E4D-8621-4494-AB7F-9595A03F9524}" dt="2022-10-06T00:16:57.491" v="584" actId="20577"/>
          <ac:graphicFrameMkLst>
            <pc:docMk/>
            <pc:sldMk cId="346189920" sldId="2145706523"/>
            <ac:graphicFrameMk id="13" creationId="{4C8E50E7-AFA7-48B6-80F5-F8FDF3935EEA}"/>
          </ac:graphicFrameMkLst>
        </pc:graphicFrameChg>
        <pc:graphicFrameChg chg="modGraphic">
          <ac:chgData name="Rivera, Nick" userId="c9a307a1-0818-4b1d-a17d-c46342a67ea9" providerId="ADAL" clId="{BBF05E4D-8621-4494-AB7F-9595A03F9524}" dt="2022-10-06T00:17:00.924" v="587" actId="20577"/>
          <ac:graphicFrameMkLst>
            <pc:docMk/>
            <pc:sldMk cId="346189920" sldId="2145706523"/>
            <ac:graphicFrameMk id="16" creationId="{5A7FFEB2-9597-4800-9207-3D3B348F0EF2}"/>
          </ac:graphicFrameMkLst>
        </pc:graphicFrameChg>
        <pc:graphicFrameChg chg="modGraphic">
          <ac:chgData name="Rivera, Nick" userId="c9a307a1-0818-4b1d-a17d-c46342a67ea9" providerId="ADAL" clId="{BBF05E4D-8621-4494-AB7F-9595A03F9524}" dt="2022-10-06T00:17:04.825" v="590" actId="20577"/>
          <ac:graphicFrameMkLst>
            <pc:docMk/>
            <pc:sldMk cId="346189920" sldId="2145706523"/>
            <ac:graphicFrameMk id="17" creationId="{4CEEBD1F-9425-4F48-8580-AA5838705A1F}"/>
          </ac:graphicFrameMkLst>
        </pc:graphicFrameChg>
      </pc:sldChg>
      <pc:sldChg chg="add ord">
        <pc:chgData name="Rivera, Nick" userId="c9a307a1-0818-4b1d-a17d-c46342a67ea9" providerId="ADAL" clId="{BBF05E4D-8621-4494-AB7F-9595A03F9524}" dt="2022-10-06T04:05:40.372" v="759"/>
        <pc:sldMkLst>
          <pc:docMk/>
          <pc:sldMk cId="4251885207" sldId="2145706524"/>
        </pc:sldMkLst>
      </pc:sldChg>
      <pc:sldChg chg="modSp add mod ord modNotesTx">
        <pc:chgData name="Rivera, Nick" userId="c9a307a1-0818-4b1d-a17d-c46342a67ea9" providerId="ADAL" clId="{BBF05E4D-8621-4494-AB7F-9595A03F9524}" dt="2022-10-06T04:24:18.976" v="1232" actId="20577"/>
        <pc:sldMkLst>
          <pc:docMk/>
          <pc:sldMk cId="1036923061" sldId="2145706525"/>
        </pc:sldMkLst>
        <pc:spChg chg="mod">
          <ac:chgData name="Rivera, Nick" userId="c9a307a1-0818-4b1d-a17d-c46342a67ea9" providerId="ADAL" clId="{BBF05E4D-8621-4494-AB7F-9595A03F9524}" dt="2022-10-06T04:22:50.182" v="1026" actId="20577"/>
          <ac:spMkLst>
            <pc:docMk/>
            <pc:sldMk cId="1036923061" sldId="2145706525"/>
            <ac:spMk id="2" creationId="{95C4ED81-81DE-492F-A64D-EE2B2489635B}"/>
          </ac:spMkLst>
        </pc:spChg>
      </pc:sldChg>
      <pc:sldChg chg="addSp delSp modSp new mod ord chgLayout">
        <pc:chgData name="Rivera, Nick" userId="c9a307a1-0818-4b1d-a17d-c46342a67ea9" providerId="ADAL" clId="{BBF05E4D-8621-4494-AB7F-9595A03F9524}" dt="2022-10-06T04:18:13.187" v="946" actId="20577"/>
        <pc:sldMkLst>
          <pc:docMk/>
          <pc:sldMk cId="2804406351" sldId="2145706526"/>
        </pc:sldMkLst>
        <pc:spChg chg="mod ord">
          <ac:chgData name="Rivera, Nick" userId="c9a307a1-0818-4b1d-a17d-c46342a67ea9" providerId="ADAL" clId="{BBF05E4D-8621-4494-AB7F-9595A03F9524}" dt="2022-10-06T04:18:13.187" v="946" actId="20577"/>
          <ac:spMkLst>
            <pc:docMk/>
            <pc:sldMk cId="2804406351" sldId="2145706526"/>
            <ac:spMk id="2" creationId="{7DCD7F38-5583-457B-A7FA-DBF8D43C0AE3}"/>
          </ac:spMkLst>
        </pc:spChg>
        <pc:spChg chg="mod ord">
          <ac:chgData name="Rivera, Nick" userId="c9a307a1-0818-4b1d-a17d-c46342a67ea9" providerId="ADAL" clId="{BBF05E4D-8621-4494-AB7F-9595A03F9524}" dt="2022-10-06T04:13:20.338" v="829" actId="700"/>
          <ac:spMkLst>
            <pc:docMk/>
            <pc:sldMk cId="2804406351" sldId="2145706526"/>
            <ac:spMk id="3" creationId="{701969D1-73CA-4315-B123-7DC41BDF575E}"/>
          </ac:spMkLst>
        </pc:spChg>
        <pc:spChg chg="del">
          <ac:chgData name="Rivera, Nick" userId="c9a307a1-0818-4b1d-a17d-c46342a67ea9" providerId="ADAL" clId="{BBF05E4D-8621-4494-AB7F-9595A03F9524}" dt="2022-10-06T04:10:58.602" v="798" actId="931"/>
          <ac:spMkLst>
            <pc:docMk/>
            <pc:sldMk cId="2804406351" sldId="2145706526"/>
            <ac:spMk id="4" creationId="{36B6888C-EC44-44C8-A9AC-E04EBE31DF25}"/>
          </ac:spMkLst>
        </pc:spChg>
        <pc:spChg chg="add del mod">
          <ac:chgData name="Rivera, Nick" userId="c9a307a1-0818-4b1d-a17d-c46342a67ea9" providerId="ADAL" clId="{BBF05E4D-8621-4494-AB7F-9595A03F9524}" dt="2022-10-06T04:13:16.785" v="828" actId="478"/>
          <ac:spMkLst>
            <pc:docMk/>
            <pc:sldMk cId="2804406351" sldId="2145706526"/>
            <ac:spMk id="7" creationId="{13212502-01CA-4BF7-8AA2-7C033562CF87}"/>
          </ac:spMkLst>
        </pc:spChg>
        <pc:spChg chg="add mod">
          <ac:chgData name="Rivera, Nick" userId="c9a307a1-0818-4b1d-a17d-c46342a67ea9" providerId="ADAL" clId="{BBF05E4D-8621-4494-AB7F-9595A03F9524}" dt="2022-10-06T04:14:24.038" v="838" actId="255"/>
          <ac:spMkLst>
            <pc:docMk/>
            <pc:sldMk cId="2804406351" sldId="2145706526"/>
            <ac:spMk id="8" creationId="{BDD6F1F5-772B-422A-A80A-F31ABE7279E5}"/>
          </ac:spMkLst>
        </pc:spChg>
        <pc:picChg chg="add mod ord">
          <ac:chgData name="Rivera, Nick" userId="c9a307a1-0818-4b1d-a17d-c46342a67ea9" providerId="ADAL" clId="{BBF05E4D-8621-4494-AB7F-9595A03F9524}" dt="2022-10-06T04:14:31.583" v="856" actId="1036"/>
          <ac:picMkLst>
            <pc:docMk/>
            <pc:sldMk cId="2804406351" sldId="2145706526"/>
            <ac:picMk id="6" creationId="{4C59400F-CE8A-42B9-A211-CD079623DDA7}"/>
          </ac:picMkLst>
        </pc:picChg>
        <pc:picChg chg="add del">
          <ac:chgData name="Rivera, Nick" userId="c9a307a1-0818-4b1d-a17d-c46342a67ea9" providerId="ADAL" clId="{BBF05E4D-8621-4494-AB7F-9595A03F9524}" dt="2022-10-06T04:13:59.011" v="833"/>
          <ac:picMkLst>
            <pc:docMk/>
            <pc:sldMk cId="2804406351" sldId="2145706526"/>
            <ac:picMk id="9" creationId="{64226D63-2CD1-4F44-B490-0C5F84389AF9}"/>
          </ac:picMkLst>
        </pc:picChg>
      </pc:sldChg>
      <pc:sldChg chg="add">
        <pc:chgData name="Rivera, Nick" userId="c9a307a1-0818-4b1d-a17d-c46342a67ea9" providerId="ADAL" clId="{BBF05E4D-8621-4494-AB7F-9595A03F9524}" dt="2022-10-06T04:16:19.707" v="927" actId="2890"/>
        <pc:sldMkLst>
          <pc:docMk/>
          <pc:sldMk cId="1577158303" sldId="2145706527"/>
        </pc:sldMkLst>
      </pc:sldChg>
      <pc:sldChg chg="add del replId">
        <pc:chgData name="Rivera, Nick" userId="c9a307a1-0818-4b1d-a17d-c46342a67ea9" providerId="ADAL" clId="{BBF05E4D-8621-4494-AB7F-9595A03F9524}" dt="2022-10-06T04:16:26.227" v="928" actId="47"/>
        <pc:sldMkLst>
          <pc:docMk/>
          <pc:sldMk cId="539006000" sldId="2145706528"/>
        </pc:sldMkLst>
      </pc:sldChg>
      <pc:sldChg chg="addSp delSp modSp add mod">
        <pc:chgData name="Rivera, Nick" userId="c9a307a1-0818-4b1d-a17d-c46342a67ea9" providerId="ADAL" clId="{BBF05E4D-8621-4494-AB7F-9595A03F9524}" dt="2022-10-06T04:21:32.363" v="1021" actId="20577"/>
        <pc:sldMkLst>
          <pc:docMk/>
          <pc:sldMk cId="1796694540" sldId="2145706528"/>
        </pc:sldMkLst>
        <pc:spChg chg="mod">
          <ac:chgData name="Rivera, Nick" userId="c9a307a1-0818-4b1d-a17d-c46342a67ea9" providerId="ADAL" clId="{BBF05E4D-8621-4494-AB7F-9595A03F9524}" dt="2022-10-06T04:19:40.566" v="997" actId="20577"/>
          <ac:spMkLst>
            <pc:docMk/>
            <pc:sldMk cId="1796694540" sldId="2145706528"/>
            <ac:spMk id="2" creationId="{7DCD7F38-5583-457B-A7FA-DBF8D43C0AE3}"/>
          </ac:spMkLst>
        </pc:spChg>
        <pc:spChg chg="add del mod">
          <ac:chgData name="Rivera, Nick" userId="c9a307a1-0818-4b1d-a17d-c46342a67ea9" providerId="ADAL" clId="{BBF05E4D-8621-4494-AB7F-9595A03F9524}" dt="2022-10-06T04:20:39.951" v="1001" actId="22"/>
          <ac:spMkLst>
            <pc:docMk/>
            <pc:sldMk cId="1796694540" sldId="2145706528"/>
            <ac:spMk id="5" creationId="{54C9A829-BA03-4621-8666-35E025E1862B}"/>
          </ac:spMkLst>
        </pc:spChg>
        <pc:spChg chg="mod">
          <ac:chgData name="Rivera, Nick" userId="c9a307a1-0818-4b1d-a17d-c46342a67ea9" providerId="ADAL" clId="{BBF05E4D-8621-4494-AB7F-9595A03F9524}" dt="2022-10-06T04:21:32.363" v="1021" actId="20577"/>
          <ac:spMkLst>
            <pc:docMk/>
            <pc:sldMk cId="1796694540" sldId="2145706528"/>
            <ac:spMk id="8" creationId="{BDD6F1F5-772B-422A-A80A-F31ABE7279E5}"/>
          </ac:spMkLst>
        </pc:spChg>
        <pc:picChg chg="del">
          <ac:chgData name="Rivera, Nick" userId="c9a307a1-0818-4b1d-a17d-c46342a67ea9" providerId="ADAL" clId="{BBF05E4D-8621-4494-AB7F-9595A03F9524}" dt="2022-10-06T04:20:05.225" v="1000" actId="478"/>
          <ac:picMkLst>
            <pc:docMk/>
            <pc:sldMk cId="1796694540" sldId="2145706528"/>
            <ac:picMk id="6" creationId="{4C59400F-CE8A-42B9-A211-CD079623DDA7}"/>
          </ac:picMkLst>
        </pc:picChg>
        <pc:picChg chg="add mod ord">
          <ac:chgData name="Rivera, Nick" userId="c9a307a1-0818-4b1d-a17d-c46342a67ea9" providerId="ADAL" clId="{BBF05E4D-8621-4494-AB7F-9595A03F9524}" dt="2022-10-06T04:21:09.566" v="1020" actId="14100"/>
          <ac:picMkLst>
            <pc:docMk/>
            <pc:sldMk cId="1796694540" sldId="2145706528"/>
            <ac:picMk id="9" creationId="{ED568665-A9BC-4D62-950B-73A4D91145E3}"/>
          </ac:picMkLst>
        </pc:picChg>
      </pc:sldChg>
      <pc:sldChg chg="add">
        <pc:chgData name="Rivera, Nick" userId="c9a307a1-0818-4b1d-a17d-c46342a67ea9" providerId="ADAL" clId="{BBF05E4D-8621-4494-AB7F-9595A03F9524}" dt="2022-10-06T04:37:58.710" v="1382" actId="2890"/>
        <pc:sldMkLst>
          <pc:docMk/>
          <pc:sldMk cId="1870345190" sldId="2145706529"/>
        </pc:sldMkLst>
      </pc:sldChg>
      <pc:sldChg chg="modSp add mod ord">
        <pc:chgData name="Rivera, Nick" userId="c9a307a1-0818-4b1d-a17d-c46342a67ea9" providerId="ADAL" clId="{BBF05E4D-8621-4494-AB7F-9595A03F9524}" dt="2022-10-06T05:06:45.219" v="1594"/>
        <pc:sldMkLst>
          <pc:docMk/>
          <pc:sldMk cId="2938691566" sldId="2145706530"/>
        </pc:sldMkLst>
        <pc:spChg chg="mod">
          <ac:chgData name="Rivera, Nick" userId="c9a307a1-0818-4b1d-a17d-c46342a67ea9" providerId="ADAL" clId="{BBF05E4D-8621-4494-AB7F-9595A03F9524}" dt="2022-10-06T04:38:54.516" v="1403" actId="20577"/>
          <ac:spMkLst>
            <pc:docMk/>
            <pc:sldMk cId="2938691566" sldId="2145706530"/>
            <ac:spMk id="4" creationId="{59E7E0BF-B1DD-0F3F-F354-D13402FDF19A}"/>
          </ac:spMkLst>
        </pc:spChg>
      </pc:sldChg>
      <pc:sldChg chg="modSp add mod ord">
        <pc:chgData name="Rivera, Nick" userId="c9a307a1-0818-4b1d-a17d-c46342a67ea9" providerId="ADAL" clId="{BBF05E4D-8621-4494-AB7F-9595A03F9524}" dt="2022-10-06T05:06:45.219" v="1594"/>
        <pc:sldMkLst>
          <pc:docMk/>
          <pc:sldMk cId="891713754" sldId="2145706531"/>
        </pc:sldMkLst>
        <pc:spChg chg="mod">
          <ac:chgData name="Rivera, Nick" userId="c9a307a1-0818-4b1d-a17d-c46342a67ea9" providerId="ADAL" clId="{BBF05E4D-8621-4494-AB7F-9595A03F9524}" dt="2022-10-06T04:41:51.711" v="1461" actId="20577"/>
          <ac:spMkLst>
            <pc:docMk/>
            <pc:sldMk cId="891713754" sldId="2145706531"/>
            <ac:spMk id="2" creationId="{BA43FB4F-522E-EF2F-FFF9-6CA03D673D3A}"/>
          </ac:spMkLst>
        </pc:spChg>
        <pc:spChg chg="mod">
          <ac:chgData name="Rivera, Nick" userId="c9a307a1-0818-4b1d-a17d-c46342a67ea9" providerId="ADAL" clId="{BBF05E4D-8621-4494-AB7F-9595A03F9524}" dt="2022-10-06T04:42:51.946" v="1512" actId="20577"/>
          <ac:spMkLst>
            <pc:docMk/>
            <pc:sldMk cId="891713754" sldId="2145706531"/>
            <ac:spMk id="4" creationId="{59E7E0BF-B1DD-0F3F-F354-D13402FDF19A}"/>
          </ac:spMkLst>
        </pc:spChg>
      </pc:sldChg>
      <pc:sldChg chg="modSp add mod ord">
        <pc:chgData name="Rivera, Nick" userId="c9a307a1-0818-4b1d-a17d-c46342a67ea9" providerId="ADAL" clId="{BBF05E4D-8621-4494-AB7F-9595A03F9524}" dt="2022-10-06T05:06:45.219" v="1594"/>
        <pc:sldMkLst>
          <pc:docMk/>
          <pc:sldMk cId="519129002" sldId="2145706532"/>
        </pc:sldMkLst>
        <pc:spChg chg="mod">
          <ac:chgData name="Rivera, Nick" userId="c9a307a1-0818-4b1d-a17d-c46342a67ea9" providerId="ADAL" clId="{BBF05E4D-8621-4494-AB7F-9595A03F9524}" dt="2022-10-06T04:42:31.565" v="1509"/>
          <ac:spMkLst>
            <pc:docMk/>
            <pc:sldMk cId="519129002" sldId="2145706532"/>
            <ac:spMk id="4" creationId="{59E7E0BF-B1DD-0F3F-F354-D13402FDF19A}"/>
          </ac:spMkLst>
        </pc:spChg>
      </pc:sldChg>
      <pc:sldChg chg="addSp delSp modSp add mod ord">
        <pc:chgData name="Rivera, Nick" userId="c9a307a1-0818-4b1d-a17d-c46342a67ea9" providerId="ADAL" clId="{BBF05E4D-8621-4494-AB7F-9595A03F9524}" dt="2022-10-06T04:48:44.831" v="1524" actId="14100"/>
        <pc:sldMkLst>
          <pc:docMk/>
          <pc:sldMk cId="2623477701" sldId="2145706533"/>
        </pc:sldMkLst>
        <pc:spChg chg="mod">
          <ac:chgData name="Rivera, Nick" userId="c9a307a1-0818-4b1d-a17d-c46342a67ea9" providerId="ADAL" clId="{BBF05E4D-8621-4494-AB7F-9595A03F9524}" dt="2022-10-06T04:47:19.552" v="1516"/>
          <ac:spMkLst>
            <pc:docMk/>
            <pc:sldMk cId="2623477701" sldId="2145706533"/>
            <ac:spMk id="2" creationId="{BA43FB4F-522E-EF2F-FFF9-6CA03D673D3A}"/>
          </ac:spMkLst>
        </pc:spChg>
        <pc:spChg chg="del">
          <ac:chgData name="Rivera, Nick" userId="c9a307a1-0818-4b1d-a17d-c46342a67ea9" providerId="ADAL" clId="{BBF05E4D-8621-4494-AB7F-9595A03F9524}" dt="2022-10-06T04:47:25.514" v="1517" actId="478"/>
          <ac:spMkLst>
            <pc:docMk/>
            <pc:sldMk cId="2623477701" sldId="2145706533"/>
            <ac:spMk id="4" creationId="{59E7E0BF-B1DD-0F3F-F354-D13402FDF19A}"/>
          </ac:spMkLst>
        </pc:spChg>
        <pc:spChg chg="add del mod">
          <ac:chgData name="Rivera, Nick" userId="c9a307a1-0818-4b1d-a17d-c46342a67ea9" providerId="ADAL" clId="{BBF05E4D-8621-4494-AB7F-9595A03F9524}" dt="2022-10-06T04:48:36.212" v="1522" actId="22"/>
          <ac:spMkLst>
            <pc:docMk/>
            <pc:sldMk cId="2623477701" sldId="2145706533"/>
            <ac:spMk id="6" creationId="{BC19F869-2D5A-4482-841C-81A00F6C3966}"/>
          </ac:spMkLst>
        </pc:spChg>
        <pc:spChg chg="add del">
          <ac:chgData name="Rivera, Nick" userId="c9a307a1-0818-4b1d-a17d-c46342a67ea9" providerId="ADAL" clId="{BBF05E4D-8621-4494-AB7F-9595A03F9524}" dt="2022-10-06T04:48:10.861" v="1521" actId="22"/>
          <ac:spMkLst>
            <pc:docMk/>
            <pc:sldMk cId="2623477701" sldId="2145706533"/>
            <ac:spMk id="10" creationId="{ED7D4478-9B00-407D-9BB4-F1121EA8482C}"/>
          </ac:spMkLst>
        </pc:spChg>
        <pc:picChg chg="add del">
          <ac:chgData name="Rivera, Nick" userId="c9a307a1-0818-4b1d-a17d-c46342a67ea9" providerId="ADAL" clId="{BBF05E4D-8621-4494-AB7F-9595A03F9524}" dt="2022-10-06T04:47:56.028" v="1519" actId="478"/>
          <ac:picMkLst>
            <pc:docMk/>
            <pc:sldMk cId="2623477701" sldId="2145706533"/>
            <ac:picMk id="8" creationId="{2C0CFC08-9051-4BC9-8942-9ADB3C23CF61}"/>
          </ac:picMkLst>
        </pc:picChg>
        <pc:picChg chg="add mod ord">
          <ac:chgData name="Rivera, Nick" userId="c9a307a1-0818-4b1d-a17d-c46342a67ea9" providerId="ADAL" clId="{BBF05E4D-8621-4494-AB7F-9595A03F9524}" dt="2022-10-06T04:48:44.831" v="1524" actId="14100"/>
          <ac:picMkLst>
            <pc:docMk/>
            <pc:sldMk cId="2623477701" sldId="2145706533"/>
            <ac:picMk id="12" creationId="{C803C167-AE39-4789-A1B4-8E30B4B94C0F}"/>
          </ac:picMkLst>
        </pc:picChg>
      </pc:sldChg>
      <pc:sldChg chg="addSp delSp modSp add mod">
        <pc:chgData name="Rivera, Nick" userId="c9a307a1-0818-4b1d-a17d-c46342a67ea9" providerId="ADAL" clId="{BBF05E4D-8621-4494-AB7F-9595A03F9524}" dt="2022-10-06T04:50:02.424" v="1534" actId="14100"/>
        <pc:sldMkLst>
          <pc:docMk/>
          <pc:sldMk cId="4243589141" sldId="2145706534"/>
        </pc:sldMkLst>
        <pc:spChg chg="add del mod">
          <ac:chgData name="Rivera, Nick" userId="c9a307a1-0818-4b1d-a17d-c46342a67ea9" providerId="ADAL" clId="{BBF05E4D-8621-4494-AB7F-9595A03F9524}" dt="2022-10-06T04:49:04.021" v="1527" actId="22"/>
          <ac:spMkLst>
            <pc:docMk/>
            <pc:sldMk cId="4243589141" sldId="2145706534"/>
            <ac:spMk id="5" creationId="{3843DA05-170B-4DB5-A990-00E2163D4601}"/>
          </ac:spMkLst>
        </pc:spChg>
        <pc:picChg chg="add mod ord">
          <ac:chgData name="Rivera, Nick" userId="c9a307a1-0818-4b1d-a17d-c46342a67ea9" providerId="ADAL" clId="{BBF05E4D-8621-4494-AB7F-9595A03F9524}" dt="2022-10-06T04:49:13.857" v="1529" actId="14100"/>
          <ac:picMkLst>
            <pc:docMk/>
            <pc:sldMk cId="4243589141" sldId="2145706534"/>
            <ac:picMk id="7" creationId="{0D2AC7F0-E464-406B-A14F-5694056F3247}"/>
          </ac:picMkLst>
        </pc:picChg>
        <pc:picChg chg="add mod">
          <ac:chgData name="Rivera, Nick" userId="c9a307a1-0818-4b1d-a17d-c46342a67ea9" providerId="ADAL" clId="{BBF05E4D-8621-4494-AB7F-9595A03F9524}" dt="2022-10-06T04:50:02.424" v="1534" actId="14100"/>
          <ac:picMkLst>
            <pc:docMk/>
            <pc:sldMk cId="4243589141" sldId="2145706534"/>
            <ac:picMk id="9" creationId="{D3EACC78-3300-4322-8FB8-0CE1B9A76689}"/>
          </ac:picMkLst>
        </pc:picChg>
        <pc:picChg chg="del">
          <ac:chgData name="Rivera, Nick" userId="c9a307a1-0818-4b1d-a17d-c46342a67ea9" providerId="ADAL" clId="{BBF05E4D-8621-4494-AB7F-9595A03F9524}" dt="2022-10-06T04:48:50.196" v="1526" actId="478"/>
          <ac:picMkLst>
            <pc:docMk/>
            <pc:sldMk cId="4243589141" sldId="2145706534"/>
            <ac:picMk id="12" creationId="{C803C167-AE39-4789-A1B4-8E30B4B94C0F}"/>
          </ac:picMkLst>
        </pc:picChg>
      </pc:sldChg>
      <pc:sldChg chg="addSp delSp modSp add mod">
        <pc:chgData name="Rivera, Nick" userId="c9a307a1-0818-4b1d-a17d-c46342a67ea9" providerId="ADAL" clId="{BBF05E4D-8621-4494-AB7F-9595A03F9524}" dt="2022-10-06T04:51:14.300" v="1559" actId="14100"/>
        <pc:sldMkLst>
          <pc:docMk/>
          <pc:sldMk cId="1230296391" sldId="2145706535"/>
        </pc:sldMkLst>
        <pc:spChg chg="add del mod">
          <ac:chgData name="Rivera, Nick" userId="c9a307a1-0818-4b1d-a17d-c46342a67ea9" providerId="ADAL" clId="{BBF05E4D-8621-4494-AB7F-9595A03F9524}" dt="2022-10-06T04:50:30.395" v="1537" actId="478"/>
          <ac:spMkLst>
            <pc:docMk/>
            <pc:sldMk cId="1230296391" sldId="2145706535"/>
            <ac:spMk id="5" creationId="{F6A32E40-2CC0-43CF-8F41-FBA16ED49EB2}"/>
          </ac:spMkLst>
        </pc:spChg>
        <pc:picChg chg="del">
          <ac:chgData name="Rivera, Nick" userId="c9a307a1-0818-4b1d-a17d-c46342a67ea9" providerId="ADAL" clId="{BBF05E4D-8621-4494-AB7F-9595A03F9524}" dt="2022-10-06T04:49:35.408" v="1531" actId="478"/>
          <ac:picMkLst>
            <pc:docMk/>
            <pc:sldMk cId="1230296391" sldId="2145706535"/>
            <ac:picMk id="7" creationId="{0D2AC7F0-E464-406B-A14F-5694056F3247}"/>
          </ac:picMkLst>
        </pc:picChg>
        <pc:picChg chg="add mod">
          <ac:chgData name="Rivera, Nick" userId="c9a307a1-0818-4b1d-a17d-c46342a67ea9" providerId="ADAL" clId="{BBF05E4D-8621-4494-AB7F-9595A03F9524}" dt="2022-10-06T04:51:14.300" v="1559" actId="14100"/>
          <ac:picMkLst>
            <pc:docMk/>
            <pc:sldMk cId="1230296391" sldId="2145706535"/>
            <ac:picMk id="8" creationId="{5EC10843-989F-4F5A-9541-D95FBAF82CF7}"/>
          </ac:picMkLst>
        </pc:picChg>
      </pc:sldChg>
      <pc:sldChg chg="addSp delSp modSp add mod ord">
        <pc:chgData name="Rivera, Nick" userId="c9a307a1-0818-4b1d-a17d-c46342a67ea9" providerId="ADAL" clId="{BBF05E4D-8621-4494-AB7F-9595A03F9524}" dt="2022-10-06T05:25:04.548" v="1731" actId="114"/>
        <pc:sldMkLst>
          <pc:docMk/>
          <pc:sldMk cId="66708701" sldId="2145706536"/>
        </pc:sldMkLst>
        <pc:spChg chg="mod">
          <ac:chgData name="Rivera, Nick" userId="c9a307a1-0818-4b1d-a17d-c46342a67ea9" providerId="ADAL" clId="{BBF05E4D-8621-4494-AB7F-9595A03F9524}" dt="2022-10-06T05:25:04.548" v="1731" actId="114"/>
          <ac:spMkLst>
            <pc:docMk/>
            <pc:sldMk cId="66708701" sldId="2145706536"/>
            <ac:spMk id="2" creationId="{BA43FB4F-522E-EF2F-FFF9-6CA03D673D3A}"/>
          </ac:spMkLst>
        </pc:spChg>
        <pc:spChg chg="del">
          <ac:chgData name="Rivera, Nick" userId="c9a307a1-0818-4b1d-a17d-c46342a67ea9" providerId="ADAL" clId="{BBF05E4D-8621-4494-AB7F-9595A03F9524}" dt="2022-10-06T05:17:18.451" v="1650" actId="478"/>
          <ac:spMkLst>
            <pc:docMk/>
            <pc:sldMk cId="66708701" sldId="2145706536"/>
            <ac:spMk id="4" creationId="{59E7E0BF-B1DD-0F3F-F354-D13402FDF19A}"/>
          </ac:spMkLst>
        </pc:spChg>
        <pc:spChg chg="add del mod">
          <ac:chgData name="Rivera, Nick" userId="c9a307a1-0818-4b1d-a17d-c46342a67ea9" providerId="ADAL" clId="{BBF05E4D-8621-4494-AB7F-9595A03F9524}" dt="2022-10-06T05:17:20.265" v="1652" actId="478"/>
          <ac:spMkLst>
            <pc:docMk/>
            <pc:sldMk cId="66708701" sldId="2145706536"/>
            <ac:spMk id="6" creationId="{A2E54849-AFAA-4530-8976-E142113F3804}"/>
          </ac:spMkLst>
        </pc:spChg>
        <pc:spChg chg="add del mod">
          <ac:chgData name="Rivera, Nick" userId="c9a307a1-0818-4b1d-a17d-c46342a67ea9" providerId="ADAL" clId="{BBF05E4D-8621-4494-AB7F-9595A03F9524}" dt="2022-10-06T05:17:38.070" v="1675" actId="478"/>
          <ac:spMkLst>
            <pc:docMk/>
            <pc:sldMk cId="66708701" sldId="2145706536"/>
            <ac:spMk id="7" creationId="{A09302FB-528F-4FF8-A4FA-744802921B94}"/>
          </ac:spMkLst>
        </pc:spChg>
        <pc:spChg chg="mod">
          <ac:chgData name="Rivera, Nick" userId="c9a307a1-0818-4b1d-a17d-c46342a67ea9" providerId="ADAL" clId="{BBF05E4D-8621-4494-AB7F-9595A03F9524}" dt="2022-10-06T05:21:06.749" v="1693" actId="207"/>
          <ac:spMkLst>
            <pc:docMk/>
            <pc:sldMk cId="66708701" sldId="2145706536"/>
            <ac:spMk id="10" creationId="{8DEC71D7-0B9C-4912-BCC5-04FC87D399AA}"/>
          </ac:spMkLst>
        </pc:spChg>
        <pc:spChg chg="mod">
          <ac:chgData name="Rivera, Nick" userId="c9a307a1-0818-4b1d-a17d-c46342a67ea9" providerId="ADAL" clId="{BBF05E4D-8621-4494-AB7F-9595A03F9524}" dt="2022-10-06T05:18:14.236" v="1677" actId="207"/>
          <ac:spMkLst>
            <pc:docMk/>
            <pc:sldMk cId="66708701" sldId="2145706536"/>
            <ac:spMk id="11" creationId="{819B9BF9-5FC3-4E02-83EC-AA47DC454427}"/>
          </ac:spMkLst>
        </pc:spChg>
        <pc:spChg chg="mod">
          <ac:chgData name="Rivera, Nick" userId="c9a307a1-0818-4b1d-a17d-c46342a67ea9" providerId="ADAL" clId="{BBF05E4D-8621-4494-AB7F-9595A03F9524}" dt="2022-10-06T05:18:20.642" v="1678" actId="207"/>
          <ac:spMkLst>
            <pc:docMk/>
            <pc:sldMk cId="66708701" sldId="2145706536"/>
            <ac:spMk id="12" creationId="{662F637D-AEF1-4B9D-AE51-C558AE705F74}"/>
          </ac:spMkLst>
        </pc:spChg>
        <pc:spChg chg="mod">
          <ac:chgData name="Rivera, Nick" userId="c9a307a1-0818-4b1d-a17d-c46342a67ea9" providerId="ADAL" clId="{BBF05E4D-8621-4494-AB7F-9595A03F9524}" dt="2022-10-06T05:18:25.304" v="1679" actId="207"/>
          <ac:spMkLst>
            <pc:docMk/>
            <pc:sldMk cId="66708701" sldId="2145706536"/>
            <ac:spMk id="13" creationId="{A716CDCB-DCF2-46AA-BD66-3E116D9CBE8D}"/>
          </ac:spMkLst>
        </pc:spChg>
        <pc:spChg chg="mod">
          <ac:chgData name="Rivera, Nick" userId="c9a307a1-0818-4b1d-a17d-c46342a67ea9" providerId="ADAL" clId="{BBF05E4D-8621-4494-AB7F-9595A03F9524}" dt="2022-10-06T05:18:38.625" v="1680" actId="207"/>
          <ac:spMkLst>
            <pc:docMk/>
            <pc:sldMk cId="66708701" sldId="2145706536"/>
            <ac:spMk id="14" creationId="{52A99D7F-C987-4DA7-9E25-64CCE6B96B97}"/>
          </ac:spMkLst>
        </pc:spChg>
        <pc:spChg chg="mod">
          <ac:chgData name="Rivera, Nick" userId="c9a307a1-0818-4b1d-a17d-c46342a67ea9" providerId="ADAL" clId="{BBF05E4D-8621-4494-AB7F-9595A03F9524}" dt="2022-10-06T05:20:08.964" v="1689" actId="208"/>
          <ac:spMkLst>
            <pc:docMk/>
            <pc:sldMk cId="66708701" sldId="2145706536"/>
            <ac:spMk id="16" creationId="{A48C2C71-572B-48A2-90E6-E6D9C963CEEC}"/>
          </ac:spMkLst>
        </pc:spChg>
        <pc:spChg chg="mod">
          <ac:chgData name="Rivera, Nick" userId="c9a307a1-0818-4b1d-a17d-c46342a67ea9" providerId="ADAL" clId="{BBF05E4D-8621-4494-AB7F-9595A03F9524}" dt="2022-10-06T05:20:08.964" v="1689" actId="208"/>
          <ac:spMkLst>
            <pc:docMk/>
            <pc:sldMk cId="66708701" sldId="2145706536"/>
            <ac:spMk id="17" creationId="{3160099F-85E6-4540-9F02-9E76BA65D8DC}"/>
          </ac:spMkLst>
        </pc:spChg>
        <pc:spChg chg="mod">
          <ac:chgData name="Rivera, Nick" userId="c9a307a1-0818-4b1d-a17d-c46342a67ea9" providerId="ADAL" clId="{BBF05E4D-8621-4494-AB7F-9595A03F9524}" dt="2022-10-06T05:19:31.569" v="1684" actId="207"/>
          <ac:spMkLst>
            <pc:docMk/>
            <pc:sldMk cId="66708701" sldId="2145706536"/>
            <ac:spMk id="19" creationId="{E4C8B752-711E-4EFD-95C2-F5E1FFA89146}"/>
          </ac:spMkLst>
        </pc:spChg>
        <pc:spChg chg="mod">
          <ac:chgData name="Rivera, Nick" userId="c9a307a1-0818-4b1d-a17d-c46342a67ea9" providerId="ADAL" clId="{BBF05E4D-8621-4494-AB7F-9595A03F9524}" dt="2022-10-06T05:20:25.455" v="1690" actId="208"/>
          <ac:spMkLst>
            <pc:docMk/>
            <pc:sldMk cId="66708701" sldId="2145706536"/>
            <ac:spMk id="20" creationId="{78233A06-E70A-40D6-95A2-AACEA858DA6C}"/>
          </ac:spMkLst>
        </pc:spChg>
        <pc:spChg chg="mod">
          <ac:chgData name="Rivera, Nick" userId="c9a307a1-0818-4b1d-a17d-c46342a67ea9" providerId="ADAL" clId="{BBF05E4D-8621-4494-AB7F-9595A03F9524}" dt="2022-10-06T05:19:22.361" v="1683" actId="207"/>
          <ac:spMkLst>
            <pc:docMk/>
            <pc:sldMk cId="66708701" sldId="2145706536"/>
            <ac:spMk id="22" creationId="{D541CA25-55CD-448F-AB67-3289567A4B20}"/>
          </ac:spMkLst>
        </pc:spChg>
        <pc:spChg chg="mod">
          <ac:chgData name="Rivera, Nick" userId="c9a307a1-0818-4b1d-a17d-c46342a67ea9" providerId="ADAL" clId="{BBF05E4D-8621-4494-AB7F-9595A03F9524}" dt="2022-10-06T05:20:38.744" v="1691" actId="208"/>
          <ac:spMkLst>
            <pc:docMk/>
            <pc:sldMk cId="66708701" sldId="2145706536"/>
            <ac:spMk id="23" creationId="{861C6337-1B42-4083-81F8-4A728BC62966}"/>
          </ac:spMkLst>
        </pc:spChg>
        <pc:spChg chg="mod">
          <ac:chgData name="Rivera, Nick" userId="c9a307a1-0818-4b1d-a17d-c46342a67ea9" providerId="ADAL" clId="{BBF05E4D-8621-4494-AB7F-9595A03F9524}" dt="2022-10-06T05:19:13.768" v="1682" actId="207"/>
          <ac:spMkLst>
            <pc:docMk/>
            <pc:sldMk cId="66708701" sldId="2145706536"/>
            <ac:spMk id="25" creationId="{04563814-35BD-49A3-B1EE-D63D6A1770DC}"/>
          </ac:spMkLst>
        </pc:spChg>
        <pc:spChg chg="mod">
          <ac:chgData name="Rivera, Nick" userId="c9a307a1-0818-4b1d-a17d-c46342a67ea9" providerId="ADAL" clId="{BBF05E4D-8621-4494-AB7F-9595A03F9524}" dt="2022-10-06T05:20:46.569" v="1692" actId="208"/>
          <ac:spMkLst>
            <pc:docMk/>
            <pc:sldMk cId="66708701" sldId="2145706536"/>
            <ac:spMk id="26" creationId="{A7FDE565-7507-41B0-AA9A-BF438DCC05D4}"/>
          </ac:spMkLst>
        </pc:spChg>
        <pc:grpChg chg="add mod">
          <ac:chgData name="Rivera, Nick" userId="c9a307a1-0818-4b1d-a17d-c46342a67ea9" providerId="ADAL" clId="{BBF05E4D-8621-4494-AB7F-9595A03F9524}" dt="2022-10-06T05:17:29.202" v="1673" actId="1035"/>
          <ac:grpSpMkLst>
            <pc:docMk/>
            <pc:sldMk cId="66708701" sldId="2145706536"/>
            <ac:grpSpMk id="8" creationId="{4BD0D736-2EA5-42BB-94BF-36355501C1CA}"/>
          </ac:grpSpMkLst>
        </pc:grpChg>
        <pc:grpChg chg="mod">
          <ac:chgData name="Rivera, Nick" userId="c9a307a1-0818-4b1d-a17d-c46342a67ea9" providerId="ADAL" clId="{BBF05E4D-8621-4494-AB7F-9595A03F9524}" dt="2022-10-06T05:17:18.652" v="1651"/>
          <ac:grpSpMkLst>
            <pc:docMk/>
            <pc:sldMk cId="66708701" sldId="2145706536"/>
            <ac:grpSpMk id="9" creationId="{C0940F49-1F5C-4F7B-93C9-289307E8DF2B}"/>
          </ac:grpSpMkLst>
        </pc:grpChg>
        <pc:grpChg chg="add mod">
          <ac:chgData name="Rivera, Nick" userId="c9a307a1-0818-4b1d-a17d-c46342a67ea9" providerId="ADAL" clId="{BBF05E4D-8621-4494-AB7F-9595A03F9524}" dt="2022-10-06T05:17:29.202" v="1673" actId="1035"/>
          <ac:grpSpMkLst>
            <pc:docMk/>
            <pc:sldMk cId="66708701" sldId="2145706536"/>
            <ac:grpSpMk id="15" creationId="{05106A1D-9652-466E-A1CF-6329EE8BEBC9}"/>
          </ac:grpSpMkLst>
        </pc:grpChg>
        <pc:grpChg chg="add mod">
          <ac:chgData name="Rivera, Nick" userId="c9a307a1-0818-4b1d-a17d-c46342a67ea9" providerId="ADAL" clId="{BBF05E4D-8621-4494-AB7F-9595A03F9524}" dt="2022-10-06T05:17:29.202" v="1673" actId="1035"/>
          <ac:grpSpMkLst>
            <pc:docMk/>
            <pc:sldMk cId="66708701" sldId="2145706536"/>
            <ac:grpSpMk id="18" creationId="{F5969D35-9761-4CE4-9664-AD83C8C53893}"/>
          </ac:grpSpMkLst>
        </pc:grpChg>
        <pc:grpChg chg="add mod">
          <ac:chgData name="Rivera, Nick" userId="c9a307a1-0818-4b1d-a17d-c46342a67ea9" providerId="ADAL" clId="{BBF05E4D-8621-4494-AB7F-9595A03F9524}" dt="2022-10-06T05:17:29.202" v="1673" actId="1035"/>
          <ac:grpSpMkLst>
            <pc:docMk/>
            <pc:sldMk cId="66708701" sldId="2145706536"/>
            <ac:grpSpMk id="21" creationId="{F54AF034-B097-40FD-B225-227CE157AE63}"/>
          </ac:grpSpMkLst>
        </pc:grpChg>
        <pc:grpChg chg="add mod">
          <ac:chgData name="Rivera, Nick" userId="c9a307a1-0818-4b1d-a17d-c46342a67ea9" providerId="ADAL" clId="{BBF05E4D-8621-4494-AB7F-9595A03F9524}" dt="2022-10-06T05:17:29.202" v="1673" actId="1035"/>
          <ac:grpSpMkLst>
            <pc:docMk/>
            <pc:sldMk cId="66708701" sldId="2145706536"/>
            <ac:grpSpMk id="24" creationId="{EB4C2061-554E-4CEE-936B-CFEBD9D1CFC0}"/>
          </ac:grpSpMkLst>
        </pc:grpChg>
      </pc:sldChg>
      <pc:sldChg chg="addSp delSp modSp add mod">
        <pc:chgData name="Rivera, Nick" userId="c9a307a1-0818-4b1d-a17d-c46342a67ea9" providerId="ADAL" clId="{BBF05E4D-8621-4494-AB7F-9595A03F9524}" dt="2022-10-06T05:24:59.498" v="1730" actId="114"/>
        <pc:sldMkLst>
          <pc:docMk/>
          <pc:sldMk cId="4029368857" sldId="2145706537"/>
        </pc:sldMkLst>
        <pc:spChg chg="mod">
          <ac:chgData name="Rivera, Nick" userId="c9a307a1-0818-4b1d-a17d-c46342a67ea9" providerId="ADAL" clId="{BBF05E4D-8621-4494-AB7F-9595A03F9524}" dt="2022-10-06T05:24:59.498" v="1730" actId="114"/>
          <ac:spMkLst>
            <pc:docMk/>
            <pc:sldMk cId="4029368857" sldId="2145706537"/>
            <ac:spMk id="2" creationId="{BA43FB4F-522E-EF2F-FFF9-6CA03D673D3A}"/>
          </ac:spMkLst>
        </pc:spChg>
        <pc:grpChg chg="del">
          <ac:chgData name="Rivera, Nick" userId="c9a307a1-0818-4b1d-a17d-c46342a67ea9" providerId="ADAL" clId="{BBF05E4D-8621-4494-AB7F-9595A03F9524}" dt="2022-10-06T05:21:21.050" v="1697" actId="478"/>
          <ac:grpSpMkLst>
            <pc:docMk/>
            <pc:sldMk cId="4029368857" sldId="2145706537"/>
            <ac:grpSpMk id="8" creationId="{4BD0D736-2EA5-42BB-94BF-36355501C1CA}"/>
          </ac:grpSpMkLst>
        </pc:grpChg>
        <pc:grpChg chg="del">
          <ac:chgData name="Rivera, Nick" userId="c9a307a1-0818-4b1d-a17d-c46342a67ea9" providerId="ADAL" clId="{BBF05E4D-8621-4494-AB7F-9595A03F9524}" dt="2022-10-06T05:21:21.050" v="1697" actId="478"/>
          <ac:grpSpMkLst>
            <pc:docMk/>
            <pc:sldMk cId="4029368857" sldId="2145706537"/>
            <ac:grpSpMk id="15" creationId="{05106A1D-9652-466E-A1CF-6329EE8BEBC9}"/>
          </ac:grpSpMkLst>
        </pc:grpChg>
        <pc:grpChg chg="del">
          <ac:chgData name="Rivera, Nick" userId="c9a307a1-0818-4b1d-a17d-c46342a67ea9" providerId="ADAL" clId="{BBF05E4D-8621-4494-AB7F-9595A03F9524}" dt="2022-10-06T05:21:21.050" v="1697" actId="478"/>
          <ac:grpSpMkLst>
            <pc:docMk/>
            <pc:sldMk cId="4029368857" sldId="2145706537"/>
            <ac:grpSpMk id="18" creationId="{F5969D35-9761-4CE4-9664-AD83C8C53893}"/>
          </ac:grpSpMkLst>
        </pc:grpChg>
        <pc:grpChg chg="del">
          <ac:chgData name="Rivera, Nick" userId="c9a307a1-0818-4b1d-a17d-c46342a67ea9" providerId="ADAL" clId="{BBF05E4D-8621-4494-AB7F-9595A03F9524}" dt="2022-10-06T05:21:21.050" v="1697" actId="478"/>
          <ac:grpSpMkLst>
            <pc:docMk/>
            <pc:sldMk cId="4029368857" sldId="2145706537"/>
            <ac:grpSpMk id="21" creationId="{F54AF034-B097-40FD-B225-227CE157AE63}"/>
          </ac:grpSpMkLst>
        </pc:grpChg>
        <pc:grpChg chg="del">
          <ac:chgData name="Rivera, Nick" userId="c9a307a1-0818-4b1d-a17d-c46342a67ea9" providerId="ADAL" clId="{BBF05E4D-8621-4494-AB7F-9595A03F9524}" dt="2022-10-06T05:21:21.050" v="1697" actId="478"/>
          <ac:grpSpMkLst>
            <pc:docMk/>
            <pc:sldMk cId="4029368857" sldId="2145706537"/>
            <ac:grpSpMk id="24" creationId="{EB4C2061-554E-4CEE-936B-CFEBD9D1CFC0}"/>
          </ac:grpSpMkLst>
        </pc:grpChg>
        <pc:graphicFrameChg chg="add mod modGraphic">
          <ac:chgData name="Rivera, Nick" userId="c9a307a1-0818-4b1d-a17d-c46342a67ea9" providerId="ADAL" clId="{BBF05E4D-8621-4494-AB7F-9595A03F9524}" dt="2022-10-06T05:21:55.540" v="1701" actId="207"/>
          <ac:graphicFrameMkLst>
            <pc:docMk/>
            <pc:sldMk cId="4029368857" sldId="2145706537"/>
            <ac:graphicFrameMk id="27" creationId="{D133A479-2A4D-43C6-B286-9DF06FAEB20D}"/>
          </ac:graphicFrameMkLst>
        </pc:graphicFrameChg>
      </pc:sldChg>
      <pc:sldChg chg="addSp delSp modSp add mod">
        <pc:chgData name="Rivera, Nick" userId="c9a307a1-0818-4b1d-a17d-c46342a67ea9" providerId="ADAL" clId="{BBF05E4D-8621-4494-AB7F-9595A03F9524}" dt="2022-10-06T05:24:55.961" v="1729" actId="114"/>
        <pc:sldMkLst>
          <pc:docMk/>
          <pc:sldMk cId="617310925" sldId="2145706538"/>
        </pc:sldMkLst>
        <pc:spChg chg="mod">
          <ac:chgData name="Rivera, Nick" userId="c9a307a1-0818-4b1d-a17d-c46342a67ea9" providerId="ADAL" clId="{BBF05E4D-8621-4494-AB7F-9595A03F9524}" dt="2022-10-06T05:24:55.961" v="1729" actId="114"/>
          <ac:spMkLst>
            <pc:docMk/>
            <pc:sldMk cId="617310925" sldId="2145706538"/>
            <ac:spMk id="2" creationId="{BA43FB4F-522E-EF2F-FFF9-6CA03D673D3A}"/>
          </ac:spMkLst>
        </pc:spChg>
        <pc:spChg chg="add mod">
          <ac:chgData name="Rivera, Nick" userId="c9a307a1-0818-4b1d-a17d-c46342a67ea9" providerId="ADAL" clId="{BBF05E4D-8621-4494-AB7F-9595A03F9524}" dt="2022-10-06T05:23:13.306" v="1706" actId="1076"/>
          <ac:spMkLst>
            <pc:docMk/>
            <pc:sldMk cId="617310925" sldId="2145706538"/>
            <ac:spMk id="5" creationId="{4FF685FC-08B7-48D3-B3B5-8D9CE341D5C3}"/>
          </ac:spMkLst>
        </pc:spChg>
        <pc:spChg chg="add mod">
          <ac:chgData name="Rivera, Nick" userId="c9a307a1-0818-4b1d-a17d-c46342a67ea9" providerId="ADAL" clId="{BBF05E4D-8621-4494-AB7F-9595A03F9524}" dt="2022-10-06T05:23:41.621" v="1712" actId="208"/>
          <ac:spMkLst>
            <pc:docMk/>
            <pc:sldMk cId="617310925" sldId="2145706538"/>
            <ac:spMk id="6" creationId="{9508A1EB-9DBE-4CD1-ACF3-D22D5BABB96E}"/>
          </ac:spMkLst>
        </pc:spChg>
        <pc:spChg chg="add mod">
          <ac:chgData name="Rivera, Nick" userId="c9a307a1-0818-4b1d-a17d-c46342a67ea9" providerId="ADAL" clId="{BBF05E4D-8621-4494-AB7F-9595A03F9524}" dt="2022-10-06T05:23:37.673" v="1711" actId="208"/>
          <ac:spMkLst>
            <pc:docMk/>
            <pc:sldMk cId="617310925" sldId="2145706538"/>
            <ac:spMk id="7" creationId="{9D3C40B8-128E-4060-A501-EFED2A93A472}"/>
          </ac:spMkLst>
        </pc:spChg>
        <pc:spChg chg="add mod">
          <ac:chgData name="Rivera, Nick" userId="c9a307a1-0818-4b1d-a17d-c46342a67ea9" providerId="ADAL" clId="{BBF05E4D-8621-4494-AB7F-9595A03F9524}" dt="2022-10-06T05:23:13.306" v="1706" actId="1076"/>
          <ac:spMkLst>
            <pc:docMk/>
            <pc:sldMk cId="617310925" sldId="2145706538"/>
            <ac:spMk id="8" creationId="{8D5DE4EF-81A0-47E4-A216-5900D0553E6C}"/>
          </ac:spMkLst>
        </pc:spChg>
        <pc:spChg chg="add mod">
          <ac:chgData name="Rivera, Nick" userId="c9a307a1-0818-4b1d-a17d-c46342a67ea9" providerId="ADAL" clId="{BBF05E4D-8621-4494-AB7F-9595A03F9524}" dt="2022-10-06T05:23:13.306" v="1706" actId="1076"/>
          <ac:spMkLst>
            <pc:docMk/>
            <pc:sldMk cId="617310925" sldId="2145706538"/>
            <ac:spMk id="11" creationId="{F0623D6B-F477-45BB-8C7B-BA189BE4C23E}"/>
          </ac:spMkLst>
        </pc:spChg>
        <pc:spChg chg="add mod">
          <ac:chgData name="Rivera, Nick" userId="c9a307a1-0818-4b1d-a17d-c46342a67ea9" providerId="ADAL" clId="{BBF05E4D-8621-4494-AB7F-9595A03F9524}" dt="2022-10-06T05:23:47.528" v="1713" actId="207"/>
          <ac:spMkLst>
            <pc:docMk/>
            <pc:sldMk cId="617310925" sldId="2145706538"/>
            <ac:spMk id="12" creationId="{06C33317-449A-4355-8DDF-9BEC26155DFA}"/>
          </ac:spMkLst>
        </pc:spChg>
        <pc:spChg chg="add mod">
          <ac:chgData name="Rivera, Nick" userId="c9a307a1-0818-4b1d-a17d-c46342a67ea9" providerId="ADAL" clId="{BBF05E4D-8621-4494-AB7F-9595A03F9524}" dt="2022-10-06T05:23:33.228" v="1710" actId="207"/>
          <ac:spMkLst>
            <pc:docMk/>
            <pc:sldMk cId="617310925" sldId="2145706538"/>
            <ac:spMk id="13" creationId="{9DC988CE-24AF-4F6B-97A7-E3BD289DA282}"/>
          </ac:spMkLst>
        </pc:spChg>
        <pc:spChg chg="add mod">
          <ac:chgData name="Rivera, Nick" userId="c9a307a1-0818-4b1d-a17d-c46342a67ea9" providerId="ADAL" clId="{BBF05E4D-8621-4494-AB7F-9595A03F9524}" dt="2022-10-06T05:23:30.031" v="1709" actId="207"/>
          <ac:spMkLst>
            <pc:docMk/>
            <pc:sldMk cId="617310925" sldId="2145706538"/>
            <ac:spMk id="14" creationId="{442D2437-20E2-4BC8-A0D3-405B610C67A9}"/>
          </ac:spMkLst>
        </pc:spChg>
        <pc:spChg chg="add del">
          <ac:chgData name="Rivera, Nick" userId="c9a307a1-0818-4b1d-a17d-c46342a67ea9" providerId="ADAL" clId="{BBF05E4D-8621-4494-AB7F-9595A03F9524}" dt="2022-10-06T05:24:01.382" v="1715" actId="478"/>
          <ac:spMkLst>
            <pc:docMk/>
            <pc:sldMk cId="617310925" sldId="2145706538"/>
            <ac:spMk id="16" creationId="{D4272124-6E6F-4A47-811C-C8C3CF837258}"/>
          </ac:spMkLst>
        </pc:spChg>
        <pc:spChg chg="add mod">
          <ac:chgData name="Rivera, Nick" userId="c9a307a1-0818-4b1d-a17d-c46342a67ea9" providerId="ADAL" clId="{BBF05E4D-8621-4494-AB7F-9595A03F9524}" dt="2022-10-06T05:24:50.164" v="1728" actId="14100"/>
          <ac:spMkLst>
            <pc:docMk/>
            <pc:sldMk cId="617310925" sldId="2145706538"/>
            <ac:spMk id="17" creationId="{57A70AE5-B87B-4999-8D33-1D00E05AA407}"/>
          </ac:spMkLst>
        </pc:spChg>
        <pc:graphicFrameChg chg="del">
          <ac:chgData name="Rivera, Nick" userId="c9a307a1-0818-4b1d-a17d-c46342a67ea9" providerId="ADAL" clId="{BBF05E4D-8621-4494-AB7F-9595A03F9524}" dt="2022-10-06T05:23:07.056" v="1703" actId="478"/>
          <ac:graphicFrameMkLst>
            <pc:docMk/>
            <pc:sldMk cId="617310925" sldId="2145706538"/>
            <ac:graphicFrameMk id="27" creationId="{D133A479-2A4D-43C6-B286-9DF06FAEB20D}"/>
          </ac:graphicFrameMkLst>
        </pc:graphicFrameChg>
        <pc:picChg chg="add mod">
          <ac:chgData name="Rivera, Nick" userId="c9a307a1-0818-4b1d-a17d-c46342a67ea9" providerId="ADAL" clId="{BBF05E4D-8621-4494-AB7F-9595A03F9524}" dt="2022-10-06T05:23:13.306" v="1706" actId="1076"/>
          <ac:picMkLst>
            <pc:docMk/>
            <pc:sldMk cId="617310925" sldId="2145706538"/>
            <ac:picMk id="9" creationId="{F967FDCF-1EBF-4999-B215-A15CA300A0E4}"/>
          </ac:picMkLst>
        </pc:picChg>
        <pc:picChg chg="add mod">
          <ac:chgData name="Rivera, Nick" userId="c9a307a1-0818-4b1d-a17d-c46342a67ea9" providerId="ADAL" clId="{BBF05E4D-8621-4494-AB7F-9595A03F9524}" dt="2022-10-06T05:23:13.306" v="1706" actId="1076"/>
          <ac:picMkLst>
            <pc:docMk/>
            <pc:sldMk cId="617310925" sldId="2145706538"/>
            <ac:picMk id="10" creationId="{116EC0B6-2869-435D-8E25-102DE10CC756}"/>
          </ac:picMkLst>
        </pc:picChg>
      </pc:sldChg>
      <pc:sldChg chg="addSp delSp modSp add mod ord modNotesTx">
        <pc:chgData name="Rivera, Nick" userId="c9a307a1-0818-4b1d-a17d-c46342a67ea9" providerId="ADAL" clId="{BBF05E4D-8621-4494-AB7F-9595A03F9524}" dt="2022-10-06T05:34:22.745" v="1903" actId="20577"/>
        <pc:sldMkLst>
          <pc:docMk/>
          <pc:sldMk cId="2194206657" sldId="2145706539"/>
        </pc:sldMkLst>
        <pc:spChg chg="mod">
          <ac:chgData name="Rivera, Nick" userId="c9a307a1-0818-4b1d-a17d-c46342a67ea9" providerId="ADAL" clId="{BBF05E4D-8621-4494-AB7F-9595A03F9524}" dt="2022-10-06T05:34:22.745" v="1903" actId="20577"/>
          <ac:spMkLst>
            <pc:docMk/>
            <pc:sldMk cId="2194206657" sldId="2145706539"/>
            <ac:spMk id="2" creationId="{BA43FB4F-522E-EF2F-FFF9-6CA03D673D3A}"/>
          </ac:spMkLst>
        </pc:spChg>
        <pc:spChg chg="add mod">
          <ac:chgData name="Rivera, Nick" userId="c9a307a1-0818-4b1d-a17d-c46342a67ea9" providerId="ADAL" clId="{BBF05E4D-8621-4494-AB7F-9595A03F9524}" dt="2022-10-06T05:27:40.408" v="1768" actId="207"/>
          <ac:spMkLst>
            <pc:docMk/>
            <pc:sldMk cId="2194206657" sldId="2145706539"/>
            <ac:spMk id="5" creationId="{BC3B3521-866F-4695-9441-8DBDC7BE567E}"/>
          </ac:spMkLst>
        </pc:spChg>
        <pc:spChg chg="add mod">
          <ac:chgData name="Rivera, Nick" userId="c9a307a1-0818-4b1d-a17d-c46342a67ea9" providerId="ADAL" clId="{BBF05E4D-8621-4494-AB7F-9595A03F9524}" dt="2022-10-06T05:27:44.826" v="1769" actId="207"/>
          <ac:spMkLst>
            <pc:docMk/>
            <pc:sldMk cId="2194206657" sldId="2145706539"/>
            <ac:spMk id="6" creationId="{F367CE22-5EE8-4A3A-8569-F3D4902F77E5}"/>
          </ac:spMkLst>
        </pc:spChg>
        <pc:spChg chg="add mod">
          <ac:chgData name="Rivera, Nick" userId="c9a307a1-0818-4b1d-a17d-c46342a67ea9" providerId="ADAL" clId="{BBF05E4D-8621-4494-AB7F-9595A03F9524}" dt="2022-10-06T05:27:47.531" v="1770" actId="207"/>
          <ac:spMkLst>
            <pc:docMk/>
            <pc:sldMk cId="2194206657" sldId="2145706539"/>
            <ac:spMk id="7" creationId="{725B8D2E-7295-4FFF-8BB2-D6A76251800D}"/>
          </ac:spMkLst>
        </pc:spChg>
        <pc:spChg chg="add mod">
          <ac:chgData name="Rivera, Nick" userId="c9a307a1-0818-4b1d-a17d-c46342a67ea9" providerId="ADAL" clId="{BBF05E4D-8621-4494-AB7F-9595A03F9524}" dt="2022-10-06T05:27:14.485" v="1737" actId="1076"/>
          <ac:spMkLst>
            <pc:docMk/>
            <pc:sldMk cId="2194206657" sldId="2145706539"/>
            <ac:spMk id="8" creationId="{181374C7-2A55-462B-AA14-ED6FCA34FF7B}"/>
          </ac:spMkLst>
        </pc:spChg>
        <pc:spChg chg="add mod">
          <ac:chgData name="Rivera, Nick" userId="c9a307a1-0818-4b1d-a17d-c46342a67ea9" providerId="ADAL" clId="{BBF05E4D-8621-4494-AB7F-9595A03F9524}" dt="2022-10-06T05:27:14.485" v="1737" actId="1076"/>
          <ac:spMkLst>
            <pc:docMk/>
            <pc:sldMk cId="2194206657" sldId="2145706539"/>
            <ac:spMk id="9" creationId="{C44DE3AB-22EF-44A9-9FF8-E28D9D4F4FC9}"/>
          </ac:spMkLst>
        </pc:spChg>
        <pc:spChg chg="add mod">
          <ac:chgData name="Rivera, Nick" userId="c9a307a1-0818-4b1d-a17d-c46342a67ea9" providerId="ADAL" clId="{BBF05E4D-8621-4494-AB7F-9595A03F9524}" dt="2022-10-06T05:27:14.485" v="1737" actId="1076"/>
          <ac:spMkLst>
            <pc:docMk/>
            <pc:sldMk cId="2194206657" sldId="2145706539"/>
            <ac:spMk id="10" creationId="{1A5BE825-65BC-4A3B-925F-6E880A39C7BA}"/>
          </ac:spMkLst>
        </pc:spChg>
        <pc:spChg chg="mod">
          <ac:chgData name="Rivera, Nick" userId="c9a307a1-0818-4b1d-a17d-c46342a67ea9" providerId="ADAL" clId="{BBF05E4D-8621-4494-AB7F-9595A03F9524}" dt="2022-10-06T05:27:09.993" v="1736"/>
          <ac:spMkLst>
            <pc:docMk/>
            <pc:sldMk cId="2194206657" sldId="2145706539"/>
            <ac:spMk id="18" creationId="{B27633B2-CC72-403C-94E6-1231962F729D}"/>
          </ac:spMkLst>
        </pc:spChg>
        <pc:spChg chg="mod">
          <ac:chgData name="Rivera, Nick" userId="c9a307a1-0818-4b1d-a17d-c46342a67ea9" providerId="ADAL" clId="{BBF05E4D-8621-4494-AB7F-9595A03F9524}" dt="2022-10-06T05:27:09.993" v="1736"/>
          <ac:spMkLst>
            <pc:docMk/>
            <pc:sldMk cId="2194206657" sldId="2145706539"/>
            <ac:spMk id="19" creationId="{7FB70B22-BD4B-438C-8BE5-898392F3DB9A}"/>
          </ac:spMkLst>
        </pc:spChg>
        <pc:spChg chg="mod">
          <ac:chgData name="Rivera, Nick" userId="c9a307a1-0818-4b1d-a17d-c46342a67ea9" providerId="ADAL" clId="{BBF05E4D-8621-4494-AB7F-9595A03F9524}" dt="2022-10-06T05:27:09.993" v="1736"/>
          <ac:spMkLst>
            <pc:docMk/>
            <pc:sldMk cId="2194206657" sldId="2145706539"/>
            <ac:spMk id="20" creationId="{2452CF3D-E364-4C4E-8D5D-9437DF936690}"/>
          </ac:spMkLst>
        </pc:spChg>
        <pc:spChg chg="mod">
          <ac:chgData name="Rivera, Nick" userId="c9a307a1-0818-4b1d-a17d-c46342a67ea9" providerId="ADAL" clId="{BBF05E4D-8621-4494-AB7F-9595A03F9524}" dt="2022-10-06T05:27:09.993" v="1736"/>
          <ac:spMkLst>
            <pc:docMk/>
            <pc:sldMk cId="2194206657" sldId="2145706539"/>
            <ac:spMk id="21" creationId="{32B13B5A-F51D-467D-9DFF-E7778AAE9F69}"/>
          </ac:spMkLst>
        </pc:spChg>
        <pc:spChg chg="mod">
          <ac:chgData name="Rivera, Nick" userId="c9a307a1-0818-4b1d-a17d-c46342a67ea9" providerId="ADAL" clId="{BBF05E4D-8621-4494-AB7F-9595A03F9524}" dt="2022-10-06T05:27:09.993" v="1736"/>
          <ac:spMkLst>
            <pc:docMk/>
            <pc:sldMk cId="2194206657" sldId="2145706539"/>
            <ac:spMk id="22" creationId="{63155706-C384-4DA1-B860-C030810DC608}"/>
          </ac:spMkLst>
        </pc:spChg>
        <pc:spChg chg="mod">
          <ac:chgData name="Rivera, Nick" userId="c9a307a1-0818-4b1d-a17d-c46342a67ea9" providerId="ADAL" clId="{BBF05E4D-8621-4494-AB7F-9595A03F9524}" dt="2022-10-06T05:27:09.993" v="1736"/>
          <ac:spMkLst>
            <pc:docMk/>
            <pc:sldMk cId="2194206657" sldId="2145706539"/>
            <ac:spMk id="23" creationId="{00D1AE57-5339-4B51-944B-640B27F9AC7C}"/>
          </ac:spMkLst>
        </pc:spChg>
        <pc:spChg chg="mod">
          <ac:chgData name="Rivera, Nick" userId="c9a307a1-0818-4b1d-a17d-c46342a67ea9" providerId="ADAL" clId="{BBF05E4D-8621-4494-AB7F-9595A03F9524}" dt="2022-10-06T05:27:09.993" v="1736"/>
          <ac:spMkLst>
            <pc:docMk/>
            <pc:sldMk cId="2194206657" sldId="2145706539"/>
            <ac:spMk id="24" creationId="{DA077752-1BF6-441F-8A4B-A116BF96D72D}"/>
          </ac:spMkLst>
        </pc:spChg>
        <pc:spChg chg="mod">
          <ac:chgData name="Rivera, Nick" userId="c9a307a1-0818-4b1d-a17d-c46342a67ea9" providerId="ADAL" clId="{BBF05E4D-8621-4494-AB7F-9595A03F9524}" dt="2022-10-06T05:27:09.993" v="1736"/>
          <ac:spMkLst>
            <pc:docMk/>
            <pc:sldMk cId="2194206657" sldId="2145706539"/>
            <ac:spMk id="25" creationId="{32416475-5239-4926-9E17-D365D042E009}"/>
          </ac:spMkLst>
        </pc:spChg>
        <pc:spChg chg="mod">
          <ac:chgData name="Rivera, Nick" userId="c9a307a1-0818-4b1d-a17d-c46342a67ea9" providerId="ADAL" clId="{BBF05E4D-8621-4494-AB7F-9595A03F9524}" dt="2022-10-06T05:27:09.993" v="1736"/>
          <ac:spMkLst>
            <pc:docMk/>
            <pc:sldMk cId="2194206657" sldId="2145706539"/>
            <ac:spMk id="26" creationId="{5F499BEA-23DA-4071-9810-B1EA04E36B9E}"/>
          </ac:spMkLst>
        </pc:spChg>
        <pc:spChg chg="mod">
          <ac:chgData name="Rivera, Nick" userId="c9a307a1-0818-4b1d-a17d-c46342a67ea9" providerId="ADAL" clId="{BBF05E4D-8621-4494-AB7F-9595A03F9524}" dt="2022-10-06T05:27:09.993" v="1736"/>
          <ac:spMkLst>
            <pc:docMk/>
            <pc:sldMk cId="2194206657" sldId="2145706539"/>
            <ac:spMk id="28" creationId="{E4DB8107-A1ED-43F1-9340-516C9B21103D}"/>
          </ac:spMkLst>
        </pc:spChg>
        <pc:spChg chg="mod">
          <ac:chgData name="Rivera, Nick" userId="c9a307a1-0818-4b1d-a17d-c46342a67ea9" providerId="ADAL" clId="{BBF05E4D-8621-4494-AB7F-9595A03F9524}" dt="2022-10-06T05:27:09.993" v="1736"/>
          <ac:spMkLst>
            <pc:docMk/>
            <pc:sldMk cId="2194206657" sldId="2145706539"/>
            <ac:spMk id="29" creationId="{C763615C-67B5-4303-A8DD-DEB144C105BF}"/>
          </ac:spMkLst>
        </pc:spChg>
        <pc:spChg chg="mod">
          <ac:chgData name="Rivera, Nick" userId="c9a307a1-0818-4b1d-a17d-c46342a67ea9" providerId="ADAL" clId="{BBF05E4D-8621-4494-AB7F-9595A03F9524}" dt="2022-10-06T05:27:09.993" v="1736"/>
          <ac:spMkLst>
            <pc:docMk/>
            <pc:sldMk cId="2194206657" sldId="2145706539"/>
            <ac:spMk id="30" creationId="{1FE2F3BC-7F33-489E-A253-351E0E6C76CA}"/>
          </ac:spMkLst>
        </pc:spChg>
        <pc:spChg chg="add mod">
          <ac:chgData name="Rivera, Nick" userId="c9a307a1-0818-4b1d-a17d-c46342a67ea9" providerId="ADAL" clId="{BBF05E4D-8621-4494-AB7F-9595A03F9524}" dt="2022-10-06T05:27:14.485" v="1737" actId="1076"/>
          <ac:spMkLst>
            <pc:docMk/>
            <pc:sldMk cId="2194206657" sldId="2145706539"/>
            <ac:spMk id="31" creationId="{2C870206-8478-47BE-B363-E631975962CB}"/>
          </ac:spMkLst>
        </pc:spChg>
        <pc:spChg chg="add mod">
          <ac:chgData name="Rivera, Nick" userId="c9a307a1-0818-4b1d-a17d-c46342a67ea9" providerId="ADAL" clId="{BBF05E4D-8621-4494-AB7F-9595A03F9524}" dt="2022-10-06T05:27:14.485" v="1737" actId="1076"/>
          <ac:spMkLst>
            <pc:docMk/>
            <pc:sldMk cId="2194206657" sldId="2145706539"/>
            <ac:spMk id="32" creationId="{22620EC9-B9FC-4D1F-A920-0B8CED56677A}"/>
          </ac:spMkLst>
        </pc:spChg>
        <pc:spChg chg="add mod">
          <ac:chgData name="Rivera, Nick" userId="c9a307a1-0818-4b1d-a17d-c46342a67ea9" providerId="ADAL" clId="{BBF05E4D-8621-4494-AB7F-9595A03F9524}" dt="2022-10-06T05:29:59.886" v="1821" actId="1076"/>
          <ac:spMkLst>
            <pc:docMk/>
            <pc:sldMk cId="2194206657" sldId="2145706539"/>
            <ac:spMk id="35" creationId="{47BC03B9-0B7A-4C38-8B94-BFAF843325D7}"/>
          </ac:spMkLst>
        </pc:spChg>
        <pc:spChg chg="add mod">
          <ac:chgData name="Rivera, Nick" userId="c9a307a1-0818-4b1d-a17d-c46342a67ea9" providerId="ADAL" clId="{BBF05E4D-8621-4494-AB7F-9595A03F9524}" dt="2022-10-06T05:30:08.348" v="1824" actId="255"/>
          <ac:spMkLst>
            <pc:docMk/>
            <pc:sldMk cId="2194206657" sldId="2145706539"/>
            <ac:spMk id="36" creationId="{8CC1983F-30B1-4302-8B9D-84CA1D24D6EE}"/>
          </ac:spMkLst>
        </pc:spChg>
        <pc:spChg chg="add mod">
          <ac:chgData name="Rivera, Nick" userId="c9a307a1-0818-4b1d-a17d-c46342a67ea9" providerId="ADAL" clId="{BBF05E4D-8621-4494-AB7F-9595A03F9524}" dt="2022-10-06T05:30:23.190" v="1828" actId="255"/>
          <ac:spMkLst>
            <pc:docMk/>
            <pc:sldMk cId="2194206657" sldId="2145706539"/>
            <ac:spMk id="37" creationId="{580E8FD6-A598-4F12-83B4-B8BB59A6F071}"/>
          </ac:spMkLst>
        </pc:spChg>
        <pc:spChg chg="add mod">
          <ac:chgData name="Rivera, Nick" userId="c9a307a1-0818-4b1d-a17d-c46342a67ea9" providerId="ADAL" clId="{BBF05E4D-8621-4494-AB7F-9595A03F9524}" dt="2022-10-06T05:30:05.487" v="1823" actId="1076"/>
          <ac:spMkLst>
            <pc:docMk/>
            <pc:sldMk cId="2194206657" sldId="2145706539"/>
            <ac:spMk id="38" creationId="{2FFA088D-8260-4E93-9D5F-CBD258B1A5D5}"/>
          </ac:spMkLst>
        </pc:spChg>
        <pc:spChg chg="add mod">
          <ac:chgData name="Rivera, Nick" userId="c9a307a1-0818-4b1d-a17d-c46342a67ea9" providerId="ADAL" clId="{BBF05E4D-8621-4494-AB7F-9595A03F9524}" dt="2022-10-06T05:30:11.658" v="1825" actId="255"/>
          <ac:spMkLst>
            <pc:docMk/>
            <pc:sldMk cId="2194206657" sldId="2145706539"/>
            <ac:spMk id="39" creationId="{DB5225A2-02E3-4D3C-AE29-09F8CE9D59BA}"/>
          </ac:spMkLst>
        </pc:spChg>
        <pc:spChg chg="add mod">
          <ac:chgData name="Rivera, Nick" userId="c9a307a1-0818-4b1d-a17d-c46342a67ea9" providerId="ADAL" clId="{BBF05E4D-8621-4494-AB7F-9595A03F9524}" dt="2022-10-06T05:29:52.404" v="1819" actId="1076"/>
          <ac:spMkLst>
            <pc:docMk/>
            <pc:sldMk cId="2194206657" sldId="2145706539"/>
            <ac:spMk id="40" creationId="{22E4D3C2-950A-4874-8FAB-FBA654BF4761}"/>
          </ac:spMkLst>
        </pc:spChg>
        <pc:spChg chg="add mod">
          <ac:chgData name="Rivera, Nick" userId="c9a307a1-0818-4b1d-a17d-c46342a67ea9" providerId="ADAL" clId="{BBF05E4D-8621-4494-AB7F-9595A03F9524}" dt="2022-10-06T05:30:15.129" v="1826" actId="255"/>
          <ac:spMkLst>
            <pc:docMk/>
            <pc:sldMk cId="2194206657" sldId="2145706539"/>
            <ac:spMk id="41" creationId="{21A496BC-9AD1-4C9A-8C8B-D0B392F698B6}"/>
          </ac:spMkLst>
        </pc:spChg>
        <pc:spChg chg="add mod">
          <ac:chgData name="Rivera, Nick" userId="c9a307a1-0818-4b1d-a17d-c46342a67ea9" providerId="ADAL" clId="{BBF05E4D-8621-4494-AB7F-9595A03F9524}" dt="2022-10-06T05:30:19.151" v="1827" actId="255"/>
          <ac:spMkLst>
            <pc:docMk/>
            <pc:sldMk cId="2194206657" sldId="2145706539"/>
            <ac:spMk id="42" creationId="{76D59A8C-B0A4-4B9A-AEE3-16651D2403F6}"/>
          </ac:spMkLst>
        </pc:spChg>
        <pc:spChg chg="add mod">
          <ac:chgData name="Rivera, Nick" userId="c9a307a1-0818-4b1d-a17d-c46342a67ea9" providerId="ADAL" clId="{BBF05E4D-8621-4494-AB7F-9595A03F9524}" dt="2022-10-06T05:27:58.002" v="1771" actId="207"/>
          <ac:spMkLst>
            <pc:docMk/>
            <pc:sldMk cId="2194206657" sldId="2145706539"/>
            <ac:spMk id="43" creationId="{57FD46CC-D67E-485D-9CC7-0F3779096D9B}"/>
          </ac:spMkLst>
        </pc:spChg>
        <pc:spChg chg="add mod">
          <ac:chgData name="Rivera, Nick" userId="c9a307a1-0818-4b1d-a17d-c46342a67ea9" providerId="ADAL" clId="{BBF05E4D-8621-4494-AB7F-9595A03F9524}" dt="2022-10-06T05:28:04.119" v="1773" actId="207"/>
          <ac:spMkLst>
            <pc:docMk/>
            <pc:sldMk cId="2194206657" sldId="2145706539"/>
            <ac:spMk id="44" creationId="{756144BF-293E-4167-93CE-AA4952862891}"/>
          </ac:spMkLst>
        </pc:spChg>
        <pc:spChg chg="add mod">
          <ac:chgData name="Rivera, Nick" userId="c9a307a1-0818-4b1d-a17d-c46342a67ea9" providerId="ADAL" clId="{BBF05E4D-8621-4494-AB7F-9595A03F9524}" dt="2022-10-06T05:28:16.550" v="1777" actId="207"/>
          <ac:spMkLst>
            <pc:docMk/>
            <pc:sldMk cId="2194206657" sldId="2145706539"/>
            <ac:spMk id="45" creationId="{43F298EB-B93B-41BF-974C-F7B0667EF07C}"/>
          </ac:spMkLst>
        </pc:spChg>
        <pc:spChg chg="add mod">
          <ac:chgData name="Rivera, Nick" userId="c9a307a1-0818-4b1d-a17d-c46342a67ea9" providerId="ADAL" clId="{BBF05E4D-8621-4494-AB7F-9595A03F9524}" dt="2022-10-06T05:28:01.517" v="1772" actId="207"/>
          <ac:spMkLst>
            <pc:docMk/>
            <pc:sldMk cId="2194206657" sldId="2145706539"/>
            <ac:spMk id="46" creationId="{45AA6AC3-0BB2-4C5E-AF71-FD5969E97254}"/>
          </ac:spMkLst>
        </pc:spChg>
        <pc:spChg chg="add mod">
          <ac:chgData name="Rivera, Nick" userId="c9a307a1-0818-4b1d-a17d-c46342a67ea9" providerId="ADAL" clId="{BBF05E4D-8621-4494-AB7F-9595A03F9524}" dt="2022-10-06T05:28:07.126" v="1774" actId="207"/>
          <ac:spMkLst>
            <pc:docMk/>
            <pc:sldMk cId="2194206657" sldId="2145706539"/>
            <ac:spMk id="47" creationId="{C11F7288-922E-4C5B-B907-81AFDBA74AFD}"/>
          </ac:spMkLst>
        </pc:spChg>
        <pc:spChg chg="add mod">
          <ac:chgData name="Rivera, Nick" userId="c9a307a1-0818-4b1d-a17d-c46342a67ea9" providerId="ADAL" clId="{BBF05E4D-8621-4494-AB7F-9595A03F9524}" dt="2022-10-06T05:28:13.623" v="1776" actId="207"/>
          <ac:spMkLst>
            <pc:docMk/>
            <pc:sldMk cId="2194206657" sldId="2145706539"/>
            <ac:spMk id="48" creationId="{F519E120-D5B9-413D-B160-73DEAB0A1AF7}"/>
          </ac:spMkLst>
        </pc:spChg>
        <pc:spChg chg="add mod">
          <ac:chgData name="Rivera, Nick" userId="c9a307a1-0818-4b1d-a17d-c46342a67ea9" providerId="ADAL" clId="{BBF05E4D-8621-4494-AB7F-9595A03F9524}" dt="2022-10-06T05:28:10.201" v="1775" actId="207"/>
          <ac:spMkLst>
            <pc:docMk/>
            <pc:sldMk cId="2194206657" sldId="2145706539"/>
            <ac:spMk id="49" creationId="{5951FE32-8E5B-40CC-B37A-C9F159B55185}"/>
          </ac:spMkLst>
        </pc:spChg>
        <pc:grpChg chg="add mod">
          <ac:chgData name="Rivera, Nick" userId="c9a307a1-0818-4b1d-a17d-c46342a67ea9" providerId="ADAL" clId="{BBF05E4D-8621-4494-AB7F-9595A03F9524}" dt="2022-10-06T05:27:14.485" v="1737" actId="1076"/>
          <ac:grpSpMkLst>
            <pc:docMk/>
            <pc:sldMk cId="2194206657" sldId="2145706539"/>
            <ac:grpSpMk id="16" creationId="{1644FE24-F9E0-4A4A-A1B3-48D7A84F859A}"/>
          </ac:grpSpMkLst>
        </pc:grpChg>
        <pc:graphicFrameChg chg="del">
          <ac:chgData name="Rivera, Nick" userId="c9a307a1-0818-4b1d-a17d-c46342a67ea9" providerId="ADAL" clId="{BBF05E4D-8621-4494-AB7F-9595A03F9524}" dt="2022-10-06T05:25:35.353" v="1735" actId="478"/>
          <ac:graphicFrameMkLst>
            <pc:docMk/>
            <pc:sldMk cId="2194206657" sldId="2145706539"/>
            <ac:graphicFrameMk id="27" creationId="{D133A479-2A4D-43C6-B286-9DF06FAEB20D}"/>
          </ac:graphicFrameMkLst>
        </pc:graphicFrameChg>
        <pc:cxnChg chg="add mod">
          <ac:chgData name="Rivera, Nick" userId="c9a307a1-0818-4b1d-a17d-c46342a67ea9" providerId="ADAL" clId="{BBF05E4D-8621-4494-AB7F-9595A03F9524}" dt="2022-10-06T05:27:14.485" v="1737" actId="1076"/>
          <ac:cxnSpMkLst>
            <pc:docMk/>
            <pc:sldMk cId="2194206657" sldId="2145706539"/>
            <ac:cxnSpMk id="11" creationId="{6DB5DA42-CCB9-4835-8CFF-FE70507FF8D3}"/>
          </ac:cxnSpMkLst>
        </pc:cxnChg>
        <pc:cxnChg chg="add mod">
          <ac:chgData name="Rivera, Nick" userId="c9a307a1-0818-4b1d-a17d-c46342a67ea9" providerId="ADAL" clId="{BBF05E4D-8621-4494-AB7F-9595A03F9524}" dt="2022-10-06T05:27:14.485" v="1737" actId="1076"/>
          <ac:cxnSpMkLst>
            <pc:docMk/>
            <pc:sldMk cId="2194206657" sldId="2145706539"/>
            <ac:cxnSpMk id="12" creationId="{06546B41-BE64-4160-8F99-9771BF9D138F}"/>
          </ac:cxnSpMkLst>
        </pc:cxnChg>
        <pc:cxnChg chg="add mod">
          <ac:chgData name="Rivera, Nick" userId="c9a307a1-0818-4b1d-a17d-c46342a67ea9" providerId="ADAL" clId="{BBF05E4D-8621-4494-AB7F-9595A03F9524}" dt="2022-10-06T05:27:14.485" v="1737" actId="1076"/>
          <ac:cxnSpMkLst>
            <pc:docMk/>
            <pc:sldMk cId="2194206657" sldId="2145706539"/>
            <ac:cxnSpMk id="13" creationId="{368731F4-A84E-4984-AC3F-0C70E3D1A690}"/>
          </ac:cxnSpMkLst>
        </pc:cxnChg>
        <pc:cxnChg chg="add mod">
          <ac:chgData name="Rivera, Nick" userId="c9a307a1-0818-4b1d-a17d-c46342a67ea9" providerId="ADAL" clId="{BBF05E4D-8621-4494-AB7F-9595A03F9524}" dt="2022-10-06T05:27:14.485" v="1737" actId="1076"/>
          <ac:cxnSpMkLst>
            <pc:docMk/>
            <pc:sldMk cId="2194206657" sldId="2145706539"/>
            <ac:cxnSpMk id="14" creationId="{ADE47159-B43B-4631-9664-6ABD36AB1E0F}"/>
          </ac:cxnSpMkLst>
        </pc:cxnChg>
        <pc:cxnChg chg="add mod">
          <ac:chgData name="Rivera, Nick" userId="c9a307a1-0818-4b1d-a17d-c46342a67ea9" providerId="ADAL" clId="{BBF05E4D-8621-4494-AB7F-9595A03F9524}" dt="2022-10-06T05:27:14.485" v="1737" actId="1076"/>
          <ac:cxnSpMkLst>
            <pc:docMk/>
            <pc:sldMk cId="2194206657" sldId="2145706539"/>
            <ac:cxnSpMk id="15" creationId="{FDC34F20-9631-4BF2-94B0-2E89F8D359C3}"/>
          </ac:cxnSpMkLst>
        </pc:cxnChg>
        <pc:cxnChg chg="mod">
          <ac:chgData name="Rivera, Nick" userId="c9a307a1-0818-4b1d-a17d-c46342a67ea9" providerId="ADAL" clId="{BBF05E4D-8621-4494-AB7F-9595A03F9524}" dt="2022-10-06T05:27:09.993" v="1736"/>
          <ac:cxnSpMkLst>
            <pc:docMk/>
            <pc:sldMk cId="2194206657" sldId="2145706539"/>
            <ac:cxnSpMk id="17" creationId="{6946BC6C-9C93-4808-8FE3-50467A64A883}"/>
          </ac:cxnSpMkLst>
        </pc:cxnChg>
        <pc:cxnChg chg="add mod">
          <ac:chgData name="Rivera, Nick" userId="c9a307a1-0818-4b1d-a17d-c46342a67ea9" providerId="ADAL" clId="{BBF05E4D-8621-4494-AB7F-9595A03F9524}" dt="2022-10-06T05:27:14.485" v="1737" actId="1076"/>
          <ac:cxnSpMkLst>
            <pc:docMk/>
            <pc:sldMk cId="2194206657" sldId="2145706539"/>
            <ac:cxnSpMk id="33" creationId="{D506707A-6A97-438E-B7D8-AAE49293070C}"/>
          </ac:cxnSpMkLst>
        </pc:cxnChg>
        <pc:cxnChg chg="add mod">
          <ac:chgData name="Rivera, Nick" userId="c9a307a1-0818-4b1d-a17d-c46342a67ea9" providerId="ADAL" clId="{BBF05E4D-8621-4494-AB7F-9595A03F9524}" dt="2022-10-06T05:27:14.485" v="1737" actId="1076"/>
          <ac:cxnSpMkLst>
            <pc:docMk/>
            <pc:sldMk cId="2194206657" sldId="2145706539"/>
            <ac:cxnSpMk id="34" creationId="{458B168F-7760-4BF9-9A7A-75722354AD9D}"/>
          </ac:cxnSpMkLst>
        </pc:cxnChg>
      </pc:sldChg>
      <pc:sldChg chg="add del">
        <pc:chgData name="Rivera, Nick" userId="c9a307a1-0818-4b1d-a17d-c46342a67ea9" providerId="ADAL" clId="{BBF05E4D-8621-4494-AB7F-9595A03F9524}" dt="2022-10-06T05:39:15.425" v="2018" actId="47"/>
        <pc:sldMkLst>
          <pc:docMk/>
          <pc:sldMk cId="562058188" sldId="2145706540"/>
        </pc:sldMkLst>
      </pc:sldChg>
      <pc:sldChg chg="addSp delSp modSp add mod ord chgLayout">
        <pc:chgData name="Rivera, Nick" userId="c9a307a1-0818-4b1d-a17d-c46342a67ea9" providerId="ADAL" clId="{BBF05E4D-8621-4494-AB7F-9595A03F9524}" dt="2022-10-06T05:33:08.578" v="1863"/>
        <pc:sldMkLst>
          <pc:docMk/>
          <pc:sldMk cId="3934934861" sldId="2145706541"/>
        </pc:sldMkLst>
        <pc:spChg chg="mod ord">
          <ac:chgData name="Rivera, Nick" userId="c9a307a1-0818-4b1d-a17d-c46342a67ea9" providerId="ADAL" clId="{BBF05E4D-8621-4494-AB7F-9595A03F9524}" dt="2022-10-06T05:33:08.578" v="1863"/>
          <ac:spMkLst>
            <pc:docMk/>
            <pc:sldMk cId="3934934861" sldId="2145706541"/>
            <ac:spMk id="2" creationId="{BA43FB4F-522E-EF2F-FFF9-6CA03D673D3A}"/>
          </ac:spMkLst>
        </pc:spChg>
        <pc:spChg chg="mod ord">
          <ac:chgData name="Rivera, Nick" userId="c9a307a1-0818-4b1d-a17d-c46342a67ea9" providerId="ADAL" clId="{BBF05E4D-8621-4494-AB7F-9595A03F9524}" dt="2022-10-06T05:31:59.785" v="1836" actId="700"/>
          <ac:spMkLst>
            <pc:docMk/>
            <pc:sldMk cId="3934934861" sldId="2145706541"/>
            <ac:spMk id="3" creationId="{061DCB2E-EA08-F5D5-52E0-945E91D9092F}"/>
          </ac:spMkLst>
        </pc:spChg>
        <pc:spChg chg="add mod ord">
          <ac:chgData name="Rivera, Nick" userId="c9a307a1-0818-4b1d-a17d-c46342a67ea9" providerId="ADAL" clId="{BBF05E4D-8621-4494-AB7F-9595A03F9524}" dt="2022-10-06T05:33:00.036" v="1862" actId="113"/>
          <ac:spMkLst>
            <pc:docMk/>
            <pc:sldMk cId="3934934861" sldId="2145706541"/>
            <ac:spMk id="4" creationId="{5068A3CC-26B2-41C6-B50F-BFE4E66574AF}"/>
          </ac:spMkLst>
        </pc:spChg>
        <pc:graphicFrameChg chg="del">
          <ac:chgData name="Rivera, Nick" userId="c9a307a1-0818-4b1d-a17d-c46342a67ea9" providerId="ADAL" clId="{BBF05E4D-8621-4494-AB7F-9595A03F9524}" dt="2022-10-06T05:31:55.963" v="1835" actId="478"/>
          <ac:graphicFrameMkLst>
            <pc:docMk/>
            <pc:sldMk cId="3934934861" sldId="2145706541"/>
            <ac:graphicFrameMk id="27" creationId="{D133A479-2A4D-43C6-B286-9DF06FAEB20D}"/>
          </ac:graphicFrameMkLst>
        </pc:graphicFrameChg>
      </pc:sldChg>
      <pc:sldChg chg="addSp delSp modSp add mod ord">
        <pc:chgData name="Rivera, Nick" userId="c9a307a1-0818-4b1d-a17d-c46342a67ea9" providerId="ADAL" clId="{BBF05E4D-8621-4494-AB7F-9595A03F9524}" dt="2022-10-06T05:46:33.572" v="2025" actId="478"/>
        <pc:sldMkLst>
          <pc:docMk/>
          <pc:sldMk cId="3379691387" sldId="2145706542"/>
        </pc:sldMkLst>
        <pc:spChg chg="mod">
          <ac:chgData name="Rivera, Nick" userId="c9a307a1-0818-4b1d-a17d-c46342a67ea9" providerId="ADAL" clId="{BBF05E4D-8621-4494-AB7F-9595A03F9524}" dt="2022-10-06T05:35:13.944" v="1939" actId="27636"/>
          <ac:spMkLst>
            <pc:docMk/>
            <pc:sldMk cId="3379691387" sldId="2145706542"/>
            <ac:spMk id="2" creationId="{BA43FB4F-522E-EF2F-FFF9-6CA03D673D3A}"/>
          </ac:spMkLst>
        </pc:spChg>
        <pc:spChg chg="del">
          <ac:chgData name="Rivera, Nick" userId="c9a307a1-0818-4b1d-a17d-c46342a67ea9" providerId="ADAL" clId="{BBF05E4D-8621-4494-AB7F-9595A03F9524}" dt="2022-10-06T05:35:31.317" v="1940" actId="478"/>
          <ac:spMkLst>
            <pc:docMk/>
            <pc:sldMk cId="3379691387" sldId="2145706542"/>
            <ac:spMk id="4" creationId="{5068A3CC-26B2-41C6-B50F-BFE4E66574AF}"/>
          </ac:spMkLst>
        </pc:spChg>
        <pc:spChg chg="add del mod">
          <ac:chgData name="Rivera, Nick" userId="c9a307a1-0818-4b1d-a17d-c46342a67ea9" providerId="ADAL" clId="{BBF05E4D-8621-4494-AB7F-9595A03F9524}" dt="2022-10-06T05:35:34.211" v="1942" actId="478"/>
          <ac:spMkLst>
            <pc:docMk/>
            <pc:sldMk cId="3379691387" sldId="2145706542"/>
            <ac:spMk id="6" creationId="{D81627DC-3431-457E-89EC-EDB5AEAECB78}"/>
          </ac:spMkLst>
        </pc:spChg>
        <pc:spChg chg="add mod">
          <ac:chgData name="Rivera, Nick" userId="c9a307a1-0818-4b1d-a17d-c46342a67ea9" providerId="ADAL" clId="{BBF05E4D-8621-4494-AB7F-9595A03F9524}" dt="2022-10-06T05:36:20.484" v="1959" actId="208"/>
          <ac:spMkLst>
            <pc:docMk/>
            <pc:sldMk cId="3379691387" sldId="2145706542"/>
            <ac:spMk id="12" creationId="{2B8BB10F-7223-41DE-AD23-B7EDF0931B92}"/>
          </ac:spMkLst>
        </pc:spChg>
        <pc:spChg chg="add mod">
          <ac:chgData name="Rivera, Nick" userId="c9a307a1-0818-4b1d-a17d-c46342a67ea9" providerId="ADAL" clId="{BBF05E4D-8621-4494-AB7F-9595A03F9524}" dt="2022-10-06T05:37:05.059" v="1966" actId="208"/>
          <ac:spMkLst>
            <pc:docMk/>
            <pc:sldMk cId="3379691387" sldId="2145706542"/>
            <ac:spMk id="13" creationId="{9E336556-709E-4D51-89F3-0028ADEC59E6}"/>
          </ac:spMkLst>
        </pc:spChg>
        <pc:spChg chg="add mod">
          <ac:chgData name="Rivera, Nick" userId="c9a307a1-0818-4b1d-a17d-c46342a67ea9" providerId="ADAL" clId="{BBF05E4D-8621-4494-AB7F-9595A03F9524}" dt="2022-10-06T05:36:36.124" v="1961" actId="207"/>
          <ac:spMkLst>
            <pc:docMk/>
            <pc:sldMk cId="3379691387" sldId="2145706542"/>
            <ac:spMk id="14" creationId="{41300C06-2E2B-4E21-B87D-5796CB550D79}"/>
          </ac:spMkLst>
        </pc:spChg>
        <pc:spChg chg="add mod">
          <ac:chgData name="Rivera, Nick" userId="c9a307a1-0818-4b1d-a17d-c46342a67ea9" providerId="ADAL" clId="{BBF05E4D-8621-4494-AB7F-9595A03F9524}" dt="2022-10-06T05:36:26.381" v="1960" actId="207"/>
          <ac:spMkLst>
            <pc:docMk/>
            <pc:sldMk cId="3379691387" sldId="2145706542"/>
            <ac:spMk id="15" creationId="{F2421F21-CF49-41FD-AF00-7A03DB021F62}"/>
          </ac:spMkLst>
        </pc:spChg>
        <pc:spChg chg="add mod">
          <ac:chgData name="Rivera, Nick" userId="c9a307a1-0818-4b1d-a17d-c46342a67ea9" providerId="ADAL" clId="{BBF05E4D-8621-4494-AB7F-9595A03F9524}" dt="2022-10-06T05:36:20.110" v="1957" actId="208"/>
          <ac:spMkLst>
            <pc:docMk/>
            <pc:sldMk cId="3379691387" sldId="2145706542"/>
            <ac:spMk id="16" creationId="{94497FDB-D4AD-4697-99E8-B12600A36C82}"/>
          </ac:spMkLst>
        </pc:spChg>
        <pc:spChg chg="add mod">
          <ac:chgData name="Rivera, Nick" userId="c9a307a1-0818-4b1d-a17d-c46342a67ea9" providerId="ADAL" clId="{BBF05E4D-8621-4494-AB7F-9595A03F9524}" dt="2022-10-06T05:36:53.708" v="1964" actId="208"/>
          <ac:spMkLst>
            <pc:docMk/>
            <pc:sldMk cId="3379691387" sldId="2145706542"/>
            <ac:spMk id="17" creationId="{76F920FE-A8E2-4C8A-9DD8-91EDFD8AF60E}"/>
          </ac:spMkLst>
        </pc:spChg>
        <pc:spChg chg="add mod">
          <ac:chgData name="Rivera, Nick" userId="c9a307a1-0818-4b1d-a17d-c46342a67ea9" providerId="ADAL" clId="{BBF05E4D-8621-4494-AB7F-9595A03F9524}" dt="2022-10-06T05:36:42.316" v="1962" actId="207"/>
          <ac:spMkLst>
            <pc:docMk/>
            <pc:sldMk cId="3379691387" sldId="2145706542"/>
            <ac:spMk id="18" creationId="{633C48F9-5168-4DAA-8782-1BC5ACC4FD70}"/>
          </ac:spMkLst>
        </pc:spChg>
        <pc:spChg chg="add mod">
          <ac:chgData name="Rivera, Nick" userId="c9a307a1-0818-4b1d-a17d-c46342a67ea9" providerId="ADAL" clId="{BBF05E4D-8621-4494-AB7F-9595A03F9524}" dt="2022-10-06T05:36:44.677" v="1963" actId="207"/>
          <ac:spMkLst>
            <pc:docMk/>
            <pc:sldMk cId="3379691387" sldId="2145706542"/>
            <ac:spMk id="19" creationId="{17F99F48-E48A-4F82-A4C6-08FAFFB23E4C}"/>
          </ac:spMkLst>
        </pc:spChg>
        <pc:spChg chg="add mod">
          <ac:chgData name="Rivera, Nick" userId="c9a307a1-0818-4b1d-a17d-c46342a67ea9" providerId="ADAL" clId="{BBF05E4D-8621-4494-AB7F-9595A03F9524}" dt="2022-10-06T05:36:20.310" v="1958" actId="208"/>
          <ac:spMkLst>
            <pc:docMk/>
            <pc:sldMk cId="3379691387" sldId="2145706542"/>
            <ac:spMk id="20" creationId="{6D6FE264-5BFB-4857-9E1E-5612BBD401FB}"/>
          </ac:spMkLst>
        </pc:spChg>
        <pc:spChg chg="add mod">
          <ac:chgData name="Rivera, Nick" userId="c9a307a1-0818-4b1d-a17d-c46342a67ea9" providerId="ADAL" clId="{BBF05E4D-8621-4494-AB7F-9595A03F9524}" dt="2022-10-06T05:37:00.171" v="1965" actId="208"/>
          <ac:spMkLst>
            <pc:docMk/>
            <pc:sldMk cId="3379691387" sldId="2145706542"/>
            <ac:spMk id="21" creationId="{A44392CA-DB12-4307-820B-B37FC8A261D3}"/>
          </ac:spMkLst>
        </pc:spChg>
        <pc:spChg chg="add del mod">
          <ac:chgData name="Rivera, Nick" userId="c9a307a1-0818-4b1d-a17d-c46342a67ea9" providerId="ADAL" clId="{BBF05E4D-8621-4494-AB7F-9595A03F9524}" dt="2022-10-06T05:46:33.572" v="2025" actId="478"/>
          <ac:spMkLst>
            <pc:docMk/>
            <pc:sldMk cId="3379691387" sldId="2145706542"/>
            <ac:spMk id="23" creationId="{219DCD64-8108-4124-967A-574F7A767DB4}"/>
          </ac:spMkLst>
        </pc:spChg>
        <pc:spChg chg="add del mod">
          <ac:chgData name="Rivera, Nick" userId="c9a307a1-0818-4b1d-a17d-c46342a67ea9" providerId="ADAL" clId="{BBF05E4D-8621-4494-AB7F-9595A03F9524}" dt="2022-10-06T05:46:33.572" v="2025" actId="478"/>
          <ac:spMkLst>
            <pc:docMk/>
            <pc:sldMk cId="3379691387" sldId="2145706542"/>
            <ac:spMk id="25" creationId="{EB4182D4-A7C2-4999-A971-A6C08D634BC0}"/>
          </ac:spMkLst>
        </pc:spChg>
        <pc:spChg chg="add del mod">
          <ac:chgData name="Rivera, Nick" userId="c9a307a1-0818-4b1d-a17d-c46342a67ea9" providerId="ADAL" clId="{BBF05E4D-8621-4494-AB7F-9595A03F9524}" dt="2022-10-06T05:46:32.690" v="2024"/>
          <ac:spMkLst>
            <pc:docMk/>
            <pc:sldMk cId="3379691387" sldId="2145706542"/>
            <ac:spMk id="27" creationId="{6A42391E-994C-406B-898D-52B2BFF0243E}"/>
          </ac:spMkLst>
        </pc:spChg>
        <pc:spChg chg="add del mod">
          <ac:chgData name="Rivera, Nick" userId="c9a307a1-0818-4b1d-a17d-c46342a67ea9" providerId="ADAL" clId="{BBF05E4D-8621-4494-AB7F-9595A03F9524}" dt="2022-10-06T05:46:32.690" v="2024"/>
          <ac:spMkLst>
            <pc:docMk/>
            <pc:sldMk cId="3379691387" sldId="2145706542"/>
            <ac:spMk id="28" creationId="{19713902-3835-4890-81FC-1ABDA995BF1B}"/>
          </ac:spMkLst>
        </pc:spChg>
        <pc:spChg chg="mod">
          <ac:chgData name="Rivera, Nick" userId="c9a307a1-0818-4b1d-a17d-c46342a67ea9" providerId="ADAL" clId="{BBF05E4D-8621-4494-AB7F-9595A03F9524}" dt="2022-10-06T05:46:32.239" v="2023" actId="14100"/>
          <ac:spMkLst>
            <pc:docMk/>
            <pc:sldMk cId="3379691387" sldId="2145706542"/>
            <ac:spMk id="30" creationId="{59A41220-28EC-48A8-82AD-B90F673C5442}"/>
          </ac:spMkLst>
        </pc:spChg>
        <pc:spChg chg="mod">
          <ac:chgData name="Rivera, Nick" userId="c9a307a1-0818-4b1d-a17d-c46342a67ea9" providerId="ADAL" clId="{BBF05E4D-8621-4494-AB7F-9595A03F9524}" dt="2022-10-06T05:46:32.239" v="2023" actId="14100"/>
          <ac:spMkLst>
            <pc:docMk/>
            <pc:sldMk cId="3379691387" sldId="2145706542"/>
            <ac:spMk id="31" creationId="{86929B5D-DEF5-4697-A28E-BB0B6ED512DA}"/>
          </ac:spMkLst>
        </pc:spChg>
        <pc:spChg chg="mod">
          <ac:chgData name="Rivera, Nick" userId="c9a307a1-0818-4b1d-a17d-c46342a67ea9" providerId="ADAL" clId="{BBF05E4D-8621-4494-AB7F-9595A03F9524}" dt="2022-10-06T05:46:32.239" v="2023" actId="14100"/>
          <ac:spMkLst>
            <pc:docMk/>
            <pc:sldMk cId="3379691387" sldId="2145706542"/>
            <ac:spMk id="32" creationId="{A10030D8-FEB4-4074-A7E1-01C5F16EF99D}"/>
          </ac:spMkLst>
        </pc:spChg>
        <pc:spChg chg="mod">
          <ac:chgData name="Rivera, Nick" userId="c9a307a1-0818-4b1d-a17d-c46342a67ea9" providerId="ADAL" clId="{BBF05E4D-8621-4494-AB7F-9595A03F9524}" dt="2022-10-06T05:46:32.239" v="2023" actId="14100"/>
          <ac:spMkLst>
            <pc:docMk/>
            <pc:sldMk cId="3379691387" sldId="2145706542"/>
            <ac:spMk id="33" creationId="{15758C9A-AFB8-4CB5-A20F-1B979674BFC0}"/>
          </ac:spMkLst>
        </pc:spChg>
        <pc:spChg chg="mod">
          <ac:chgData name="Rivera, Nick" userId="c9a307a1-0818-4b1d-a17d-c46342a67ea9" providerId="ADAL" clId="{BBF05E4D-8621-4494-AB7F-9595A03F9524}" dt="2022-10-06T05:46:32.239" v="2023" actId="14100"/>
          <ac:spMkLst>
            <pc:docMk/>
            <pc:sldMk cId="3379691387" sldId="2145706542"/>
            <ac:spMk id="34" creationId="{CE1E2BD8-6C11-429D-BE43-DC4334DE6A05}"/>
          </ac:spMkLst>
        </pc:spChg>
        <pc:spChg chg="add del mod">
          <ac:chgData name="Rivera, Nick" userId="c9a307a1-0818-4b1d-a17d-c46342a67ea9" providerId="ADAL" clId="{BBF05E4D-8621-4494-AB7F-9595A03F9524}" dt="2022-10-06T05:46:32.690" v="2024"/>
          <ac:spMkLst>
            <pc:docMk/>
            <pc:sldMk cId="3379691387" sldId="2145706542"/>
            <ac:spMk id="35" creationId="{AAEE0C24-949F-41FA-AD29-DD77D1F786AC}"/>
          </ac:spMkLst>
        </pc:spChg>
        <pc:spChg chg="add del mod">
          <ac:chgData name="Rivera, Nick" userId="c9a307a1-0818-4b1d-a17d-c46342a67ea9" providerId="ADAL" clId="{BBF05E4D-8621-4494-AB7F-9595A03F9524}" dt="2022-10-06T05:46:32.690" v="2024"/>
          <ac:spMkLst>
            <pc:docMk/>
            <pc:sldMk cId="3379691387" sldId="2145706542"/>
            <ac:spMk id="36" creationId="{7F70DDB8-0F0F-4905-B9F8-CC2E274015A8}"/>
          </ac:spMkLst>
        </pc:spChg>
        <pc:spChg chg="add del mod">
          <ac:chgData name="Rivera, Nick" userId="c9a307a1-0818-4b1d-a17d-c46342a67ea9" providerId="ADAL" clId="{BBF05E4D-8621-4494-AB7F-9595A03F9524}" dt="2022-10-06T05:46:32.690" v="2024"/>
          <ac:spMkLst>
            <pc:docMk/>
            <pc:sldMk cId="3379691387" sldId="2145706542"/>
            <ac:spMk id="37" creationId="{36237D59-5467-497C-8149-5C3086FDC318}"/>
          </ac:spMkLst>
        </pc:spChg>
        <pc:spChg chg="add del mod">
          <ac:chgData name="Rivera, Nick" userId="c9a307a1-0818-4b1d-a17d-c46342a67ea9" providerId="ADAL" clId="{BBF05E4D-8621-4494-AB7F-9595A03F9524}" dt="2022-10-06T05:46:32.690" v="2024"/>
          <ac:spMkLst>
            <pc:docMk/>
            <pc:sldMk cId="3379691387" sldId="2145706542"/>
            <ac:spMk id="38" creationId="{41D2B974-F789-48AA-B3A1-9544B90AE6F0}"/>
          </ac:spMkLst>
        </pc:spChg>
        <pc:spChg chg="add del mod">
          <ac:chgData name="Rivera, Nick" userId="c9a307a1-0818-4b1d-a17d-c46342a67ea9" providerId="ADAL" clId="{BBF05E4D-8621-4494-AB7F-9595A03F9524}" dt="2022-10-06T05:46:32.690" v="2024"/>
          <ac:spMkLst>
            <pc:docMk/>
            <pc:sldMk cId="3379691387" sldId="2145706542"/>
            <ac:spMk id="39" creationId="{2E76C8BE-2D37-496B-B96A-780DDBC6B8DE}"/>
          </ac:spMkLst>
        </pc:spChg>
        <pc:grpChg chg="add del mod">
          <ac:chgData name="Rivera, Nick" userId="c9a307a1-0818-4b1d-a17d-c46342a67ea9" providerId="ADAL" clId="{BBF05E4D-8621-4494-AB7F-9595A03F9524}" dt="2022-10-06T05:46:33.572" v="2025" actId="478"/>
          <ac:grpSpMkLst>
            <pc:docMk/>
            <pc:sldMk cId="3379691387" sldId="2145706542"/>
            <ac:grpSpMk id="7" creationId="{4023A347-93C7-47D4-88AE-B9691F405723}"/>
          </ac:grpSpMkLst>
        </pc:grpChg>
        <pc:grpChg chg="add del mod">
          <ac:chgData name="Rivera, Nick" userId="c9a307a1-0818-4b1d-a17d-c46342a67ea9" providerId="ADAL" clId="{BBF05E4D-8621-4494-AB7F-9595A03F9524}" dt="2022-10-06T05:46:33.572" v="2025" actId="478"/>
          <ac:grpSpMkLst>
            <pc:docMk/>
            <pc:sldMk cId="3379691387" sldId="2145706542"/>
            <ac:grpSpMk id="8" creationId="{B86C72D9-15C6-41F8-9E3E-ACC9A448A299}"/>
          </ac:grpSpMkLst>
        </pc:grpChg>
        <pc:grpChg chg="add del mod">
          <ac:chgData name="Rivera, Nick" userId="c9a307a1-0818-4b1d-a17d-c46342a67ea9" providerId="ADAL" clId="{BBF05E4D-8621-4494-AB7F-9595A03F9524}" dt="2022-10-06T05:46:33.572" v="2025" actId="478"/>
          <ac:grpSpMkLst>
            <pc:docMk/>
            <pc:sldMk cId="3379691387" sldId="2145706542"/>
            <ac:grpSpMk id="9" creationId="{529CEA07-37D7-4675-BC83-90A2C16BB42B}"/>
          </ac:grpSpMkLst>
        </pc:grpChg>
        <pc:grpChg chg="add del mod">
          <ac:chgData name="Rivera, Nick" userId="c9a307a1-0818-4b1d-a17d-c46342a67ea9" providerId="ADAL" clId="{BBF05E4D-8621-4494-AB7F-9595A03F9524}" dt="2022-10-06T05:46:33.572" v="2025" actId="478"/>
          <ac:grpSpMkLst>
            <pc:docMk/>
            <pc:sldMk cId="3379691387" sldId="2145706542"/>
            <ac:grpSpMk id="10" creationId="{B6E04258-72CC-4B9B-A11B-367EF6D68250}"/>
          </ac:grpSpMkLst>
        </pc:grpChg>
        <pc:grpChg chg="add del mod">
          <ac:chgData name="Rivera, Nick" userId="c9a307a1-0818-4b1d-a17d-c46342a67ea9" providerId="ADAL" clId="{BBF05E4D-8621-4494-AB7F-9595A03F9524}" dt="2022-10-06T05:46:33.572" v="2025" actId="478"/>
          <ac:grpSpMkLst>
            <pc:docMk/>
            <pc:sldMk cId="3379691387" sldId="2145706542"/>
            <ac:grpSpMk id="11" creationId="{56A02D13-4A4D-45EE-8969-7294C30D82B3}"/>
          </ac:grpSpMkLst>
        </pc:grpChg>
        <pc:grpChg chg="add del mod">
          <ac:chgData name="Rivera, Nick" userId="c9a307a1-0818-4b1d-a17d-c46342a67ea9" providerId="ADAL" clId="{BBF05E4D-8621-4494-AB7F-9595A03F9524}" dt="2022-10-06T05:46:32.690" v="2024"/>
          <ac:grpSpMkLst>
            <pc:docMk/>
            <pc:sldMk cId="3379691387" sldId="2145706542"/>
            <ac:grpSpMk id="29" creationId="{98A261CF-D947-431E-B012-1A2AA6878C6B}"/>
          </ac:grpSpMkLst>
        </pc:grpChg>
        <pc:graphicFrameChg chg="add del mod">
          <ac:chgData name="Rivera, Nick" userId="c9a307a1-0818-4b1d-a17d-c46342a67ea9" providerId="ADAL" clId="{BBF05E4D-8621-4494-AB7F-9595A03F9524}" dt="2022-10-06T05:46:32.690" v="2024"/>
          <ac:graphicFrameMkLst>
            <pc:docMk/>
            <pc:sldMk cId="3379691387" sldId="2145706542"/>
            <ac:graphicFrameMk id="26" creationId="{84E751DA-FB5D-489D-A81B-83F253B73A19}"/>
          </ac:graphicFrameMkLst>
        </pc:graphicFrameChg>
      </pc:sldChg>
      <pc:sldChg chg="add del">
        <pc:chgData name="Rivera, Nick" userId="c9a307a1-0818-4b1d-a17d-c46342a67ea9" providerId="ADAL" clId="{BBF05E4D-8621-4494-AB7F-9595A03F9524}" dt="2022-10-07T03:45:40.491" v="2243" actId="2696"/>
        <pc:sldMkLst>
          <pc:docMk/>
          <pc:sldMk cId="1741303838" sldId="2145706543"/>
        </pc:sldMkLst>
      </pc:sldChg>
      <pc:sldChg chg="add del">
        <pc:chgData name="Rivera, Nick" userId="c9a307a1-0818-4b1d-a17d-c46342a67ea9" providerId="ADAL" clId="{BBF05E4D-8621-4494-AB7F-9595A03F9524}" dt="2022-10-06T05:46:34.393" v="2026" actId="2890"/>
        <pc:sldMkLst>
          <pc:docMk/>
          <pc:sldMk cId="4255722754" sldId="2145706543"/>
        </pc:sldMkLst>
      </pc:sldChg>
    </pc:docChg>
  </pc:docChgLst>
  <pc:docChgLst>
    <pc:chgData name="Rivera, Nick" userId="c9a307a1-0818-4b1d-a17d-c46342a67ea9" providerId="ADAL" clId="{EB4F064D-AA65-4269-B30E-762DB535FDB5}"/>
    <pc:docChg chg="undo redo custSel addSld delSld modSld sldOrd modSection">
      <pc:chgData name="Rivera, Nick" userId="c9a307a1-0818-4b1d-a17d-c46342a67ea9" providerId="ADAL" clId="{EB4F064D-AA65-4269-B30E-762DB535FDB5}" dt="2022-11-16T19:54:48.307" v="190"/>
      <pc:docMkLst>
        <pc:docMk/>
      </pc:docMkLst>
      <pc:sldChg chg="ord">
        <pc:chgData name="Rivera, Nick" userId="c9a307a1-0818-4b1d-a17d-c46342a67ea9" providerId="ADAL" clId="{EB4F064D-AA65-4269-B30E-762DB535FDB5}" dt="2022-11-16T19:54:48.307" v="190"/>
        <pc:sldMkLst>
          <pc:docMk/>
          <pc:sldMk cId="871558550" sldId="269"/>
        </pc:sldMkLst>
      </pc:sldChg>
      <pc:sldChg chg="addSp delSp modSp mod ord setBg">
        <pc:chgData name="Rivera, Nick" userId="c9a307a1-0818-4b1d-a17d-c46342a67ea9" providerId="ADAL" clId="{EB4F064D-AA65-4269-B30E-762DB535FDB5}" dt="2022-10-07T04:39:39.172" v="183" actId="26606"/>
        <pc:sldMkLst>
          <pc:docMk/>
          <pc:sldMk cId="2762627925" sldId="360"/>
        </pc:sldMkLst>
        <pc:spChg chg="mod ord">
          <ac:chgData name="Rivera, Nick" userId="c9a307a1-0818-4b1d-a17d-c46342a67ea9" providerId="ADAL" clId="{EB4F064D-AA65-4269-B30E-762DB535FDB5}" dt="2022-10-07T04:39:39.172" v="183" actId="26606"/>
          <ac:spMkLst>
            <pc:docMk/>
            <pc:sldMk cId="2762627925" sldId="360"/>
            <ac:spMk id="2" creationId="{F42EF83C-BE7D-4532-BFC1-6C621ACC9A89}"/>
          </ac:spMkLst>
        </pc:spChg>
        <pc:spChg chg="add del">
          <ac:chgData name="Rivera, Nick" userId="c9a307a1-0818-4b1d-a17d-c46342a67ea9" providerId="ADAL" clId="{EB4F064D-AA65-4269-B30E-762DB535FDB5}" dt="2022-10-07T04:34:45.317" v="143" actId="26606"/>
          <ac:spMkLst>
            <pc:docMk/>
            <pc:sldMk cId="2762627925" sldId="360"/>
            <ac:spMk id="9" creationId="{D4771268-CB57-404A-9271-370EB28F6090}"/>
          </ac:spMkLst>
        </pc:spChg>
        <pc:spChg chg="add del">
          <ac:chgData name="Rivera, Nick" userId="c9a307a1-0818-4b1d-a17d-c46342a67ea9" providerId="ADAL" clId="{EB4F064D-AA65-4269-B30E-762DB535FDB5}" dt="2022-10-07T04:39:39.172" v="183" actId="26606"/>
          <ac:spMkLst>
            <pc:docMk/>
            <pc:sldMk cId="2762627925" sldId="360"/>
            <ac:spMk id="11" creationId="{3C54F4CE-85F0-46ED-80DA-9518C9251AD1}"/>
          </ac:spMkLst>
        </pc:spChg>
        <pc:spChg chg="add del">
          <ac:chgData name="Rivera, Nick" userId="c9a307a1-0818-4b1d-a17d-c46342a67ea9" providerId="ADAL" clId="{EB4F064D-AA65-4269-B30E-762DB535FDB5}" dt="2022-10-07T04:39:39.172" v="183" actId="26606"/>
          <ac:spMkLst>
            <pc:docMk/>
            <pc:sldMk cId="2762627925" sldId="360"/>
            <ac:spMk id="13" creationId="{DADD1FCA-8ACB-4958-81DD-4CDD6D3E1921}"/>
          </ac:spMkLst>
        </pc:spChg>
        <pc:spChg chg="add del">
          <ac:chgData name="Rivera, Nick" userId="c9a307a1-0818-4b1d-a17d-c46342a67ea9" providerId="ADAL" clId="{EB4F064D-AA65-4269-B30E-762DB535FDB5}" dt="2022-10-07T04:38:47.941" v="171" actId="26606"/>
          <ac:spMkLst>
            <pc:docMk/>
            <pc:sldMk cId="2762627925" sldId="360"/>
            <ac:spMk id="18" creationId="{E914257E-1E2A-4AC7-89EC-1FB65C9C0A0D}"/>
          </ac:spMkLst>
        </pc:spChg>
        <pc:spChg chg="add del">
          <ac:chgData name="Rivera, Nick" userId="c9a307a1-0818-4b1d-a17d-c46342a67ea9" providerId="ADAL" clId="{EB4F064D-AA65-4269-B30E-762DB535FDB5}" dt="2022-10-07T04:38:47.941" v="171" actId="26606"/>
          <ac:spMkLst>
            <pc:docMk/>
            <pc:sldMk cId="2762627925" sldId="360"/>
            <ac:spMk id="20" creationId="{03E1C8F1-97F5-489C-8308-958F09657254}"/>
          </ac:spMkLst>
        </pc:spChg>
        <pc:spChg chg="add del">
          <ac:chgData name="Rivera, Nick" userId="c9a307a1-0818-4b1d-a17d-c46342a67ea9" providerId="ADAL" clId="{EB4F064D-AA65-4269-B30E-762DB535FDB5}" dt="2022-10-07T04:38:47.941" v="171" actId="26606"/>
          <ac:spMkLst>
            <pc:docMk/>
            <pc:sldMk cId="2762627925" sldId="360"/>
            <ac:spMk id="22" creationId="{DEB62645-D4DA-4E99-8344-B1536F63D108}"/>
          </ac:spMkLst>
        </pc:spChg>
        <pc:spChg chg="add del">
          <ac:chgData name="Rivera, Nick" userId="c9a307a1-0818-4b1d-a17d-c46342a67ea9" providerId="ADAL" clId="{EB4F064D-AA65-4269-B30E-762DB535FDB5}" dt="2022-10-07T04:39:37.630" v="181" actId="26606"/>
          <ac:spMkLst>
            <pc:docMk/>
            <pc:sldMk cId="2762627925" sldId="360"/>
            <ac:spMk id="24" creationId="{336533B6-75CC-4F87-B044-A8241FBF7729}"/>
          </ac:spMkLst>
        </pc:spChg>
        <pc:spChg chg="add del">
          <ac:chgData name="Rivera, Nick" userId="c9a307a1-0818-4b1d-a17d-c46342a67ea9" providerId="ADAL" clId="{EB4F064D-AA65-4269-B30E-762DB535FDB5}" dt="2022-10-07T04:39:37.630" v="181" actId="26606"/>
          <ac:spMkLst>
            <pc:docMk/>
            <pc:sldMk cId="2762627925" sldId="360"/>
            <ac:spMk id="25" creationId="{0ADD3505-D816-4666-AAAA-42EC992FAFC6}"/>
          </ac:spMkLst>
        </pc:spChg>
        <pc:spChg chg="add del">
          <ac:chgData name="Rivera, Nick" userId="c9a307a1-0818-4b1d-a17d-c46342a67ea9" providerId="ADAL" clId="{EB4F064D-AA65-4269-B30E-762DB535FDB5}" dt="2022-10-07T04:39:37.630" v="181" actId="26606"/>
          <ac:spMkLst>
            <pc:docMk/>
            <pc:sldMk cId="2762627925" sldId="360"/>
            <ac:spMk id="26" creationId="{77EAB586-FBDB-4496-82AC-22F1856379C8}"/>
          </ac:spMkLst>
        </pc:spChg>
        <pc:spChg chg="add del">
          <ac:chgData name="Rivera, Nick" userId="c9a307a1-0818-4b1d-a17d-c46342a67ea9" providerId="ADAL" clId="{EB4F064D-AA65-4269-B30E-762DB535FDB5}" dt="2022-10-07T04:39:37.630" v="181" actId="26606"/>
          <ac:spMkLst>
            <pc:docMk/>
            <pc:sldMk cId="2762627925" sldId="360"/>
            <ac:spMk id="27" creationId="{B4269A41-C387-4555-A18D-F1B4E366CD01}"/>
          </ac:spMkLst>
        </pc:spChg>
        <pc:spChg chg="add del">
          <ac:chgData name="Rivera, Nick" userId="c9a307a1-0818-4b1d-a17d-c46342a67ea9" providerId="ADAL" clId="{EB4F064D-AA65-4269-B30E-762DB535FDB5}" dt="2022-10-07T04:39:37.630" v="181" actId="26606"/>
          <ac:spMkLst>
            <pc:docMk/>
            <pc:sldMk cId="2762627925" sldId="360"/>
            <ac:spMk id="28" creationId="{911C1882-1ABB-473F-836B-DE0066ABAC90}"/>
          </ac:spMkLst>
        </pc:spChg>
        <pc:picChg chg="add del mod">
          <ac:chgData name="Rivera, Nick" userId="c9a307a1-0818-4b1d-a17d-c46342a67ea9" providerId="ADAL" clId="{EB4F064D-AA65-4269-B30E-762DB535FDB5}" dt="2022-10-07T04:36:55.709" v="161" actId="478"/>
          <ac:picMkLst>
            <pc:docMk/>
            <pc:sldMk cId="2762627925" sldId="360"/>
            <ac:picMk id="4" creationId="{071AB427-C919-46BE-86A6-B6B075D46772}"/>
          </ac:picMkLst>
        </pc:picChg>
        <pc:picChg chg="add mod">
          <ac:chgData name="Rivera, Nick" userId="c9a307a1-0818-4b1d-a17d-c46342a67ea9" providerId="ADAL" clId="{EB4F064D-AA65-4269-B30E-762DB535FDB5}" dt="2022-10-07T04:39:39.172" v="183" actId="26606"/>
          <ac:picMkLst>
            <pc:docMk/>
            <pc:sldMk cId="2762627925" sldId="360"/>
            <ac:picMk id="6" creationId="{F1E81903-8B53-4117-9758-023AF5D3BF4A}"/>
          </ac:picMkLst>
        </pc:picChg>
      </pc:sldChg>
      <pc:sldChg chg="modSp mod">
        <pc:chgData name="Rivera, Nick" userId="c9a307a1-0818-4b1d-a17d-c46342a67ea9" providerId="ADAL" clId="{EB4F064D-AA65-4269-B30E-762DB535FDB5}" dt="2022-10-07T04:12:10.350" v="106" actId="108"/>
        <pc:sldMkLst>
          <pc:docMk/>
          <pc:sldMk cId="2897528300" sldId="537"/>
        </pc:sldMkLst>
        <pc:graphicFrameChg chg="mod modGraphic">
          <ac:chgData name="Rivera, Nick" userId="c9a307a1-0818-4b1d-a17d-c46342a67ea9" providerId="ADAL" clId="{EB4F064D-AA65-4269-B30E-762DB535FDB5}" dt="2022-10-07T04:12:10.350" v="106" actId="108"/>
          <ac:graphicFrameMkLst>
            <pc:docMk/>
            <pc:sldMk cId="2897528300" sldId="537"/>
            <ac:graphicFrameMk id="3" creationId="{BAB72151-4993-4C7F-AFBB-2ACB0CAD9599}"/>
          </ac:graphicFrameMkLst>
        </pc:graphicFrameChg>
      </pc:sldChg>
      <pc:sldChg chg="modSp mod">
        <pc:chgData name="Rivera, Nick" userId="c9a307a1-0818-4b1d-a17d-c46342a67ea9" providerId="ADAL" clId="{EB4F064D-AA65-4269-B30E-762DB535FDB5}" dt="2022-10-07T04:13:11.689" v="116" actId="1076"/>
        <pc:sldMkLst>
          <pc:docMk/>
          <pc:sldMk cId="350678101" sldId="538"/>
        </pc:sldMkLst>
        <pc:spChg chg="mod">
          <ac:chgData name="Rivera, Nick" userId="c9a307a1-0818-4b1d-a17d-c46342a67ea9" providerId="ADAL" clId="{EB4F064D-AA65-4269-B30E-762DB535FDB5}" dt="2022-10-07T04:13:11.689" v="116" actId="1076"/>
          <ac:spMkLst>
            <pc:docMk/>
            <pc:sldMk cId="350678101" sldId="538"/>
            <ac:spMk id="5" creationId="{8C1E551A-7F13-44F4-B83A-481CE29052D2}"/>
          </ac:spMkLst>
        </pc:spChg>
        <pc:spChg chg="mod">
          <ac:chgData name="Rivera, Nick" userId="c9a307a1-0818-4b1d-a17d-c46342a67ea9" providerId="ADAL" clId="{EB4F064D-AA65-4269-B30E-762DB535FDB5}" dt="2022-10-07T04:12:50.381" v="112" actId="113"/>
          <ac:spMkLst>
            <pc:docMk/>
            <pc:sldMk cId="350678101" sldId="538"/>
            <ac:spMk id="7" creationId="{CB51F174-ED31-4875-94B2-F878E09A0A23}"/>
          </ac:spMkLst>
        </pc:spChg>
      </pc:sldChg>
      <pc:sldChg chg="modSp">
        <pc:chgData name="Rivera, Nick" userId="c9a307a1-0818-4b1d-a17d-c46342a67ea9" providerId="ADAL" clId="{EB4F064D-AA65-4269-B30E-762DB535FDB5}" dt="2022-10-07T04:21:42.427" v="138"/>
        <pc:sldMkLst>
          <pc:docMk/>
          <pc:sldMk cId="2983114978" sldId="1137"/>
        </pc:sldMkLst>
        <pc:graphicFrameChg chg="mod">
          <ac:chgData name="Rivera, Nick" userId="c9a307a1-0818-4b1d-a17d-c46342a67ea9" providerId="ADAL" clId="{EB4F064D-AA65-4269-B30E-762DB535FDB5}" dt="2022-10-07T04:10:55.591" v="97" actId="113"/>
          <ac:graphicFrameMkLst>
            <pc:docMk/>
            <pc:sldMk cId="2983114978" sldId="1137"/>
            <ac:graphicFrameMk id="4" creationId="{00000000-0000-0000-0000-000000000000}"/>
          </ac:graphicFrameMkLst>
        </pc:graphicFrameChg>
        <pc:graphicFrameChg chg="mod">
          <ac:chgData name="Rivera, Nick" userId="c9a307a1-0818-4b1d-a17d-c46342a67ea9" providerId="ADAL" clId="{EB4F064D-AA65-4269-B30E-762DB535FDB5}" dt="2022-10-07T04:21:42.427" v="138"/>
          <ac:graphicFrameMkLst>
            <pc:docMk/>
            <pc:sldMk cId="2983114978" sldId="1137"/>
            <ac:graphicFrameMk id="10" creationId="{00000000-0000-0000-0000-000000000000}"/>
          </ac:graphicFrameMkLst>
        </pc:graphicFrameChg>
      </pc:sldChg>
      <pc:sldChg chg="modSp mod">
        <pc:chgData name="Rivera, Nick" userId="c9a307a1-0818-4b1d-a17d-c46342a67ea9" providerId="ADAL" clId="{EB4F064D-AA65-4269-B30E-762DB535FDB5}" dt="2022-10-07T04:13:46.454" v="119"/>
        <pc:sldMkLst>
          <pc:docMk/>
          <pc:sldMk cId="2969455268" sldId="10651"/>
        </pc:sldMkLst>
        <pc:spChg chg="mod">
          <ac:chgData name="Rivera, Nick" userId="c9a307a1-0818-4b1d-a17d-c46342a67ea9" providerId="ADAL" clId="{EB4F064D-AA65-4269-B30E-762DB535FDB5}" dt="2022-10-07T04:10:17.673" v="93" actId="113"/>
          <ac:spMkLst>
            <pc:docMk/>
            <pc:sldMk cId="2969455268" sldId="10651"/>
            <ac:spMk id="11" creationId="{731F03B4-23FA-44F5-BC4D-42B1899B1753}"/>
          </ac:spMkLst>
        </pc:spChg>
        <pc:graphicFrameChg chg="mod">
          <ac:chgData name="Rivera, Nick" userId="c9a307a1-0818-4b1d-a17d-c46342a67ea9" providerId="ADAL" clId="{EB4F064D-AA65-4269-B30E-762DB535FDB5}" dt="2022-10-07T04:13:46.454" v="119"/>
          <ac:graphicFrameMkLst>
            <pc:docMk/>
            <pc:sldMk cId="2969455268" sldId="10651"/>
            <ac:graphicFrameMk id="5" creationId="{C08CC096-8B3A-462C-A360-7B15337A1544}"/>
          </ac:graphicFrameMkLst>
        </pc:graphicFrameChg>
        <pc:graphicFrameChg chg="mod">
          <ac:chgData name="Rivera, Nick" userId="c9a307a1-0818-4b1d-a17d-c46342a67ea9" providerId="ADAL" clId="{EB4F064D-AA65-4269-B30E-762DB535FDB5}" dt="2022-10-07T04:04:25.410" v="71" actId="207"/>
          <ac:graphicFrameMkLst>
            <pc:docMk/>
            <pc:sldMk cId="2969455268" sldId="10651"/>
            <ac:graphicFrameMk id="6" creationId="{65EF39FC-9C52-40B9-AA28-4AAEE0EF472E}"/>
          </ac:graphicFrameMkLst>
        </pc:graphicFrameChg>
      </pc:sldChg>
      <pc:sldChg chg="modSp mod">
        <pc:chgData name="Rivera, Nick" userId="c9a307a1-0818-4b1d-a17d-c46342a67ea9" providerId="ADAL" clId="{EB4F064D-AA65-4269-B30E-762DB535FDB5}" dt="2022-10-07T04:14:05.443" v="130" actId="108"/>
        <pc:sldMkLst>
          <pc:docMk/>
          <pc:sldMk cId="4097000066" sldId="10652"/>
        </pc:sldMkLst>
        <pc:spChg chg="mod">
          <ac:chgData name="Rivera, Nick" userId="c9a307a1-0818-4b1d-a17d-c46342a67ea9" providerId="ADAL" clId="{EB4F064D-AA65-4269-B30E-762DB535FDB5}" dt="2022-10-07T04:13:38.961" v="118" actId="14100"/>
          <ac:spMkLst>
            <pc:docMk/>
            <pc:sldMk cId="4097000066" sldId="10652"/>
            <ac:spMk id="19" creationId="{1EE0F2C8-C97E-406C-A037-97CC171362E5}"/>
          </ac:spMkLst>
        </pc:spChg>
        <pc:graphicFrameChg chg="mod">
          <ac:chgData name="Rivera, Nick" userId="c9a307a1-0818-4b1d-a17d-c46342a67ea9" providerId="ADAL" clId="{EB4F064D-AA65-4269-B30E-762DB535FDB5}" dt="2022-10-07T04:13:57.230" v="125"/>
          <ac:graphicFrameMkLst>
            <pc:docMk/>
            <pc:sldMk cId="4097000066" sldId="10652"/>
            <ac:graphicFrameMk id="5" creationId="{C08CC096-8B3A-462C-A360-7B15337A1544}"/>
          </ac:graphicFrameMkLst>
        </pc:graphicFrameChg>
        <pc:graphicFrameChg chg="mod">
          <ac:chgData name="Rivera, Nick" userId="c9a307a1-0818-4b1d-a17d-c46342a67ea9" providerId="ADAL" clId="{EB4F064D-AA65-4269-B30E-762DB535FDB5}" dt="2022-10-07T04:14:05.443" v="130" actId="108"/>
          <ac:graphicFrameMkLst>
            <pc:docMk/>
            <pc:sldMk cId="4097000066" sldId="10652"/>
            <ac:graphicFrameMk id="6" creationId="{65EF39FC-9C52-40B9-AA28-4AAEE0EF472E}"/>
          </ac:graphicFrameMkLst>
        </pc:graphicFrameChg>
      </pc:sldChg>
      <pc:sldChg chg="add del">
        <pc:chgData name="Rivera, Nick" userId="c9a307a1-0818-4b1d-a17d-c46342a67ea9" providerId="ADAL" clId="{EB4F064D-AA65-4269-B30E-762DB535FDB5}" dt="2022-10-07T04:16:21.835" v="134"/>
        <pc:sldMkLst>
          <pc:docMk/>
          <pc:sldMk cId="4063340329" sldId="10704"/>
        </pc:sldMkLst>
      </pc:sldChg>
      <pc:sldChg chg="addSp delSp modSp mod setBg">
        <pc:chgData name="Rivera, Nick" userId="c9a307a1-0818-4b1d-a17d-c46342a67ea9" providerId="ADAL" clId="{EB4F064D-AA65-4269-B30E-762DB535FDB5}" dt="2022-10-07T04:39:43.251" v="186" actId="1076"/>
        <pc:sldMkLst>
          <pc:docMk/>
          <pc:sldMk cId="4090334830" sldId="10705"/>
        </pc:sldMkLst>
        <pc:spChg chg="mod ord">
          <ac:chgData name="Rivera, Nick" userId="c9a307a1-0818-4b1d-a17d-c46342a67ea9" providerId="ADAL" clId="{EB4F064D-AA65-4269-B30E-762DB535FDB5}" dt="2022-10-07T04:39:39.391" v="184" actId="26606"/>
          <ac:spMkLst>
            <pc:docMk/>
            <pc:sldMk cId="4090334830" sldId="10705"/>
            <ac:spMk id="2" creationId="{EDD760FD-B11C-8518-2D35-8107CA86FDBF}"/>
          </ac:spMkLst>
        </pc:spChg>
        <pc:spChg chg="add del">
          <ac:chgData name="Rivera, Nick" userId="c9a307a1-0818-4b1d-a17d-c46342a67ea9" providerId="ADAL" clId="{EB4F064D-AA65-4269-B30E-762DB535FDB5}" dt="2022-10-07T04:39:39.391" v="184" actId="26606"/>
          <ac:spMkLst>
            <pc:docMk/>
            <pc:sldMk cId="4090334830" sldId="10705"/>
            <ac:spMk id="9" creationId="{3C54F4CE-85F0-46ED-80DA-9518C9251AD1}"/>
          </ac:spMkLst>
        </pc:spChg>
        <pc:spChg chg="add del">
          <ac:chgData name="Rivera, Nick" userId="c9a307a1-0818-4b1d-a17d-c46342a67ea9" providerId="ADAL" clId="{EB4F064D-AA65-4269-B30E-762DB535FDB5}" dt="2022-10-07T04:39:39.391" v="184" actId="26606"/>
          <ac:spMkLst>
            <pc:docMk/>
            <pc:sldMk cId="4090334830" sldId="10705"/>
            <ac:spMk id="11" creationId="{DADD1FCA-8ACB-4958-81DD-4CDD6D3E1921}"/>
          </ac:spMkLst>
        </pc:spChg>
        <pc:spChg chg="add del">
          <ac:chgData name="Rivera, Nick" userId="c9a307a1-0818-4b1d-a17d-c46342a67ea9" providerId="ADAL" clId="{EB4F064D-AA65-4269-B30E-762DB535FDB5}" dt="2022-10-07T04:39:38.701" v="182" actId="26606"/>
          <ac:spMkLst>
            <pc:docMk/>
            <pc:sldMk cId="4090334830" sldId="10705"/>
            <ac:spMk id="16" creationId="{D18969DA-E869-40AF-94FC-E40F96D7DFE7}"/>
          </ac:spMkLst>
        </pc:spChg>
        <pc:spChg chg="add del">
          <ac:chgData name="Rivera, Nick" userId="c9a307a1-0818-4b1d-a17d-c46342a67ea9" providerId="ADAL" clId="{EB4F064D-AA65-4269-B30E-762DB535FDB5}" dt="2022-10-07T04:39:38.701" v="182" actId="26606"/>
          <ac:spMkLst>
            <pc:docMk/>
            <pc:sldMk cId="4090334830" sldId="10705"/>
            <ac:spMk id="18" creationId="{0776B1EE-A7D1-46A3-81E9-19E58E41DDF5}"/>
          </ac:spMkLst>
        </pc:spChg>
        <pc:spChg chg="add del">
          <ac:chgData name="Rivera, Nick" userId="c9a307a1-0818-4b1d-a17d-c46342a67ea9" providerId="ADAL" clId="{EB4F064D-AA65-4269-B30E-762DB535FDB5}" dt="2022-10-07T04:39:38.701" v="182" actId="26606"/>
          <ac:spMkLst>
            <pc:docMk/>
            <pc:sldMk cId="4090334830" sldId="10705"/>
            <ac:spMk id="20" creationId="{A0A40C28-B748-4B4A-BF04-30E783CE7F34}"/>
          </ac:spMkLst>
        </pc:spChg>
        <pc:spChg chg="add del">
          <ac:chgData name="Rivera, Nick" userId="c9a307a1-0818-4b1d-a17d-c46342a67ea9" providerId="ADAL" clId="{EB4F064D-AA65-4269-B30E-762DB535FDB5}" dt="2022-10-07T04:39:16.971" v="174" actId="26606"/>
          <ac:spMkLst>
            <pc:docMk/>
            <pc:sldMk cId="4090334830" sldId="10705"/>
            <ac:spMk id="25" creationId="{0ADD3505-D816-4666-AAAA-42EC992FAFC6}"/>
          </ac:spMkLst>
        </pc:spChg>
        <pc:spChg chg="add del">
          <ac:chgData name="Rivera, Nick" userId="c9a307a1-0818-4b1d-a17d-c46342a67ea9" providerId="ADAL" clId="{EB4F064D-AA65-4269-B30E-762DB535FDB5}" dt="2022-10-07T04:39:16.971" v="174" actId="26606"/>
          <ac:spMkLst>
            <pc:docMk/>
            <pc:sldMk cId="4090334830" sldId="10705"/>
            <ac:spMk id="27" creationId="{B4269A41-C387-4555-A18D-F1B4E366CD01}"/>
          </ac:spMkLst>
        </pc:spChg>
        <pc:spChg chg="add del">
          <ac:chgData name="Rivera, Nick" userId="c9a307a1-0818-4b1d-a17d-c46342a67ea9" providerId="ADAL" clId="{EB4F064D-AA65-4269-B30E-762DB535FDB5}" dt="2022-10-07T04:39:16.971" v="174" actId="26606"/>
          <ac:spMkLst>
            <pc:docMk/>
            <pc:sldMk cId="4090334830" sldId="10705"/>
            <ac:spMk id="29" creationId="{911C1882-1ABB-473F-836B-DE0066ABAC90}"/>
          </ac:spMkLst>
        </pc:spChg>
        <pc:spChg chg="add del">
          <ac:chgData name="Rivera, Nick" userId="c9a307a1-0818-4b1d-a17d-c46342a67ea9" providerId="ADAL" clId="{EB4F064D-AA65-4269-B30E-762DB535FDB5}" dt="2022-10-07T04:39:16.971" v="174" actId="26606"/>
          <ac:spMkLst>
            <pc:docMk/>
            <pc:sldMk cId="4090334830" sldId="10705"/>
            <ac:spMk id="31" creationId="{336533B6-75CC-4F87-B044-A8241FBF7729}"/>
          </ac:spMkLst>
        </pc:spChg>
        <pc:spChg chg="add del">
          <ac:chgData name="Rivera, Nick" userId="c9a307a1-0818-4b1d-a17d-c46342a67ea9" providerId="ADAL" clId="{EB4F064D-AA65-4269-B30E-762DB535FDB5}" dt="2022-10-07T04:39:16.971" v="174" actId="26606"/>
          <ac:spMkLst>
            <pc:docMk/>
            <pc:sldMk cId="4090334830" sldId="10705"/>
            <ac:spMk id="33" creationId="{77EAB586-FBDB-4496-82AC-22F1856379C8}"/>
          </ac:spMkLst>
        </pc:spChg>
        <pc:spChg chg="add del">
          <ac:chgData name="Rivera, Nick" userId="c9a307a1-0818-4b1d-a17d-c46342a67ea9" providerId="ADAL" clId="{EB4F064D-AA65-4269-B30E-762DB535FDB5}" dt="2022-10-07T04:39:29.796" v="176" actId="26606"/>
          <ac:spMkLst>
            <pc:docMk/>
            <pc:sldMk cId="4090334830" sldId="10705"/>
            <ac:spMk id="40" creationId="{23D09407-53BC-485E-B4CE-BC5E4FC4B25B}"/>
          </ac:spMkLst>
        </pc:spChg>
        <pc:spChg chg="add del">
          <ac:chgData name="Rivera, Nick" userId="c9a307a1-0818-4b1d-a17d-c46342a67ea9" providerId="ADAL" clId="{EB4F064D-AA65-4269-B30E-762DB535FDB5}" dt="2022-10-07T04:39:29.796" v="176" actId="26606"/>
          <ac:spMkLst>
            <pc:docMk/>
            <pc:sldMk cId="4090334830" sldId="10705"/>
            <ac:spMk id="41" creationId="{921DB988-49FC-4608-B0A2-E2F3A4019041}"/>
          </ac:spMkLst>
        </pc:spChg>
        <pc:spChg chg="add del">
          <ac:chgData name="Rivera, Nick" userId="c9a307a1-0818-4b1d-a17d-c46342a67ea9" providerId="ADAL" clId="{EB4F064D-AA65-4269-B30E-762DB535FDB5}" dt="2022-10-07T04:39:30.549" v="178" actId="26606"/>
          <ac:spMkLst>
            <pc:docMk/>
            <pc:sldMk cId="4090334830" sldId="10705"/>
            <ac:spMk id="46" creationId="{72BC1CF5-415C-4DAE-B2C2-A8BF9A1D5AEB}"/>
          </ac:spMkLst>
        </pc:spChg>
        <pc:spChg chg="add del">
          <ac:chgData name="Rivera, Nick" userId="c9a307a1-0818-4b1d-a17d-c46342a67ea9" providerId="ADAL" clId="{EB4F064D-AA65-4269-B30E-762DB535FDB5}" dt="2022-10-07T04:39:30.549" v="178" actId="26606"/>
          <ac:spMkLst>
            <pc:docMk/>
            <pc:sldMk cId="4090334830" sldId="10705"/>
            <ac:spMk id="47" creationId="{6C651D0D-A2E7-46B3-BEEA-71161FCA9735}"/>
          </ac:spMkLst>
        </pc:spChg>
        <pc:spChg chg="add del">
          <ac:chgData name="Rivera, Nick" userId="c9a307a1-0818-4b1d-a17d-c46342a67ea9" providerId="ADAL" clId="{EB4F064D-AA65-4269-B30E-762DB535FDB5}" dt="2022-10-07T04:39:30.549" v="178" actId="26606"/>
          <ac:spMkLst>
            <pc:docMk/>
            <pc:sldMk cId="4090334830" sldId="10705"/>
            <ac:spMk id="48" creationId="{9CBEA7DB-1BAC-4A39-817B-82928B7F8873}"/>
          </ac:spMkLst>
        </pc:spChg>
        <pc:spChg chg="add del">
          <ac:chgData name="Rivera, Nick" userId="c9a307a1-0818-4b1d-a17d-c46342a67ea9" providerId="ADAL" clId="{EB4F064D-AA65-4269-B30E-762DB535FDB5}" dt="2022-10-07T04:39:30.549" v="178" actId="26606"/>
          <ac:spMkLst>
            <pc:docMk/>
            <pc:sldMk cId="4090334830" sldId="10705"/>
            <ac:spMk id="49" creationId="{EADF9EA0-3A2A-4F0A-9C86-FBAB53E9C6C3}"/>
          </ac:spMkLst>
        </pc:spChg>
        <pc:spChg chg="add del">
          <ac:chgData name="Rivera, Nick" userId="c9a307a1-0818-4b1d-a17d-c46342a67ea9" providerId="ADAL" clId="{EB4F064D-AA65-4269-B30E-762DB535FDB5}" dt="2022-10-07T04:39:30.549" v="178" actId="26606"/>
          <ac:spMkLst>
            <pc:docMk/>
            <pc:sldMk cId="4090334830" sldId="10705"/>
            <ac:spMk id="50" creationId="{A30A2C81-7CE8-4A85-9E15-548E7F466F4A}"/>
          </ac:spMkLst>
        </pc:spChg>
        <pc:spChg chg="add del">
          <ac:chgData name="Rivera, Nick" userId="c9a307a1-0818-4b1d-a17d-c46342a67ea9" providerId="ADAL" clId="{EB4F064D-AA65-4269-B30E-762DB535FDB5}" dt="2022-10-07T04:39:37.090" v="180" actId="26606"/>
          <ac:spMkLst>
            <pc:docMk/>
            <pc:sldMk cId="4090334830" sldId="10705"/>
            <ac:spMk id="52" creationId="{D4771268-CB57-404A-9271-370EB28F6090}"/>
          </ac:spMkLst>
        </pc:spChg>
        <pc:grpChg chg="add del">
          <ac:chgData name="Rivera, Nick" userId="c9a307a1-0818-4b1d-a17d-c46342a67ea9" providerId="ADAL" clId="{EB4F064D-AA65-4269-B30E-762DB535FDB5}" dt="2022-10-07T04:39:29.796" v="176" actId="26606"/>
          <ac:grpSpMkLst>
            <pc:docMk/>
            <pc:sldMk cId="4090334830" sldId="10705"/>
            <ac:grpSpMk id="35" creationId="{383C2651-AE0C-4AE4-8725-E2F9414FE219}"/>
          </ac:grpSpMkLst>
        </pc:grpChg>
        <pc:grpChg chg="add del">
          <ac:chgData name="Rivera, Nick" userId="c9a307a1-0818-4b1d-a17d-c46342a67ea9" providerId="ADAL" clId="{EB4F064D-AA65-4269-B30E-762DB535FDB5}" dt="2022-10-07T04:39:29.796" v="176" actId="26606"/>
          <ac:grpSpMkLst>
            <pc:docMk/>
            <pc:sldMk cId="4090334830" sldId="10705"/>
            <ac:grpSpMk id="42" creationId="{E9B930FD-8671-4C4C-ADCF-73AC1D0CD417}"/>
          </ac:grpSpMkLst>
        </pc:grpChg>
        <pc:picChg chg="add mod">
          <ac:chgData name="Rivera, Nick" userId="c9a307a1-0818-4b1d-a17d-c46342a67ea9" providerId="ADAL" clId="{EB4F064D-AA65-4269-B30E-762DB535FDB5}" dt="2022-10-07T04:39:43.251" v="186" actId="1076"/>
          <ac:picMkLst>
            <pc:docMk/>
            <pc:sldMk cId="4090334830" sldId="10705"/>
            <ac:picMk id="4" creationId="{23217BA2-957B-47FB-A579-AF808EA1C3BE}"/>
          </ac:picMkLst>
        </pc:picChg>
      </pc:sldChg>
      <pc:sldChg chg="addSp delSp modSp del mod">
        <pc:chgData name="Rivera, Nick" userId="c9a307a1-0818-4b1d-a17d-c46342a67ea9" providerId="ADAL" clId="{EB4F064D-AA65-4269-B30E-762DB535FDB5}" dt="2022-10-07T04:15:46.938" v="132" actId="47"/>
        <pc:sldMkLst>
          <pc:docMk/>
          <pc:sldMk cId="1384259269" sldId="102775"/>
        </pc:sldMkLst>
        <pc:spChg chg="mod">
          <ac:chgData name="Rivera, Nick" userId="c9a307a1-0818-4b1d-a17d-c46342a67ea9" providerId="ADAL" clId="{EB4F064D-AA65-4269-B30E-762DB535FDB5}" dt="2022-10-07T03:54:30.680" v="27" actId="27636"/>
          <ac:spMkLst>
            <pc:docMk/>
            <pc:sldMk cId="1384259269" sldId="102775"/>
            <ac:spMk id="5" creationId="{6732E9B2-2F49-49FF-AE3E-E41D9A34B8A8}"/>
          </ac:spMkLst>
        </pc:spChg>
        <pc:spChg chg="add del mod">
          <ac:chgData name="Rivera, Nick" userId="c9a307a1-0818-4b1d-a17d-c46342a67ea9" providerId="ADAL" clId="{EB4F064D-AA65-4269-B30E-762DB535FDB5}" dt="2022-10-07T03:54:01.353" v="1" actId="478"/>
          <ac:spMkLst>
            <pc:docMk/>
            <pc:sldMk cId="1384259269" sldId="102775"/>
            <ac:spMk id="6" creationId="{EA9A0528-245E-44DA-9A1F-12190C629E00}"/>
          </ac:spMkLst>
        </pc:spChg>
        <pc:graphicFrameChg chg="del">
          <ac:chgData name="Rivera, Nick" userId="c9a307a1-0818-4b1d-a17d-c46342a67ea9" providerId="ADAL" clId="{EB4F064D-AA65-4269-B30E-762DB535FDB5}" dt="2022-10-07T03:53:49.191" v="0" actId="478"/>
          <ac:graphicFrameMkLst>
            <pc:docMk/>
            <pc:sldMk cId="1384259269" sldId="102775"/>
            <ac:graphicFrameMk id="8" creationId="{7DE263AB-1EC5-40F5-BD0F-A7B79A0D458E}"/>
          </ac:graphicFrameMkLst>
        </pc:graphicFrameChg>
      </pc:sldChg>
      <pc:sldChg chg="add del">
        <pc:chgData name="Rivera, Nick" userId="c9a307a1-0818-4b1d-a17d-c46342a67ea9" providerId="ADAL" clId="{EB4F064D-AA65-4269-B30E-762DB535FDB5}" dt="2022-10-07T04:16:05.281" v="133"/>
        <pc:sldMkLst>
          <pc:docMk/>
          <pc:sldMk cId="1559987286" sldId="2145706513"/>
        </pc:sldMkLst>
      </pc:sldChg>
      <pc:sldChg chg="modSp mod">
        <pc:chgData name="Rivera, Nick" userId="c9a307a1-0818-4b1d-a17d-c46342a67ea9" providerId="ADAL" clId="{EB4F064D-AA65-4269-B30E-762DB535FDB5}" dt="2022-10-07T03:56:01.299" v="33" actId="20577"/>
        <pc:sldMkLst>
          <pc:docMk/>
          <pc:sldMk cId="1036923061" sldId="2145706525"/>
        </pc:sldMkLst>
        <pc:spChg chg="mod">
          <ac:chgData name="Rivera, Nick" userId="c9a307a1-0818-4b1d-a17d-c46342a67ea9" providerId="ADAL" clId="{EB4F064D-AA65-4269-B30E-762DB535FDB5}" dt="2022-10-07T03:56:01.299" v="33" actId="20577"/>
          <ac:spMkLst>
            <pc:docMk/>
            <pc:sldMk cId="1036923061" sldId="2145706525"/>
            <ac:spMk id="2" creationId="{95C4ED81-81DE-492F-A64D-EE2B2489635B}"/>
          </ac:spMkLst>
        </pc:spChg>
      </pc:sldChg>
      <pc:sldChg chg="del">
        <pc:chgData name="Rivera, Nick" userId="c9a307a1-0818-4b1d-a17d-c46342a67ea9" providerId="ADAL" clId="{EB4F064D-AA65-4269-B30E-762DB535FDB5}" dt="2022-10-07T04:36:35.011" v="154" actId="47"/>
        <pc:sldMkLst>
          <pc:docMk/>
          <pc:sldMk cId="1577158303" sldId="2145706527"/>
        </pc:sldMkLst>
      </pc:sldChg>
      <pc:sldChg chg="modSp del mod">
        <pc:chgData name="Rivera, Nick" userId="c9a307a1-0818-4b1d-a17d-c46342a67ea9" providerId="ADAL" clId="{EB4F064D-AA65-4269-B30E-762DB535FDB5}" dt="2022-10-07T04:16:40.552" v="136" actId="47"/>
        <pc:sldMkLst>
          <pc:docMk/>
          <pc:sldMk cId="2938691566" sldId="2145706530"/>
        </pc:sldMkLst>
        <pc:spChg chg="mod">
          <ac:chgData name="Rivera, Nick" userId="c9a307a1-0818-4b1d-a17d-c46342a67ea9" providerId="ADAL" clId="{EB4F064D-AA65-4269-B30E-762DB535FDB5}" dt="2022-10-07T03:57:42.523" v="60" actId="20577"/>
          <ac:spMkLst>
            <pc:docMk/>
            <pc:sldMk cId="2938691566" sldId="2145706530"/>
            <ac:spMk id="4" creationId="{59E7E0BF-B1DD-0F3F-F354-D13402FDF19A}"/>
          </ac:spMkLst>
        </pc:spChg>
      </pc:sldChg>
      <pc:sldChg chg="add">
        <pc:chgData name="Rivera, Nick" userId="c9a307a1-0818-4b1d-a17d-c46342a67ea9" providerId="ADAL" clId="{EB4F064D-AA65-4269-B30E-762DB535FDB5}" dt="2022-10-07T04:15:45.087" v="131"/>
        <pc:sldMkLst>
          <pc:docMk/>
          <pc:sldMk cId="2432657008" sldId="2145706543"/>
        </pc:sldMkLst>
      </pc:sldChg>
      <pc:sldChg chg="add">
        <pc:chgData name="Rivera, Nick" userId="c9a307a1-0818-4b1d-a17d-c46342a67ea9" providerId="ADAL" clId="{EB4F064D-AA65-4269-B30E-762DB535FDB5}" dt="2022-10-07T04:16:35.935" v="135"/>
        <pc:sldMkLst>
          <pc:docMk/>
          <pc:sldMk cId="1507082667" sldId="2145706544"/>
        </pc:sldMkLst>
      </pc:sldChg>
      <pc:sldChg chg="modSp add mod">
        <pc:chgData name="Rivera, Nick" userId="c9a307a1-0818-4b1d-a17d-c46342a67ea9" providerId="ADAL" clId="{EB4F064D-AA65-4269-B30E-762DB535FDB5}" dt="2022-10-07T04:40:09.711" v="188" actId="1076"/>
        <pc:sldMkLst>
          <pc:docMk/>
          <pc:sldMk cId="2798578762" sldId="2145706545"/>
        </pc:sldMkLst>
        <pc:picChg chg="mod">
          <ac:chgData name="Rivera, Nick" userId="c9a307a1-0818-4b1d-a17d-c46342a67ea9" providerId="ADAL" clId="{EB4F064D-AA65-4269-B30E-762DB535FDB5}" dt="2022-10-07T04:40:09.711" v="188" actId="1076"/>
          <ac:picMkLst>
            <pc:docMk/>
            <pc:sldMk cId="2798578762" sldId="2145706545"/>
            <ac:picMk id="4" creationId="{071AB427-C919-46BE-86A6-B6B075D46772}"/>
          </ac:picMkLst>
        </pc:picChg>
      </pc:sldChg>
    </pc:docChg>
  </pc:docChgLst>
  <pc:docChgLst>
    <pc:chgData name="Leachman, Bill" userId="2b01da74-99a5-4e3f-b757-4c83d8b18446" providerId="ADAL" clId="{0AEBC6C9-0719-4F75-B379-C48A1B864DE1}"/>
    <pc:docChg chg="undo custSel addSld delSld modSld sldOrd modSection modNotesMaster">
      <pc:chgData name="Leachman, Bill" userId="2b01da74-99a5-4e3f-b757-4c83d8b18446" providerId="ADAL" clId="{0AEBC6C9-0719-4F75-B379-C48A1B864DE1}" dt="2024-01-31T18:51:05.498" v="8913" actId="27636"/>
      <pc:docMkLst>
        <pc:docMk/>
      </pc:docMkLst>
      <pc:sldChg chg="delSp modSp mod">
        <pc:chgData name="Leachman, Bill" userId="2b01da74-99a5-4e3f-b757-4c83d8b18446" providerId="ADAL" clId="{0AEBC6C9-0719-4F75-B379-C48A1B864DE1}" dt="2024-01-25T23:14:03.920" v="6844" actId="6549"/>
        <pc:sldMkLst>
          <pc:docMk/>
          <pc:sldMk cId="3369498322" sldId="266"/>
        </pc:sldMkLst>
        <pc:spChg chg="mod">
          <ac:chgData name="Leachman, Bill" userId="2b01da74-99a5-4e3f-b757-4c83d8b18446" providerId="ADAL" clId="{0AEBC6C9-0719-4F75-B379-C48A1B864DE1}" dt="2024-01-25T23:13:25.270" v="6840" actId="20577"/>
          <ac:spMkLst>
            <pc:docMk/>
            <pc:sldMk cId="3369498322" sldId="266"/>
            <ac:spMk id="24" creationId="{54E695A2-F208-4423-BBF5-7C96FB4B9273}"/>
          </ac:spMkLst>
        </pc:spChg>
        <pc:spChg chg="mod">
          <ac:chgData name="Leachman, Bill" userId="2b01da74-99a5-4e3f-b757-4c83d8b18446" providerId="ADAL" clId="{0AEBC6C9-0719-4F75-B379-C48A1B864DE1}" dt="2024-01-25T14:26:03.870" v="258"/>
          <ac:spMkLst>
            <pc:docMk/>
            <pc:sldMk cId="3369498322" sldId="266"/>
            <ac:spMk id="27" creationId="{B67F9D1B-A419-4A0B-AED8-7C9FF29ED219}"/>
          </ac:spMkLst>
        </pc:spChg>
        <pc:spChg chg="mod">
          <ac:chgData name="Leachman, Bill" userId="2b01da74-99a5-4e3f-b757-4c83d8b18446" providerId="ADAL" clId="{0AEBC6C9-0719-4F75-B379-C48A1B864DE1}" dt="2024-01-25T23:13:11.399" v="6811" actId="313"/>
          <ac:spMkLst>
            <pc:docMk/>
            <pc:sldMk cId="3369498322" sldId="266"/>
            <ac:spMk id="28" creationId="{F3DD79F9-CE22-49B6-BF9C-12870DA5C7C0}"/>
          </ac:spMkLst>
        </pc:spChg>
        <pc:spChg chg="mod">
          <ac:chgData name="Leachman, Bill" userId="2b01da74-99a5-4e3f-b757-4c83d8b18446" providerId="ADAL" clId="{0AEBC6C9-0719-4F75-B379-C48A1B864DE1}" dt="2024-01-25T14:40:31.587" v="266"/>
          <ac:spMkLst>
            <pc:docMk/>
            <pc:sldMk cId="3369498322" sldId="266"/>
            <ac:spMk id="30" creationId="{509DB9D5-910C-4421-A151-5D0ACDB4CB2C}"/>
          </ac:spMkLst>
        </pc:spChg>
        <pc:spChg chg="mod">
          <ac:chgData name="Leachman, Bill" userId="2b01da74-99a5-4e3f-b757-4c83d8b18446" providerId="ADAL" clId="{0AEBC6C9-0719-4F75-B379-C48A1B864DE1}" dt="2024-01-25T23:13:37.796" v="6842" actId="6549"/>
          <ac:spMkLst>
            <pc:docMk/>
            <pc:sldMk cId="3369498322" sldId="266"/>
            <ac:spMk id="31" creationId="{C0924F6E-53D0-41BA-93A6-8F65C67E92CA}"/>
          </ac:spMkLst>
        </pc:spChg>
        <pc:spChg chg="mod">
          <ac:chgData name="Leachman, Bill" userId="2b01da74-99a5-4e3f-b757-4c83d8b18446" providerId="ADAL" clId="{0AEBC6C9-0719-4F75-B379-C48A1B864DE1}" dt="2024-01-25T23:14:03.920" v="6844" actId="6549"/>
          <ac:spMkLst>
            <pc:docMk/>
            <pc:sldMk cId="3369498322" sldId="266"/>
            <ac:spMk id="35" creationId="{FC12F3AC-3303-408C-AD95-1D1EF7E8C146}"/>
          </ac:spMkLst>
        </pc:spChg>
        <pc:grpChg chg="del">
          <ac:chgData name="Leachman, Bill" userId="2b01da74-99a5-4e3f-b757-4c83d8b18446" providerId="ADAL" clId="{0AEBC6C9-0719-4F75-B379-C48A1B864DE1}" dt="2024-01-25T23:13:33.962" v="6841" actId="478"/>
          <ac:grpSpMkLst>
            <pc:docMk/>
            <pc:sldMk cId="3369498322" sldId="266"/>
            <ac:grpSpMk id="18" creationId="{9F7A68F6-B965-4031-88C1-53E0D4364099}"/>
          </ac:grpSpMkLst>
        </pc:grpChg>
        <pc:grpChg chg="del">
          <ac:chgData name="Leachman, Bill" userId="2b01da74-99a5-4e3f-b757-4c83d8b18446" providerId="ADAL" clId="{0AEBC6C9-0719-4F75-B379-C48A1B864DE1}" dt="2024-01-25T23:14:01.662" v="6843" actId="478"/>
          <ac:grpSpMkLst>
            <pc:docMk/>
            <pc:sldMk cId="3369498322" sldId="266"/>
            <ac:grpSpMk id="32" creationId="{678D73AD-3AE3-4BD7-8CE2-0C7E421AF24A}"/>
          </ac:grpSpMkLst>
        </pc:grpChg>
      </pc:sldChg>
      <pc:sldChg chg="del">
        <pc:chgData name="Leachman, Bill" userId="2b01da74-99a5-4e3f-b757-4c83d8b18446" providerId="ADAL" clId="{0AEBC6C9-0719-4F75-B379-C48A1B864DE1}" dt="2024-01-25T23:14:24.806" v="6845" actId="47"/>
        <pc:sldMkLst>
          <pc:docMk/>
          <pc:sldMk cId="132693430" sldId="268"/>
        </pc:sldMkLst>
      </pc:sldChg>
      <pc:sldChg chg="del">
        <pc:chgData name="Leachman, Bill" userId="2b01da74-99a5-4e3f-b757-4c83d8b18446" providerId="ADAL" clId="{0AEBC6C9-0719-4F75-B379-C48A1B864DE1}" dt="2024-01-25T13:36:51.048" v="247" actId="2696"/>
        <pc:sldMkLst>
          <pc:docMk/>
          <pc:sldMk cId="871558550" sldId="269"/>
        </pc:sldMkLst>
      </pc:sldChg>
      <pc:sldChg chg="modSp mod">
        <pc:chgData name="Leachman, Bill" userId="2b01da74-99a5-4e3f-b757-4c83d8b18446" providerId="ADAL" clId="{0AEBC6C9-0719-4F75-B379-C48A1B864DE1}" dt="2024-01-25T13:34:24.482" v="246" actId="20577"/>
        <pc:sldMkLst>
          <pc:docMk/>
          <pc:sldMk cId="3023436229" sldId="275"/>
        </pc:sldMkLst>
        <pc:spChg chg="mod">
          <ac:chgData name="Leachman, Bill" userId="2b01da74-99a5-4e3f-b757-4c83d8b18446" providerId="ADAL" clId="{0AEBC6C9-0719-4F75-B379-C48A1B864DE1}" dt="2024-01-25T13:32:40.610" v="88" actId="20577"/>
          <ac:spMkLst>
            <pc:docMk/>
            <pc:sldMk cId="3023436229" sldId="275"/>
            <ac:spMk id="2" creationId="{A1066F1B-DEEB-D81E-6E47-66CEFAC8690B}"/>
          </ac:spMkLst>
        </pc:spChg>
        <pc:spChg chg="mod">
          <ac:chgData name="Leachman, Bill" userId="2b01da74-99a5-4e3f-b757-4c83d8b18446" providerId="ADAL" clId="{0AEBC6C9-0719-4F75-B379-C48A1B864DE1}" dt="2024-01-25T13:34:24.482" v="246" actId="20577"/>
          <ac:spMkLst>
            <pc:docMk/>
            <pc:sldMk cId="3023436229" sldId="275"/>
            <ac:spMk id="3" creationId="{60FDF1AB-A72F-A095-40F5-FA505C196078}"/>
          </ac:spMkLst>
        </pc:spChg>
      </pc:sldChg>
      <pc:sldChg chg="del">
        <pc:chgData name="Leachman, Bill" userId="2b01da74-99a5-4e3f-b757-4c83d8b18446" providerId="ADAL" clId="{0AEBC6C9-0719-4F75-B379-C48A1B864DE1}" dt="2024-01-25T23:14:24.806" v="6845" actId="47"/>
        <pc:sldMkLst>
          <pc:docMk/>
          <pc:sldMk cId="491569300" sldId="278"/>
        </pc:sldMkLst>
      </pc:sldChg>
      <pc:sldChg chg="del">
        <pc:chgData name="Leachman, Bill" userId="2b01da74-99a5-4e3f-b757-4c83d8b18446" providerId="ADAL" clId="{0AEBC6C9-0719-4F75-B379-C48A1B864DE1}" dt="2024-01-25T23:14:24.806" v="6845" actId="47"/>
        <pc:sldMkLst>
          <pc:docMk/>
          <pc:sldMk cId="477923565" sldId="280"/>
        </pc:sldMkLst>
      </pc:sldChg>
      <pc:sldChg chg="modSp mod">
        <pc:chgData name="Leachman, Bill" userId="2b01da74-99a5-4e3f-b757-4c83d8b18446" providerId="ADAL" clId="{0AEBC6C9-0719-4F75-B379-C48A1B864DE1}" dt="2024-01-25T23:15:46.442" v="7020" actId="20577"/>
        <pc:sldMkLst>
          <pc:docMk/>
          <pc:sldMk cId="2846916468" sldId="283"/>
        </pc:sldMkLst>
        <pc:spChg chg="mod">
          <ac:chgData name="Leachman, Bill" userId="2b01da74-99a5-4e3f-b757-4c83d8b18446" providerId="ADAL" clId="{0AEBC6C9-0719-4F75-B379-C48A1B864DE1}" dt="2024-01-25T23:15:46.442" v="7020" actId="20577"/>
          <ac:spMkLst>
            <pc:docMk/>
            <pc:sldMk cId="2846916468" sldId="283"/>
            <ac:spMk id="3" creationId="{D78F160D-3FB2-4D5F-9EBC-06C6E8D0ECA7}"/>
          </ac:spMkLst>
        </pc:spChg>
      </pc:sldChg>
      <pc:sldChg chg="modSp add mod ord">
        <pc:chgData name="Leachman, Bill" userId="2b01da74-99a5-4e3f-b757-4c83d8b18446" providerId="ADAL" clId="{0AEBC6C9-0719-4F75-B379-C48A1B864DE1}" dt="2024-01-25T17:29:45.534" v="2016" actId="5793"/>
        <pc:sldMkLst>
          <pc:docMk/>
          <pc:sldMk cId="2565213559" sldId="284"/>
        </pc:sldMkLst>
        <pc:spChg chg="mod">
          <ac:chgData name="Leachman, Bill" userId="2b01da74-99a5-4e3f-b757-4c83d8b18446" providerId="ADAL" clId="{0AEBC6C9-0719-4F75-B379-C48A1B864DE1}" dt="2024-01-25T17:29:39.565" v="2005" actId="20577"/>
          <ac:spMkLst>
            <pc:docMk/>
            <pc:sldMk cId="2565213559" sldId="284"/>
            <ac:spMk id="11" creationId="{28BE7283-414B-5ECB-BA18-E79DACF1845F}"/>
          </ac:spMkLst>
        </pc:spChg>
        <pc:spChg chg="mod">
          <ac:chgData name="Leachman, Bill" userId="2b01da74-99a5-4e3f-b757-4c83d8b18446" providerId="ADAL" clId="{0AEBC6C9-0719-4F75-B379-C48A1B864DE1}" dt="2024-01-25T17:29:45.534" v="2016" actId="5793"/>
          <ac:spMkLst>
            <pc:docMk/>
            <pc:sldMk cId="2565213559" sldId="284"/>
            <ac:spMk id="12" creationId="{7EEEDCD4-405D-E536-0DA3-D8712F70718D}"/>
          </ac:spMkLst>
        </pc:spChg>
      </pc:sldChg>
      <pc:sldChg chg="del modNotes">
        <pc:chgData name="Leachman, Bill" userId="2b01da74-99a5-4e3f-b757-4c83d8b18446" providerId="ADAL" clId="{0AEBC6C9-0719-4F75-B379-C48A1B864DE1}" dt="2024-01-25T14:25:01.648" v="254" actId="47"/>
        <pc:sldMkLst>
          <pc:docMk/>
          <pc:sldMk cId="3390589374" sldId="309"/>
        </pc:sldMkLst>
      </pc:sldChg>
      <pc:sldChg chg="modSp add mod">
        <pc:chgData name="Leachman, Bill" userId="2b01da74-99a5-4e3f-b757-4c83d8b18446" providerId="ADAL" clId="{0AEBC6C9-0719-4F75-B379-C48A1B864DE1}" dt="2024-01-25T17:28:21.260" v="1966" actId="20577"/>
        <pc:sldMkLst>
          <pc:docMk/>
          <pc:sldMk cId="316540256" sldId="313"/>
        </pc:sldMkLst>
        <pc:spChg chg="mod">
          <ac:chgData name="Leachman, Bill" userId="2b01da74-99a5-4e3f-b757-4c83d8b18446" providerId="ADAL" clId="{0AEBC6C9-0719-4F75-B379-C48A1B864DE1}" dt="2024-01-25T17:28:21.260" v="1966" actId="20577"/>
          <ac:spMkLst>
            <pc:docMk/>
            <pc:sldMk cId="316540256" sldId="313"/>
            <ac:spMk id="2" creationId="{E15B1652-1785-DD56-45AB-41F9A88A1062}"/>
          </ac:spMkLst>
        </pc:spChg>
      </pc:sldChg>
      <pc:sldChg chg="del">
        <pc:chgData name="Leachman, Bill" userId="2b01da74-99a5-4e3f-b757-4c83d8b18446" providerId="ADAL" clId="{0AEBC6C9-0719-4F75-B379-C48A1B864DE1}" dt="2024-01-25T17:37:24.563" v="2503" actId="47"/>
        <pc:sldMkLst>
          <pc:docMk/>
          <pc:sldMk cId="2713379008" sldId="322"/>
        </pc:sldMkLst>
      </pc:sldChg>
      <pc:sldChg chg="add">
        <pc:chgData name="Leachman, Bill" userId="2b01da74-99a5-4e3f-b757-4c83d8b18446" providerId="ADAL" clId="{0AEBC6C9-0719-4F75-B379-C48A1B864DE1}" dt="2024-01-25T17:27:51.645" v="1956"/>
        <pc:sldMkLst>
          <pc:docMk/>
          <pc:sldMk cId="2385892503" sldId="324"/>
        </pc:sldMkLst>
      </pc:sldChg>
      <pc:sldChg chg="add">
        <pc:chgData name="Leachman, Bill" userId="2b01da74-99a5-4e3f-b757-4c83d8b18446" providerId="ADAL" clId="{0AEBC6C9-0719-4F75-B379-C48A1B864DE1}" dt="2024-01-25T17:27:51.645" v="1956"/>
        <pc:sldMkLst>
          <pc:docMk/>
          <pc:sldMk cId="3197483984" sldId="325"/>
        </pc:sldMkLst>
      </pc:sldChg>
      <pc:sldChg chg="add">
        <pc:chgData name="Leachman, Bill" userId="2b01da74-99a5-4e3f-b757-4c83d8b18446" providerId="ADAL" clId="{0AEBC6C9-0719-4F75-B379-C48A1B864DE1}" dt="2024-01-25T17:27:51.645" v="1956"/>
        <pc:sldMkLst>
          <pc:docMk/>
          <pc:sldMk cId="770054553" sldId="326"/>
        </pc:sldMkLst>
      </pc:sldChg>
      <pc:sldChg chg="add">
        <pc:chgData name="Leachman, Bill" userId="2b01da74-99a5-4e3f-b757-4c83d8b18446" providerId="ADAL" clId="{0AEBC6C9-0719-4F75-B379-C48A1B864DE1}" dt="2024-01-25T17:27:51.645" v="1956"/>
        <pc:sldMkLst>
          <pc:docMk/>
          <pc:sldMk cId="2776799336" sldId="327"/>
        </pc:sldMkLst>
      </pc:sldChg>
      <pc:sldChg chg="add del">
        <pc:chgData name="Leachman, Bill" userId="2b01da74-99a5-4e3f-b757-4c83d8b18446" providerId="ADAL" clId="{0AEBC6C9-0719-4F75-B379-C48A1B864DE1}" dt="2024-01-25T17:32:03.087" v="2039" actId="2696"/>
        <pc:sldMkLst>
          <pc:docMk/>
          <pc:sldMk cId="3719345116" sldId="328"/>
        </pc:sldMkLst>
      </pc:sldChg>
      <pc:sldChg chg="add del">
        <pc:chgData name="Leachman, Bill" userId="2b01da74-99a5-4e3f-b757-4c83d8b18446" providerId="ADAL" clId="{0AEBC6C9-0719-4F75-B379-C48A1B864DE1}" dt="2024-01-25T17:29:18.293" v="1969" actId="2696"/>
        <pc:sldMkLst>
          <pc:docMk/>
          <pc:sldMk cId="2626657179" sldId="329"/>
        </pc:sldMkLst>
      </pc:sldChg>
      <pc:sldChg chg="add">
        <pc:chgData name="Leachman, Bill" userId="2b01da74-99a5-4e3f-b757-4c83d8b18446" providerId="ADAL" clId="{0AEBC6C9-0719-4F75-B379-C48A1B864DE1}" dt="2024-01-25T17:27:51.645" v="1956"/>
        <pc:sldMkLst>
          <pc:docMk/>
          <pc:sldMk cId="1985321392" sldId="330"/>
        </pc:sldMkLst>
      </pc:sldChg>
      <pc:sldChg chg="add">
        <pc:chgData name="Leachman, Bill" userId="2b01da74-99a5-4e3f-b757-4c83d8b18446" providerId="ADAL" clId="{0AEBC6C9-0719-4F75-B379-C48A1B864DE1}" dt="2024-01-25T17:27:51.645" v="1956"/>
        <pc:sldMkLst>
          <pc:docMk/>
          <pc:sldMk cId="2881870265" sldId="331"/>
        </pc:sldMkLst>
      </pc:sldChg>
      <pc:sldChg chg="add">
        <pc:chgData name="Leachman, Bill" userId="2b01da74-99a5-4e3f-b757-4c83d8b18446" providerId="ADAL" clId="{0AEBC6C9-0719-4F75-B379-C48A1B864DE1}" dt="2024-01-25T17:27:51.645" v="1956"/>
        <pc:sldMkLst>
          <pc:docMk/>
          <pc:sldMk cId="313770185" sldId="332"/>
        </pc:sldMkLst>
      </pc:sldChg>
      <pc:sldChg chg="del">
        <pc:chgData name="Leachman, Bill" userId="2b01da74-99a5-4e3f-b757-4c83d8b18446" providerId="ADAL" clId="{0AEBC6C9-0719-4F75-B379-C48A1B864DE1}" dt="2024-01-25T17:20:23.767" v="1950" actId="2696"/>
        <pc:sldMkLst>
          <pc:docMk/>
          <pc:sldMk cId="3208194575" sldId="335"/>
        </pc:sldMkLst>
      </pc:sldChg>
      <pc:sldChg chg="modSp mod">
        <pc:chgData name="Leachman, Bill" userId="2b01da74-99a5-4e3f-b757-4c83d8b18446" providerId="ADAL" clId="{0AEBC6C9-0719-4F75-B379-C48A1B864DE1}" dt="2024-01-25T17:41:51.281" v="2588" actId="14100"/>
        <pc:sldMkLst>
          <pc:docMk/>
          <pc:sldMk cId="4100628469" sldId="351"/>
        </pc:sldMkLst>
        <pc:spChg chg="mod">
          <ac:chgData name="Leachman, Bill" userId="2b01da74-99a5-4e3f-b757-4c83d8b18446" providerId="ADAL" clId="{0AEBC6C9-0719-4F75-B379-C48A1B864DE1}" dt="2024-01-25T17:41:51.281" v="2588" actId="14100"/>
          <ac:spMkLst>
            <pc:docMk/>
            <pc:sldMk cId="4100628469" sldId="351"/>
            <ac:spMk id="2" creationId="{46C6C4E3-2786-E7A8-C660-AD8A2A849B0E}"/>
          </ac:spMkLst>
        </pc:spChg>
      </pc:sldChg>
      <pc:sldChg chg="modSp add mod">
        <pc:chgData name="Leachman, Bill" userId="2b01da74-99a5-4e3f-b757-4c83d8b18446" providerId="ADAL" clId="{0AEBC6C9-0719-4F75-B379-C48A1B864DE1}" dt="2024-01-25T17:45:03.582" v="2595" actId="27636"/>
        <pc:sldMkLst>
          <pc:docMk/>
          <pc:sldMk cId="1566025726" sldId="371"/>
        </pc:sldMkLst>
        <pc:spChg chg="mod">
          <ac:chgData name="Leachman, Bill" userId="2b01da74-99a5-4e3f-b757-4c83d8b18446" providerId="ADAL" clId="{0AEBC6C9-0719-4F75-B379-C48A1B864DE1}" dt="2024-01-25T17:45:03.582" v="2595" actId="27636"/>
          <ac:spMkLst>
            <pc:docMk/>
            <pc:sldMk cId="1566025726" sldId="371"/>
            <ac:spMk id="4" creationId="{5C60803B-668D-7EBD-E958-D9A4AD5BC86B}"/>
          </ac:spMkLst>
        </pc:spChg>
      </pc:sldChg>
      <pc:sldChg chg="del modNotes">
        <pc:chgData name="Leachman, Bill" userId="2b01da74-99a5-4e3f-b757-4c83d8b18446" providerId="ADAL" clId="{0AEBC6C9-0719-4F75-B379-C48A1B864DE1}" dt="2024-01-25T21:15:52.182" v="3448" actId="47"/>
        <pc:sldMkLst>
          <pc:docMk/>
          <pc:sldMk cId="2897528300" sldId="537"/>
        </pc:sldMkLst>
      </pc:sldChg>
      <pc:sldChg chg="del">
        <pc:chgData name="Leachman, Bill" userId="2b01da74-99a5-4e3f-b757-4c83d8b18446" providerId="ADAL" clId="{0AEBC6C9-0719-4F75-B379-C48A1B864DE1}" dt="2024-01-25T21:15:52.182" v="3448" actId="47"/>
        <pc:sldMkLst>
          <pc:docMk/>
          <pc:sldMk cId="350678101" sldId="538"/>
        </pc:sldMkLst>
      </pc:sldChg>
      <pc:sldChg chg="del">
        <pc:chgData name="Leachman, Bill" userId="2b01da74-99a5-4e3f-b757-4c83d8b18446" providerId="ADAL" clId="{0AEBC6C9-0719-4F75-B379-C48A1B864DE1}" dt="2024-01-25T21:15:52.182" v="3448" actId="47"/>
        <pc:sldMkLst>
          <pc:docMk/>
          <pc:sldMk cId="517979629" sldId="539"/>
        </pc:sldMkLst>
      </pc:sldChg>
      <pc:sldChg chg="del modNotes">
        <pc:chgData name="Leachman, Bill" userId="2b01da74-99a5-4e3f-b757-4c83d8b18446" providerId="ADAL" clId="{0AEBC6C9-0719-4F75-B379-C48A1B864DE1}" dt="2024-01-25T17:19:17.631" v="1949" actId="2696"/>
        <pc:sldMkLst>
          <pc:docMk/>
          <pc:sldMk cId="2983114978" sldId="1137"/>
        </pc:sldMkLst>
      </pc:sldChg>
      <pc:sldChg chg="modSp del mod">
        <pc:chgData name="Leachman, Bill" userId="2b01da74-99a5-4e3f-b757-4c83d8b18446" providerId="ADAL" clId="{0AEBC6C9-0719-4F75-B379-C48A1B864DE1}" dt="2024-01-25T17:23:24.963" v="1955" actId="2696"/>
        <pc:sldMkLst>
          <pc:docMk/>
          <pc:sldMk cId="2145782304" sldId="10645"/>
        </pc:sldMkLst>
        <pc:spChg chg="mod">
          <ac:chgData name="Leachman, Bill" userId="2b01da74-99a5-4e3f-b757-4c83d8b18446" providerId="ADAL" clId="{0AEBC6C9-0719-4F75-B379-C48A1B864DE1}" dt="2024-01-25T17:21:18.148" v="1954" actId="20577"/>
          <ac:spMkLst>
            <pc:docMk/>
            <pc:sldMk cId="2145782304" sldId="10645"/>
            <ac:spMk id="3" creationId="{7365498D-79AA-40BC-A95E-211A0AF6D80D}"/>
          </ac:spMkLst>
        </pc:spChg>
      </pc:sldChg>
      <pc:sldChg chg="modSp mod">
        <pc:chgData name="Leachman, Bill" userId="2b01da74-99a5-4e3f-b757-4c83d8b18446" providerId="ADAL" clId="{0AEBC6C9-0719-4F75-B379-C48A1B864DE1}" dt="2024-01-31T18:50:09.391" v="8908" actId="20577"/>
        <pc:sldMkLst>
          <pc:docMk/>
          <pc:sldMk cId="2553366528" sldId="10647"/>
        </pc:sldMkLst>
        <pc:spChg chg="mod">
          <ac:chgData name="Leachman, Bill" userId="2b01da74-99a5-4e3f-b757-4c83d8b18446" providerId="ADAL" clId="{0AEBC6C9-0719-4F75-B379-C48A1B864DE1}" dt="2024-01-25T19:12:38.881" v="2796" actId="20577"/>
          <ac:spMkLst>
            <pc:docMk/>
            <pc:sldMk cId="2553366528" sldId="10647"/>
            <ac:spMk id="2" creationId="{00000000-0000-0000-0000-000000000000}"/>
          </ac:spMkLst>
        </pc:spChg>
        <pc:spChg chg="mod">
          <ac:chgData name="Leachman, Bill" userId="2b01da74-99a5-4e3f-b757-4c83d8b18446" providerId="ADAL" clId="{0AEBC6C9-0719-4F75-B379-C48A1B864DE1}" dt="2024-01-31T18:50:09.391" v="8908" actId="20577"/>
          <ac:spMkLst>
            <pc:docMk/>
            <pc:sldMk cId="2553366528" sldId="10647"/>
            <ac:spMk id="9" creationId="{3F0E0D5A-FD36-4F93-86DF-752A30F3B441}"/>
          </ac:spMkLst>
        </pc:spChg>
      </pc:sldChg>
      <pc:sldChg chg="del">
        <pc:chgData name="Leachman, Bill" userId="2b01da74-99a5-4e3f-b757-4c83d8b18446" providerId="ADAL" clId="{0AEBC6C9-0719-4F75-B379-C48A1B864DE1}" dt="2024-01-25T21:15:52.182" v="3448" actId="47"/>
        <pc:sldMkLst>
          <pc:docMk/>
          <pc:sldMk cId="2969455268" sldId="10651"/>
        </pc:sldMkLst>
      </pc:sldChg>
      <pc:sldChg chg="del">
        <pc:chgData name="Leachman, Bill" userId="2b01da74-99a5-4e3f-b757-4c83d8b18446" providerId="ADAL" clId="{0AEBC6C9-0719-4F75-B379-C48A1B864DE1}" dt="2024-01-25T21:15:52.182" v="3448" actId="47"/>
        <pc:sldMkLst>
          <pc:docMk/>
          <pc:sldMk cId="4097000066" sldId="10652"/>
        </pc:sldMkLst>
      </pc:sldChg>
      <pc:sldChg chg="del">
        <pc:chgData name="Leachman, Bill" userId="2b01da74-99a5-4e3f-b757-4c83d8b18446" providerId="ADAL" clId="{0AEBC6C9-0719-4F75-B379-C48A1B864DE1}" dt="2024-01-25T21:15:52.182" v="3448" actId="47"/>
        <pc:sldMkLst>
          <pc:docMk/>
          <pc:sldMk cId="3882512513" sldId="10670"/>
        </pc:sldMkLst>
      </pc:sldChg>
      <pc:sldChg chg="del">
        <pc:chgData name="Leachman, Bill" userId="2b01da74-99a5-4e3f-b757-4c83d8b18446" providerId="ADAL" clId="{0AEBC6C9-0719-4F75-B379-C48A1B864DE1}" dt="2024-01-25T23:14:24.806" v="6845" actId="47"/>
        <pc:sldMkLst>
          <pc:docMk/>
          <pc:sldMk cId="4075901704" sldId="10671"/>
        </pc:sldMkLst>
      </pc:sldChg>
      <pc:sldChg chg="del">
        <pc:chgData name="Leachman, Bill" userId="2b01da74-99a5-4e3f-b757-4c83d8b18446" providerId="ADAL" clId="{0AEBC6C9-0719-4F75-B379-C48A1B864DE1}" dt="2024-01-25T23:14:24.806" v="6845" actId="47"/>
        <pc:sldMkLst>
          <pc:docMk/>
          <pc:sldMk cId="2801089212" sldId="10673"/>
        </pc:sldMkLst>
      </pc:sldChg>
      <pc:sldChg chg="del modNotes">
        <pc:chgData name="Leachman, Bill" userId="2b01da74-99a5-4e3f-b757-4c83d8b18446" providerId="ADAL" clId="{0AEBC6C9-0719-4F75-B379-C48A1B864DE1}" dt="2024-01-25T23:14:24.806" v="6845" actId="47"/>
        <pc:sldMkLst>
          <pc:docMk/>
          <pc:sldMk cId="2577484288" sldId="10676"/>
        </pc:sldMkLst>
      </pc:sldChg>
      <pc:sldChg chg="del">
        <pc:chgData name="Leachman, Bill" userId="2b01da74-99a5-4e3f-b757-4c83d8b18446" providerId="ADAL" clId="{0AEBC6C9-0719-4F75-B379-C48A1B864DE1}" dt="2024-01-25T23:14:24.806" v="6845" actId="47"/>
        <pc:sldMkLst>
          <pc:docMk/>
          <pc:sldMk cId="1742471412" sldId="10677"/>
        </pc:sldMkLst>
      </pc:sldChg>
      <pc:sldChg chg="del">
        <pc:chgData name="Leachman, Bill" userId="2b01da74-99a5-4e3f-b757-4c83d8b18446" providerId="ADAL" clId="{0AEBC6C9-0719-4F75-B379-C48A1B864DE1}" dt="2024-01-25T23:14:24.806" v="6845" actId="47"/>
        <pc:sldMkLst>
          <pc:docMk/>
          <pc:sldMk cId="3376264709" sldId="10702"/>
        </pc:sldMkLst>
      </pc:sldChg>
      <pc:sldChg chg="del">
        <pc:chgData name="Leachman, Bill" userId="2b01da74-99a5-4e3f-b757-4c83d8b18446" providerId="ADAL" clId="{0AEBC6C9-0719-4F75-B379-C48A1B864DE1}" dt="2024-01-25T23:14:24.806" v="6845" actId="47"/>
        <pc:sldMkLst>
          <pc:docMk/>
          <pc:sldMk cId="473902367" sldId="10703"/>
        </pc:sldMkLst>
      </pc:sldChg>
      <pc:sldChg chg="del">
        <pc:chgData name="Leachman, Bill" userId="2b01da74-99a5-4e3f-b757-4c83d8b18446" providerId="ADAL" clId="{0AEBC6C9-0719-4F75-B379-C48A1B864DE1}" dt="2024-01-25T14:39:08.923" v="264" actId="47"/>
        <pc:sldMkLst>
          <pc:docMk/>
          <pc:sldMk cId="4063340329" sldId="10704"/>
        </pc:sldMkLst>
      </pc:sldChg>
      <pc:sldChg chg="del">
        <pc:chgData name="Leachman, Bill" userId="2b01da74-99a5-4e3f-b757-4c83d8b18446" providerId="ADAL" clId="{0AEBC6C9-0719-4F75-B379-C48A1B864DE1}" dt="2024-01-25T14:25:49.867" v="257" actId="47"/>
        <pc:sldMkLst>
          <pc:docMk/>
          <pc:sldMk cId="4090334830" sldId="10705"/>
        </pc:sldMkLst>
      </pc:sldChg>
      <pc:sldChg chg="del">
        <pc:chgData name="Leachman, Bill" userId="2b01da74-99a5-4e3f-b757-4c83d8b18446" providerId="ADAL" clId="{0AEBC6C9-0719-4F75-B379-C48A1B864DE1}" dt="2024-01-25T17:37:24.563" v="2503" actId="47"/>
        <pc:sldMkLst>
          <pc:docMk/>
          <pc:sldMk cId="3660243713" sldId="10706"/>
        </pc:sldMkLst>
      </pc:sldChg>
      <pc:sldChg chg="del">
        <pc:chgData name="Leachman, Bill" userId="2b01da74-99a5-4e3f-b757-4c83d8b18446" providerId="ADAL" clId="{0AEBC6C9-0719-4F75-B379-C48A1B864DE1}" dt="2024-01-25T14:25:00.154" v="253" actId="47"/>
        <pc:sldMkLst>
          <pc:docMk/>
          <pc:sldMk cId="1963992713" sldId="102774"/>
        </pc:sldMkLst>
      </pc:sldChg>
      <pc:sldChg chg="del">
        <pc:chgData name="Leachman, Bill" userId="2b01da74-99a5-4e3f-b757-4c83d8b18446" providerId="ADAL" clId="{0AEBC6C9-0719-4F75-B379-C48A1B864DE1}" dt="2024-01-25T14:25:07.221" v="256" actId="47"/>
        <pc:sldMkLst>
          <pc:docMk/>
          <pc:sldMk cId="182293239" sldId="102776"/>
        </pc:sldMkLst>
      </pc:sldChg>
      <pc:sldChg chg="del">
        <pc:chgData name="Leachman, Bill" userId="2b01da74-99a5-4e3f-b757-4c83d8b18446" providerId="ADAL" clId="{0AEBC6C9-0719-4F75-B379-C48A1B864DE1}" dt="2024-01-25T14:39:06.438" v="262" actId="47"/>
        <pc:sldMkLst>
          <pc:docMk/>
          <pc:sldMk cId="1559987286" sldId="2145706513"/>
        </pc:sldMkLst>
      </pc:sldChg>
      <pc:sldChg chg="del">
        <pc:chgData name="Leachman, Bill" userId="2b01da74-99a5-4e3f-b757-4c83d8b18446" providerId="ADAL" clId="{0AEBC6C9-0719-4F75-B379-C48A1B864DE1}" dt="2024-01-25T14:39:07.791" v="263" actId="47"/>
        <pc:sldMkLst>
          <pc:docMk/>
          <pc:sldMk cId="2824413644" sldId="2145706515"/>
        </pc:sldMkLst>
      </pc:sldChg>
      <pc:sldChg chg="del">
        <pc:chgData name="Leachman, Bill" userId="2b01da74-99a5-4e3f-b757-4c83d8b18446" providerId="ADAL" clId="{0AEBC6C9-0719-4F75-B379-C48A1B864DE1}" dt="2024-01-25T17:37:24.563" v="2503" actId="47"/>
        <pc:sldMkLst>
          <pc:docMk/>
          <pc:sldMk cId="2134668883" sldId="2145706516"/>
        </pc:sldMkLst>
      </pc:sldChg>
      <pc:sldChg chg="del">
        <pc:chgData name="Leachman, Bill" userId="2b01da74-99a5-4e3f-b757-4c83d8b18446" providerId="ADAL" clId="{0AEBC6C9-0719-4F75-B379-C48A1B864DE1}" dt="2024-01-25T23:14:24.806" v="6845" actId="47"/>
        <pc:sldMkLst>
          <pc:docMk/>
          <pc:sldMk cId="3375403350" sldId="2145706517"/>
        </pc:sldMkLst>
      </pc:sldChg>
      <pc:sldChg chg="del">
        <pc:chgData name="Leachman, Bill" userId="2b01da74-99a5-4e3f-b757-4c83d8b18446" providerId="ADAL" clId="{0AEBC6C9-0719-4F75-B379-C48A1B864DE1}" dt="2024-01-25T23:14:24.806" v="6845" actId="47"/>
        <pc:sldMkLst>
          <pc:docMk/>
          <pc:sldMk cId="520773858" sldId="2145706518"/>
        </pc:sldMkLst>
      </pc:sldChg>
      <pc:sldChg chg="del">
        <pc:chgData name="Leachman, Bill" userId="2b01da74-99a5-4e3f-b757-4c83d8b18446" providerId="ADAL" clId="{0AEBC6C9-0719-4F75-B379-C48A1B864DE1}" dt="2024-01-25T23:14:24.806" v="6845" actId="47"/>
        <pc:sldMkLst>
          <pc:docMk/>
          <pc:sldMk cId="2214337920" sldId="2145706520"/>
        </pc:sldMkLst>
      </pc:sldChg>
      <pc:sldChg chg="del">
        <pc:chgData name="Leachman, Bill" userId="2b01da74-99a5-4e3f-b757-4c83d8b18446" providerId="ADAL" clId="{0AEBC6C9-0719-4F75-B379-C48A1B864DE1}" dt="2024-01-25T23:14:24.806" v="6845" actId="47"/>
        <pc:sldMkLst>
          <pc:docMk/>
          <pc:sldMk cId="346189920" sldId="2145706523"/>
        </pc:sldMkLst>
      </pc:sldChg>
      <pc:sldChg chg="del">
        <pc:chgData name="Leachman, Bill" userId="2b01da74-99a5-4e3f-b757-4c83d8b18446" providerId="ADAL" clId="{0AEBC6C9-0719-4F75-B379-C48A1B864DE1}" dt="2024-01-25T23:14:24.806" v="6845" actId="47"/>
        <pc:sldMkLst>
          <pc:docMk/>
          <pc:sldMk cId="4251885207" sldId="2145706524"/>
        </pc:sldMkLst>
      </pc:sldChg>
      <pc:sldChg chg="del">
        <pc:chgData name="Leachman, Bill" userId="2b01da74-99a5-4e3f-b757-4c83d8b18446" providerId="ADAL" clId="{0AEBC6C9-0719-4F75-B379-C48A1B864DE1}" dt="2024-01-25T14:39:01.620" v="261" actId="47"/>
        <pc:sldMkLst>
          <pc:docMk/>
          <pc:sldMk cId="1036923061" sldId="2145706525"/>
        </pc:sldMkLst>
      </pc:sldChg>
      <pc:sldChg chg="del">
        <pc:chgData name="Leachman, Bill" userId="2b01da74-99a5-4e3f-b757-4c83d8b18446" providerId="ADAL" clId="{0AEBC6C9-0719-4F75-B379-C48A1B864DE1}" dt="2024-01-25T14:24:56.234" v="251" actId="47"/>
        <pc:sldMkLst>
          <pc:docMk/>
          <pc:sldMk cId="2804406351" sldId="2145706526"/>
        </pc:sldMkLst>
      </pc:sldChg>
      <pc:sldChg chg="del">
        <pc:chgData name="Leachman, Bill" userId="2b01da74-99a5-4e3f-b757-4c83d8b18446" providerId="ADAL" clId="{0AEBC6C9-0719-4F75-B379-C48A1B864DE1}" dt="2024-01-25T14:24:58.090" v="252" actId="47"/>
        <pc:sldMkLst>
          <pc:docMk/>
          <pc:sldMk cId="1796694540" sldId="2145706528"/>
        </pc:sldMkLst>
      </pc:sldChg>
      <pc:sldChg chg="del">
        <pc:chgData name="Leachman, Bill" userId="2b01da74-99a5-4e3f-b757-4c83d8b18446" providerId="ADAL" clId="{0AEBC6C9-0719-4F75-B379-C48A1B864DE1}" dt="2024-01-25T23:14:24.806" v="6845" actId="47"/>
        <pc:sldMkLst>
          <pc:docMk/>
          <pc:sldMk cId="1870345190" sldId="2145706529"/>
        </pc:sldMkLst>
      </pc:sldChg>
      <pc:sldChg chg="modSp del mod">
        <pc:chgData name="Leachman, Bill" userId="2b01da74-99a5-4e3f-b757-4c83d8b18446" providerId="ADAL" clId="{0AEBC6C9-0719-4F75-B379-C48A1B864DE1}" dt="2024-01-25T17:27:56.395" v="1957" actId="47"/>
        <pc:sldMkLst>
          <pc:docMk/>
          <pc:sldMk cId="891713754" sldId="2145706531"/>
        </pc:sldMkLst>
        <pc:spChg chg="mod">
          <ac:chgData name="Leachman, Bill" userId="2b01da74-99a5-4e3f-b757-4c83d8b18446" providerId="ADAL" clId="{0AEBC6C9-0719-4F75-B379-C48A1B864DE1}" dt="2024-01-25T15:37:32.866" v="764" actId="20577"/>
          <ac:spMkLst>
            <pc:docMk/>
            <pc:sldMk cId="891713754" sldId="2145706531"/>
            <ac:spMk id="4" creationId="{59E7E0BF-B1DD-0F3F-F354-D13402FDF19A}"/>
          </ac:spMkLst>
        </pc:spChg>
      </pc:sldChg>
      <pc:sldChg chg="modSp mod">
        <pc:chgData name="Leachman, Bill" userId="2b01da74-99a5-4e3f-b757-4c83d8b18446" providerId="ADAL" clId="{0AEBC6C9-0719-4F75-B379-C48A1B864DE1}" dt="2024-01-25T17:35:46.723" v="2502" actId="20577"/>
        <pc:sldMkLst>
          <pc:docMk/>
          <pc:sldMk cId="519129002" sldId="2145706532"/>
        </pc:sldMkLst>
        <pc:spChg chg="mod">
          <ac:chgData name="Leachman, Bill" userId="2b01da74-99a5-4e3f-b757-4c83d8b18446" providerId="ADAL" clId="{0AEBC6C9-0719-4F75-B379-C48A1B864DE1}" dt="2024-01-25T17:33:00.696" v="2084" actId="20577"/>
          <ac:spMkLst>
            <pc:docMk/>
            <pc:sldMk cId="519129002" sldId="2145706532"/>
            <ac:spMk id="2" creationId="{BA43FB4F-522E-EF2F-FFF9-6CA03D673D3A}"/>
          </ac:spMkLst>
        </pc:spChg>
        <pc:spChg chg="mod">
          <ac:chgData name="Leachman, Bill" userId="2b01da74-99a5-4e3f-b757-4c83d8b18446" providerId="ADAL" clId="{0AEBC6C9-0719-4F75-B379-C48A1B864DE1}" dt="2024-01-25T17:35:46.723" v="2502" actId="20577"/>
          <ac:spMkLst>
            <pc:docMk/>
            <pc:sldMk cId="519129002" sldId="2145706532"/>
            <ac:spMk id="4" creationId="{59E7E0BF-B1DD-0F3F-F354-D13402FDF19A}"/>
          </ac:spMkLst>
        </pc:spChg>
      </pc:sldChg>
      <pc:sldChg chg="addSp delSp modSp mod">
        <pc:chgData name="Leachman, Bill" userId="2b01da74-99a5-4e3f-b757-4c83d8b18446" providerId="ADAL" clId="{0AEBC6C9-0719-4F75-B379-C48A1B864DE1}" dt="2024-01-25T17:48:28.245" v="2606" actId="478"/>
        <pc:sldMkLst>
          <pc:docMk/>
          <pc:sldMk cId="2623477701" sldId="2145706533"/>
        </pc:sldMkLst>
        <pc:spChg chg="add del mod">
          <ac:chgData name="Leachman, Bill" userId="2b01da74-99a5-4e3f-b757-4c83d8b18446" providerId="ADAL" clId="{0AEBC6C9-0719-4F75-B379-C48A1B864DE1}" dt="2024-01-25T17:47:38.091" v="2598" actId="478"/>
          <ac:spMkLst>
            <pc:docMk/>
            <pc:sldMk cId="2623477701" sldId="2145706533"/>
            <ac:spMk id="7" creationId="{56E2AA38-DD45-3B3D-2872-5E9727C4E8F1}"/>
          </ac:spMkLst>
        </pc:spChg>
        <pc:spChg chg="add del mod">
          <ac:chgData name="Leachman, Bill" userId="2b01da74-99a5-4e3f-b757-4c83d8b18446" providerId="ADAL" clId="{0AEBC6C9-0719-4F75-B379-C48A1B864DE1}" dt="2024-01-25T17:48:28.245" v="2606" actId="478"/>
          <ac:spMkLst>
            <pc:docMk/>
            <pc:sldMk cId="2623477701" sldId="2145706533"/>
            <ac:spMk id="9" creationId="{428D7133-A05A-E590-FFD6-4EFCB4F22ADC}"/>
          </ac:spMkLst>
        </pc:spChg>
        <pc:picChg chg="add mod">
          <ac:chgData name="Leachman, Bill" userId="2b01da74-99a5-4e3f-b757-4c83d8b18446" providerId="ADAL" clId="{0AEBC6C9-0719-4F75-B379-C48A1B864DE1}" dt="2024-01-25T17:47:55.691" v="2603" actId="14100"/>
          <ac:picMkLst>
            <pc:docMk/>
            <pc:sldMk cId="2623477701" sldId="2145706533"/>
            <ac:picMk id="5" creationId="{EAA075AC-7A13-D616-F3C3-10CC7F5B625E}"/>
          </ac:picMkLst>
        </pc:picChg>
        <pc:picChg chg="add del">
          <ac:chgData name="Leachman, Bill" userId="2b01da74-99a5-4e3f-b757-4c83d8b18446" providerId="ADAL" clId="{0AEBC6C9-0719-4F75-B379-C48A1B864DE1}" dt="2024-01-25T17:47:44.847" v="2600" actId="478"/>
          <ac:picMkLst>
            <pc:docMk/>
            <pc:sldMk cId="2623477701" sldId="2145706533"/>
            <ac:picMk id="12" creationId="{C803C167-AE39-4789-A1B4-8E30B4B94C0F}"/>
          </ac:picMkLst>
        </pc:picChg>
      </pc:sldChg>
      <pc:sldChg chg="addSp delSp modSp mod">
        <pc:chgData name="Leachman, Bill" userId="2b01da74-99a5-4e3f-b757-4c83d8b18446" providerId="ADAL" clId="{0AEBC6C9-0719-4F75-B379-C48A1B864DE1}" dt="2024-01-25T17:53:11.270" v="2631" actId="14100"/>
        <pc:sldMkLst>
          <pc:docMk/>
          <pc:sldMk cId="4243589141" sldId="2145706534"/>
        </pc:sldMkLst>
        <pc:spChg chg="add del mod">
          <ac:chgData name="Leachman, Bill" userId="2b01da74-99a5-4e3f-b757-4c83d8b18446" providerId="ADAL" clId="{0AEBC6C9-0719-4F75-B379-C48A1B864DE1}" dt="2024-01-25T17:51:28.915" v="2614" actId="478"/>
          <ac:spMkLst>
            <pc:docMk/>
            <pc:sldMk cId="4243589141" sldId="2145706534"/>
            <ac:spMk id="11" creationId="{6BA3FC61-9DFB-DB37-6A06-D5FBD66D84B0}"/>
          </ac:spMkLst>
        </pc:spChg>
        <pc:spChg chg="add del mod">
          <ac:chgData name="Leachman, Bill" userId="2b01da74-99a5-4e3f-b757-4c83d8b18446" providerId="ADAL" clId="{0AEBC6C9-0719-4F75-B379-C48A1B864DE1}" dt="2024-01-25T17:53:05.479" v="2629" actId="22"/>
          <ac:spMkLst>
            <pc:docMk/>
            <pc:sldMk cId="4243589141" sldId="2145706534"/>
            <ac:spMk id="13" creationId="{8734115C-C972-B1E0-D48D-1BE7EFD594F0}"/>
          </ac:spMkLst>
        </pc:spChg>
        <pc:picChg chg="add del">
          <ac:chgData name="Leachman, Bill" userId="2b01da74-99a5-4e3f-b757-4c83d8b18446" providerId="ADAL" clId="{0AEBC6C9-0719-4F75-B379-C48A1B864DE1}" dt="2024-01-25T17:49:28.086" v="2609" actId="478"/>
          <ac:picMkLst>
            <pc:docMk/>
            <pc:sldMk cId="4243589141" sldId="2145706534"/>
            <ac:picMk id="5" creationId="{A47F0C77-8FE5-96D9-6BD0-2EB848CBF69A}"/>
          </ac:picMkLst>
        </pc:picChg>
        <pc:picChg chg="add del">
          <ac:chgData name="Leachman, Bill" userId="2b01da74-99a5-4e3f-b757-4c83d8b18446" providerId="ADAL" clId="{0AEBC6C9-0719-4F75-B379-C48A1B864DE1}" dt="2024-01-25T17:51:50.090" v="2618" actId="478"/>
          <ac:picMkLst>
            <pc:docMk/>
            <pc:sldMk cId="4243589141" sldId="2145706534"/>
            <ac:picMk id="7" creationId="{0D2AC7F0-E464-406B-A14F-5694056F3247}"/>
          </ac:picMkLst>
        </pc:picChg>
        <pc:picChg chg="add del mod">
          <ac:chgData name="Leachman, Bill" userId="2b01da74-99a5-4e3f-b757-4c83d8b18446" providerId="ADAL" clId="{0AEBC6C9-0719-4F75-B379-C48A1B864DE1}" dt="2024-01-25T17:52:55.006" v="2627" actId="478"/>
          <ac:picMkLst>
            <pc:docMk/>
            <pc:sldMk cId="4243589141" sldId="2145706534"/>
            <ac:picMk id="8" creationId="{7C65D90C-7881-462E-B37F-FA8F88549984}"/>
          </ac:picMkLst>
        </pc:picChg>
        <pc:picChg chg="del">
          <ac:chgData name="Leachman, Bill" userId="2b01da74-99a5-4e3f-b757-4c83d8b18446" providerId="ADAL" clId="{0AEBC6C9-0719-4F75-B379-C48A1B864DE1}" dt="2024-01-25T17:52:58.797" v="2628" actId="478"/>
          <ac:picMkLst>
            <pc:docMk/>
            <pc:sldMk cId="4243589141" sldId="2145706534"/>
            <ac:picMk id="9" creationId="{D3EACC78-3300-4322-8FB8-0CE1B9A76689}"/>
          </ac:picMkLst>
        </pc:picChg>
        <pc:picChg chg="add mod ord">
          <ac:chgData name="Leachman, Bill" userId="2b01da74-99a5-4e3f-b757-4c83d8b18446" providerId="ADAL" clId="{0AEBC6C9-0719-4F75-B379-C48A1B864DE1}" dt="2024-01-25T17:53:11.270" v="2631" actId="14100"/>
          <ac:picMkLst>
            <pc:docMk/>
            <pc:sldMk cId="4243589141" sldId="2145706534"/>
            <ac:picMk id="15" creationId="{A5B5FB6E-941E-6E8D-DC8E-AB8240C28626}"/>
          </ac:picMkLst>
        </pc:picChg>
      </pc:sldChg>
      <pc:sldChg chg="del">
        <pc:chgData name="Leachman, Bill" userId="2b01da74-99a5-4e3f-b757-4c83d8b18446" providerId="ADAL" clId="{0AEBC6C9-0719-4F75-B379-C48A1B864DE1}" dt="2024-01-25T17:48:45.247" v="2607" actId="47"/>
        <pc:sldMkLst>
          <pc:docMk/>
          <pc:sldMk cId="1230296391" sldId="2145706535"/>
        </pc:sldMkLst>
      </pc:sldChg>
      <pc:sldChg chg="del">
        <pc:chgData name="Leachman, Bill" userId="2b01da74-99a5-4e3f-b757-4c83d8b18446" providerId="ADAL" clId="{0AEBC6C9-0719-4F75-B379-C48A1B864DE1}" dt="2024-01-25T17:37:24.563" v="2503" actId="47"/>
        <pc:sldMkLst>
          <pc:docMk/>
          <pc:sldMk cId="66708701" sldId="2145706536"/>
        </pc:sldMkLst>
      </pc:sldChg>
      <pc:sldChg chg="del">
        <pc:chgData name="Leachman, Bill" userId="2b01da74-99a5-4e3f-b757-4c83d8b18446" providerId="ADAL" clId="{0AEBC6C9-0719-4F75-B379-C48A1B864DE1}" dt="2024-01-25T17:37:24.563" v="2503" actId="47"/>
        <pc:sldMkLst>
          <pc:docMk/>
          <pc:sldMk cId="4029368857" sldId="2145706537"/>
        </pc:sldMkLst>
      </pc:sldChg>
      <pc:sldChg chg="del">
        <pc:chgData name="Leachman, Bill" userId="2b01da74-99a5-4e3f-b757-4c83d8b18446" providerId="ADAL" clId="{0AEBC6C9-0719-4F75-B379-C48A1B864DE1}" dt="2024-01-25T17:37:24.563" v="2503" actId="47"/>
        <pc:sldMkLst>
          <pc:docMk/>
          <pc:sldMk cId="617310925" sldId="2145706538"/>
        </pc:sldMkLst>
      </pc:sldChg>
      <pc:sldChg chg="del">
        <pc:chgData name="Leachman, Bill" userId="2b01da74-99a5-4e3f-b757-4c83d8b18446" providerId="ADAL" clId="{0AEBC6C9-0719-4F75-B379-C48A1B864DE1}" dt="2024-01-25T17:37:24.563" v="2503" actId="47"/>
        <pc:sldMkLst>
          <pc:docMk/>
          <pc:sldMk cId="2194206657" sldId="2145706539"/>
        </pc:sldMkLst>
      </pc:sldChg>
      <pc:sldChg chg="del">
        <pc:chgData name="Leachman, Bill" userId="2b01da74-99a5-4e3f-b757-4c83d8b18446" providerId="ADAL" clId="{0AEBC6C9-0719-4F75-B379-C48A1B864DE1}" dt="2024-01-25T17:37:24.563" v="2503" actId="47"/>
        <pc:sldMkLst>
          <pc:docMk/>
          <pc:sldMk cId="3934934861" sldId="2145706541"/>
        </pc:sldMkLst>
      </pc:sldChg>
      <pc:sldChg chg="del">
        <pc:chgData name="Leachman, Bill" userId="2b01da74-99a5-4e3f-b757-4c83d8b18446" providerId="ADAL" clId="{0AEBC6C9-0719-4F75-B379-C48A1B864DE1}" dt="2024-01-25T17:37:24.563" v="2503" actId="47"/>
        <pc:sldMkLst>
          <pc:docMk/>
          <pc:sldMk cId="3379691387" sldId="2145706542"/>
        </pc:sldMkLst>
      </pc:sldChg>
      <pc:sldChg chg="del">
        <pc:chgData name="Leachman, Bill" userId="2b01da74-99a5-4e3f-b757-4c83d8b18446" providerId="ADAL" clId="{0AEBC6C9-0719-4F75-B379-C48A1B864DE1}" dt="2024-01-25T14:25:04.714" v="255" actId="47"/>
        <pc:sldMkLst>
          <pc:docMk/>
          <pc:sldMk cId="2432657008" sldId="2145706543"/>
        </pc:sldMkLst>
      </pc:sldChg>
      <pc:sldChg chg="del">
        <pc:chgData name="Leachman, Bill" userId="2b01da74-99a5-4e3f-b757-4c83d8b18446" providerId="ADAL" clId="{0AEBC6C9-0719-4F75-B379-C48A1B864DE1}" dt="2024-01-25T14:39:09.754" v="265" actId="47"/>
        <pc:sldMkLst>
          <pc:docMk/>
          <pc:sldMk cId="1507082667" sldId="2145706544"/>
        </pc:sldMkLst>
      </pc:sldChg>
      <pc:sldChg chg="add setBg">
        <pc:chgData name="Leachman, Bill" userId="2b01da74-99a5-4e3f-b757-4c83d8b18446" providerId="ADAL" clId="{0AEBC6C9-0719-4F75-B379-C48A1B864DE1}" dt="2024-01-25T13:48:30.138" v="248"/>
        <pc:sldMkLst>
          <pc:docMk/>
          <pc:sldMk cId="1368147263" sldId="2145706715"/>
        </pc:sldMkLst>
      </pc:sldChg>
      <pc:sldChg chg="add">
        <pc:chgData name="Leachman, Bill" userId="2b01da74-99a5-4e3f-b757-4c83d8b18446" providerId="ADAL" clId="{0AEBC6C9-0719-4F75-B379-C48A1B864DE1}" dt="2024-01-25T13:49:02.397" v="249"/>
        <pc:sldMkLst>
          <pc:docMk/>
          <pc:sldMk cId="1909586080" sldId="2145706725"/>
        </pc:sldMkLst>
      </pc:sldChg>
      <pc:sldChg chg="modSp add del mod">
        <pc:chgData name="Leachman, Bill" userId="2b01da74-99a5-4e3f-b757-4c83d8b18446" providerId="ADAL" clId="{0AEBC6C9-0719-4F75-B379-C48A1B864DE1}" dt="2024-01-25T17:27:57.151" v="1958" actId="47"/>
        <pc:sldMkLst>
          <pc:docMk/>
          <pc:sldMk cId="1559117975" sldId="2145706726"/>
        </pc:sldMkLst>
        <pc:spChg chg="mod">
          <ac:chgData name="Leachman, Bill" userId="2b01da74-99a5-4e3f-b757-4c83d8b18446" providerId="ADAL" clId="{0AEBC6C9-0719-4F75-B379-C48A1B864DE1}" dt="2024-01-25T15:42:12.642" v="960" actId="5793"/>
          <ac:spMkLst>
            <pc:docMk/>
            <pc:sldMk cId="1559117975" sldId="2145706726"/>
            <ac:spMk id="4" creationId="{59E7E0BF-B1DD-0F3F-F354-D13402FDF19A}"/>
          </ac:spMkLst>
        </pc:spChg>
      </pc:sldChg>
      <pc:sldChg chg="modSp mod">
        <pc:chgData name="Leachman, Bill" userId="2b01da74-99a5-4e3f-b757-4c83d8b18446" providerId="ADAL" clId="{0AEBC6C9-0719-4F75-B379-C48A1B864DE1}" dt="2024-01-31T18:50:55.448" v="8911" actId="27636"/>
        <pc:sldMkLst>
          <pc:docMk/>
          <pc:sldMk cId="2709624348" sldId="2145706726"/>
        </pc:sldMkLst>
        <pc:spChg chg="mod">
          <ac:chgData name="Leachman, Bill" userId="2b01da74-99a5-4e3f-b757-4c83d8b18446" providerId="ADAL" clId="{0AEBC6C9-0719-4F75-B379-C48A1B864DE1}" dt="2024-01-31T18:50:55.448" v="8911" actId="27636"/>
          <ac:spMkLst>
            <pc:docMk/>
            <pc:sldMk cId="2709624348" sldId="2145706726"/>
            <ac:spMk id="7" creationId="{E9C3F200-67EB-2C6F-23F0-CFC6AC264037}"/>
          </ac:spMkLst>
        </pc:spChg>
      </pc:sldChg>
      <pc:sldChg chg="add del">
        <pc:chgData name="Leachman, Bill" userId="2b01da74-99a5-4e3f-b757-4c83d8b18446" providerId="ADAL" clId="{0AEBC6C9-0719-4F75-B379-C48A1B864DE1}" dt="2024-01-25T17:37:24.563" v="2503" actId="47"/>
        <pc:sldMkLst>
          <pc:docMk/>
          <pc:sldMk cId="3735765106" sldId="2145706726"/>
        </pc:sldMkLst>
      </pc:sldChg>
      <pc:sldChg chg="modSp add del mod ord">
        <pc:chgData name="Leachman, Bill" userId="2b01da74-99a5-4e3f-b757-4c83d8b18446" providerId="ADAL" clId="{0AEBC6C9-0719-4F75-B379-C48A1B864DE1}" dt="2024-01-25T17:27:58.437" v="1959" actId="47"/>
        <pc:sldMkLst>
          <pc:docMk/>
          <pc:sldMk cId="3269343052" sldId="2145706727"/>
        </pc:sldMkLst>
        <pc:spChg chg="mod">
          <ac:chgData name="Leachman, Bill" userId="2b01da74-99a5-4e3f-b757-4c83d8b18446" providerId="ADAL" clId="{0AEBC6C9-0719-4F75-B379-C48A1B864DE1}" dt="2024-01-25T15:50:36.340" v="1251" actId="6549"/>
          <ac:spMkLst>
            <pc:docMk/>
            <pc:sldMk cId="3269343052" sldId="2145706727"/>
            <ac:spMk id="4" creationId="{59E7E0BF-B1DD-0F3F-F354-D13402FDF19A}"/>
          </ac:spMkLst>
        </pc:spChg>
      </pc:sldChg>
      <pc:sldChg chg="modSp add mod">
        <pc:chgData name="Leachman, Bill" userId="2b01da74-99a5-4e3f-b757-4c83d8b18446" providerId="ADAL" clId="{0AEBC6C9-0719-4F75-B379-C48A1B864DE1}" dt="2024-01-25T21:58:52.617" v="4221" actId="27636"/>
        <pc:sldMkLst>
          <pc:docMk/>
          <pc:sldMk cId="3389391538" sldId="2145706727"/>
        </pc:sldMkLst>
        <pc:spChg chg="mod">
          <ac:chgData name="Leachman, Bill" userId="2b01da74-99a5-4e3f-b757-4c83d8b18446" providerId="ADAL" clId="{0AEBC6C9-0719-4F75-B379-C48A1B864DE1}" dt="2024-01-25T21:17:10.484" v="3510" actId="20577"/>
          <ac:spMkLst>
            <pc:docMk/>
            <pc:sldMk cId="3389391538" sldId="2145706727"/>
            <ac:spMk id="2" creationId="{00000000-0000-0000-0000-000000000000}"/>
          </ac:spMkLst>
        </pc:spChg>
        <pc:spChg chg="mod">
          <ac:chgData name="Leachman, Bill" userId="2b01da74-99a5-4e3f-b757-4c83d8b18446" providerId="ADAL" clId="{0AEBC6C9-0719-4F75-B379-C48A1B864DE1}" dt="2024-01-25T21:58:52.617" v="4221" actId="27636"/>
          <ac:spMkLst>
            <pc:docMk/>
            <pc:sldMk cId="3389391538" sldId="2145706727"/>
            <ac:spMk id="9" creationId="{3F0E0D5A-FD36-4F93-86DF-752A30F3B441}"/>
          </ac:spMkLst>
        </pc:spChg>
      </pc:sldChg>
      <pc:sldChg chg="modSp add mod">
        <pc:chgData name="Leachman, Bill" userId="2b01da74-99a5-4e3f-b757-4c83d8b18446" providerId="ADAL" clId="{0AEBC6C9-0719-4F75-B379-C48A1B864DE1}" dt="2024-01-25T22:37:45.364" v="4761" actId="20577"/>
        <pc:sldMkLst>
          <pc:docMk/>
          <pc:sldMk cId="3341099842" sldId="2145706728"/>
        </pc:sldMkLst>
        <pc:spChg chg="mod">
          <ac:chgData name="Leachman, Bill" userId="2b01da74-99a5-4e3f-b757-4c83d8b18446" providerId="ADAL" clId="{0AEBC6C9-0719-4F75-B379-C48A1B864DE1}" dt="2024-01-25T21:53:57.172" v="3613" actId="20577"/>
          <ac:spMkLst>
            <pc:docMk/>
            <pc:sldMk cId="3341099842" sldId="2145706728"/>
            <ac:spMk id="2" creationId="{00000000-0000-0000-0000-000000000000}"/>
          </ac:spMkLst>
        </pc:spChg>
        <pc:spChg chg="mod">
          <ac:chgData name="Leachman, Bill" userId="2b01da74-99a5-4e3f-b757-4c83d8b18446" providerId="ADAL" clId="{0AEBC6C9-0719-4F75-B379-C48A1B864DE1}" dt="2024-01-25T22:37:45.364" v="4761" actId="20577"/>
          <ac:spMkLst>
            <pc:docMk/>
            <pc:sldMk cId="3341099842" sldId="2145706728"/>
            <ac:spMk id="9" creationId="{3F0E0D5A-FD36-4F93-86DF-752A30F3B441}"/>
          </ac:spMkLst>
        </pc:spChg>
      </pc:sldChg>
      <pc:sldChg chg="modSp add del mod">
        <pc:chgData name="Leachman, Bill" userId="2b01da74-99a5-4e3f-b757-4c83d8b18446" providerId="ADAL" clId="{0AEBC6C9-0719-4F75-B379-C48A1B864DE1}" dt="2024-01-25T17:30:11.008" v="2017" actId="2696"/>
        <pc:sldMkLst>
          <pc:docMk/>
          <pc:sldMk cId="3642547202" sldId="2145706728"/>
        </pc:sldMkLst>
        <pc:spChg chg="mod">
          <ac:chgData name="Leachman, Bill" userId="2b01da74-99a5-4e3f-b757-4c83d8b18446" providerId="ADAL" clId="{0AEBC6C9-0719-4F75-B379-C48A1B864DE1}" dt="2024-01-25T17:18:05.918" v="1948" actId="20577"/>
          <ac:spMkLst>
            <pc:docMk/>
            <pc:sldMk cId="3642547202" sldId="2145706728"/>
            <ac:spMk id="4" creationId="{59E7E0BF-B1DD-0F3F-F354-D13402FDF19A}"/>
          </ac:spMkLst>
        </pc:spChg>
      </pc:sldChg>
      <pc:sldChg chg="modSp add mod">
        <pc:chgData name="Leachman, Bill" userId="2b01da74-99a5-4e3f-b757-4c83d8b18446" providerId="ADAL" clId="{0AEBC6C9-0719-4F75-B379-C48A1B864DE1}" dt="2024-01-25T22:42:45.511" v="5643" actId="20577"/>
        <pc:sldMkLst>
          <pc:docMk/>
          <pc:sldMk cId="1426992624" sldId="2145706729"/>
        </pc:sldMkLst>
        <pc:spChg chg="mod">
          <ac:chgData name="Leachman, Bill" userId="2b01da74-99a5-4e3f-b757-4c83d8b18446" providerId="ADAL" clId="{0AEBC6C9-0719-4F75-B379-C48A1B864DE1}" dt="2024-01-25T22:42:45.511" v="5643" actId="20577"/>
          <ac:spMkLst>
            <pc:docMk/>
            <pc:sldMk cId="1426992624" sldId="2145706729"/>
            <ac:spMk id="9" creationId="{3F0E0D5A-FD36-4F93-86DF-752A30F3B441}"/>
          </ac:spMkLst>
        </pc:spChg>
      </pc:sldChg>
      <pc:sldChg chg="modSp add mod ord">
        <pc:chgData name="Leachman, Bill" userId="2b01da74-99a5-4e3f-b757-4c83d8b18446" providerId="ADAL" clId="{0AEBC6C9-0719-4F75-B379-C48A1B864DE1}" dt="2024-01-25T23:06:57.791" v="6142" actId="20577"/>
        <pc:sldMkLst>
          <pc:docMk/>
          <pc:sldMk cId="2795856203" sldId="2145706730"/>
        </pc:sldMkLst>
        <pc:spChg chg="mod">
          <ac:chgData name="Leachman, Bill" userId="2b01da74-99a5-4e3f-b757-4c83d8b18446" providerId="ADAL" clId="{0AEBC6C9-0719-4F75-B379-C48A1B864DE1}" dt="2024-01-25T23:02:18.896" v="5708" actId="20577"/>
          <ac:spMkLst>
            <pc:docMk/>
            <pc:sldMk cId="2795856203" sldId="2145706730"/>
            <ac:spMk id="2" creationId="{00000000-0000-0000-0000-000000000000}"/>
          </ac:spMkLst>
        </pc:spChg>
        <pc:spChg chg="mod">
          <ac:chgData name="Leachman, Bill" userId="2b01da74-99a5-4e3f-b757-4c83d8b18446" providerId="ADAL" clId="{0AEBC6C9-0719-4F75-B379-C48A1B864DE1}" dt="2024-01-25T23:06:57.791" v="6142" actId="20577"/>
          <ac:spMkLst>
            <pc:docMk/>
            <pc:sldMk cId="2795856203" sldId="2145706730"/>
            <ac:spMk id="9" creationId="{3F0E0D5A-FD36-4F93-86DF-752A30F3B441}"/>
          </ac:spMkLst>
        </pc:spChg>
      </pc:sldChg>
      <pc:sldChg chg="modSp add mod">
        <pc:chgData name="Leachman, Bill" userId="2b01da74-99a5-4e3f-b757-4c83d8b18446" providerId="ADAL" clId="{0AEBC6C9-0719-4F75-B379-C48A1B864DE1}" dt="2024-01-31T18:49:41.402" v="8903" actId="20577"/>
        <pc:sldMkLst>
          <pc:docMk/>
          <pc:sldMk cId="1224770156" sldId="2145706731"/>
        </pc:sldMkLst>
        <pc:spChg chg="mod">
          <ac:chgData name="Leachman, Bill" userId="2b01da74-99a5-4e3f-b757-4c83d8b18446" providerId="ADAL" clId="{0AEBC6C9-0719-4F75-B379-C48A1B864DE1}" dt="2024-01-31T18:49:41.402" v="8903" actId="20577"/>
          <ac:spMkLst>
            <pc:docMk/>
            <pc:sldMk cId="1224770156" sldId="2145706731"/>
            <ac:spMk id="9" creationId="{3F0E0D5A-FD36-4F93-86DF-752A30F3B441}"/>
          </ac:spMkLst>
        </pc:spChg>
      </pc:sldChg>
      <pc:sldChg chg="delSp modSp add mod">
        <pc:chgData name="Leachman, Bill" userId="2b01da74-99a5-4e3f-b757-4c83d8b18446" providerId="ADAL" clId="{0AEBC6C9-0719-4F75-B379-C48A1B864DE1}" dt="2024-01-25T23:16:12.205" v="7034" actId="20577"/>
        <pc:sldMkLst>
          <pc:docMk/>
          <pc:sldMk cId="2730376383" sldId="2145706732"/>
        </pc:sldMkLst>
        <pc:spChg chg="mod">
          <ac:chgData name="Leachman, Bill" userId="2b01da74-99a5-4e3f-b757-4c83d8b18446" providerId="ADAL" clId="{0AEBC6C9-0719-4F75-B379-C48A1B864DE1}" dt="2024-01-25T23:16:12.205" v="7034" actId="20577"/>
          <ac:spMkLst>
            <pc:docMk/>
            <pc:sldMk cId="2730376383" sldId="2145706732"/>
            <ac:spMk id="2" creationId="{F42EF83C-BE7D-4532-BFC1-6C621ACC9A89}"/>
          </ac:spMkLst>
        </pc:spChg>
        <pc:picChg chg="del">
          <ac:chgData name="Leachman, Bill" userId="2b01da74-99a5-4e3f-b757-4c83d8b18446" providerId="ADAL" clId="{0AEBC6C9-0719-4F75-B379-C48A1B864DE1}" dt="2024-01-25T23:16:07.809" v="7022" actId="478"/>
          <ac:picMkLst>
            <pc:docMk/>
            <pc:sldMk cId="2730376383" sldId="2145706732"/>
            <ac:picMk id="4" creationId="{071AB427-C919-46BE-86A6-B6B075D46772}"/>
          </ac:picMkLst>
        </pc:picChg>
      </pc:sldChg>
      <pc:sldChg chg="modSp add mod ord">
        <pc:chgData name="Leachman, Bill" userId="2b01da74-99a5-4e3f-b757-4c83d8b18446" providerId="ADAL" clId="{0AEBC6C9-0719-4F75-B379-C48A1B864DE1}" dt="2024-01-26T21:49:33.030" v="8119" actId="20577"/>
        <pc:sldMkLst>
          <pc:docMk/>
          <pc:sldMk cId="992375810" sldId="2145706733"/>
        </pc:sldMkLst>
        <pc:spChg chg="mod">
          <ac:chgData name="Leachman, Bill" userId="2b01da74-99a5-4e3f-b757-4c83d8b18446" providerId="ADAL" clId="{0AEBC6C9-0719-4F75-B379-C48A1B864DE1}" dt="2024-01-26T21:37:41.786" v="7123" actId="20577"/>
          <ac:spMkLst>
            <pc:docMk/>
            <pc:sldMk cId="992375810" sldId="2145706733"/>
            <ac:spMk id="2" creationId="{00000000-0000-0000-0000-000000000000}"/>
          </ac:spMkLst>
        </pc:spChg>
        <pc:spChg chg="mod">
          <ac:chgData name="Leachman, Bill" userId="2b01da74-99a5-4e3f-b757-4c83d8b18446" providerId="ADAL" clId="{0AEBC6C9-0719-4F75-B379-C48A1B864DE1}" dt="2024-01-26T21:49:33.030" v="8119" actId="20577"/>
          <ac:spMkLst>
            <pc:docMk/>
            <pc:sldMk cId="992375810" sldId="2145706733"/>
            <ac:spMk id="9" creationId="{3F0E0D5A-FD36-4F93-86DF-752A30F3B441}"/>
          </ac:spMkLst>
        </pc:spChg>
      </pc:sldChg>
      <pc:sldChg chg="modSp add mod">
        <pc:chgData name="Leachman, Bill" userId="2b01da74-99a5-4e3f-b757-4c83d8b18446" providerId="ADAL" clId="{0AEBC6C9-0719-4F75-B379-C48A1B864DE1}" dt="2024-01-26T21:59:51.845" v="8900" actId="20577"/>
        <pc:sldMkLst>
          <pc:docMk/>
          <pc:sldMk cId="4276483175" sldId="2145706734"/>
        </pc:sldMkLst>
        <pc:spChg chg="mod">
          <ac:chgData name="Leachman, Bill" userId="2b01da74-99a5-4e3f-b757-4c83d8b18446" providerId="ADAL" clId="{0AEBC6C9-0719-4F75-B379-C48A1B864DE1}" dt="2024-01-26T21:51:14.136" v="8242" actId="20577"/>
          <ac:spMkLst>
            <pc:docMk/>
            <pc:sldMk cId="4276483175" sldId="2145706734"/>
            <ac:spMk id="2" creationId="{00000000-0000-0000-0000-000000000000}"/>
          </ac:spMkLst>
        </pc:spChg>
        <pc:spChg chg="mod">
          <ac:chgData name="Leachman, Bill" userId="2b01da74-99a5-4e3f-b757-4c83d8b18446" providerId="ADAL" clId="{0AEBC6C9-0719-4F75-B379-C48A1B864DE1}" dt="2024-01-26T21:59:51.845" v="8900" actId="20577"/>
          <ac:spMkLst>
            <pc:docMk/>
            <pc:sldMk cId="4276483175" sldId="2145706734"/>
            <ac:spMk id="9" creationId="{3F0E0D5A-FD36-4F93-86DF-752A30F3B441}"/>
          </ac:spMkLst>
        </pc:spChg>
      </pc:sldChg>
      <pc:sldChg chg="modSp add mod">
        <pc:chgData name="Leachman, Bill" userId="2b01da74-99a5-4e3f-b757-4c83d8b18446" providerId="ADAL" clId="{0AEBC6C9-0719-4F75-B379-C48A1B864DE1}" dt="2024-01-31T18:51:05.498" v="8913" actId="27636"/>
        <pc:sldMkLst>
          <pc:docMk/>
          <pc:sldMk cId="3556419721" sldId="2145706735"/>
        </pc:sldMkLst>
        <pc:spChg chg="mod">
          <ac:chgData name="Leachman, Bill" userId="2b01da74-99a5-4e3f-b757-4c83d8b18446" providerId="ADAL" clId="{0AEBC6C9-0719-4F75-B379-C48A1B864DE1}" dt="2024-01-31T18:51:05.498" v="8913" actId="27636"/>
          <ac:spMkLst>
            <pc:docMk/>
            <pc:sldMk cId="3556419721" sldId="2145706735"/>
            <ac:spMk id="7" creationId="{E9C3F200-67EB-2C6F-23F0-CFC6AC264037}"/>
          </ac:spMkLst>
        </pc:spChg>
      </pc:sldChg>
      <pc:sldMasterChg chg="delSldLayout">
        <pc:chgData name="Leachman, Bill" userId="2b01da74-99a5-4e3f-b757-4c83d8b18446" providerId="ADAL" clId="{0AEBC6C9-0719-4F75-B379-C48A1B864DE1}" dt="2024-01-25T23:14:24.806" v="6845" actId="47"/>
        <pc:sldMasterMkLst>
          <pc:docMk/>
          <pc:sldMasterMk cId="3547987340" sldId="2147483667"/>
        </pc:sldMasterMkLst>
        <pc:sldLayoutChg chg="del">
          <pc:chgData name="Leachman, Bill" userId="2b01da74-99a5-4e3f-b757-4c83d8b18446" providerId="ADAL" clId="{0AEBC6C9-0719-4F75-B379-C48A1B864DE1}" dt="2024-01-25T23:14:24.806" v="6845" actId="47"/>
          <pc:sldLayoutMkLst>
            <pc:docMk/>
            <pc:sldMasterMk cId="3547987340" sldId="2147483667"/>
            <pc:sldLayoutMk cId="84344554" sldId="2147483690"/>
          </pc:sldLayoutMkLst>
        </pc:sldLayoutChg>
      </pc:sldMasterChg>
    </pc:docChg>
  </pc:docChgLst>
  <pc:docChgLst>
    <pc:chgData name="Rivera, Nick" userId="c9a307a1-0818-4b1d-a17d-c46342a67ea9" providerId="ADAL" clId="{0ED441FF-B767-4147-9790-FC5F7BCD9702}"/>
    <pc:docChg chg="modSld">
      <pc:chgData name="Rivera, Nick" userId="c9a307a1-0818-4b1d-a17d-c46342a67ea9" providerId="ADAL" clId="{0ED441FF-B767-4147-9790-FC5F7BCD9702}" dt="2024-01-09T18:28:52.694" v="2" actId="20577"/>
      <pc:docMkLst>
        <pc:docMk/>
      </pc:docMkLst>
      <pc:sldChg chg="modSp mod">
        <pc:chgData name="Rivera, Nick" userId="c9a307a1-0818-4b1d-a17d-c46342a67ea9" providerId="ADAL" clId="{0ED441FF-B767-4147-9790-FC5F7BCD9702}" dt="2024-01-09T18:28:52.694" v="2" actId="20577"/>
        <pc:sldMkLst>
          <pc:docMk/>
          <pc:sldMk cId="2553366528" sldId="10647"/>
        </pc:sldMkLst>
        <pc:spChg chg="mod">
          <ac:chgData name="Rivera, Nick" userId="c9a307a1-0818-4b1d-a17d-c46342a67ea9" providerId="ADAL" clId="{0ED441FF-B767-4147-9790-FC5F7BCD9702}" dt="2024-01-09T18:28:52.694" v="2" actId="20577"/>
          <ac:spMkLst>
            <pc:docMk/>
            <pc:sldMk cId="2553366528" sldId="10647"/>
            <ac:spMk id="2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60C9F9-4538-4580-8990-D2B93B54C0F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A5BFE68-FE96-49C0-83D5-C65844B2C964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Expected changes to the economy</a:t>
          </a:r>
        </a:p>
      </dgm:t>
    </dgm:pt>
    <dgm:pt modelId="{17089330-E289-4ECF-A44C-CEB44BB6539A}" type="parTrans" cxnId="{70A25BA9-A22E-4361-99AF-48F103D280C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8BE19B-55A6-4607-BE51-952065D0EA5D}" type="sibTrans" cxnId="{70A25BA9-A22E-4361-99AF-48F103D280C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DD44F1-C39C-4C62-8586-FEF9948E1308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Expected changes in unemployment rates</a:t>
          </a:r>
        </a:p>
      </dgm:t>
    </dgm:pt>
    <dgm:pt modelId="{C55B061E-2490-4621-A51B-70AC1AAE103D}" type="parTrans" cxnId="{37F1F339-30DC-4B8A-BD31-9EE55239849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A1982B-9358-4FF0-91BC-812AE54F7BF9}" type="sibTrans" cxnId="{37F1F339-30DC-4B8A-BD31-9EE55239849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6F9686-E26F-40D8-9BDA-1D7C70EFC1B0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Expected changes in the industry</a:t>
          </a:r>
        </a:p>
      </dgm:t>
    </dgm:pt>
    <dgm:pt modelId="{D15BBFBB-DB5F-48AB-B2DC-3AE030651530}" type="parTrans" cxnId="{55199011-4FBB-4824-91BB-7E914559FDE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9BAA0E-78C7-40FE-AB56-1032555AFFA8}" type="sibTrans" cxnId="{55199011-4FBB-4824-91BB-7E914559FDE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AFCE06-CD8A-4A22-9A73-FE4320E65B68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Expected changes in GDP</a:t>
          </a:r>
        </a:p>
      </dgm:t>
    </dgm:pt>
    <dgm:pt modelId="{78FCABD1-58E2-4F59-841C-084FA20D629C}" type="parTrans" cxnId="{BBCC8360-CB2A-4BA9-9A3B-702B7E9F4B4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ADAD0C-3BDA-4207-81EB-584070D07359}" type="sibTrans" cxnId="{BBCC8360-CB2A-4BA9-9A3B-702B7E9F4B4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3C9C1C-DE28-43FE-B536-154521C86367}" type="pres">
      <dgm:prSet presAssocID="{DF60C9F9-4538-4580-8990-D2B93B54C0FE}" presName="Name0" presStyleCnt="0">
        <dgm:presLayoutVars>
          <dgm:chMax val="7"/>
          <dgm:chPref val="7"/>
          <dgm:dir/>
        </dgm:presLayoutVars>
      </dgm:prSet>
      <dgm:spPr/>
    </dgm:pt>
    <dgm:pt modelId="{CAD3598D-2D54-44AA-92AB-01809C28AFBE}" type="pres">
      <dgm:prSet presAssocID="{DF60C9F9-4538-4580-8990-D2B93B54C0FE}" presName="Name1" presStyleCnt="0"/>
      <dgm:spPr/>
    </dgm:pt>
    <dgm:pt modelId="{C31DAFEC-0C31-41BA-B46D-EF8F58B6B122}" type="pres">
      <dgm:prSet presAssocID="{DF60C9F9-4538-4580-8990-D2B93B54C0FE}" presName="cycle" presStyleCnt="0"/>
      <dgm:spPr/>
    </dgm:pt>
    <dgm:pt modelId="{5B484B97-CD40-46C9-BC5A-FD0046EBE64F}" type="pres">
      <dgm:prSet presAssocID="{DF60C9F9-4538-4580-8990-D2B93B54C0FE}" presName="srcNode" presStyleLbl="node1" presStyleIdx="0" presStyleCnt="4"/>
      <dgm:spPr/>
    </dgm:pt>
    <dgm:pt modelId="{3DFF07B9-9740-4A12-A9C2-5AFB1F2C29B2}" type="pres">
      <dgm:prSet presAssocID="{DF60C9F9-4538-4580-8990-D2B93B54C0FE}" presName="conn" presStyleLbl="parChTrans1D2" presStyleIdx="0" presStyleCnt="1"/>
      <dgm:spPr/>
    </dgm:pt>
    <dgm:pt modelId="{9CDB0090-5B8F-423A-8AF0-546FC88143F2}" type="pres">
      <dgm:prSet presAssocID="{DF60C9F9-4538-4580-8990-D2B93B54C0FE}" presName="extraNode" presStyleLbl="node1" presStyleIdx="0" presStyleCnt="4"/>
      <dgm:spPr/>
    </dgm:pt>
    <dgm:pt modelId="{A086745A-EA3B-47D9-A147-8572E8D0418E}" type="pres">
      <dgm:prSet presAssocID="{DF60C9F9-4538-4580-8990-D2B93B54C0FE}" presName="dstNode" presStyleLbl="node1" presStyleIdx="0" presStyleCnt="4"/>
      <dgm:spPr/>
    </dgm:pt>
    <dgm:pt modelId="{F711C1EB-1389-41F4-B6E1-F0878AC6252C}" type="pres">
      <dgm:prSet presAssocID="{AA5BFE68-FE96-49C0-83D5-C65844B2C964}" presName="text_1" presStyleLbl="node1" presStyleIdx="0" presStyleCnt="4">
        <dgm:presLayoutVars>
          <dgm:bulletEnabled val="1"/>
        </dgm:presLayoutVars>
      </dgm:prSet>
      <dgm:spPr/>
    </dgm:pt>
    <dgm:pt modelId="{8C81877F-9096-4D9C-B203-9356FAE7FF3A}" type="pres">
      <dgm:prSet presAssocID="{AA5BFE68-FE96-49C0-83D5-C65844B2C964}" presName="accent_1" presStyleCnt="0"/>
      <dgm:spPr/>
    </dgm:pt>
    <dgm:pt modelId="{D9E9C745-CCE1-4B3C-BED4-1A5DE9159BD4}" type="pres">
      <dgm:prSet presAssocID="{AA5BFE68-FE96-49C0-83D5-C65844B2C964}" presName="accentRepeatNode" presStyleLbl="solidFgAcc1" presStyleIdx="0" presStyleCnt="4"/>
      <dgm:spPr/>
    </dgm:pt>
    <dgm:pt modelId="{28A02799-4CB9-439F-99B4-FFE3DF9E26A5}" type="pres">
      <dgm:prSet presAssocID="{CCDD44F1-C39C-4C62-8586-FEF9948E1308}" presName="text_2" presStyleLbl="node1" presStyleIdx="1" presStyleCnt="4">
        <dgm:presLayoutVars>
          <dgm:bulletEnabled val="1"/>
        </dgm:presLayoutVars>
      </dgm:prSet>
      <dgm:spPr/>
    </dgm:pt>
    <dgm:pt modelId="{89256A79-0031-4037-A74C-45ADA27AFF39}" type="pres">
      <dgm:prSet presAssocID="{CCDD44F1-C39C-4C62-8586-FEF9948E1308}" presName="accent_2" presStyleCnt="0"/>
      <dgm:spPr/>
    </dgm:pt>
    <dgm:pt modelId="{711B1A45-DF5C-4CC5-8264-8C942D03EB74}" type="pres">
      <dgm:prSet presAssocID="{CCDD44F1-C39C-4C62-8586-FEF9948E1308}" presName="accentRepeatNode" presStyleLbl="solidFgAcc1" presStyleIdx="1" presStyleCnt="4"/>
      <dgm:spPr/>
    </dgm:pt>
    <dgm:pt modelId="{3108E29C-A2C9-4D81-A507-E38B89432B06}" type="pres">
      <dgm:prSet presAssocID="{336F9686-E26F-40D8-9BDA-1D7C70EFC1B0}" presName="text_3" presStyleLbl="node1" presStyleIdx="2" presStyleCnt="4">
        <dgm:presLayoutVars>
          <dgm:bulletEnabled val="1"/>
        </dgm:presLayoutVars>
      </dgm:prSet>
      <dgm:spPr/>
    </dgm:pt>
    <dgm:pt modelId="{8123C3DE-E9C5-4156-8D27-6A420B2FEFD1}" type="pres">
      <dgm:prSet presAssocID="{336F9686-E26F-40D8-9BDA-1D7C70EFC1B0}" presName="accent_3" presStyleCnt="0"/>
      <dgm:spPr/>
    </dgm:pt>
    <dgm:pt modelId="{1CECD412-C232-45D9-A449-F6CDB58B4998}" type="pres">
      <dgm:prSet presAssocID="{336F9686-E26F-40D8-9BDA-1D7C70EFC1B0}" presName="accentRepeatNode" presStyleLbl="solidFgAcc1" presStyleIdx="2" presStyleCnt="4"/>
      <dgm:spPr/>
    </dgm:pt>
    <dgm:pt modelId="{0CE0962B-9136-43DE-8450-6D8B30AFC618}" type="pres">
      <dgm:prSet presAssocID="{5EAFCE06-CD8A-4A22-9A73-FE4320E65B68}" presName="text_4" presStyleLbl="node1" presStyleIdx="3" presStyleCnt="4">
        <dgm:presLayoutVars>
          <dgm:bulletEnabled val="1"/>
        </dgm:presLayoutVars>
      </dgm:prSet>
      <dgm:spPr/>
    </dgm:pt>
    <dgm:pt modelId="{A392B56A-E655-45F1-8042-C462F749FD3F}" type="pres">
      <dgm:prSet presAssocID="{5EAFCE06-CD8A-4A22-9A73-FE4320E65B68}" presName="accent_4" presStyleCnt="0"/>
      <dgm:spPr/>
    </dgm:pt>
    <dgm:pt modelId="{0481B756-432A-491A-AA1E-11B5810F3063}" type="pres">
      <dgm:prSet presAssocID="{5EAFCE06-CD8A-4A22-9A73-FE4320E65B68}" presName="accentRepeatNode" presStyleLbl="solidFgAcc1" presStyleIdx="3" presStyleCnt="4"/>
      <dgm:spPr/>
    </dgm:pt>
  </dgm:ptLst>
  <dgm:cxnLst>
    <dgm:cxn modelId="{55199011-4FBB-4824-91BB-7E914559FDE8}" srcId="{DF60C9F9-4538-4580-8990-D2B93B54C0FE}" destId="{336F9686-E26F-40D8-9BDA-1D7C70EFC1B0}" srcOrd="2" destOrd="0" parTransId="{D15BBFBB-DB5F-48AB-B2DC-3AE030651530}" sibTransId="{4C9BAA0E-78C7-40FE-AB56-1032555AFFA8}"/>
    <dgm:cxn modelId="{0241732A-D06B-4B5D-9C6A-C8A554D59145}" type="presOf" srcId="{DF60C9F9-4538-4580-8990-D2B93B54C0FE}" destId="{3A3C9C1C-DE28-43FE-B536-154521C86367}" srcOrd="0" destOrd="0" presId="urn:microsoft.com/office/officeart/2008/layout/VerticalCurvedList"/>
    <dgm:cxn modelId="{37F1F339-30DC-4B8A-BD31-9EE552398493}" srcId="{DF60C9F9-4538-4580-8990-D2B93B54C0FE}" destId="{CCDD44F1-C39C-4C62-8586-FEF9948E1308}" srcOrd="1" destOrd="0" parTransId="{C55B061E-2490-4621-A51B-70AC1AAE103D}" sibTransId="{8EA1982B-9358-4FF0-91BC-812AE54F7BF9}"/>
    <dgm:cxn modelId="{BBCC8360-CB2A-4BA9-9A3B-702B7E9F4B42}" srcId="{DF60C9F9-4538-4580-8990-D2B93B54C0FE}" destId="{5EAFCE06-CD8A-4A22-9A73-FE4320E65B68}" srcOrd="3" destOrd="0" parTransId="{78FCABD1-58E2-4F59-841C-084FA20D629C}" sibTransId="{6EADAD0C-3BDA-4207-81EB-584070D07359}"/>
    <dgm:cxn modelId="{C30A714E-B3D3-4D57-8D86-B0E773D0C997}" type="presOf" srcId="{CCDD44F1-C39C-4C62-8586-FEF9948E1308}" destId="{28A02799-4CB9-439F-99B4-FFE3DF9E26A5}" srcOrd="0" destOrd="0" presId="urn:microsoft.com/office/officeart/2008/layout/VerticalCurvedList"/>
    <dgm:cxn modelId="{10484D88-E2ED-4301-9385-85B200A6652B}" type="presOf" srcId="{AA5BFE68-FE96-49C0-83D5-C65844B2C964}" destId="{F711C1EB-1389-41F4-B6E1-F0878AC6252C}" srcOrd="0" destOrd="0" presId="urn:microsoft.com/office/officeart/2008/layout/VerticalCurvedList"/>
    <dgm:cxn modelId="{70A25BA9-A22E-4361-99AF-48F103D280C5}" srcId="{DF60C9F9-4538-4580-8990-D2B93B54C0FE}" destId="{AA5BFE68-FE96-49C0-83D5-C65844B2C964}" srcOrd="0" destOrd="0" parTransId="{17089330-E289-4ECF-A44C-CEB44BB6539A}" sibTransId="{8F8BE19B-55A6-4607-BE51-952065D0EA5D}"/>
    <dgm:cxn modelId="{02A544C1-98EB-47D9-A665-3BA72DC95BB9}" type="presOf" srcId="{336F9686-E26F-40D8-9BDA-1D7C70EFC1B0}" destId="{3108E29C-A2C9-4D81-A507-E38B89432B06}" srcOrd="0" destOrd="0" presId="urn:microsoft.com/office/officeart/2008/layout/VerticalCurvedList"/>
    <dgm:cxn modelId="{70DD8AE0-AD8E-4ACA-895D-B21316C2CFDF}" type="presOf" srcId="{8F8BE19B-55A6-4607-BE51-952065D0EA5D}" destId="{3DFF07B9-9740-4A12-A9C2-5AFB1F2C29B2}" srcOrd="0" destOrd="0" presId="urn:microsoft.com/office/officeart/2008/layout/VerticalCurvedList"/>
    <dgm:cxn modelId="{CE0DB9F7-F56C-45E4-BC21-76DBD69135AA}" type="presOf" srcId="{5EAFCE06-CD8A-4A22-9A73-FE4320E65B68}" destId="{0CE0962B-9136-43DE-8450-6D8B30AFC618}" srcOrd="0" destOrd="0" presId="urn:microsoft.com/office/officeart/2008/layout/VerticalCurvedList"/>
    <dgm:cxn modelId="{098DEEF1-BAD7-40F8-93DE-CBA4FB4C597C}" type="presParOf" srcId="{3A3C9C1C-DE28-43FE-B536-154521C86367}" destId="{CAD3598D-2D54-44AA-92AB-01809C28AFBE}" srcOrd="0" destOrd="0" presId="urn:microsoft.com/office/officeart/2008/layout/VerticalCurvedList"/>
    <dgm:cxn modelId="{2356428A-0DF4-4C14-95A2-EF44C9F9CFF9}" type="presParOf" srcId="{CAD3598D-2D54-44AA-92AB-01809C28AFBE}" destId="{C31DAFEC-0C31-41BA-B46D-EF8F58B6B122}" srcOrd="0" destOrd="0" presId="urn:microsoft.com/office/officeart/2008/layout/VerticalCurvedList"/>
    <dgm:cxn modelId="{449BAF74-993F-43BE-8E1C-271B5AC0BF1B}" type="presParOf" srcId="{C31DAFEC-0C31-41BA-B46D-EF8F58B6B122}" destId="{5B484B97-CD40-46C9-BC5A-FD0046EBE64F}" srcOrd="0" destOrd="0" presId="urn:microsoft.com/office/officeart/2008/layout/VerticalCurvedList"/>
    <dgm:cxn modelId="{35835917-353C-4066-A8DE-80F0E3EA191B}" type="presParOf" srcId="{C31DAFEC-0C31-41BA-B46D-EF8F58B6B122}" destId="{3DFF07B9-9740-4A12-A9C2-5AFB1F2C29B2}" srcOrd="1" destOrd="0" presId="urn:microsoft.com/office/officeart/2008/layout/VerticalCurvedList"/>
    <dgm:cxn modelId="{A82337FA-C487-4852-9437-6A9E476B9EBE}" type="presParOf" srcId="{C31DAFEC-0C31-41BA-B46D-EF8F58B6B122}" destId="{9CDB0090-5B8F-423A-8AF0-546FC88143F2}" srcOrd="2" destOrd="0" presId="urn:microsoft.com/office/officeart/2008/layout/VerticalCurvedList"/>
    <dgm:cxn modelId="{31B0C8DD-8B97-4667-9E83-1F39360BE3E5}" type="presParOf" srcId="{C31DAFEC-0C31-41BA-B46D-EF8F58B6B122}" destId="{A086745A-EA3B-47D9-A147-8572E8D0418E}" srcOrd="3" destOrd="0" presId="urn:microsoft.com/office/officeart/2008/layout/VerticalCurvedList"/>
    <dgm:cxn modelId="{48B7C566-A962-4398-B5E7-C675D0AAE1C2}" type="presParOf" srcId="{CAD3598D-2D54-44AA-92AB-01809C28AFBE}" destId="{F711C1EB-1389-41F4-B6E1-F0878AC6252C}" srcOrd="1" destOrd="0" presId="urn:microsoft.com/office/officeart/2008/layout/VerticalCurvedList"/>
    <dgm:cxn modelId="{06DC72C5-F580-41DC-AAD7-CC3EE6A1F5A2}" type="presParOf" srcId="{CAD3598D-2D54-44AA-92AB-01809C28AFBE}" destId="{8C81877F-9096-4D9C-B203-9356FAE7FF3A}" srcOrd="2" destOrd="0" presId="urn:microsoft.com/office/officeart/2008/layout/VerticalCurvedList"/>
    <dgm:cxn modelId="{8959AF87-E003-4818-A64A-24E5F17C9C5C}" type="presParOf" srcId="{8C81877F-9096-4D9C-B203-9356FAE7FF3A}" destId="{D9E9C745-CCE1-4B3C-BED4-1A5DE9159BD4}" srcOrd="0" destOrd="0" presId="urn:microsoft.com/office/officeart/2008/layout/VerticalCurvedList"/>
    <dgm:cxn modelId="{A04513A8-AC4B-4A42-89DF-A94E31AEB0F9}" type="presParOf" srcId="{CAD3598D-2D54-44AA-92AB-01809C28AFBE}" destId="{28A02799-4CB9-439F-99B4-FFE3DF9E26A5}" srcOrd="3" destOrd="0" presId="urn:microsoft.com/office/officeart/2008/layout/VerticalCurvedList"/>
    <dgm:cxn modelId="{876120EF-C820-4AE4-9F29-A4C84F410CF4}" type="presParOf" srcId="{CAD3598D-2D54-44AA-92AB-01809C28AFBE}" destId="{89256A79-0031-4037-A74C-45ADA27AFF39}" srcOrd="4" destOrd="0" presId="urn:microsoft.com/office/officeart/2008/layout/VerticalCurvedList"/>
    <dgm:cxn modelId="{C405ECD0-5564-4111-8781-864066B90FA9}" type="presParOf" srcId="{89256A79-0031-4037-A74C-45ADA27AFF39}" destId="{711B1A45-DF5C-4CC5-8264-8C942D03EB74}" srcOrd="0" destOrd="0" presId="urn:microsoft.com/office/officeart/2008/layout/VerticalCurvedList"/>
    <dgm:cxn modelId="{04B447AF-82A1-4497-B406-F5A435EE5EA7}" type="presParOf" srcId="{CAD3598D-2D54-44AA-92AB-01809C28AFBE}" destId="{3108E29C-A2C9-4D81-A507-E38B89432B06}" srcOrd="5" destOrd="0" presId="urn:microsoft.com/office/officeart/2008/layout/VerticalCurvedList"/>
    <dgm:cxn modelId="{FB126A37-F12F-48C3-B435-773DC5BAFDE8}" type="presParOf" srcId="{CAD3598D-2D54-44AA-92AB-01809C28AFBE}" destId="{8123C3DE-E9C5-4156-8D27-6A420B2FEFD1}" srcOrd="6" destOrd="0" presId="urn:microsoft.com/office/officeart/2008/layout/VerticalCurvedList"/>
    <dgm:cxn modelId="{9C74F49C-F5A0-4C4D-ABBB-9A556D75CBDB}" type="presParOf" srcId="{8123C3DE-E9C5-4156-8D27-6A420B2FEFD1}" destId="{1CECD412-C232-45D9-A449-F6CDB58B4998}" srcOrd="0" destOrd="0" presId="urn:microsoft.com/office/officeart/2008/layout/VerticalCurvedList"/>
    <dgm:cxn modelId="{954AFB53-3018-4CB9-BF73-914B73E3D086}" type="presParOf" srcId="{CAD3598D-2D54-44AA-92AB-01809C28AFBE}" destId="{0CE0962B-9136-43DE-8450-6D8B30AFC618}" srcOrd="7" destOrd="0" presId="urn:microsoft.com/office/officeart/2008/layout/VerticalCurvedList"/>
    <dgm:cxn modelId="{55D74238-2650-4FD6-ADA9-572B14C8B2DB}" type="presParOf" srcId="{CAD3598D-2D54-44AA-92AB-01809C28AFBE}" destId="{A392B56A-E655-45F1-8042-C462F749FD3F}" srcOrd="8" destOrd="0" presId="urn:microsoft.com/office/officeart/2008/layout/VerticalCurvedList"/>
    <dgm:cxn modelId="{2C44773F-8DD7-4CDA-91D5-0D0FDF708C55}" type="presParOf" srcId="{A392B56A-E655-45F1-8042-C462F749FD3F}" destId="{0481B756-432A-491A-AA1E-11B5810F306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CE8320-6786-4987-966A-698898403A56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631A95D-2A6D-4F9C-B4DC-573C1334E713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Loans held for investment </a:t>
          </a:r>
        </a:p>
      </dgm:t>
    </dgm:pt>
    <dgm:pt modelId="{BD62B086-5E08-4CCC-841A-24E6A02D6E95}" type="parTrans" cxnId="{5A40BF06-544F-4B16-88A9-649C098CCFB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4482A6-2404-4023-8692-488085343059}" type="sibTrans" cxnId="{5A40BF06-544F-4B16-88A9-649C098CCFB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1656CF-5DBD-4381-86DF-C96A1935C2A2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Held-to-maturity debt securities</a:t>
          </a:r>
        </a:p>
      </dgm:t>
    </dgm:pt>
    <dgm:pt modelId="{D8C47E20-A66B-4821-8289-A07514049642}" type="parTrans" cxnId="{AE7B3AD7-A7D0-4C20-ADCD-0C6A4581FB6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7D8A05-006E-4FED-9936-E13289B72D1E}" type="sibTrans" cxnId="{AE7B3AD7-A7D0-4C20-ADCD-0C6A4581FB6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7FD9DA-F1A5-4805-B1D5-B118D062FC29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Trade receivables</a:t>
          </a:r>
        </a:p>
      </dgm:t>
    </dgm:pt>
    <dgm:pt modelId="{7DE4D2FD-EFBC-4EBC-ACB9-1D08C7758B83}" type="parTrans" cxnId="{06195E70-D37B-4B47-8370-4751E7D8E62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4083D9-A10D-4305-AA52-9C2E35D0E127}" type="sibTrans" cxnId="{06195E70-D37B-4B47-8370-4751E7D8E62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3CEAC4-C951-41AA-83B1-149F019A5906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Sales-type leases</a:t>
          </a:r>
        </a:p>
      </dgm:t>
    </dgm:pt>
    <dgm:pt modelId="{3EDD4B24-7767-4F73-8A67-B1489E76931C}" type="parTrans" cxnId="{3F48DD77-BCAC-4720-884A-A493BC7883C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9FD930-E3BE-4408-AB4A-296469928777}" type="sibTrans" cxnId="{3F48DD77-BCAC-4720-884A-A493BC7883C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9ED8D5-DFC1-456D-8C46-553218AEC888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Direct financing leases</a:t>
          </a:r>
        </a:p>
      </dgm:t>
    </dgm:pt>
    <dgm:pt modelId="{EF9D3315-3A18-414D-B064-534479127328}" type="parTrans" cxnId="{C312BA4D-6134-47D7-848C-FD0CE210CF7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6C5AFE-B9D9-45A8-8558-ECB7711F667A}" type="sibTrans" cxnId="{C312BA4D-6134-47D7-848C-FD0CE210CF7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42EB6E-A5DE-487C-8D8A-F614E63E31FE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Reinsurance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recoverables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D19B68-8388-41F0-B215-5AB443FFBB40}" type="parTrans" cxnId="{FF682257-9F49-48D8-BA13-59085B76AE1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563BA1-E790-4179-89FD-F2547162188A}" type="sibTrans" cxnId="{FF682257-9F49-48D8-BA13-59085B76AE1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6A33FD-1D86-46A6-8A57-1DD8AFD90FE4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Off-balance sheet credit exposures</a:t>
          </a:r>
        </a:p>
      </dgm:t>
    </dgm:pt>
    <dgm:pt modelId="{452F362A-AFEB-422E-B4E2-A3DCE3F258C4}" type="parTrans" cxnId="{A446B61A-58FA-46C7-96DE-99A21FED109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A10575-942A-40E2-A500-2A314803831C}" type="sibTrans" cxnId="{A446B61A-58FA-46C7-96DE-99A21FED109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1BA79E-4F89-4228-BF1B-0D477F8B0C83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Anything where there is a contractual right to receive cash (that is not explicitly excluded)</a:t>
          </a:r>
        </a:p>
      </dgm:t>
    </dgm:pt>
    <dgm:pt modelId="{8710AA13-E2D1-44B4-975F-ED60C410C1D1}" type="parTrans" cxnId="{C3733034-3EAB-491A-B09B-4EC6306FF16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A47B29-1CD6-4D20-AE45-8B5A55FB365A}" type="sibTrans" cxnId="{C3733034-3EAB-491A-B09B-4EC6306FF16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B79BE9-B521-4C57-BA0E-BCC6D301E22E}" type="pres">
      <dgm:prSet presAssocID="{5ECE8320-6786-4987-966A-698898403A56}" presName="diagram" presStyleCnt="0">
        <dgm:presLayoutVars>
          <dgm:dir/>
          <dgm:resizeHandles val="exact"/>
        </dgm:presLayoutVars>
      </dgm:prSet>
      <dgm:spPr/>
    </dgm:pt>
    <dgm:pt modelId="{E8D4990F-C9F9-447D-B958-861D8E2A6A67}" type="pres">
      <dgm:prSet presAssocID="{3631A95D-2A6D-4F9C-B4DC-573C1334E713}" presName="node" presStyleLbl="node1" presStyleIdx="0" presStyleCnt="8">
        <dgm:presLayoutVars>
          <dgm:bulletEnabled val="1"/>
        </dgm:presLayoutVars>
      </dgm:prSet>
      <dgm:spPr/>
    </dgm:pt>
    <dgm:pt modelId="{5994F037-60C2-435B-86A8-CE73A469E563}" type="pres">
      <dgm:prSet presAssocID="{124482A6-2404-4023-8692-488085343059}" presName="sibTrans" presStyleCnt="0"/>
      <dgm:spPr/>
    </dgm:pt>
    <dgm:pt modelId="{EF33BBF9-FF3B-445D-AEF2-FB83C8CA6794}" type="pres">
      <dgm:prSet presAssocID="{D41656CF-5DBD-4381-86DF-C96A1935C2A2}" presName="node" presStyleLbl="node1" presStyleIdx="1" presStyleCnt="8">
        <dgm:presLayoutVars>
          <dgm:bulletEnabled val="1"/>
        </dgm:presLayoutVars>
      </dgm:prSet>
      <dgm:spPr/>
    </dgm:pt>
    <dgm:pt modelId="{B39F219A-311A-41E3-B420-AE637AC6442B}" type="pres">
      <dgm:prSet presAssocID="{107D8A05-006E-4FED-9936-E13289B72D1E}" presName="sibTrans" presStyleCnt="0"/>
      <dgm:spPr/>
    </dgm:pt>
    <dgm:pt modelId="{73B3DAF1-E3A4-4650-BF8D-0E336204351B}" type="pres">
      <dgm:prSet presAssocID="{4D7FD9DA-F1A5-4805-B1D5-B118D062FC29}" presName="node" presStyleLbl="node1" presStyleIdx="2" presStyleCnt="8">
        <dgm:presLayoutVars>
          <dgm:bulletEnabled val="1"/>
        </dgm:presLayoutVars>
      </dgm:prSet>
      <dgm:spPr/>
    </dgm:pt>
    <dgm:pt modelId="{212D8812-6A0F-4301-9D4D-0CC1999863F4}" type="pres">
      <dgm:prSet presAssocID="{7D4083D9-A10D-4305-AA52-9C2E35D0E127}" presName="sibTrans" presStyleCnt="0"/>
      <dgm:spPr/>
    </dgm:pt>
    <dgm:pt modelId="{40766838-09BF-4648-833F-D95134B823D0}" type="pres">
      <dgm:prSet presAssocID="{AB3CEAC4-C951-41AA-83B1-149F019A5906}" presName="node" presStyleLbl="node1" presStyleIdx="3" presStyleCnt="8">
        <dgm:presLayoutVars>
          <dgm:bulletEnabled val="1"/>
        </dgm:presLayoutVars>
      </dgm:prSet>
      <dgm:spPr/>
    </dgm:pt>
    <dgm:pt modelId="{B8574732-C99C-4078-B6CE-C1C7C0525F46}" type="pres">
      <dgm:prSet presAssocID="{859FD930-E3BE-4408-AB4A-296469928777}" presName="sibTrans" presStyleCnt="0"/>
      <dgm:spPr/>
    </dgm:pt>
    <dgm:pt modelId="{49531A34-16A6-4E2B-B7DB-FDAD37B64A32}" type="pres">
      <dgm:prSet presAssocID="{D69ED8D5-DFC1-456D-8C46-553218AEC888}" presName="node" presStyleLbl="node1" presStyleIdx="4" presStyleCnt="8">
        <dgm:presLayoutVars>
          <dgm:bulletEnabled val="1"/>
        </dgm:presLayoutVars>
      </dgm:prSet>
      <dgm:spPr/>
    </dgm:pt>
    <dgm:pt modelId="{982EB0D3-7621-4980-9EAA-13E7D8C730B7}" type="pres">
      <dgm:prSet presAssocID="{586C5AFE-B9D9-45A8-8558-ECB7711F667A}" presName="sibTrans" presStyleCnt="0"/>
      <dgm:spPr/>
    </dgm:pt>
    <dgm:pt modelId="{79703798-22FD-4C42-8583-A837A0FE03DB}" type="pres">
      <dgm:prSet presAssocID="{3E42EB6E-A5DE-487C-8D8A-F614E63E31FE}" presName="node" presStyleLbl="node1" presStyleIdx="5" presStyleCnt="8">
        <dgm:presLayoutVars>
          <dgm:bulletEnabled val="1"/>
        </dgm:presLayoutVars>
      </dgm:prSet>
      <dgm:spPr/>
    </dgm:pt>
    <dgm:pt modelId="{FAB97E9C-02F7-43EF-8D68-4842863E4A9C}" type="pres">
      <dgm:prSet presAssocID="{CA563BA1-E790-4179-89FD-F2547162188A}" presName="sibTrans" presStyleCnt="0"/>
      <dgm:spPr/>
    </dgm:pt>
    <dgm:pt modelId="{BDC2011D-A105-4FF7-9A7D-13C0407A36F3}" type="pres">
      <dgm:prSet presAssocID="{9A6A33FD-1D86-46A6-8A57-1DD8AFD90FE4}" presName="node" presStyleLbl="node1" presStyleIdx="6" presStyleCnt="8">
        <dgm:presLayoutVars>
          <dgm:bulletEnabled val="1"/>
        </dgm:presLayoutVars>
      </dgm:prSet>
      <dgm:spPr/>
    </dgm:pt>
    <dgm:pt modelId="{1A077795-31F3-4EDC-9CF4-16B305654FB6}" type="pres">
      <dgm:prSet presAssocID="{ECA10575-942A-40E2-A500-2A314803831C}" presName="sibTrans" presStyleCnt="0"/>
      <dgm:spPr/>
    </dgm:pt>
    <dgm:pt modelId="{01987013-0C5A-4525-BDE8-BB4DD0B69724}" type="pres">
      <dgm:prSet presAssocID="{441BA79E-4F89-4228-BF1B-0D477F8B0C83}" presName="node" presStyleLbl="node1" presStyleIdx="7" presStyleCnt="8">
        <dgm:presLayoutVars>
          <dgm:bulletEnabled val="1"/>
        </dgm:presLayoutVars>
      </dgm:prSet>
      <dgm:spPr/>
    </dgm:pt>
  </dgm:ptLst>
  <dgm:cxnLst>
    <dgm:cxn modelId="{5A40BF06-544F-4B16-88A9-649C098CCFB2}" srcId="{5ECE8320-6786-4987-966A-698898403A56}" destId="{3631A95D-2A6D-4F9C-B4DC-573C1334E713}" srcOrd="0" destOrd="0" parTransId="{BD62B086-5E08-4CCC-841A-24E6A02D6E95}" sibTransId="{124482A6-2404-4023-8692-488085343059}"/>
    <dgm:cxn modelId="{A446B61A-58FA-46C7-96DE-99A21FED109A}" srcId="{5ECE8320-6786-4987-966A-698898403A56}" destId="{9A6A33FD-1D86-46A6-8A57-1DD8AFD90FE4}" srcOrd="6" destOrd="0" parTransId="{452F362A-AFEB-422E-B4E2-A3DCE3F258C4}" sibTransId="{ECA10575-942A-40E2-A500-2A314803831C}"/>
    <dgm:cxn modelId="{DC85DF1F-C3D9-45FC-8292-3CF08139E15A}" type="presOf" srcId="{D69ED8D5-DFC1-456D-8C46-553218AEC888}" destId="{49531A34-16A6-4E2B-B7DB-FDAD37B64A32}" srcOrd="0" destOrd="0" presId="urn:microsoft.com/office/officeart/2005/8/layout/default"/>
    <dgm:cxn modelId="{C3733034-3EAB-491A-B09B-4EC6306FF163}" srcId="{5ECE8320-6786-4987-966A-698898403A56}" destId="{441BA79E-4F89-4228-BF1B-0D477F8B0C83}" srcOrd="7" destOrd="0" parTransId="{8710AA13-E2D1-44B4-975F-ED60C410C1D1}" sibTransId="{9DA47B29-1CD6-4D20-AE45-8B5A55FB365A}"/>
    <dgm:cxn modelId="{C312BA4D-6134-47D7-848C-FD0CE210CF7F}" srcId="{5ECE8320-6786-4987-966A-698898403A56}" destId="{D69ED8D5-DFC1-456D-8C46-553218AEC888}" srcOrd="4" destOrd="0" parTransId="{EF9D3315-3A18-414D-B064-534479127328}" sibTransId="{586C5AFE-B9D9-45A8-8558-ECB7711F667A}"/>
    <dgm:cxn modelId="{06195E70-D37B-4B47-8370-4751E7D8E622}" srcId="{5ECE8320-6786-4987-966A-698898403A56}" destId="{4D7FD9DA-F1A5-4805-B1D5-B118D062FC29}" srcOrd="2" destOrd="0" parTransId="{7DE4D2FD-EFBC-4EBC-ACB9-1D08C7758B83}" sibTransId="{7D4083D9-A10D-4305-AA52-9C2E35D0E127}"/>
    <dgm:cxn modelId="{FF682257-9F49-48D8-BA13-59085B76AE13}" srcId="{5ECE8320-6786-4987-966A-698898403A56}" destId="{3E42EB6E-A5DE-487C-8D8A-F614E63E31FE}" srcOrd="5" destOrd="0" parTransId="{E9D19B68-8388-41F0-B215-5AB443FFBB40}" sibTransId="{CA563BA1-E790-4179-89FD-F2547162188A}"/>
    <dgm:cxn modelId="{3F48DD77-BCAC-4720-884A-A493BC7883C4}" srcId="{5ECE8320-6786-4987-966A-698898403A56}" destId="{AB3CEAC4-C951-41AA-83B1-149F019A5906}" srcOrd="3" destOrd="0" parTransId="{3EDD4B24-7767-4F73-8A67-B1489E76931C}" sibTransId="{859FD930-E3BE-4408-AB4A-296469928777}"/>
    <dgm:cxn modelId="{E6D4FF7A-AA40-4A96-B777-97F8933549EE}" type="presOf" srcId="{3E42EB6E-A5DE-487C-8D8A-F614E63E31FE}" destId="{79703798-22FD-4C42-8583-A837A0FE03DB}" srcOrd="0" destOrd="0" presId="urn:microsoft.com/office/officeart/2005/8/layout/default"/>
    <dgm:cxn modelId="{BD5BE0A2-DD96-4FA3-92B5-5B6B5697E5B4}" type="presOf" srcId="{5ECE8320-6786-4987-966A-698898403A56}" destId="{B9B79BE9-B521-4C57-BA0E-BCC6D301E22E}" srcOrd="0" destOrd="0" presId="urn:microsoft.com/office/officeart/2005/8/layout/default"/>
    <dgm:cxn modelId="{3B7A02A7-D8BA-4173-B105-375D1649DB1D}" type="presOf" srcId="{D41656CF-5DBD-4381-86DF-C96A1935C2A2}" destId="{EF33BBF9-FF3B-445D-AEF2-FB83C8CA6794}" srcOrd="0" destOrd="0" presId="urn:microsoft.com/office/officeart/2005/8/layout/default"/>
    <dgm:cxn modelId="{F0B268B4-76A9-4D98-AF06-0BB4CE5E5673}" type="presOf" srcId="{4D7FD9DA-F1A5-4805-B1D5-B118D062FC29}" destId="{73B3DAF1-E3A4-4650-BF8D-0E336204351B}" srcOrd="0" destOrd="0" presId="urn:microsoft.com/office/officeart/2005/8/layout/default"/>
    <dgm:cxn modelId="{830DF9C5-5126-40DF-8006-3A47A2426DB4}" type="presOf" srcId="{9A6A33FD-1D86-46A6-8A57-1DD8AFD90FE4}" destId="{BDC2011D-A105-4FF7-9A7D-13C0407A36F3}" srcOrd="0" destOrd="0" presId="urn:microsoft.com/office/officeart/2005/8/layout/default"/>
    <dgm:cxn modelId="{BF1C1BC7-1162-4E9F-A1C4-D5C3C8A25E6A}" type="presOf" srcId="{3631A95D-2A6D-4F9C-B4DC-573C1334E713}" destId="{E8D4990F-C9F9-447D-B958-861D8E2A6A67}" srcOrd="0" destOrd="0" presId="urn:microsoft.com/office/officeart/2005/8/layout/default"/>
    <dgm:cxn modelId="{6174EDC9-3D6A-4AD9-9F76-52AC446FCF33}" type="presOf" srcId="{441BA79E-4F89-4228-BF1B-0D477F8B0C83}" destId="{01987013-0C5A-4525-BDE8-BB4DD0B69724}" srcOrd="0" destOrd="0" presId="urn:microsoft.com/office/officeart/2005/8/layout/default"/>
    <dgm:cxn modelId="{AE7B3AD7-A7D0-4C20-ADCD-0C6A4581FB6A}" srcId="{5ECE8320-6786-4987-966A-698898403A56}" destId="{D41656CF-5DBD-4381-86DF-C96A1935C2A2}" srcOrd="1" destOrd="0" parTransId="{D8C47E20-A66B-4821-8289-A07514049642}" sibTransId="{107D8A05-006E-4FED-9936-E13289B72D1E}"/>
    <dgm:cxn modelId="{800391F6-067B-48EE-9999-F3BDB2A2146B}" type="presOf" srcId="{AB3CEAC4-C951-41AA-83B1-149F019A5906}" destId="{40766838-09BF-4648-833F-D95134B823D0}" srcOrd="0" destOrd="0" presId="urn:microsoft.com/office/officeart/2005/8/layout/default"/>
    <dgm:cxn modelId="{924F6F6F-F471-41CB-B527-C8F9177DC3FD}" type="presParOf" srcId="{B9B79BE9-B521-4C57-BA0E-BCC6D301E22E}" destId="{E8D4990F-C9F9-447D-B958-861D8E2A6A67}" srcOrd="0" destOrd="0" presId="urn:microsoft.com/office/officeart/2005/8/layout/default"/>
    <dgm:cxn modelId="{5D60A03B-C87A-4EF6-8545-F9F03C3F6C35}" type="presParOf" srcId="{B9B79BE9-B521-4C57-BA0E-BCC6D301E22E}" destId="{5994F037-60C2-435B-86A8-CE73A469E563}" srcOrd="1" destOrd="0" presId="urn:microsoft.com/office/officeart/2005/8/layout/default"/>
    <dgm:cxn modelId="{DD08BC16-BE5E-440B-96FA-41F74D973186}" type="presParOf" srcId="{B9B79BE9-B521-4C57-BA0E-BCC6D301E22E}" destId="{EF33BBF9-FF3B-445D-AEF2-FB83C8CA6794}" srcOrd="2" destOrd="0" presId="urn:microsoft.com/office/officeart/2005/8/layout/default"/>
    <dgm:cxn modelId="{B1C3E36A-2593-451B-A9E6-9A9DA83BD40F}" type="presParOf" srcId="{B9B79BE9-B521-4C57-BA0E-BCC6D301E22E}" destId="{B39F219A-311A-41E3-B420-AE637AC6442B}" srcOrd="3" destOrd="0" presId="urn:microsoft.com/office/officeart/2005/8/layout/default"/>
    <dgm:cxn modelId="{1B95842E-C3B0-4523-A5FB-3CE9A2167D6E}" type="presParOf" srcId="{B9B79BE9-B521-4C57-BA0E-BCC6D301E22E}" destId="{73B3DAF1-E3A4-4650-BF8D-0E336204351B}" srcOrd="4" destOrd="0" presId="urn:microsoft.com/office/officeart/2005/8/layout/default"/>
    <dgm:cxn modelId="{92641053-C16B-4539-9C6E-D3937A9C1433}" type="presParOf" srcId="{B9B79BE9-B521-4C57-BA0E-BCC6D301E22E}" destId="{212D8812-6A0F-4301-9D4D-0CC1999863F4}" srcOrd="5" destOrd="0" presId="urn:microsoft.com/office/officeart/2005/8/layout/default"/>
    <dgm:cxn modelId="{E4765419-51B8-40F3-AB73-0FB5F162745C}" type="presParOf" srcId="{B9B79BE9-B521-4C57-BA0E-BCC6D301E22E}" destId="{40766838-09BF-4648-833F-D95134B823D0}" srcOrd="6" destOrd="0" presId="urn:microsoft.com/office/officeart/2005/8/layout/default"/>
    <dgm:cxn modelId="{B691590D-8752-4E5A-8997-FA855972E054}" type="presParOf" srcId="{B9B79BE9-B521-4C57-BA0E-BCC6D301E22E}" destId="{B8574732-C99C-4078-B6CE-C1C7C0525F46}" srcOrd="7" destOrd="0" presId="urn:microsoft.com/office/officeart/2005/8/layout/default"/>
    <dgm:cxn modelId="{816F12EA-8BE1-4B59-9D68-1ABE769D03FF}" type="presParOf" srcId="{B9B79BE9-B521-4C57-BA0E-BCC6D301E22E}" destId="{49531A34-16A6-4E2B-B7DB-FDAD37B64A32}" srcOrd="8" destOrd="0" presId="urn:microsoft.com/office/officeart/2005/8/layout/default"/>
    <dgm:cxn modelId="{AFD33AC9-6675-4F0D-ABB0-E30759865FE8}" type="presParOf" srcId="{B9B79BE9-B521-4C57-BA0E-BCC6D301E22E}" destId="{982EB0D3-7621-4980-9EAA-13E7D8C730B7}" srcOrd="9" destOrd="0" presId="urn:microsoft.com/office/officeart/2005/8/layout/default"/>
    <dgm:cxn modelId="{C1308202-3F8B-4489-B4CD-A7006558A74D}" type="presParOf" srcId="{B9B79BE9-B521-4C57-BA0E-BCC6D301E22E}" destId="{79703798-22FD-4C42-8583-A837A0FE03DB}" srcOrd="10" destOrd="0" presId="urn:microsoft.com/office/officeart/2005/8/layout/default"/>
    <dgm:cxn modelId="{766DD378-717B-4F82-88E4-4E0404D06051}" type="presParOf" srcId="{B9B79BE9-B521-4C57-BA0E-BCC6D301E22E}" destId="{FAB97E9C-02F7-43EF-8D68-4842863E4A9C}" srcOrd="11" destOrd="0" presId="urn:microsoft.com/office/officeart/2005/8/layout/default"/>
    <dgm:cxn modelId="{847E62B8-2B71-4800-B9B5-E62915DB971E}" type="presParOf" srcId="{B9B79BE9-B521-4C57-BA0E-BCC6D301E22E}" destId="{BDC2011D-A105-4FF7-9A7D-13C0407A36F3}" srcOrd="12" destOrd="0" presId="urn:microsoft.com/office/officeart/2005/8/layout/default"/>
    <dgm:cxn modelId="{4C3F8336-4E38-4FA1-8EB9-E97F0FCB38F5}" type="presParOf" srcId="{B9B79BE9-B521-4C57-BA0E-BCC6D301E22E}" destId="{1A077795-31F3-4EDC-9CF4-16B305654FB6}" srcOrd="13" destOrd="0" presId="urn:microsoft.com/office/officeart/2005/8/layout/default"/>
    <dgm:cxn modelId="{94B01A5A-F11A-40F6-ACB9-4F677D40AE33}" type="presParOf" srcId="{B9B79BE9-B521-4C57-BA0E-BCC6D301E22E}" destId="{01987013-0C5A-4525-BDE8-BB4DD0B69724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E141F1-EE10-436B-A15C-793257253134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3AAFD75-FB58-4E49-81E0-55938A6C16E7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Financial assets measured at fair value through net income</a:t>
          </a:r>
        </a:p>
      </dgm:t>
    </dgm:pt>
    <dgm:pt modelId="{20ACB769-05C5-44CD-B44E-854B351B5D23}" type="parTrans" cxnId="{36F237CD-4304-40B3-AE3D-BBA7EF7613D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D0900D-BAEC-47DB-9981-B3160A3E5EC9}" type="sibTrans" cxnId="{36F237CD-4304-40B3-AE3D-BBA7EF7613D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878280-5DD5-414D-97E2-424497CF15E5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Available for sale (AFS) debt securities – included in this document as credit losses for AFS debt securities are addressed in ASC Topic 326-30</a:t>
          </a:r>
        </a:p>
      </dgm:t>
    </dgm:pt>
    <dgm:pt modelId="{102F37D9-A93D-4AE5-A2AB-D3912847601F}" type="parTrans" cxnId="{7127C6EB-7765-447D-AA34-3909ED5AEA8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32B417-0355-4F47-B6BD-435C1D6E7A8B}" type="sibTrans" cxnId="{7127C6EB-7765-447D-AA34-3909ED5AEA8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AB1B29-F85A-4147-A508-995A56A8BE03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Loans made to participants by defined contribution employee benefit plans</a:t>
          </a:r>
        </a:p>
      </dgm:t>
    </dgm:pt>
    <dgm:pt modelId="{337ED350-9B75-4671-A4A1-28BC8FCDAE05}" type="parTrans" cxnId="{CF9BF369-E876-428C-9F11-7E7A7875886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EAF4FE-3947-4601-98CF-3A8D7F4A040B}" type="sibTrans" cxnId="{CF9BF369-E876-428C-9F11-7E7A7875886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0CA774-3AD4-4AE5-AE6A-8FFAE156A470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Policy loan receivables of an insurance entity</a:t>
          </a:r>
        </a:p>
      </dgm:t>
    </dgm:pt>
    <dgm:pt modelId="{D2E496F8-91FF-44FC-B5FC-831AEAA4F3CF}" type="parTrans" cxnId="{4AF53B32-9A46-48B0-BD26-07A4E4E0ADE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4EF6A5-2705-4CEA-8BE9-C00CF9AE5341}" type="sibTrans" cxnId="{4AF53B32-9A46-48B0-BD26-07A4E4E0ADE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B92226-B02D-4321-8B5D-6D8A7B6D5714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Loans &amp; receivables between entities under common control</a:t>
          </a:r>
        </a:p>
      </dgm:t>
    </dgm:pt>
    <dgm:pt modelId="{DA403803-F0C3-4AA0-9F06-705FCF4A67C1}" type="parTrans" cxnId="{F0B6CF2D-3CD4-4222-98C6-2CB080F9075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3CD3BF-195C-4044-861F-586D9A456496}" type="sibTrans" cxnId="{F0B6CF2D-3CD4-4222-98C6-2CB080F9075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56C070-56BB-4E46-9D6F-E463E10619A3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Receivables arising from operating leases</a:t>
          </a:r>
        </a:p>
      </dgm:t>
    </dgm:pt>
    <dgm:pt modelId="{B741B982-FE4A-45E6-92C3-C284C2C071D9}" type="parTrans" cxnId="{9CE36952-445A-4D0B-8CE0-D8E17065A10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559DB2-74AC-4CE6-B28C-C5F0B38B25C1}" type="sibTrans" cxnId="{9CE36952-445A-4D0B-8CE0-D8E17065A10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F11CB3-149D-4016-BAED-F2E0571846F7}">
      <dgm:prSet/>
      <dgm:spPr/>
      <dgm:t>
        <a:bodyPr/>
        <a:lstStyle/>
        <a:p>
          <a:r>
            <a:rPr lang="en-US" b="0" i="0">
              <a:latin typeface="Arial" panose="020B0604020202020204" pitchFamily="34" charset="0"/>
              <a:cs typeface="Arial" panose="020B0604020202020204" pitchFamily="34" charset="0"/>
            </a:rPr>
            <a:t>Promises to give (pledges receivable) of a not-for-profit entity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5A2CFB-A94E-4221-A8AE-BF01EA0876BD}" type="parTrans" cxnId="{047A8BA4-D397-42B2-891A-5467FECD632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9CFA12-AB1D-49F8-950E-104210BD045A}" type="sibTrans" cxnId="{047A8BA4-D397-42B2-891A-5467FECD632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4F4885-650B-4C63-AC89-1D2830ECC2A4}" type="pres">
      <dgm:prSet presAssocID="{81E141F1-EE10-436B-A15C-793257253134}" presName="diagram" presStyleCnt="0">
        <dgm:presLayoutVars>
          <dgm:dir/>
          <dgm:resizeHandles val="exact"/>
        </dgm:presLayoutVars>
      </dgm:prSet>
      <dgm:spPr/>
    </dgm:pt>
    <dgm:pt modelId="{75E5AAE4-FE72-4583-AAFD-CE4D46C6BF7D}" type="pres">
      <dgm:prSet presAssocID="{E3AAFD75-FB58-4E49-81E0-55938A6C16E7}" presName="node" presStyleLbl="node1" presStyleIdx="0" presStyleCnt="7">
        <dgm:presLayoutVars>
          <dgm:bulletEnabled val="1"/>
        </dgm:presLayoutVars>
      </dgm:prSet>
      <dgm:spPr/>
    </dgm:pt>
    <dgm:pt modelId="{8C8A1CFA-67B8-4E20-8BC3-C41AF6D39AF8}" type="pres">
      <dgm:prSet presAssocID="{6ED0900D-BAEC-47DB-9981-B3160A3E5EC9}" presName="sibTrans" presStyleCnt="0"/>
      <dgm:spPr/>
    </dgm:pt>
    <dgm:pt modelId="{B205C639-1F12-4835-B29C-785F7EA7F9C9}" type="pres">
      <dgm:prSet presAssocID="{22878280-5DD5-414D-97E2-424497CF15E5}" presName="node" presStyleLbl="node1" presStyleIdx="1" presStyleCnt="7">
        <dgm:presLayoutVars>
          <dgm:bulletEnabled val="1"/>
        </dgm:presLayoutVars>
      </dgm:prSet>
      <dgm:spPr/>
    </dgm:pt>
    <dgm:pt modelId="{8936E17C-526E-4BB3-A1A8-91C367EC79EE}" type="pres">
      <dgm:prSet presAssocID="{6A32B417-0355-4F47-B6BD-435C1D6E7A8B}" presName="sibTrans" presStyleCnt="0"/>
      <dgm:spPr/>
    </dgm:pt>
    <dgm:pt modelId="{4FE8FD43-A9F5-4A8E-9952-19D0D56B4133}" type="pres">
      <dgm:prSet presAssocID="{FCAB1B29-F85A-4147-A508-995A56A8BE03}" presName="node" presStyleLbl="node1" presStyleIdx="2" presStyleCnt="7">
        <dgm:presLayoutVars>
          <dgm:bulletEnabled val="1"/>
        </dgm:presLayoutVars>
      </dgm:prSet>
      <dgm:spPr/>
    </dgm:pt>
    <dgm:pt modelId="{5F4B3762-0ED4-414F-BA6F-0B5D43BB87E0}" type="pres">
      <dgm:prSet presAssocID="{AFEAF4FE-3947-4601-98CF-3A8D7F4A040B}" presName="sibTrans" presStyleCnt="0"/>
      <dgm:spPr/>
    </dgm:pt>
    <dgm:pt modelId="{9E37C885-C687-45BD-9A9A-5F4967CC70A4}" type="pres">
      <dgm:prSet presAssocID="{AC0CA774-3AD4-4AE5-AE6A-8FFAE156A470}" presName="node" presStyleLbl="node1" presStyleIdx="3" presStyleCnt="7">
        <dgm:presLayoutVars>
          <dgm:bulletEnabled val="1"/>
        </dgm:presLayoutVars>
      </dgm:prSet>
      <dgm:spPr/>
    </dgm:pt>
    <dgm:pt modelId="{0AC3E0F5-11DF-4F3B-B266-735EE838C6AD}" type="pres">
      <dgm:prSet presAssocID="{F34EF6A5-2705-4CEA-8BE9-C00CF9AE5341}" presName="sibTrans" presStyleCnt="0"/>
      <dgm:spPr/>
    </dgm:pt>
    <dgm:pt modelId="{222153C2-D27B-4967-8C85-E60D7A7F1B7F}" type="pres">
      <dgm:prSet presAssocID="{8EB92226-B02D-4321-8B5D-6D8A7B6D5714}" presName="node" presStyleLbl="node1" presStyleIdx="4" presStyleCnt="7">
        <dgm:presLayoutVars>
          <dgm:bulletEnabled val="1"/>
        </dgm:presLayoutVars>
      </dgm:prSet>
      <dgm:spPr/>
    </dgm:pt>
    <dgm:pt modelId="{6832639F-E452-4C53-AE2C-92CA5E6AB58C}" type="pres">
      <dgm:prSet presAssocID="{433CD3BF-195C-4044-861F-586D9A456496}" presName="sibTrans" presStyleCnt="0"/>
      <dgm:spPr/>
    </dgm:pt>
    <dgm:pt modelId="{42E8D43C-74DF-408E-9FEE-6D8D421289BA}" type="pres">
      <dgm:prSet presAssocID="{2E56C070-56BB-4E46-9D6F-E463E10619A3}" presName="node" presStyleLbl="node1" presStyleIdx="5" presStyleCnt="7">
        <dgm:presLayoutVars>
          <dgm:bulletEnabled val="1"/>
        </dgm:presLayoutVars>
      </dgm:prSet>
      <dgm:spPr/>
    </dgm:pt>
    <dgm:pt modelId="{EC584538-19F3-405F-82C3-398950FECCE1}" type="pres">
      <dgm:prSet presAssocID="{B2559DB2-74AC-4CE6-B28C-C5F0B38B25C1}" presName="sibTrans" presStyleCnt="0"/>
      <dgm:spPr/>
    </dgm:pt>
    <dgm:pt modelId="{37C0E49B-8380-4934-8520-8BA248F6399C}" type="pres">
      <dgm:prSet presAssocID="{3EF11CB3-149D-4016-BAED-F2E0571846F7}" presName="node" presStyleLbl="node1" presStyleIdx="6" presStyleCnt="7">
        <dgm:presLayoutVars>
          <dgm:bulletEnabled val="1"/>
        </dgm:presLayoutVars>
      </dgm:prSet>
      <dgm:spPr/>
    </dgm:pt>
  </dgm:ptLst>
  <dgm:cxnLst>
    <dgm:cxn modelId="{8891D101-AD46-47BB-8C73-1AA56A4C3A1D}" type="presOf" srcId="{2E56C070-56BB-4E46-9D6F-E463E10619A3}" destId="{42E8D43C-74DF-408E-9FEE-6D8D421289BA}" srcOrd="0" destOrd="0" presId="urn:microsoft.com/office/officeart/2005/8/layout/default"/>
    <dgm:cxn modelId="{E83AA311-234C-424B-B3E2-B1A606A946FA}" type="presOf" srcId="{3EF11CB3-149D-4016-BAED-F2E0571846F7}" destId="{37C0E49B-8380-4934-8520-8BA248F6399C}" srcOrd="0" destOrd="0" presId="urn:microsoft.com/office/officeart/2005/8/layout/default"/>
    <dgm:cxn modelId="{6F1DA529-E626-4A73-A039-CF8D4F9736AD}" type="presOf" srcId="{E3AAFD75-FB58-4E49-81E0-55938A6C16E7}" destId="{75E5AAE4-FE72-4583-AAFD-CE4D46C6BF7D}" srcOrd="0" destOrd="0" presId="urn:microsoft.com/office/officeart/2005/8/layout/default"/>
    <dgm:cxn modelId="{F0B6CF2D-3CD4-4222-98C6-2CB080F90752}" srcId="{81E141F1-EE10-436B-A15C-793257253134}" destId="{8EB92226-B02D-4321-8B5D-6D8A7B6D5714}" srcOrd="4" destOrd="0" parTransId="{DA403803-F0C3-4AA0-9F06-705FCF4A67C1}" sibTransId="{433CD3BF-195C-4044-861F-586D9A456496}"/>
    <dgm:cxn modelId="{4AF53B32-9A46-48B0-BD26-07A4E4E0ADE1}" srcId="{81E141F1-EE10-436B-A15C-793257253134}" destId="{AC0CA774-3AD4-4AE5-AE6A-8FFAE156A470}" srcOrd="3" destOrd="0" parTransId="{D2E496F8-91FF-44FC-B5FC-831AEAA4F3CF}" sibTransId="{F34EF6A5-2705-4CEA-8BE9-C00CF9AE5341}"/>
    <dgm:cxn modelId="{A24C043B-E7B4-4BB9-8BCD-4E59B3240C18}" type="presOf" srcId="{8EB92226-B02D-4321-8B5D-6D8A7B6D5714}" destId="{222153C2-D27B-4967-8C85-E60D7A7F1B7F}" srcOrd="0" destOrd="0" presId="urn:microsoft.com/office/officeart/2005/8/layout/default"/>
    <dgm:cxn modelId="{CF9BF369-E876-428C-9F11-7E7A78758868}" srcId="{81E141F1-EE10-436B-A15C-793257253134}" destId="{FCAB1B29-F85A-4147-A508-995A56A8BE03}" srcOrd="2" destOrd="0" parTransId="{337ED350-9B75-4671-A4A1-28BC8FCDAE05}" sibTransId="{AFEAF4FE-3947-4601-98CF-3A8D7F4A040B}"/>
    <dgm:cxn modelId="{13EAD74F-CC77-4AC2-A6A5-A494E5FE9DC7}" type="presOf" srcId="{AC0CA774-3AD4-4AE5-AE6A-8FFAE156A470}" destId="{9E37C885-C687-45BD-9A9A-5F4967CC70A4}" srcOrd="0" destOrd="0" presId="urn:microsoft.com/office/officeart/2005/8/layout/default"/>
    <dgm:cxn modelId="{9CE36952-445A-4D0B-8CE0-D8E17065A10D}" srcId="{81E141F1-EE10-436B-A15C-793257253134}" destId="{2E56C070-56BB-4E46-9D6F-E463E10619A3}" srcOrd="5" destOrd="0" parTransId="{B741B982-FE4A-45E6-92C3-C284C2C071D9}" sibTransId="{B2559DB2-74AC-4CE6-B28C-C5F0B38B25C1}"/>
    <dgm:cxn modelId="{74110C83-EE72-49BC-90FC-2903E66A8B82}" type="presOf" srcId="{22878280-5DD5-414D-97E2-424497CF15E5}" destId="{B205C639-1F12-4835-B29C-785F7EA7F9C9}" srcOrd="0" destOrd="0" presId="urn:microsoft.com/office/officeart/2005/8/layout/default"/>
    <dgm:cxn modelId="{047A8BA4-D397-42B2-891A-5467FECD6326}" srcId="{81E141F1-EE10-436B-A15C-793257253134}" destId="{3EF11CB3-149D-4016-BAED-F2E0571846F7}" srcOrd="6" destOrd="0" parTransId="{DD5A2CFB-A94E-4221-A8AE-BF01EA0876BD}" sibTransId="{159CFA12-AB1D-49F8-950E-104210BD045A}"/>
    <dgm:cxn modelId="{36F237CD-4304-40B3-AE3D-BBA7EF7613DC}" srcId="{81E141F1-EE10-436B-A15C-793257253134}" destId="{E3AAFD75-FB58-4E49-81E0-55938A6C16E7}" srcOrd="0" destOrd="0" parTransId="{20ACB769-05C5-44CD-B44E-854B351B5D23}" sibTransId="{6ED0900D-BAEC-47DB-9981-B3160A3E5EC9}"/>
    <dgm:cxn modelId="{532983E3-EB15-4B70-8B63-1D60B7608C70}" type="presOf" srcId="{81E141F1-EE10-436B-A15C-793257253134}" destId="{C14F4885-650B-4C63-AC89-1D2830ECC2A4}" srcOrd="0" destOrd="0" presId="urn:microsoft.com/office/officeart/2005/8/layout/default"/>
    <dgm:cxn modelId="{7A01B9EA-C3A1-4D1D-BB0A-CAEBF8CE9086}" type="presOf" srcId="{FCAB1B29-F85A-4147-A508-995A56A8BE03}" destId="{4FE8FD43-A9F5-4A8E-9952-19D0D56B4133}" srcOrd="0" destOrd="0" presId="urn:microsoft.com/office/officeart/2005/8/layout/default"/>
    <dgm:cxn modelId="{7127C6EB-7765-447D-AA34-3909ED5AEA8F}" srcId="{81E141F1-EE10-436B-A15C-793257253134}" destId="{22878280-5DD5-414D-97E2-424497CF15E5}" srcOrd="1" destOrd="0" parTransId="{102F37D9-A93D-4AE5-A2AB-D3912847601F}" sibTransId="{6A32B417-0355-4F47-B6BD-435C1D6E7A8B}"/>
    <dgm:cxn modelId="{11031083-8DE3-4DCE-ADBF-A14C6795447F}" type="presParOf" srcId="{C14F4885-650B-4C63-AC89-1D2830ECC2A4}" destId="{75E5AAE4-FE72-4583-AAFD-CE4D46C6BF7D}" srcOrd="0" destOrd="0" presId="urn:microsoft.com/office/officeart/2005/8/layout/default"/>
    <dgm:cxn modelId="{6E69FA57-9749-48E6-B15B-38B519BA54F9}" type="presParOf" srcId="{C14F4885-650B-4C63-AC89-1D2830ECC2A4}" destId="{8C8A1CFA-67B8-4E20-8BC3-C41AF6D39AF8}" srcOrd="1" destOrd="0" presId="urn:microsoft.com/office/officeart/2005/8/layout/default"/>
    <dgm:cxn modelId="{A915DA29-3E92-4E4B-8DF3-5212D0D49E63}" type="presParOf" srcId="{C14F4885-650B-4C63-AC89-1D2830ECC2A4}" destId="{B205C639-1F12-4835-B29C-785F7EA7F9C9}" srcOrd="2" destOrd="0" presId="urn:microsoft.com/office/officeart/2005/8/layout/default"/>
    <dgm:cxn modelId="{475A8EB6-F3FC-42CD-9376-EC115FC487F0}" type="presParOf" srcId="{C14F4885-650B-4C63-AC89-1D2830ECC2A4}" destId="{8936E17C-526E-4BB3-A1A8-91C367EC79EE}" srcOrd="3" destOrd="0" presId="urn:microsoft.com/office/officeart/2005/8/layout/default"/>
    <dgm:cxn modelId="{A6518FE7-1320-4692-BCC2-D7CC1D98F0CF}" type="presParOf" srcId="{C14F4885-650B-4C63-AC89-1D2830ECC2A4}" destId="{4FE8FD43-A9F5-4A8E-9952-19D0D56B4133}" srcOrd="4" destOrd="0" presId="urn:microsoft.com/office/officeart/2005/8/layout/default"/>
    <dgm:cxn modelId="{6C279438-F7EA-4F10-8C4A-D918A93E186C}" type="presParOf" srcId="{C14F4885-650B-4C63-AC89-1D2830ECC2A4}" destId="{5F4B3762-0ED4-414F-BA6F-0B5D43BB87E0}" srcOrd="5" destOrd="0" presId="urn:microsoft.com/office/officeart/2005/8/layout/default"/>
    <dgm:cxn modelId="{1859CC18-F01C-4CD9-B05A-3E805D7492AF}" type="presParOf" srcId="{C14F4885-650B-4C63-AC89-1D2830ECC2A4}" destId="{9E37C885-C687-45BD-9A9A-5F4967CC70A4}" srcOrd="6" destOrd="0" presId="urn:microsoft.com/office/officeart/2005/8/layout/default"/>
    <dgm:cxn modelId="{E3D47503-D979-4369-B332-86750F3A23F6}" type="presParOf" srcId="{C14F4885-650B-4C63-AC89-1D2830ECC2A4}" destId="{0AC3E0F5-11DF-4F3B-B266-735EE838C6AD}" srcOrd="7" destOrd="0" presId="urn:microsoft.com/office/officeart/2005/8/layout/default"/>
    <dgm:cxn modelId="{CF4EA74E-112A-4A87-8662-278128927667}" type="presParOf" srcId="{C14F4885-650B-4C63-AC89-1D2830ECC2A4}" destId="{222153C2-D27B-4967-8C85-E60D7A7F1B7F}" srcOrd="8" destOrd="0" presId="urn:microsoft.com/office/officeart/2005/8/layout/default"/>
    <dgm:cxn modelId="{9D3DDEA8-D3D1-4258-A48D-7E3549EBF4DB}" type="presParOf" srcId="{C14F4885-650B-4C63-AC89-1D2830ECC2A4}" destId="{6832639F-E452-4C53-AE2C-92CA5E6AB58C}" srcOrd="9" destOrd="0" presId="urn:microsoft.com/office/officeart/2005/8/layout/default"/>
    <dgm:cxn modelId="{F7D64F8A-568E-4956-AA9C-3ED56BA4FD58}" type="presParOf" srcId="{C14F4885-650B-4C63-AC89-1D2830ECC2A4}" destId="{42E8D43C-74DF-408E-9FEE-6D8D421289BA}" srcOrd="10" destOrd="0" presId="urn:microsoft.com/office/officeart/2005/8/layout/default"/>
    <dgm:cxn modelId="{5A78BB4D-42A6-4831-8C73-DE6DCD628FF2}" type="presParOf" srcId="{C14F4885-650B-4C63-AC89-1D2830ECC2A4}" destId="{EC584538-19F3-405F-82C3-398950FECCE1}" srcOrd="11" destOrd="0" presId="urn:microsoft.com/office/officeart/2005/8/layout/default"/>
    <dgm:cxn modelId="{C1AA8512-D9E6-4B8C-A204-F8E7EC397464}" type="presParOf" srcId="{C14F4885-650B-4C63-AC89-1D2830ECC2A4}" destId="{37C0E49B-8380-4934-8520-8BA248F6399C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FF07B9-9740-4A12-A9C2-5AFB1F2C29B2}">
      <dsp:nvSpPr>
        <dsp:cNvPr id="0" name=""/>
        <dsp:cNvSpPr/>
      </dsp:nvSpPr>
      <dsp:spPr>
        <a:xfrm>
          <a:off x="-4717535" y="-723137"/>
          <a:ext cx="5619168" cy="5619168"/>
        </a:xfrm>
        <a:prstGeom prst="blockArc">
          <a:avLst>
            <a:gd name="adj1" fmla="val 18900000"/>
            <a:gd name="adj2" fmla="val 2700000"/>
            <a:gd name="adj3" fmla="val 384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11C1EB-1389-41F4-B6E1-F0878AC6252C}">
      <dsp:nvSpPr>
        <dsp:cNvPr id="0" name=""/>
        <dsp:cNvSpPr/>
      </dsp:nvSpPr>
      <dsp:spPr>
        <a:xfrm>
          <a:off x="472216" y="320812"/>
          <a:ext cx="10992317" cy="6419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9554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latin typeface="Arial" panose="020B0604020202020204" pitchFamily="34" charset="0"/>
              <a:cs typeface="Arial" panose="020B0604020202020204" pitchFamily="34" charset="0"/>
            </a:rPr>
            <a:t>Expected changes to the economy</a:t>
          </a:r>
        </a:p>
      </dsp:txBody>
      <dsp:txXfrm>
        <a:off x="472216" y="320812"/>
        <a:ext cx="10992317" cy="641957"/>
      </dsp:txXfrm>
    </dsp:sp>
    <dsp:sp modelId="{D9E9C745-CCE1-4B3C-BED4-1A5DE9159BD4}">
      <dsp:nvSpPr>
        <dsp:cNvPr id="0" name=""/>
        <dsp:cNvSpPr/>
      </dsp:nvSpPr>
      <dsp:spPr>
        <a:xfrm>
          <a:off x="70992" y="240567"/>
          <a:ext cx="802447" cy="8024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A02799-4CB9-439F-99B4-FFE3DF9E26A5}">
      <dsp:nvSpPr>
        <dsp:cNvPr id="0" name=""/>
        <dsp:cNvSpPr/>
      </dsp:nvSpPr>
      <dsp:spPr>
        <a:xfrm>
          <a:off x="840265" y="1283915"/>
          <a:ext cx="10624268" cy="641957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9554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>
              <a:latin typeface="Arial" panose="020B0604020202020204" pitchFamily="34" charset="0"/>
              <a:cs typeface="Arial" panose="020B0604020202020204" pitchFamily="34" charset="0"/>
            </a:rPr>
            <a:t>Expected changes in unemployment rates</a:t>
          </a:r>
        </a:p>
      </dsp:txBody>
      <dsp:txXfrm>
        <a:off x="840265" y="1283915"/>
        <a:ext cx="10624268" cy="641957"/>
      </dsp:txXfrm>
    </dsp:sp>
    <dsp:sp modelId="{711B1A45-DF5C-4CC5-8264-8C942D03EB74}">
      <dsp:nvSpPr>
        <dsp:cNvPr id="0" name=""/>
        <dsp:cNvSpPr/>
      </dsp:nvSpPr>
      <dsp:spPr>
        <a:xfrm>
          <a:off x="439041" y="1203670"/>
          <a:ext cx="802447" cy="8024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08E29C-A2C9-4D81-A507-E38B89432B06}">
      <dsp:nvSpPr>
        <dsp:cNvPr id="0" name=""/>
        <dsp:cNvSpPr/>
      </dsp:nvSpPr>
      <dsp:spPr>
        <a:xfrm>
          <a:off x="840265" y="2247019"/>
          <a:ext cx="10624268" cy="641957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9554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>
              <a:latin typeface="Arial" panose="020B0604020202020204" pitchFamily="34" charset="0"/>
              <a:cs typeface="Arial" panose="020B0604020202020204" pitchFamily="34" charset="0"/>
            </a:rPr>
            <a:t>Expected changes in the industry</a:t>
          </a:r>
        </a:p>
      </dsp:txBody>
      <dsp:txXfrm>
        <a:off x="840265" y="2247019"/>
        <a:ext cx="10624268" cy="641957"/>
      </dsp:txXfrm>
    </dsp:sp>
    <dsp:sp modelId="{1CECD412-C232-45D9-A449-F6CDB58B4998}">
      <dsp:nvSpPr>
        <dsp:cNvPr id="0" name=""/>
        <dsp:cNvSpPr/>
      </dsp:nvSpPr>
      <dsp:spPr>
        <a:xfrm>
          <a:off x="439041" y="2166774"/>
          <a:ext cx="802447" cy="8024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0962B-9136-43DE-8450-6D8B30AFC618}">
      <dsp:nvSpPr>
        <dsp:cNvPr id="0" name=""/>
        <dsp:cNvSpPr/>
      </dsp:nvSpPr>
      <dsp:spPr>
        <a:xfrm>
          <a:off x="472216" y="3210123"/>
          <a:ext cx="10992317" cy="641957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9554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>
              <a:latin typeface="Arial" panose="020B0604020202020204" pitchFamily="34" charset="0"/>
              <a:cs typeface="Arial" panose="020B0604020202020204" pitchFamily="34" charset="0"/>
            </a:rPr>
            <a:t>Expected changes in GDP</a:t>
          </a:r>
        </a:p>
      </dsp:txBody>
      <dsp:txXfrm>
        <a:off x="472216" y="3210123"/>
        <a:ext cx="10992317" cy="641957"/>
      </dsp:txXfrm>
    </dsp:sp>
    <dsp:sp modelId="{0481B756-432A-491A-AA1E-11B5810F3063}">
      <dsp:nvSpPr>
        <dsp:cNvPr id="0" name=""/>
        <dsp:cNvSpPr/>
      </dsp:nvSpPr>
      <dsp:spPr>
        <a:xfrm>
          <a:off x="70992" y="3129878"/>
          <a:ext cx="802447" cy="8024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D4990F-C9F9-447D-B958-861D8E2A6A67}">
      <dsp:nvSpPr>
        <dsp:cNvPr id="0" name=""/>
        <dsp:cNvSpPr/>
      </dsp:nvSpPr>
      <dsp:spPr>
        <a:xfrm>
          <a:off x="3291" y="694843"/>
          <a:ext cx="2611567" cy="156694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Loans held for investment </a:t>
          </a:r>
        </a:p>
      </dsp:txBody>
      <dsp:txXfrm>
        <a:off x="3291" y="694843"/>
        <a:ext cx="2611567" cy="1566940"/>
      </dsp:txXfrm>
    </dsp:sp>
    <dsp:sp modelId="{EF33BBF9-FF3B-445D-AEF2-FB83C8CA6794}">
      <dsp:nvSpPr>
        <dsp:cNvPr id="0" name=""/>
        <dsp:cNvSpPr/>
      </dsp:nvSpPr>
      <dsp:spPr>
        <a:xfrm>
          <a:off x="2876016" y="694843"/>
          <a:ext cx="2611567" cy="1566940"/>
        </a:xfrm>
        <a:prstGeom prst="rect">
          <a:avLst/>
        </a:prstGeom>
        <a:solidFill>
          <a:schemeClr val="accent3">
            <a:hueOff val="387228"/>
            <a:satOff val="14286"/>
            <a:lumOff val="-21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Held-to-maturity debt securities</a:t>
          </a:r>
        </a:p>
      </dsp:txBody>
      <dsp:txXfrm>
        <a:off x="2876016" y="694843"/>
        <a:ext cx="2611567" cy="1566940"/>
      </dsp:txXfrm>
    </dsp:sp>
    <dsp:sp modelId="{73B3DAF1-E3A4-4650-BF8D-0E336204351B}">
      <dsp:nvSpPr>
        <dsp:cNvPr id="0" name=""/>
        <dsp:cNvSpPr/>
      </dsp:nvSpPr>
      <dsp:spPr>
        <a:xfrm>
          <a:off x="5748740" y="694843"/>
          <a:ext cx="2611567" cy="1566940"/>
        </a:xfrm>
        <a:prstGeom prst="rect">
          <a:avLst/>
        </a:prstGeom>
        <a:solidFill>
          <a:schemeClr val="accent3">
            <a:hueOff val="774457"/>
            <a:satOff val="28571"/>
            <a:lumOff val="-42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Trade receivables</a:t>
          </a:r>
        </a:p>
      </dsp:txBody>
      <dsp:txXfrm>
        <a:off x="5748740" y="694843"/>
        <a:ext cx="2611567" cy="1566940"/>
      </dsp:txXfrm>
    </dsp:sp>
    <dsp:sp modelId="{40766838-09BF-4648-833F-D95134B823D0}">
      <dsp:nvSpPr>
        <dsp:cNvPr id="0" name=""/>
        <dsp:cNvSpPr/>
      </dsp:nvSpPr>
      <dsp:spPr>
        <a:xfrm>
          <a:off x="8621465" y="694843"/>
          <a:ext cx="2611567" cy="1566940"/>
        </a:xfrm>
        <a:prstGeom prst="rect">
          <a:avLst/>
        </a:prstGeom>
        <a:solidFill>
          <a:schemeClr val="accent3">
            <a:hueOff val="1161685"/>
            <a:satOff val="42857"/>
            <a:lumOff val="-63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Sales-type leases</a:t>
          </a:r>
        </a:p>
      </dsp:txBody>
      <dsp:txXfrm>
        <a:off x="8621465" y="694843"/>
        <a:ext cx="2611567" cy="1566940"/>
      </dsp:txXfrm>
    </dsp:sp>
    <dsp:sp modelId="{49531A34-16A6-4E2B-B7DB-FDAD37B64A32}">
      <dsp:nvSpPr>
        <dsp:cNvPr id="0" name=""/>
        <dsp:cNvSpPr/>
      </dsp:nvSpPr>
      <dsp:spPr>
        <a:xfrm>
          <a:off x="3291" y="2522940"/>
          <a:ext cx="2611567" cy="1566940"/>
        </a:xfrm>
        <a:prstGeom prst="rect">
          <a:avLst/>
        </a:prstGeom>
        <a:solidFill>
          <a:schemeClr val="accent3">
            <a:hueOff val="1548914"/>
            <a:satOff val="57143"/>
            <a:lumOff val="-84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Direct financing leases</a:t>
          </a:r>
        </a:p>
      </dsp:txBody>
      <dsp:txXfrm>
        <a:off x="3291" y="2522940"/>
        <a:ext cx="2611567" cy="1566940"/>
      </dsp:txXfrm>
    </dsp:sp>
    <dsp:sp modelId="{79703798-22FD-4C42-8583-A837A0FE03DB}">
      <dsp:nvSpPr>
        <dsp:cNvPr id="0" name=""/>
        <dsp:cNvSpPr/>
      </dsp:nvSpPr>
      <dsp:spPr>
        <a:xfrm>
          <a:off x="2876016" y="2522940"/>
          <a:ext cx="2611567" cy="1566940"/>
        </a:xfrm>
        <a:prstGeom prst="rect">
          <a:avLst/>
        </a:prstGeom>
        <a:solidFill>
          <a:schemeClr val="accent3">
            <a:hueOff val="1936142"/>
            <a:satOff val="71429"/>
            <a:lumOff val="-105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Reinsurance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recoverables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76016" y="2522940"/>
        <a:ext cx="2611567" cy="1566940"/>
      </dsp:txXfrm>
    </dsp:sp>
    <dsp:sp modelId="{BDC2011D-A105-4FF7-9A7D-13C0407A36F3}">
      <dsp:nvSpPr>
        <dsp:cNvPr id="0" name=""/>
        <dsp:cNvSpPr/>
      </dsp:nvSpPr>
      <dsp:spPr>
        <a:xfrm>
          <a:off x="5748740" y="2522940"/>
          <a:ext cx="2611567" cy="1566940"/>
        </a:xfrm>
        <a:prstGeom prst="rect">
          <a:avLst/>
        </a:prstGeom>
        <a:solidFill>
          <a:schemeClr val="accent3">
            <a:hueOff val="2323371"/>
            <a:satOff val="85714"/>
            <a:lumOff val="-126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Off-balance sheet credit exposures</a:t>
          </a:r>
        </a:p>
      </dsp:txBody>
      <dsp:txXfrm>
        <a:off x="5748740" y="2522940"/>
        <a:ext cx="2611567" cy="1566940"/>
      </dsp:txXfrm>
    </dsp:sp>
    <dsp:sp modelId="{01987013-0C5A-4525-BDE8-BB4DD0B69724}">
      <dsp:nvSpPr>
        <dsp:cNvPr id="0" name=""/>
        <dsp:cNvSpPr/>
      </dsp:nvSpPr>
      <dsp:spPr>
        <a:xfrm>
          <a:off x="8621465" y="2522940"/>
          <a:ext cx="2611567" cy="1566940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Anything where there is a contractual right to receive cash (that is not explicitly excluded)</a:t>
          </a:r>
        </a:p>
      </dsp:txBody>
      <dsp:txXfrm>
        <a:off x="8621465" y="2522940"/>
        <a:ext cx="2611567" cy="15669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E5AAE4-FE72-4583-AAFD-CE4D46C6BF7D}">
      <dsp:nvSpPr>
        <dsp:cNvPr id="0" name=""/>
        <dsp:cNvSpPr/>
      </dsp:nvSpPr>
      <dsp:spPr>
        <a:xfrm>
          <a:off x="3291" y="694843"/>
          <a:ext cx="2611567" cy="15669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Financial assets measured at fair value through net income</a:t>
          </a:r>
        </a:p>
      </dsp:txBody>
      <dsp:txXfrm>
        <a:off x="3291" y="694843"/>
        <a:ext cx="2611567" cy="1566940"/>
      </dsp:txXfrm>
    </dsp:sp>
    <dsp:sp modelId="{B205C639-1F12-4835-B29C-785F7EA7F9C9}">
      <dsp:nvSpPr>
        <dsp:cNvPr id="0" name=""/>
        <dsp:cNvSpPr/>
      </dsp:nvSpPr>
      <dsp:spPr>
        <a:xfrm>
          <a:off x="2876016" y="694843"/>
          <a:ext cx="2611567" cy="1566940"/>
        </a:xfrm>
        <a:prstGeom prst="rect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Available for sale (AFS) debt securities – included in this document as credit losses for AFS debt securities are addressed in ASC Topic 326-30</a:t>
          </a:r>
        </a:p>
      </dsp:txBody>
      <dsp:txXfrm>
        <a:off x="2876016" y="694843"/>
        <a:ext cx="2611567" cy="1566940"/>
      </dsp:txXfrm>
    </dsp:sp>
    <dsp:sp modelId="{4FE8FD43-A9F5-4A8E-9952-19D0D56B4133}">
      <dsp:nvSpPr>
        <dsp:cNvPr id="0" name=""/>
        <dsp:cNvSpPr/>
      </dsp:nvSpPr>
      <dsp:spPr>
        <a:xfrm>
          <a:off x="5748740" y="694843"/>
          <a:ext cx="2611567" cy="1566940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Arial" panose="020B0604020202020204" pitchFamily="34" charset="0"/>
              <a:cs typeface="Arial" panose="020B0604020202020204" pitchFamily="34" charset="0"/>
            </a:rPr>
            <a:t>Loans made to participants by defined contribution employee benefit plans</a:t>
          </a:r>
        </a:p>
      </dsp:txBody>
      <dsp:txXfrm>
        <a:off x="5748740" y="694843"/>
        <a:ext cx="2611567" cy="1566940"/>
      </dsp:txXfrm>
    </dsp:sp>
    <dsp:sp modelId="{9E37C885-C687-45BD-9A9A-5F4967CC70A4}">
      <dsp:nvSpPr>
        <dsp:cNvPr id="0" name=""/>
        <dsp:cNvSpPr/>
      </dsp:nvSpPr>
      <dsp:spPr>
        <a:xfrm>
          <a:off x="8621465" y="694843"/>
          <a:ext cx="2611567" cy="1566940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Arial" panose="020B0604020202020204" pitchFamily="34" charset="0"/>
              <a:cs typeface="Arial" panose="020B0604020202020204" pitchFamily="34" charset="0"/>
            </a:rPr>
            <a:t>Policy loan receivables of an insurance entity</a:t>
          </a:r>
        </a:p>
      </dsp:txBody>
      <dsp:txXfrm>
        <a:off x="8621465" y="694843"/>
        <a:ext cx="2611567" cy="1566940"/>
      </dsp:txXfrm>
    </dsp:sp>
    <dsp:sp modelId="{222153C2-D27B-4967-8C85-E60D7A7F1B7F}">
      <dsp:nvSpPr>
        <dsp:cNvPr id="0" name=""/>
        <dsp:cNvSpPr/>
      </dsp:nvSpPr>
      <dsp:spPr>
        <a:xfrm>
          <a:off x="1439654" y="2522940"/>
          <a:ext cx="2611567" cy="1566940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Loans &amp; receivables between entities under common control</a:t>
          </a:r>
        </a:p>
      </dsp:txBody>
      <dsp:txXfrm>
        <a:off x="1439654" y="2522940"/>
        <a:ext cx="2611567" cy="1566940"/>
      </dsp:txXfrm>
    </dsp:sp>
    <dsp:sp modelId="{42E8D43C-74DF-408E-9FEE-6D8D421289BA}">
      <dsp:nvSpPr>
        <dsp:cNvPr id="0" name=""/>
        <dsp:cNvSpPr/>
      </dsp:nvSpPr>
      <dsp:spPr>
        <a:xfrm>
          <a:off x="4312378" y="2522940"/>
          <a:ext cx="2611567" cy="1566940"/>
        </a:xfrm>
        <a:prstGeom prst="rect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Arial" panose="020B0604020202020204" pitchFamily="34" charset="0"/>
              <a:cs typeface="Arial" panose="020B0604020202020204" pitchFamily="34" charset="0"/>
            </a:rPr>
            <a:t>Receivables arising from operating leases</a:t>
          </a:r>
        </a:p>
      </dsp:txBody>
      <dsp:txXfrm>
        <a:off x="4312378" y="2522940"/>
        <a:ext cx="2611567" cy="1566940"/>
      </dsp:txXfrm>
    </dsp:sp>
    <dsp:sp modelId="{37C0E49B-8380-4934-8520-8BA248F6399C}">
      <dsp:nvSpPr>
        <dsp:cNvPr id="0" name=""/>
        <dsp:cNvSpPr/>
      </dsp:nvSpPr>
      <dsp:spPr>
        <a:xfrm>
          <a:off x="7185103" y="2522940"/>
          <a:ext cx="2611567" cy="1566940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>
              <a:latin typeface="Arial" panose="020B0604020202020204" pitchFamily="34" charset="0"/>
              <a:cs typeface="Arial" panose="020B0604020202020204" pitchFamily="34" charset="0"/>
            </a:rPr>
            <a:t>Promises to give (pledges receivable) of a not-for-profit entity</a:t>
          </a:r>
          <a:endParaRPr lang="en-US" sz="17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85103" y="2522940"/>
        <a:ext cx="2611567" cy="15669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7ED1CD96-0FAA-42AD-8760-4C4F48EA8BD1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EA127591-DBB9-45B4-9091-E724E8EB46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626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916">
              <a:defRPr/>
            </a:pPr>
            <a:fld id="{13032AF0-3163-EB4F-955D-EE0F78E14B05}" type="slidenum">
              <a:rPr lang="en-US" kern="0">
                <a:solidFill>
                  <a:sysClr val="windowText" lastClr="000000"/>
                </a:solidFill>
              </a:rPr>
              <a:pPr defTabSz="924916">
                <a:defRPr/>
              </a:pPr>
              <a:t>2</a:t>
            </a:fld>
            <a:endParaRPr lang="en-US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81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32500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D1FAE-B864-4EF7-9A8E-3653C95FE81E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781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32500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D1FAE-B864-4EF7-9A8E-3653C95FE81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352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43B4B-4907-5C40-80D6-55B34FAF3AD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099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32500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D1FAE-B864-4EF7-9A8E-3653C95FE81E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1354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32500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D1FAE-B864-4EF7-9A8E-3653C95FE81E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134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916">
              <a:defRPr/>
            </a:pPr>
            <a:fld id="{13032AF0-3163-EB4F-955D-EE0F78E14B05}" type="slidenum">
              <a:rPr lang="en-US" kern="0">
                <a:solidFill>
                  <a:sysClr val="windowText" lastClr="000000"/>
                </a:solidFill>
              </a:rPr>
              <a:pPr defTabSz="924916">
                <a:defRPr/>
              </a:pPr>
              <a:t>3</a:t>
            </a:fld>
            <a:endParaRPr lang="en-US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977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43B4B-4907-5C40-80D6-55B34FAF3AD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054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127591-DBB9-45B4-9091-E724E8EB467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087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43B4B-4907-5C40-80D6-55B34FAF3AD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042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32500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D1FAE-B864-4EF7-9A8E-3653C95FE81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029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32500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D1FAE-B864-4EF7-9A8E-3653C95FE81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264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32500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D1FAE-B864-4EF7-9A8E-3653C95FE81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24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32500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D1FAE-B864-4EF7-9A8E-3653C95FE81E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230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35F4D48-1865-A331-03E8-49D01E3662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D83B98-5769-E969-BF77-6CD13FA2A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078" y="5439979"/>
            <a:ext cx="11236960" cy="785035"/>
          </a:xfrm>
        </p:spPr>
        <p:txBody>
          <a:bodyPr tIns="0" bIns="0" anchor="ctr" anchorCtr="0">
            <a:normAutofit/>
          </a:bodyPr>
          <a:lstStyle>
            <a:lvl1pPr algn="l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CC358B-1F99-2995-75C7-7EE88A1642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077" y="6225014"/>
            <a:ext cx="11236959" cy="400119"/>
          </a:xfrm>
        </p:spPr>
        <p:txBody>
          <a:bodyPr tIns="0" bIns="0" anchor="ctr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6D335231-B2B0-7839-AF6A-A52BD3A235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077" y="2223683"/>
            <a:ext cx="4015410" cy="78503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FBF6E3E-DC53-7581-6544-23C2C8C33968}"/>
              </a:ext>
            </a:extLst>
          </p:cNvPr>
          <p:cNvSpPr/>
          <p:nvPr userDrawn="1"/>
        </p:nvSpPr>
        <p:spPr>
          <a:xfrm>
            <a:off x="477519" y="6737085"/>
            <a:ext cx="6096000" cy="8463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r>
              <a:rPr lang="en-US" sz="550" b="0" i="0" u="none" strike="noStrike" dirty="0">
                <a:solidFill>
                  <a:srgbClr val="60626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FORVIS is a trademark of FORVIS, LLP, registration of which is pending with the U.S. Patent and Trademark Office</a:t>
            </a:r>
            <a:endParaRPr lang="en-US" sz="550" b="0" dirty="0">
              <a:solidFill>
                <a:srgbClr val="6062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694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F51959-22DB-1157-A720-CE3CD14725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E6837A-5B27-59E0-3E71-A1FAE6042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520" y="3238266"/>
            <a:ext cx="11236960" cy="620395"/>
          </a:xfrm>
        </p:spPr>
        <p:txBody>
          <a:bodyPr>
            <a:normAutofit/>
          </a:bodyPr>
          <a:lstStyle>
            <a:lvl1pPr>
              <a:defRPr sz="3000">
                <a:solidFill>
                  <a:srgbClr val="D42B1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923514-9F02-1F73-FD48-34BF25562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C38A-D241-7041-9EFC-6446870ABFA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46C395-65C6-EEB7-7D55-3213DB2D1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20" y="3964609"/>
            <a:ext cx="11236959" cy="2021957"/>
          </a:xfrm>
        </p:spPr>
        <p:txBody>
          <a:bodyPr>
            <a:noAutofit/>
          </a:bodyPr>
          <a:lstStyle>
            <a:lvl1pPr marL="457200" indent="-457200">
              <a:spcAft>
                <a:spcPts val="300"/>
              </a:spcAft>
              <a:buFont typeface="Wingdings" panose="05000000000000000000" pitchFamily="2" charset="2"/>
              <a:buChar char="§"/>
              <a:defRPr lang="en-US" sz="2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spcAft>
                <a:spcPts val="300"/>
              </a:spcAft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marL="233363" lvl="0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4BA1AB8-831A-AF61-52F2-7CD1A394D52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7520" y="0"/>
            <a:ext cx="9806167" cy="2902225"/>
          </a:xfrm>
        </p:spPr>
        <p:txBody>
          <a:bodyPr tIns="0" bIns="0" anchor="ctr" anchorCtr="0">
            <a:normAutofit/>
          </a:bodyPr>
          <a:lstStyle>
            <a:lvl1pPr marL="0" indent="0">
              <a:spcAft>
                <a:spcPts val="300"/>
              </a:spcAft>
              <a:buNone/>
              <a:defRPr sz="25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300"/>
              </a:spcAft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Shape, background pattern&#10;&#10;Description automatically generated">
            <a:extLst>
              <a:ext uri="{FF2B5EF4-FFF2-40B4-BE49-F238E27FC236}">
                <a16:creationId xmlns:a16="http://schemas.microsoft.com/office/drawing/2014/main" id="{5478D5D1-3EF8-9731-80C5-2D6DAFD1CE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0324" y="480675"/>
            <a:ext cx="1213831" cy="1965960"/>
          </a:xfrm>
          <a:prstGeom prst="rect">
            <a:avLst/>
          </a:prstGeom>
        </p:spPr>
      </p:pic>
      <p:pic>
        <p:nvPicPr>
          <p:cNvPr id="11" name="Picture 10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5AAEC1A4-E3D5-3ACF-FE5E-902F66C75F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519" y="6222365"/>
            <a:ext cx="1461595" cy="2857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855D0FC-E4D6-147E-F010-37435EF5166A}"/>
              </a:ext>
            </a:extLst>
          </p:cNvPr>
          <p:cNvSpPr/>
          <p:nvPr userDrawn="1"/>
        </p:nvSpPr>
        <p:spPr>
          <a:xfrm>
            <a:off x="477519" y="6737085"/>
            <a:ext cx="6096000" cy="8463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r>
              <a:rPr lang="en-US" sz="55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FORVIS is a trademark of FORVIS, LLP, registration of which is pending with the U.S. Patent and Trademark Office</a:t>
            </a:r>
            <a:endParaRPr lang="en-US" sz="55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098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ling Ques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C9FC29-F210-ACE0-3839-AFB26854AB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E6837A-5B27-59E0-3E71-A1FAE6042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521" y="580942"/>
            <a:ext cx="2411454" cy="440193"/>
          </a:xfrm>
        </p:spPr>
        <p:txBody>
          <a:bodyPr tIns="0" bIns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POLLING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923514-9F02-1F73-FD48-34BF25562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C38A-D241-7041-9EFC-6446870ABFA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46C395-65C6-EEB7-7D55-3213DB2D1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20" y="1775792"/>
            <a:ext cx="11236959" cy="1060174"/>
          </a:xfrm>
        </p:spPr>
        <p:txBody>
          <a:bodyPr anchor="ctr" anchorCtr="0">
            <a:normAutofit/>
          </a:bodyPr>
          <a:lstStyle>
            <a:lvl1pPr marL="0" indent="0">
              <a:spcAft>
                <a:spcPts val="300"/>
              </a:spcAft>
              <a:buNone/>
              <a:defRPr sz="2500" b="1"/>
            </a:lvl1pPr>
            <a:lvl2pPr>
              <a:spcAft>
                <a:spcPts val="300"/>
              </a:spcAft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4BA1AB8-831A-AF61-52F2-7CD1A394D52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66496" y="568407"/>
            <a:ext cx="8653670" cy="465263"/>
          </a:xfrm>
        </p:spPr>
        <p:txBody>
          <a:bodyPr tIns="0" bIns="0" anchor="ctr" anchorCtr="0">
            <a:noAutofit/>
          </a:bodyPr>
          <a:lstStyle>
            <a:lvl1pPr marL="0" indent="0">
              <a:spcAft>
                <a:spcPts val="300"/>
              </a:spcAft>
              <a:buNone/>
              <a:defRPr sz="4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300"/>
              </a:spcAft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5AAEC1A4-E3D5-3ACF-FE5E-902F66C75F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519" y="6222365"/>
            <a:ext cx="1461595" cy="28575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2DA3BB1-0193-88DA-0A4B-3AEB04067EA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364974" y="3045763"/>
            <a:ext cx="10349505" cy="608883"/>
          </a:xfrm>
        </p:spPr>
        <p:txBody>
          <a:bodyPr anchor="ctr" anchorCtr="0">
            <a:normAutofit/>
          </a:bodyPr>
          <a:lstStyle>
            <a:lvl1pPr marL="0" indent="0">
              <a:spcAft>
                <a:spcPts val="300"/>
              </a:spcAft>
              <a:buNone/>
              <a:defRPr sz="2000" b="0"/>
            </a:lvl1pPr>
            <a:lvl2pPr>
              <a:spcAft>
                <a:spcPts val="300"/>
              </a:spcAft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 descr="Shape, arrow&#10;&#10;Description automatically generated">
            <a:extLst>
              <a:ext uri="{FF2B5EF4-FFF2-40B4-BE49-F238E27FC236}">
                <a16:creationId xmlns:a16="http://schemas.microsoft.com/office/drawing/2014/main" id="{884C7CBF-90B7-9FF0-045E-F94DDC18671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563" y="3175000"/>
            <a:ext cx="217511" cy="35228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B343AEE-B64E-2287-B156-151646CBB86D}"/>
              </a:ext>
            </a:extLst>
          </p:cNvPr>
          <p:cNvSpPr txBox="1"/>
          <p:nvPr userDrawn="1"/>
        </p:nvSpPr>
        <p:spPr>
          <a:xfrm>
            <a:off x="477519" y="3074145"/>
            <a:ext cx="583257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2500" b="1" i="0" dirty="0">
                <a:latin typeface="Arial Black" panose="020B0604020202020204" pitchFamily="34" charset="0"/>
                <a:cs typeface="Arial Black" panose="020B0604020202020204" pitchFamily="34" charset="0"/>
              </a:rPr>
              <a:t>A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95FD510-1411-36FD-7B4A-865F68F923B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364974" y="3807763"/>
            <a:ext cx="10349505" cy="608883"/>
          </a:xfrm>
        </p:spPr>
        <p:txBody>
          <a:bodyPr anchor="ctr" anchorCtr="0">
            <a:normAutofit/>
          </a:bodyPr>
          <a:lstStyle>
            <a:lvl1pPr marL="0" indent="0">
              <a:spcAft>
                <a:spcPts val="300"/>
              </a:spcAft>
              <a:buNone/>
              <a:defRPr sz="2000" b="0"/>
            </a:lvl1pPr>
            <a:lvl2pPr>
              <a:spcAft>
                <a:spcPts val="300"/>
              </a:spcAft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7" name="Picture 16" descr="Shape, arrow&#10;&#10;Description automatically generated">
            <a:extLst>
              <a:ext uri="{FF2B5EF4-FFF2-40B4-BE49-F238E27FC236}">
                <a16:creationId xmlns:a16="http://schemas.microsoft.com/office/drawing/2014/main" id="{1D1745B8-0849-B0E0-F946-F62E726E85E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563" y="3937000"/>
            <a:ext cx="217511" cy="35228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5750F69-DB10-3A64-40F5-2F401B7D63C4}"/>
              </a:ext>
            </a:extLst>
          </p:cNvPr>
          <p:cNvSpPr txBox="1"/>
          <p:nvPr userDrawn="1"/>
        </p:nvSpPr>
        <p:spPr>
          <a:xfrm>
            <a:off x="477519" y="3836145"/>
            <a:ext cx="583257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2500" b="1" i="0" dirty="0">
                <a:latin typeface="Arial Black" panose="020B0604020202020204" pitchFamily="34" charset="0"/>
                <a:cs typeface="Arial Black" panose="020B0604020202020204" pitchFamily="34" charset="0"/>
              </a:rPr>
              <a:t>B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3A4CB6F-D7AD-BD40-11E0-53E89FC0933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364974" y="4565110"/>
            <a:ext cx="10349505" cy="608883"/>
          </a:xfrm>
        </p:spPr>
        <p:txBody>
          <a:bodyPr anchor="ctr" anchorCtr="0">
            <a:normAutofit/>
          </a:bodyPr>
          <a:lstStyle>
            <a:lvl1pPr marL="0" indent="0">
              <a:spcAft>
                <a:spcPts val="300"/>
              </a:spcAft>
              <a:buNone/>
              <a:defRPr sz="2000" b="0"/>
            </a:lvl1pPr>
            <a:lvl2pPr>
              <a:spcAft>
                <a:spcPts val="300"/>
              </a:spcAft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0" name="Picture 19" descr="Shape, arrow&#10;&#10;Description automatically generated">
            <a:extLst>
              <a:ext uri="{FF2B5EF4-FFF2-40B4-BE49-F238E27FC236}">
                <a16:creationId xmlns:a16="http://schemas.microsoft.com/office/drawing/2014/main" id="{04850AC9-120F-5B9A-D793-63BCFA8B2A0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563" y="4694347"/>
            <a:ext cx="217511" cy="35228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24BCA82-597C-4F4F-DCC6-F4E07E412552}"/>
              </a:ext>
            </a:extLst>
          </p:cNvPr>
          <p:cNvSpPr txBox="1"/>
          <p:nvPr userDrawn="1"/>
        </p:nvSpPr>
        <p:spPr>
          <a:xfrm>
            <a:off x="477519" y="4593492"/>
            <a:ext cx="583257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2500" b="1" i="0" dirty="0">
                <a:latin typeface="Arial Black" panose="020B0604020202020204" pitchFamily="34" charset="0"/>
                <a:cs typeface="Arial Black" panose="020B0604020202020204" pitchFamily="34" charset="0"/>
              </a:rPr>
              <a:t>C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EEF9466-6BB4-C6EC-423D-2A93B5B11E5A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1364974" y="5344408"/>
            <a:ext cx="10349505" cy="608883"/>
          </a:xfrm>
        </p:spPr>
        <p:txBody>
          <a:bodyPr anchor="ctr" anchorCtr="0">
            <a:normAutofit/>
          </a:bodyPr>
          <a:lstStyle>
            <a:lvl1pPr marL="0" indent="0">
              <a:spcAft>
                <a:spcPts val="300"/>
              </a:spcAft>
              <a:buNone/>
              <a:defRPr sz="2000" b="0"/>
            </a:lvl1pPr>
            <a:lvl2pPr>
              <a:spcAft>
                <a:spcPts val="300"/>
              </a:spcAft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3" name="Picture 22" descr="Shape, arrow&#10;&#10;Description automatically generated">
            <a:extLst>
              <a:ext uri="{FF2B5EF4-FFF2-40B4-BE49-F238E27FC236}">
                <a16:creationId xmlns:a16="http://schemas.microsoft.com/office/drawing/2014/main" id="{A420CE9F-6302-4224-AEFB-E08D1D065D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563" y="5473645"/>
            <a:ext cx="217511" cy="35228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09689F9-C825-A4E4-064F-78D02BBF2319}"/>
              </a:ext>
            </a:extLst>
          </p:cNvPr>
          <p:cNvSpPr txBox="1"/>
          <p:nvPr userDrawn="1"/>
        </p:nvSpPr>
        <p:spPr>
          <a:xfrm>
            <a:off x="477519" y="5372790"/>
            <a:ext cx="583257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2500" b="1" i="0" dirty="0">
                <a:latin typeface="Arial Black" panose="020B0604020202020204" pitchFamily="34" charset="0"/>
                <a:cs typeface="Arial Black" panose="020B0604020202020204" pitchFamily="34" charset="0"/>
              </a:rPr>
              <a:t>D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6356A77-01EA-6FF5-0C67-E73D92DCA67E}"/>
              </a:ext>
            </a:extLst>
          </p:cNvPr>
          <p:cNvSpPr/>
          <p:nvPr userDrawn="1"/>
        </p:nvSpPr>
        <p:spPr>
          <a:xfrm>
            <a:off x="477519" y="6737085"/>
            <a:ext cx="6096000" cy="8463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r>
              <a:rPr lang="en-US" sz="55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FORVIS is a trademark of FORVIS, LLP, registration of which is pending with the U.S. Patent and Trademark Office</a:t>
            </a:r>
            <a:endParaRPr lang="en-US" sz="55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447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8CF7DCB-CB9A-18BC-286B-FA6E629A07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74CFBD-108F-5CA8-E709-0693C5F51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994" y="1308861"/>
            <a:ext cx="6114083" cy="1712636"/>
          </a:xfrm>
        </p:spPr>
        <p:txBody>
          <a:bodyPr tIns="0" bIns="0" anchor="b" anchorCtr="0">
            <a:noAutofit/>
          </a:bodyPr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B37EAEE5-589F-1610-357C-DB11E582B4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519" y="6222365"/>
            <a:ext cx="1461595" cy="28575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DB3C1B-BCC2-B0D9-E70F-9DD8043BF5D4}"/>
              </a:ext>
            </a:extLst>
          </p:cNvPr>
          <p:cNvCxnSpPr/>
          <p:nvPr userDrawn="1"/>
        </p:nvCxnSpPr>
        <p:spPr>
          <a:xfrm>
            <a:off x="477519" y="3429000"/>
            <a:ext cx="5618481" cy="0"/>
          </a:xfrm>
          <a:prstGeom prst="line">
            <a:avLst/>
          </a:prstGeom>
          <a:ln w="12700">
            <a:solidFill>
              <a:srgbClr val="D42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41CC8D3-2B7D-4BBD-1C77-EF0573CE5D60}"/>
              </a:ext>
            </a:extLst>
          </p:cNvPr>
          <p:cNvSpPr/>
          <p:nvPr userDrawn="1"/>
        </p:nvSpPr>
        <p:spPr>
          <a:xfrm>
            <a:off x="477519" y="6508115"/>
            <a:ext cx="6096000" cy="34988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/>
          <a:p>
            <a:r>
              <a:rPr lang="en-US" sz="550" b="0" i="0" u="none" strike="noStrike" dirty="0">
                <a:solidFill>
                  <a:srgbClr val="60626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FORVIS is a trademark of FORVIS, LLP, registration of which is pending with the U.S. Patent and Trademark Office</a:t>
            </a:r>
            <a:endParaRPr lang="en-US" sz="550" b="0" dirty="0">
              <a:solidFill>
                <a:srgbClr val="6062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449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8CF7DCB-CB9A-18BC-286B-FA6E629A07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74CFBD-108F-5CA8-E709-0693C5F51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994" y="1"/>
            <a:ext cx="7401896" cy="5582264"/>
          </a:xfrm>
        </p:spPr>
        <p:txBody>
          <a:bodyPr tIns="0" bIns="0" anchor="ctr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2DB7F521-96BD-101D-DDEA-BC42A048B0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7839" y="5732922"/>
            <a:ext cx="2263848" cy="4425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ACEFC9-10D0-7144-C754-1E0129D8E277}"/>
              </a:ext>
            </a:extLst>
          </p:cNvPr>
          <p:cNvSpPr txBox="1"/>
          <p:nvPr userDrawn="1"/>
        </p:nvSpPr>
        <p:spPr>
          <a:xfrm>
            <a:off x="8777323" y="6358663"/>
            <a:ext cx="3484880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000" b="1" i="0" dirty="0">
                <a:solidFill>
                  <a:srgbClr val="6062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Assurance  /  Tax  /  Advisory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75AA6C-879D-F65F-9B31-775DA55C80FD}"/>
              </a:ext>
            </a:extLst>
          </p:cNvPr>
          <p:cNvSpPr txBox="1"/>
          <p:nvPr userDrawn="1"/>
        </p:nvSpPr>
        <p:spPr>
          <a:xfrm>
            <a:off x="458994" y="5527413"/>
            <a:ext cx="3484880" cy="3077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r>
              <a:rPr lang="en-US" sz="20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forvis.com</a:t>
            </a:r>
          </a:p>
        </p:txBody>
      </p:sp>
    </p:spTree>
    <p:extLst>
      <p:ext uri="{BB962C8B-B14F-4D97-AF65-F5344CB8AC3E}">
        <p14:creationId xmlns:p14="http://schemas.microsoft.com/office/powerpoint/2010/main" val="2875595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lthcare Ran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A red and black striped background&#10;&#10;Description automatically generated">
            <a:extLst>
              <a:ext uri="{FF2B5EF4-FFF2-40B4-BE49-F238E27FC236}">
                <a16:creationId xmlns:a16="http://schemas.microsoft.com/office/drawing/2014/main" id="{B71F1FD3-C0C0-D288-3E8F-C5978696C6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5"/>
          <a:stretch/>
        </p:blipFill>
        <p:spPr>
          <a:xfrm rot="10800000">
            <a:off x="5127456" y="-2"/>
            <a:ext cx="7064543" cy="6218901"/>
          </a:xfrm>
          <a:prstGeom prst="rect">
            <a:avLst/>
          </a:prstGeom>
          <a:effectLst>
            <a:outerShdw blurRad="38100" dist="25400" dir="10800000" algn="r" rotWithShape="0">
              <a:prstClr val="black">
                <a:alpha val="20000"/>
              </a:prstClr>
            </a:outerShdw>
          </a:effectLst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0CADE16-982F-803E-17D1-2E51814BFE1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93611611"/>
              </p:ext>
            </p:extLst>
          </p:nvPr>
        </p:nvGraphicFramePr>
        <p:xfrm>
          <a:off x="517268" y="4813995"/>
          <a:ext cx="2207838" cy="685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7838">
                  <a:extLst>
                    <a:ext uri="{9D8B030D-6E8A-4147-A177-3AD203B41FA5}">
                      <a16:colId xmlns:a16="http://schemas.microsoft.com/office/drawing/2014/main" val="1512123456"/>
                    </a:ext>
                  </a:extLst>
                </a:gridCol>
              </a:tblGrid>
              <a:tr h="63340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800" b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Sources: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Inside Public Accounting's 2022 Best </a:t>
                      </a:r>
                      <a:br>
                        <a:rPr lang="en-US" sz="800" b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800" b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the Best Public Accounting Firms </a:t>
                      </a:r>
                      <a:r>
                        <a:rPr lang="en-US" sz="800" b="0" baseline="3000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800" b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Modern Healthcare's Largest Management Consulting Firms 2023 ranking </a:t>
                      </a:r>
                      <a:r>
                        <a:rPr lang="en-US" sz="800" b="0" baseline="3000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800" b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0205049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D24DA793-1D72-59A4-753F-20EC53511222}"/>
              </a:ext>
            </a:extLst>
          </p:cNvPr>
          <p:cNvSpPr txBox="1"/>
          <p:nvPr userDrawn="1"/>
        </p:nvSpPr>
        <p:spPr>
          <a:xfrm>
            <a:off x="454054" y="2408696"/>
            <a:ext cx="458086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Healthcare Rankings</a:t>
            </a:r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67FF6DB-F097-CFB6-8D66-6C79482C0B24}"/>
              </a:ext>
            </a:extLst>
          </p:cNvPr>
          <p:cNvGrpSpPr/>
          <p:nvPr userDrawn="1"/>
        </p:nvGrpSpPr>
        <p:grpSpPr>
          <a:xfrm>
            <a:off x="7558630" y="1323700"/>
            <a:ext cx="3508936" cy="1598492"/>
            <a:chOff x="6280379" y="1623043"/>
            <a:chExt cx="3508936" cy="159849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B74CB98-5D1E-6850-A64F-03B3F23698B4}"/>
                </a:ext>
              </a:extLst>
            </p:cNvPr>
            <p:cNvSpPr txBox="1"/>
            <p:nvPr userDrawn="1"/>
          </p:nvSpPr>
          <p:spPr>
            <a:xfrm>
              <a:off x="6280379" y="1623043"/>
              <a:ext cx="2545447" cy="1366748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0" b="1" i="0" u="none" strike="noStrike" kern="0" cap="none" spc="0" normalizeH="0" noProof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Arial Black" panose="020B0A04020102020204" pitchFamily="34" charset="0"/>
                </a:rPr>
                <a:t>8</a:t>
              </a:r>
              <a:r>
                <a:rPr lang="en-US" sz="12000" b="1" baseline="30000" err="1">
                  <a:solidFill>
                    <a:schemeClr val="bg1"/>
                  </a:solidFill>
                  <a:latin typeface="Arial Black" panose="020B0A04020102020204" pitchFamily="34" charset="0"/>
                </a:rPr>
                <a:t>th</a:t>
              </a:r>
              <a:endParaRPr kumimoji="0" lang="en-US" sz="120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anose="020B0604020202020204"/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C4876BD4-1809-7EC0-515C-08B72DCFFF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25826" y="1794739"/>
              <a:ext cx="590550" cy="59055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92951B8-0B66-87F0-58DE-C7E381B2A82B}"/>
                </a:ext>
              </a:extLst>
            </p:cNvPr>
            <p:cNvSpPr txBox="1"/>
            <p:nvPr userDrawn="1"/>
          </p:nvSpPr>
          <p:spPr>
            <a:xfrm>
              <a:off x="7412517" y="2636760"/>
              <a:ext cx="237679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Largest accounting firm in the U.S. by revenue</a:t>
              </a:r>
              <a:r>
                <a:rPr kumimoji="0" lang="en-US" sz="1600" b="0" i="0" u="none" strike="noStrike" kern="0" cap="none" spc="0" normalizeH="0" baseline="3000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F72E0D-CA9C-EF84-A5A8-0154ED1A5AC8}"/>
              </a:ext>
            </a:extLst>
          </p:cNvPr>
          <p:cNvGrpSpPr/>
          <p:nvPr userDrawn="1"/>
        </p:nvGrpSpPr>
        <p:grpSpPr>
          <a:xfrm>
            <a:off x="7034275" y="3549327"/>
            <a:ext cx="3981386" cy="1596061"/>
            <a:chOff x="6697530" y="3109352"/>
            <a:chExt cx="3981386" cy="1596061"/>
          </a:xfrm>
        </p:grpSpPr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A774E0D7-888C-910E-3EA9-FEC8A8880E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242977" y="3266112"/>
              <a:ext cx="571500" cy="590550"/>
            </a:xfrm>
            <a:prstGeom prst="rect">
              <a:avLst/>
            </a:prstGeom>
          </p:spPr>
        </p:pic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C1506D0-DA88-63F0-B035-DB6E8008833A}"/>
                </a:ext>
              </a:extLst>
            </p:cNvPr>
            <p:cNvGrpSpPr/>
            <p:nvPr userDrawn="1"/>
          </p:nvGrpSpPr>
          <p:grpSpPr>
            <a:xfrm>
              <a:off x="6697530" y="3109352"/>
              <a:ext cx="3981386" cy="1596061"/>
              <a:chOff x="6280379" y="1623043"/>
              <a:chExt cx="3981386" cy="1596061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D0D5C6D-4253-161C-0B1D-76DE3FF0A301}"/>
                  </a:ext>
                </a:extLst>
              </p:cNvPr>
              <p:cNvSpPr txBox="1"/>
              <p:nvPr userDrawn="1"/>
            </p:nvSpPr>
            <p:spPr>
              <a:xfrm>
                <a:off x="6280379" y="1623043"/>
                <a:ext cx="2545447" cy="1366748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0" b="1" i="0" u="none" strike="noStrike" kern="0" cap="none" spc="0" normalizeH="0" noProof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Arial Black" panose="020B0A04020102020204" pitchFamily="34" charset="0"/>
                  </a:rPr>
                  <a:t>9</a:t>
                </a:r>
                <a:r>
                  <a:rPr lang="en-US" sz="12000" b="1" baseline="30000" err="1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th</a:t>
                </a:r>
                <a:endParaRPr kumimoji="0" lang="en-US" sz="12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FB9CBF6-0A42-8AEC-903F-F8D1294D580D}"/>
                  </a:ext>
                </a:extLst>
              </p:cNvPr>
              <p:cNvSpPr txBox="1"/>
              <p:nvPr userDrawn="1"/>
            </p:nvSpPr>
            <p:spPr>
              <a:xfrm>
                <a:off x="7412517" y="2634329"/>
                <a:ext cx="284924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18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Ninth largest healthcare advisory practice in the U.S.</a:t>
                </a:r>
                <a:r>
                  <a:rPr kumimoji="0" lang="en-US" sz="1600" b="0" i="0" u="none" strike="noStrike" kern="0" cap="none" spc="0" normalizeH="0" baseline="3000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6563E48-F886-C1F7-9E3C-F4503AD01986}"/>
              </a:ext>
            </a:extLst>
          </p:cNvPr>
          <p:cNvGrpSpPr/>
          <p:nvPr userDrawn="1"/>
        </p:nvGrpSpPr>
        <p:grpSpPr>
          <a:xfrm>
            <a:off x="3842434" y="-1"/>
            <a:ext cx="3191841" cy="6218902"/>
            <a:chOff x="3842434" y="-1"/>
            <a:chExt cx="3191841" cy="6218902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C0E1C3F5-3ED9-9F4D-7163-1249D5C208CB}"/>
                </a:ext>
              </a:extLst>
            </p:cNvPr>
            <p:cNvCxnSpPr/>
            <p:nvPr userDrawn="1"/>
          </p:nvCxnSpPr>
          <p:spPr>
            <a:xfrm flipH="1">
              <a:off x="4826438" y="-1"/>
              <a:ext cx="2207837" cy="6218902"/>
            </a:xfrm>
            <a:prstGeom prst="line">
              <a:avLst/>
            </a:prstGeom>
            <a:ln w="31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9A591FA-CC08-D21A-EBC8-D59CB2011A90}"/>
                </a:ext>
              </a:extLst>
            </p:cNvPr>
            <p:cNvCxnSpPr/>
            <p:nvPr userDrawn="1"/>
          </p:nvCxnSpPr>
          <p:spPr>
            <a:xfrm flipH="1">
              <a:off x="4504367" y="-1"/>
              <a:ext cx="2207837" cy="6218902"/>
            </a:xfrm>
            <a:prstGeom prst="line">
              <a:avLst/>
            </a:prstGeom>
            <a:ln w="31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EBD04B6-7FB6-F53F-C7E6-44E905A26D3A}"/>
                </a:ext>
              </a:extLst>
            </p:cNvPr>
            <p:cNvCxnSpPr/>
            <p:nvPr userDrawn="1"/>
          </p:nvCxnSpPr>
          <p:spPr>
            <a:xfrm flipH="1">
              <a:off x="4168802" y="-1"/>
              <a:ext cx="2207837" cy="6218902"/>
            </a:xfrm>
            <a:prstGeom prst="line">
              <a:avLst/>
            </a:prstGeom>
            <a:ln w="31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C18A7FC-AC70-1CB4-F08D-F32487659F06}"/>
                </a:ext>
              </a:extLst>
            </p:cNvPr>
            <p:cNvCxnSpPr/>
            <p:nvPr userDrawn="1"/>
          </p:nvCxnSpPr>
          <p:spPr>
            <a:xfrm flipH="1">
              <a:off x="3842434" y="-1"/>
              <a:ext cx="2207837" cy="6218902"/>
            </a:xfrm>
            <a:prstGeom prst="line">
              <a:avLst/>
            </a:prstGeom>
            <a:ln w="31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74460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VIS 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963BBB4D-DF2A-30E1-B87F-D2B8E59C9154}"/>
              </a:ext>
            </a:extLst>
          </p:cNvPr>
          <p:cNvGrpSpPr/>
          <p:nvPr userDrawn="1"/>
        </p:nvGrpSpPr>
        <p:grpSpPr>
          <a:xfrm>
            <a:off x="3842410" y="165670"/>
            <a:ext cx="8056661" cy="5119922"/>
            <a:chOff x="2948808" y="552533"/>
            <a:chExt cx="7290567" cy="4633077"/>
          </a:xfrm>
        </p:grpSpPr>
        <p:pic>
          <p:nvPicPr>
            <p:cNvPr id="21" name="Picture 20" descr="Map&#10;&#10;Description automatically generated">
              <a:extLst>
                <a:ext uri="{FF2B5EF4-FFF2-40B4-BE49-F238E27FC236}">
                  <a16:creationId xmlns:a16="http://schemas.microsoft.com/office/drawing/2014/main" id="{28D6229C-52BF-D5A9-C2C2-843A544194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9" t="24842" r="22130" b="24975"/>
            <a:stretch/>
          </p:blipFill>
          <p:spPr>
            <a:xfrm>
              <a:off x="2948808" y="552533"/>
              <a:ext cx="7252468" cy="4633077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B0CE083-DB45-1D57-C558-828D14DB11A6}"/>
                </a:ext>
              </a:extLst>
            </p:cNvPr>
            <p:cNvSpPr/>
            <p:nvPr/>
          </p:nvSpPr>
          <p:spPr>
            <a:xfrm>
              <a:off x="9534525" y="2543175"/>
              <a:ext cx="704850" cy="2200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E188E91-1B18-1CB4-95C7-486A727BF95E}"/>
              </a:ext>
            </a:extLst>
          </p:cNvPr>
          <p:cNvSpPr txBox="1"/>
          <p:nvPr userDrawn="1"/>
        </p:nvSpPr>
        <p:spPr>
          <a:xfrm>
            <a:off x="571026" y="3974090"/>
            <a:ext cx="3896199" cy="1633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160"/>
              </a:lnSpc>
              <a:spcBef>
                <a:spcPts val="1200"/>
              </a:spcBef>
            </a:pPr>
            <a:r>
              <a:rPr lang="en-US"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National Footprint</a:t>
            </a:r>
          </a:p>
          <a:p>
            <a:pPr algn="l">
              <a:lnSpc>
                <a:spcPts val="2160"/>
              </a:lnSpc>
              <a:spcBef>
                <a:spcPts val="1200"/>
              </a:spcBef>
            </a:pPr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Created by the merger of BKD &amp; DHG, FORVIS' Healthcare Practice, has an extensive reach that serves healthcare providers in all 50 states.</a:t>
            </a:r>
            <a:endParaRPr lang="en-US" sz="1600" b="1" baseline="30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28049DB-F243-8BD8-CD81-C2A704354AB6}"/>
              </a:ext>
            </a:extLst>
          </p:cNvPr>
          <p:cNvGrpSpPr/>
          <p:nvPr userDrawn="1"/>
        </p:nvGrpSpPr>
        <p:grpSpPr>
          <a:xfrm>
            <a:off x="6429314" y="5477034"/>
            <a:ext cx="2304274" cy="246221"/>
            <a:chOff x="6838889" y="5572839"/>
            <a:chExt cx="2304274" cy="24622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CE8C74D-A33D-5691-6D41-0BB13769E0C9}"/>
                </a:ext>
              </a:extLst>
            </p:cNvPr>
            <p:cNvSpPr/>
            <p:nvPr/>
          </p:nvSpPr>
          <p:spPr>
            <a:xfrm>
              <a:off x="6838889" y="5600700"/>
              <a:ext cx="190500" cy="190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6C728E-DC6C-1523-F2A1-10B36D867A78}"/>
                </a:ext>
              </a:extLst>
            </p:cNvPr>
            <p:cNvSpPr txBox="1"/>
            <p:nvPr/>
          </p:nvSpPr>
          <p:spPr>
            <a:xfrm>
              <a:off x="7045915" y="5572839"/>
              <a:ext cx="20972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000" b="1">
                  <a:latin typeface="+mj-lt"/>
                </a:rPr>
                <a:t>States with Clients Served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2BDA96D-A0D9-AE05-9AB9-3C1A5FE36E3B}"/>
              </a:ext>
            </a:extLst>
          </p:cNvPr>
          <p:cNvGrpSpPr/>
          <p:nvPr userDrawn="1"/>
        </p:nvGrpSpPr>
        <p:grpSpPr>
          <a:xfrm>
            <a:off x="8627687" y="5477034"/>
            <a:ext cx="3271384" cy="246221"/>
            <a:chOff x="8598043" y="5572839"/>
            <a:chExt cx="3133610" cy="24622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55D049F-2B99-D02E-15FC-E8E894F631B4}"/>
                </a:ext>
              </a:extLst>
            </p:cNvPr>
            <p:cNvSpPr txBox="1"/>
            <p:nvPr/>
          </p:nvSpPr>
          <p:spPr>
            <a:xfrm>
              <a:off x="8791344" y="5572839"/>
              <a:ext cx="294030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000" b="1">
                  <a:latin typeface="+mj-lt"/>
                </a:rPr>
                <a:t>States with Clients Served &amp; Office Locations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E056FC5-F156-1260-3CD9-5A848430E4C8}"/>
                </a:ext>
              </a:extLst>
            </p:cNvPr>
            <p:cNvGrpSpPr/>
            <p:nvPr/>
          </p:nvGrpSpPr>
          <p:grpSpPr>
            <a:xfrm>
              <a:off x="8598043" y="5600700"/>
              <a:ext cx="190500" cy="190500"/>
              <a:chOff x="9200135" y="5600700"/>
              <a:chExt cx="190500" cy="1905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62C87EC-C98F-6174-5A52-894526290002}"/>
                  </a:ext>
                </a:extLst>
              </p:cNvPr>
              <p:cNvSpPr/>
              <p:nvPr/>
            </p:nvSpPr>
            <p:spPr>
              <a:xfrm>
                <a:off x="9200135" y="5600700"/>
                <a:ext cx="190500" cy="1905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A22498E4-E773-C085-1067-0CCECEDCC4CE}"/>
                  </a:ext>
                </a:extLst>
              </p:cNvPr>
              <p:cNvSpPr/>
              <p:nvPr/>
            </p:nvSpPr>
            <p:spPr>
              <a:xfrm>
                <a:off x="9260042" y="5660606"/>
                <a:ext cx="70685" cy="70685"/>
              </a:xfrm>
              <a:prstGeom prst="ellipse">
                <a:avLst/>
              </a:prstGeom>
              <a:solidFill>
                <a:srgbClr val="82DA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E418053-4C80-DA11-412C-6C148F222823}"/>
              </a:ext>
            </a:extLst>
          </p:cNvPr>
          <p:cNvSpPr txBox="1"/>
          <p:nvPr userDrawn="1"/>
        </p:nvSpPr>
        <p:spPr>
          <a:xfrm>
            <a:off x="572231" y="2092767"/>
            <a:ext cx="61247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FORVIS </a:t>
            </a:r>
          </a:p>
          <a:p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Overview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714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1851E25-1C9B-8DD7-3BA1-413C8E97D8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CF7DCB-CB9A-18BC-286B-FA6E629A07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74CFBD-108F-5CA8-E709-0693C5F51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994" y="1308861"/>
            <a:ext cx="6114083" cy="1712636"/>
          </a:xfrm>
        </p:spPr>
        <p:txBody>
          <a:bodyPr tIns="0" bIns="0" anchor="b" anchorCtr="0">
            <a:noAutofit/>
          </a:bodyPr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B37EAEE5-589F-1610-357C-DB11E582B4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519" y="6222365"/>
            <a:ext cx="1461595" cy="28575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DB3C1B-BCC2-B0D9-E70F-9DD8043BF5D4}"/>
              </a:ext>
            </a:extLst>
          </p:cNvPr>
          <p:cNvCxnSpPr/>
          <p:nvPr userDrawn="1"/>
        </p:nvCxnSpPr>
        <p:spPr>
          <a:xfrm>
            <a:off x="477519" y="3429000"/>
            <a:ext cx="5618481" cy="0"/>
          </a:xfrm>
          <a:prstGeom prst="line">
            <a:avLst/>
          </a:prstGeom>
          <a:ln w="12700">
            <a:solidFill>
              <a:srgbClr val="D42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41CC8D3-2B7D-4BBD-1C77-EF0573CE5D60}"/>
              </a:ext>
            </a:extLst>
          </p:cNvPr>
          <p:cNvSpPr/>
          <p:nvPr userDrawn="1"/>
        </p:nvSpPr>
        <p:spPr>
          <a:xfrm>
            <a:off x="477519" y="6508115"/>
            <a:ext cx="6096000" cy="34988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/>
          <a:p>
            <a:r>
              <a:rPr lang="en-US" sz="550" b="0" i="0" u="none" strike="noStrike" dirty="0">
                <a:solidFill>
                  <a:srgbClr val="60626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FORVIS is a trademark of FORVIS, LLP, registered with the U.S. Patent and Trademark Office.</a:t>
            </a:r>
            <a:endParaRPr lang="en-US" sz="550" b="0" dirty="0">
              <a:solidFill>
                <a:srgbClr val="6062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283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6837A-5B27-59E0-3E71-A1FAE6042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923514-9F02-1F73-FD48-34BF25562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C38A-D241-7041-9EFC-6446870ABFA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46C395-65C6-EEB7-7D55-3213DB2D1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20" y="1253331"/>
            <a:ext cx="11236959" cy="4784035"/>
          </a:xfrm>
        </p:spPr>
        <p:txBody>
          <a:bodyPr>
            <a:normAutofit/>
          </a:bodyPr>
          <a:lstStyle>
            <a:lvl1pPr marL="457200" indent="-457200">
              <a:spcAft>
                <a:spcPts val="300"/>
              </a:spcAft>
              <a:buFont typeface="Wingdings" panose="05000000000000000000" pitchFamily="2" charset="2"/>
              <a:buChar char="§"/>
              <a:defRPr lang="en-US" sz="2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spcAft>
                <a:spcPts val="300"/>
              </a:spcAft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marL="233363" lvl="0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tabLst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8395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85742A3-AA2B-4952-F461-AE1CD2ABEC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F9F61C-5A69-ED64-2B37-82F1D25CA6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70839"/>
            <a:ext cx="2703443" cy="62039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B107F-26EA-9E45-462D-AD2F12422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4748" y="1264977"/>
            <a:ext cx="8649732" cy="5112327"/>
          </a:xfrm>
        </p:spPr>
        <p:txBody>
          <a:bodyPr>
            <a:normAutofit/>
          </a:bodyPr>
          <a:lstStyle>
            <a:lvl1pPr marL="0" indent="0">
              <a:spcAft>
                <a:spcPts val="30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32A3C-D05A-4F1A-29AD-91F65F37B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71280" y="6377304"/>
            <a:ext cx="2743200" cy="130811"/>
          </a:xfrm>
        </p:spPr>
        <p:txBody>
          <a:bodyPr/>
          <a:lstStyle/>
          <a:p>
            <a:fld id="{B212C38A-D241-7041-9EFC-6446870ABFA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12CD7-E032-B9D9-4165-B1E18A6455D9}"/>
              </a:ext>
            </a:extLst>
          </p:cNvPr>
          <p:cNvSpPr txBox="1"/>
          <p:nvPr userDrawn="1"/>
        </p:nvSpPr>
        <p:spPr>
          <a:xfrm>
            <a:off x="225286" y="1338469"/>
            <a:ext cx="2199862" cy="4784035"/>
          </a:xfrm>
          <a:prstGeom prst="rect">
            <a:avLst/>
          </a:prstGeom>
          <a:noFill/>
        </p:spPr>
        <p:txBody>
          <a:bodyPr wrap="square" lIns="0" tIns="0" rIns="0" bIns="91440" rtlCol="0">
            <a:noAutofit/>
          </a:bodyPr>
          <a:lstStyle/>
          <a:p>
            <a:pPr algn="r">
              <a:spcBef>
                <a:spcPts val="1000"/>
              </a:spcBef>
              <a:spcAft>
                <a:spcPts val="2400"/>
              </a:spcAft>
            </a:pP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ADCC08C-B55C-9AED-651C-5DA27B7481B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38539" y="1264977"/>
            <a:ext cx="2137896" cy="5112327"/>
          </a:xfrm>
        </p:spPr>
        <p:txBody>
          <a:bodyPr>
            <a:normAutofit/>
          </a:bodyPr>
          <a:lstStyle>
            <a:lvl1pPr marL="0" indent="0" algn="r">
              <a:spcAft>
                <a:spcPts val="3000"/>
              </a:spcAft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0700C7-8850-6CD7-4D16-45C6CEC77327}"/>
              </a:ext>
            </a:extLst>
          </p:cNvPr>
          <p:cNvSpPr/>
          <p:nvPr userDrawn="1"/>
        </p:nvSpPr>
        <p:spPr>
          <a:xfrm>
            <a:off x="5618480" y="6737085"/>
            <a:ext cx="6096000" cy="8463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r"/>
            <a:r>
              <a:rPr lang="en-US" sz="55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FORVIS is a trademark of FORVIS, LLP, registration of which is pending with the U.S. Patent and Trademark Office</a:t>
            </a:r>
            <a:endParaRPr lang="en-US" sz="55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734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85742A3-AA2B-4952-F461-AE1CD2ABEC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32A3C-D05A-4F1A-29AD-91F65F37B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12C38A-D241-7041-9EFC-6446870ABF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12CD7-E032-B9D9-4165-B1E18A6455D9}"/>
              </a:ext>
            </a:extLst>
          </p:cNvPr>
          <p:cNvSpPr txBox="1"/>
          <p:nvPr userDrawn="1"/>
        </p:nvSpPr>
        <p:spPr>
          <a:xfrm>
            <a:off x="225286" y="1338469"/>
            <a:ext cx="2199862" cy="4784035"/>
          </a:xfrm>
          <a:prstGeom prst="rect">
            <a:avLst/>
          </a:prstGeom>
          <a:noFill/>
        </p:spPr>
        <p:txBody>
          <a:bodyPr wrap="square" lIns="0" tIns="0" rIns="0" bIns="91440" rtlCol="0">
            <a:noAutofit/>
          </a:bodyPr>
          <a:lstStyle/>
          <a:p>
            <a:pPr algn="r">
              <a:spcBef>
                <a:spcPts val="1000"/>
              </a:spcBef>
              <a:spcAft>
                <a:spcPts val="2400"/>
              </a:spcAft>
            </a:pP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14B05A9-E987-D1DF-83EF-D59B43A24892}"/>
              </a:ext>
            </a:extLst>
          </p:cNvPr>
          <p:cNvSpPr txBox="1">
            <a:spLocks/>
          </p:cNvSpPr>
          <p:nvPr userDrawn="1"/>
        </p:nvSpPr>
        <p:spPr>
          <a:xfrm>
            <a:off x="477520" y="1"/>
            <a:ext cx="7731760" cy="160528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249B6EC-7E38-5D3A-815E-EBD1852A3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20" y="1869440"/>
            <a:ext cx="11236959" cy="4167926"/>
          </a:xfrm>
        </p:spPr>
        <p:txBody>
          <a:bodyPr>
            <a:normAutofit/>
          </a:bodyPr>
          <a:lstStyle>
            <a:lvl1pPr marL="457200" indent="-457200">
              <a:spcAft>
                <a:spcPts val="300"/>
              </a:spcAft>
              <a:buFont typeface="Wingdings" panose="05000000000000000000" pitchFamily="2" charset="2"/>
              <a:buChar char="§"/>
              <a:defRPr lang="en-US" sz="2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spcAft>
                <a:spcPts val="300"/>
              </a:spcAft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marL="233363" lvl="0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tabLst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CF069490-6DE8-4164-40D4-8003E3BC3D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519" y="6222365"/>
            <a:ext cx="1461595" cy="2857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A69186C-5399-A21F-446E-5635703C9771}"/>
              </a:ext>
            </a:extLst>
          </p:cNvPr>
          <p:cNvSpPr/>
          <p:nvPr userDrawn="1"/>
        </p:nvSpPr>
        <p:spPr>
          <a:xfrm>
            <a:off x="477519" y="6737085"/>
            <a:ext cx="6096000" cy="8463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r>
              <a:rPr lang="en-US" sz="55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FORVIS is a trademark of FORVIS, LLP, registration of which is pending with the U.S. Patent and Trademark Office</a:t>
            </a:r>
            <a:endParaRPr lang="en-US" sz="55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259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CDE2F327-34B6-2CB3-1CA0-529E7259A8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E6837A-5B27-59E0-3E71-A1FAE6042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923514-9F02-1F73-FD48-34BF25562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C38A-D241-7041-9EFC-6446870ABFA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46C395-65C6-EEB7-7D55-3213DB2D1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20" y="1253331"/>
            <a:ext cx="11236959" cy="4784035"/>
          </a:xfrm>
        </p:spPr>
        <p:txBody>
          <a:bodyPr>
            <a:normAutofit/>
          </a:bodyPr>
          <a:lstStyle>
            <a:lvl1pPr marL="457200" indent="-457200">
              <a:spcAft>
                <a:spcPts val="300"/>
              </a:spcAft>
              <a:buFont typeface="Wingdings" panose="05000000000000000000" pitchFamily="2" charset="2"/>
              <a:buChar char="§"/>
              <a:defRPr lang="en-US" sz="2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spcAft>
                <a:spcPts val="300"/>
              </a:spcAft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marL="233363" lvl="0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FC2FB194-BF35-F03E-4B20-06972A5D93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519" y="6222365"/>
            <a:ext cx="1461595" cy="2857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64D8BDC-FB7A-6A02-DBF1-16A0D4638BEB}"/>
              </a:ext>
            </a:extLst>
          </p:cNvPr>
          <p:cNvSpPr/>
          <p:nvPr userDrawn="1"/>
        </p:nvSpPr>
        <p:spPr>
          <a:xfrm>
            <a:off x="477519" y="6737085"/>
            <a:ext cx="6096000" cy="8463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r>
              <a:rPr lang="en-US" sz="55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FORVIS is a trademark of FORVIS, LLP, registration of which is pending with the U.S. Patent and Trademark Office</a:t>
            </a:r>
            <a:endParaRPr lang="en-US" sz="55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463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E2F327-34B6-2CB3-1CA0-529E7259A8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E6837A-5B27-59E0-3E71-A1FAE6042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520" y="1"/>
            <a:ext cx="11236960" cy="157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923514-9F02-1F73-FD48-34BF25562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C38A-D241-7041-9EFC-6446870ABFA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46C395-65C6-EEB7-7D55-3213DB2D1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20" y="1838960"/>
            <a:ext cx="11236959" cy="4198406"/>
          </a:xfrm>
        </p:spPr>
        <p:txBody>
          <a:bodyPr>
            <a:normAutofit/>
          </a:bodyPr>
          <a:lstStyle>
            <a:lvl1pPr marL="457200" indent="-457200">
              <a:spcAft>
                <a:spcPts val="300"/>
              </a:spcAft>
              <a:buFont typeface="Wingdings" panose="05000000000000000000" pitchFamily="2" charset="2"/>
              <a:buChar char="§"/>
              <a:defRPr lang="en-US" sz="2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spcAft>
                <a:spcPts val="300"/>
              </a:spcAft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marL="233363" lvl="0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FC2FB194-BF35-F03E-4B20-06972A5D93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519" y="6222365"/>
            <a:ext cx="1461595" cy="2857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8BB06BA-F47B-A211-DA0A-9ED757401BD8}"/>
              </a:ext>
            </a:extLst>
          </p:cNvPr>
          <p:cNvSpPr/>
          <p:nvPr userDrawn="1"/>
        </p:nvSpPr>
        <p:spPr>
          <a:xfrm>
            <a:off x="477519" y="6737085"/>
            <a:ext cx="6096000" cy="8463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r>
              <a:rPr lang="en-US" sz="55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FORVIS is a trademark of FORVIS, LLP, registration of which is pending with the U.S. Patent and Trademark Office</a:t>
            </a:r>
            <a:endParaRPr lang="en-US" sz="55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426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E2F327-34B6-2CB3-1CA0-529E7259A8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E6837A-5B27-59E0-3E71-A1FAE6042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518" y="229313"/>
            <a:ext cx="3535680" cy="90344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Sidebar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923514-9F02-1F73-FD48-34BF25562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C38A-D241-7041-9EFC-6446870ABFA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46C395-65C6-EEB7-7D55-3213DB2D1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20" y="229313"/>
            <a:ext cx="6868159" cy="5808053"/>
          </a:xfrm>
        </p:spPr>
        <p:txBody>
          <a:bodyPr>
            <a:normAutofit/>
          </a:bodyPr>
          <a:lstStyle>
            <a:lvl1pPr marL="457200" indent="-457200">
              <a:spcAft>
                <a:spcPts val="300"/>
              </a:spcAft>
              <a:buFont typeface="Wingdings" panose="05000000000000000000" pitchFamily="2" charset="2"/>
              <a:buChar char="§"/>
              <a:defRPr lang="en-US" sz="2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spcAft>
                <a:spcPts val="300"/>
              </a:spcAft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marL="233363" lvl="0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2FB194-BF35-F03E-4B20-06972A5D93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518" y="6181723"/>
            <a:ext cx="1461595" cy="28257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378B196-8888-2487-DCA4-C945AC17871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7518" y="1253331"/>
            <a:ext cx="3535679" cy="4784035"/>
          </a:xfrm>
        </p:spPr>
        <p:txBody>
          <a:bodyPr>
            <a:normAutofit/>
          </a:bodyPr>
          <a:lstStyle>
            <a:lvl1pPr marL="0" indent="0" algn="l">
              <a:spcAft>
                <a:spcPts val="3000"/>
              </a:spcAft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FFD8CA-83AB-B2F6-D4F2-2BB5F8D510C9}"/>
              </a:ext>
            </a:extLst>
          </p:cNvPr>
          <p:cNvSpPr/>
          <p:nvPr userDrawn="1"/>
        </p:nvSpPr>
        <p:spPr>
          <a:xfrm>
            <a:off x="5618479" y="6737085"/>
            <a:ext cx="6096000" cy="8463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r"/>
            <a:r>
              <a:rPr lang="en-US" sz="55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FORVIS is a trademark of FORVIS, LLP, registration of which is pending with the U.S. Patent and Trademark Office</a:t>
            </a:r>
            <a:endParaRPr lang="en-US" sz="55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11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E2F327-34B6-2CB3-1CA0-529E7259A8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E6837A-5B27-59E0-3E71-A1FAE6042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518" y="225743"/>
            <a:ext cx="4084320" cy="90344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Sidebar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923514-9F02-1F73-FD48-34BF25562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C38A-D241-7041-9EFC-6446870ABFA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46C395-65C6-EEB7-7D55-3213DB2D1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6684" y="225743"/>
            <a:ext cx="6537795" cy="5811623"/>
          </a:xfrm>
        </p:spPr>
        <p:txBody>
          <a:bodyPr>
            <a:normAutofit/>
          </a:bodyPr>
          <a:lstStyle>
            <a:lvl1pPr marL="457200" indent="-457200">
              <a:spcAft>
                <a:spcPts val="300"/>
              </a:spcAft>
              <a:buFont typeface="Wingdings" panose="05000000000000000000" pitchFamily="2" charset="2"/>
              <a:buChar char="§"/>
              <a:defRPr lang="en-US" sz="2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spcAft>
                <a:spcPts val="300"/>
              </a:spcAft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marL="233363" lvl="0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2FB194-BF35-F03E-4B20-06972A5D93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518" y="6181723"/>
            <a:ext cx="1461595" cy="28257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378B196-8888-2487-DCA4-C945AC17871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7518" y="1253331"/>
            <a:ext cx="3535679" cy="4784035"/>
          </a:xfrm>
        </p:spPr>
        <p:txBody>
          <a:bodyPr>
            <a:normAutofit/>
          </a:bodyPr>
          <a:lstStyle>
            <a:lvl1pPr marL="0" indent="0" algn="l">
              <a:spcAft>
                <a:spcPts val="3000"/>
              </a:spcAft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6C1460-991B-AFD5-E7B0-0C7ADBE1A854}"/>
              </a:ext>
            </a:extLst>
          </p:cNvPr>
          <p:cNvSpPr/>
          <p:nvPr userDrawn="1"/>
        </p:nvSpPr>
        <p:spPr>
          <a:xfrm>
            <a:off x="5618480" y="6737085"/>
            <a:ext cx="6096000" cy="8463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r"/>
            <a:r>
              <a:rPr lang="en-US" sz="550" b="0" i="0" u="none" strike="noStrike" dirty="0">
                <a:solidFill>
                  <a:srgbClr val="60626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FORVIS is a trademark of FORVIS, LLP, registration of which is pending with the U.S. Patent and Trademark Office</a:t>
            </a:r>
            <a:endParaRPr lang="en-US" sz="550" b="0" dirty="0">
              <a:solidFill>
                <a:srgbClr val="6062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844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F51959-22DB-1157-A720-CE3CD14725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E6837A-5B27-59E0-3E71-A1FAE6042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520" y="3238266"/>
            <a:ext cx="11236960" cy="620395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923514-9F02-1F73-FD48-34BF25562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C38A-D241-7041-9EFC-6446870ABFA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46C395-65C6-EEB7-7D55-3213DB2D1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20" y="3964609"/>
            <a:ext cx="11236959" cy="2021957"/>
          </a:xfrm>
        </p:spPr>
        <p:txBody>
          <a:bodyPr>
            <a:noAutofit/>
          </a:bodyPr>
          <a:lstStyle>
            <a:lvl1pPr marL="457200" indent="-457200">
              <a:spcAft>
                <a:spcPts val="300"/>
              </a:spcAft>
              <a:buFont typeface="Wingdings" panose="05000000000000000000" pitchFamily="2" charset="2"/>
              <a:buChar char="§"/>
              <a:defRPr lang="en-US" sz="2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spcAft>
                <a:spcPts val="300"/>
              </a:spcAft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marL="233363" lvl="0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4BA1AB8-831A-AF61-52F2-7CD1A394D52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7520" y="0"/>
            <a:ext cx="9806167" cy="2902225"/>
          </a:xfrm>
        </p:spPr>
        <p:txBody>
          <a:bodyPr tIns="0" bIns="0" anchor="ctr" anchorCtr="0">
            <a:normAutofit/>
          </a:bodyPr>
          <a:lstStyle>
            <a:lvl1pPr marL="0" indent="0">
              <a:spcAft>
                <a:spcPts val="300"/>
              </a:spcAft>
              <a:buNone/>
              <a:defRPr sz="2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300"/>
              </a:spcAft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78D5D1-3EF8-9731-80C5-2D6DAFD1CE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0324" y="480675"/>
            <a:ext cx="1213831" cy="1965959"/>
          </a:xfrm>
          <a:prstGeom prst="rect">
            <a:avLst/>
          </a:prstGeom>
        </p:spPr>
      </p:pic>
      <p:pic>
        <p:nvPicPr>
          <p:cNvPr id="11" name="Picture 10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5AAEC1A4-E3D5-3ACF-FE5E-902F66C75F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519" y="6222365"/>
            <a:ext cx="1461595" cy="2857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548AB90-4F34-4CA9-C328-0023F2709A7A}"/>
              </a:ext>
            </a:extLst>
          </p:cNvPr>
          <p:cNvSpPr/>
          <p:nvPr userDrawn="1"/>
        </p:nvSpPr>
        <p:spPr>
          <a:xfrm>
            <a:off x="477519" y="6737085"/>
            <a:ext cx="6096000" cy="8463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r>
              <a:rPr lang="en-US" sz="55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FORVIS is a trademark of FORVIS, LLP, registration of which is pending with the U.S. Patent and Trademark Office</a:t>
            </a:r>
            <a:endParaRPr lang="en-US" sz="55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53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BF6444B-3F7B-196B-D97A-08724F3F3978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CBC320-6B43-64FF-C652-CE895AACB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520" y="370839"/>
            <a:ext cx="11236960" cy="620395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E8E74F-5752-44DB-8373-56078698A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520" y="1253331"/>
            <a:ext cx="11236960" cy="43513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FE36E-96EA-501B-B129-550ED613D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71280" y="6377304"/>
            <a:ext cx="2743200" cy="13081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12C38A-D241-7041-9EFC-6446870ABFA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5F46FF60-E4E9-9F9F-7779-34C3CC5192DE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519" y="6222365"/>
            <a:ext cx="1461595" cy="2857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1FDD23F-F2EB-FA93-4F91-8F40F930A842}"/>
              </a:ext>
            </a:extLst>
          </p:cNvPr>
          <p:cNvSpPr/>
          <p:nvPr userDrawn="1"/>
        </p:nvSpPr>
        <p:spPr>
          <a:xfrm>
            <a:off x="477519" y="6737085"/>
            <a:ext cx="6096000" cy="8463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r>
              <a:rPr lang="en-US" sz="55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FORVIS is a trademark of FORVIS, LLP, registration of which is pending with the U.S. Patent and Trademark Office</a:t>
            </a:r>
            <a:endParaRPr lang="en-US" sz="55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98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9" r:id="rId2"/>
    <p:sldLayoutId id="2147483669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1" r:id="rId10"/>
    <p:sldLayoutId id="2147483682" r:id="rId11"/>
    <p:sldLayoutId id="2147483680" r:id="rId12"/>
    <p:sldLayoutId id="2147483689" r:id="rId13"/>
    <p:sldLayoutId id="2147483691" r:id="rId14"/>
    <p:sldLayoutId id="2147483692" r:id="rId15"/>
    <p:sldLayoutId id="2147483693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33363" indent="-233363" algn="l" defTabSz="914400" rtl="0" eaLnBrk="1" latinLnBrk="0" hangingPunct="1">
        <a:lnSpc>
          <a:spcPct val="100000"/>
        </a:lnSpc>
        <a:spcBef>
          <a:spcPts val="1000"/>
        </a:spcBef>
        <a:buFont typeface="Wingdings" panose="05000000000000000000" pitchFamily="2" charset="2"/>
        <a:buChar char="§"/>
        <a:tabLst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+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System Font Regular"/>
        <a:buChar char="&gt;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-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mailto:jennifer.williams@forvis.com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B1F3CE35-AE3B-FEA3-0F1A-1A24A5BD4B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066F1B-DEEB-D81E-6E47-66CEFAC869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077" y="1281518"/>
            <a:ext cx="7099379" cy="4307019"/>
          </a:xfrm>
        </p:spPr>
        <p:txBody>
          <a:bodyPr/>
          <a:lstStyle/>
          <a:p>
            <a:r>
              <a:rPr lang="en-US" sz="3200" dirty="0"/>
              <a:t>Kentucky HFMA 2024 Annual Conference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Accounting &amp; Auditing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FDF1AB-A72F-A095-40F5-FA505C1960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077" y="5352586"/>
            <a:ext cx="11236959" cy="1008932"/>
          </a:xfrm>
        </p:spPr>
        <p:txBody>
          <a:bodyPr>
            <a:noAutofit/>
          </a:bodyPr>
          <a:lstStyle/>
          <a:p>
            <a:r>
              <a:rPr lang="en-US" sz="1600" dirty="0"/>
              <a:t>Jennifer Williams, Partner</a:t>
            </a:r>
          </a:p>
          <a:p>
            <a:r>
              <a:rPr lang="en-US" sz="1600" dirty="0"/>
              <a:t>Bill Leachman, Managing Director</a:t>
            </a:r>
          </a:p>
          <a:p>
            <a:r>
              <a:rPr lang="en-US" sz="1600" dirty="0"/>
              <a:t>February 21, 2024</a:t>
            </a:r>
          </a:p>
        </p:txBody>
      </p:sp>
      <p:pic>
        <p:nvPicPr>
          <p:cNvPr id="6" name="Picture 5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0C9B4D5E-D536-BE96-5C87-7DF4E3DC6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077" y="496483"/>
            <a:ext cx="4015410" cy="78503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FF25DF8-EC91-B600-D927-1C3F14B267E5}"/>
              </a:ext>
            </a:extLst>
          </p:cNvPr>
          <p:cNvSpPr/>
          <p:nvPr/>
        </p:nvSpPr>
        <p:spPr>
          <a:xfrm>
            <a:off x="477519" y="6618138"/>
            <a:ext cx="6096000" cy="13849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r>
              <a:rPr lang="en-US" sz="9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FORVIS is a trademark of FORVIS, LLP, registration of which is pending with the U.S. Patent and Trademark Office</a:t>
            </a:r>
            <a:endParaRPr lang="en-US" sz="9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436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9CD2947-DE43-C818-4576-960B03F62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Financial Statement Impact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FDF075-B42A-01F8-99DF-B477EAC78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C38A-D241-7041-9EFC-6446870ABFAA}" type="slidenum">
              <a:rPr lang="en-US" smtClean="0"/>
              <a:t>10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E141E1-24F2-C5D9-7F68-D9AFC6D31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Balance Sheet</a:t>
            </a:r>
          </a:p>
          <a:p>
            <a:pPr lvl="1"/>
            <a:r>
              <a:rPr lang="en-US" dirty="0"/>
              <a:t>Assets show net of allowance</a:t>
            </a:r>
          </a:p>
          <a:p>
            <a:r>
              <a:rPr lang="en-US" dirty="0"/>
              <a:t>Income Statement</a:t>
            </a:r>
          </a:p>
          <a:p>
            <a:pPr lvl="1"/>
            <a:r>
              <a:rPr lang="en-US" dirty="0"/>
              <a:t>Provision for credit losses</a:t>
            </a:r>
          </a:p>
          <a:p>
            <a:r>
              <a:rPr lang="en-US" dirty="0"/>
              <a:t>Day One Impact</a:t>
            </a:r>
          </a:p>
          <a:p>
            <a:pPr lvl="1"/>
            <a:r>
              <a:rPr lang="en-US" dirty="0"/>
              <a:t>As of beginning of year – impact to equity/net assets</a:t>
            </a:r>
          </a:p>
          <a:p>
            <a:r>
              <a:rPr lang="en-US" dirty="0"/>
              <a:t>Significant footnotes, if material</a:t>
            </a:r>
          </a:p>
        </p:txBody>
      </p:sp>
    </p:spTree>
    <p:extLst>
      <p:ext uri="{BB962C8B-B14F-4D97-AF65-F5344CB8AC3E}">
        <p14:creationId xmlns:p14="http://schemas.microsoft.com/office/powerpoint/2010/main" val="2776799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8BE7283-414B-5ECB-BA18-E79DACF18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determine a loss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5B386-8190-5776-0393-BF3D55511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C38A-D241-7041-9EFC-6446870ABFA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EEEDCD4-405D-E536-0DA3-D8712F707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1200150" lvl="1" indent="-514350">
              <a:buFont typeface="+mj-lt"/>
              <a:buAutoNum type="arabicPeriod"/>
            </a:pPr>
            <a:r>
              <a:rPr lang="en-US" dirty="0"/>
              <a:t>Start with historical losses</a:t>
            </a:r>
          </a:p>
          <a:p>
            <a:pPr marL="1200150" lvl="1" indent="-514350">
              <a:buFont typeface="+mj-lt"/>
              <a:buAutoNum type="arabicPeriod"/>
            </a:pPr>
            <a:r>
              <a:rPr lang="en-US" dirty="0"/>
              <a:t>Adjust for future impacts for periods that can be estimated by reasonable and supportable data**</a:t>
            </a:r>
          </a:p>
          <a:p>
            <a:pPr marL="1200150" lvl="1" indent="-514350">
              <a:buFont typeface="+mj-lt"/>
              <a:buAutoNum type="arabicPeriod"/>
            </a:pPr>
            <a:r>
              <a:rPr lang="en-US" dirty="0"/>
              <a:t>Revert to historical losses for periods unable to be estimated</a:t>
            </a:r>
          </a:p>
          <a:p>
            <a:endParaRPr lang="en-US" dirty="0"/>
          </a:p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** Per ASC 326-20-30-7 “… When financial assets are evaluated on a collective or individual basis, an entity is not required to search all possible information that is not reasonably available without undue cost and effort…”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213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92E5A-5D22-15FE-70F4-2B5D38D0D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Potential Factors for Future Changes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2A1A46-D850-6E0B-54B5-C933AC42E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C38A-D241-7041-9EFC-6446870ABFAA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D5C3B239-6636-5598-6A48-F68765B0E60F}"/>
              </a:ext>
            </a:extLst>
          </p:cNvPr>
          <p:cNvGraphicFramePr>
            <a:graphicFrameLocks/>
          </p:cNvGraphicFramePr>
          <p:nvPr/>
        </p:nvGraphicFramePr>
        <p:xfrm>
          <a:off x="335280" y="1444624"/>
          <a:ext cx="11521440" cy="4172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5321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9EBE4-4D33-D0FC-8842-9B49075FE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Impacted Assets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3F185A-54F7-4B86-5079-22B671CF8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C38A-D241-7041-9EFC-6446870ABFAA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629EE169-7246-CB89-6A4A-0446195A64F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7838" y="1252538"/>
          <a:ext cx="11236325" cy="4784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1870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FA5DF-E630-B5BC-8582-5DD3E7D5E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Excluded Assets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CE09A8-D737-1712-6C4E-61F0FB67A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C38A-D241-7041-9EFC-6446870ABFAA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929AAC9E-3C1D-EE2E-3CA7-67E6F23864D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7838" y="1252538"/>
          <a:ext cx="11236325" cy="4784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770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3FB4F-522E-EF2F-FFF9-6CA03D673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Healthcare Industry Impact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1DCB2E-EA08-F5D5-52E0-945E91D90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C38A-D241-7041-9EFC-6446870ABFAA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E7E0BF-B1DD-0F3F-F354-D13402FDF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/>
              <a:t>N</a:t>
            </a:r>
            <a:r>
              <a:rPr lang="en-US" sz="2400" b="0" dirty="0"/>
              <a:t>otes receivable &amp; physician receivables</a:t>
            </a:r>
            <a:endParaRPr lang="en-US" sz="2400" dirty="0"/>
          </a:p>
          <a:p>
            <a:pPr lvl="0"/>
            <a:r>
              <a:rPr lang="en-US" sz="2400" dirty="0"/>
              <a:t>Held-to-maturity debt securities – for-profit only</a:t>
            </a:r>
          </a:p>
          <a:p>
            <a:pPr lvl="0"/>
            <a:r>
              <a:rPr lang="en-US" sz="2400" dirty="0"/>
              <a:t>Patient accounts receivable</a:t>
            </a:r>
          </a:p>
          <a:p>
            <a:pPr lvl="0"/>
            <a:r>
              <a:rPr lang="en-US" sz="2400" b="0" dirty="0"/>
              <a:t>Sales type and financing leases</a:t>
            </a:r>
          </a:p>
          <a:p>
            <a:pPr lvl="0"/>
            <a:r>
              <a:rPr lang="en-US" sz="2400" dirty="0"/>
              <a:t>Guarantees</a:t>
            </a:r>
          </a:p>
        </p:txBody>
      </p:sp>
    </p:spTree>
    <p:extLst>
      <p:ext uri="{BB962C8B-B14F-4D97-AF65-F5344CB8AC3E}">
        <p14:creationId xmlns:p14="http://schemas.microsoft.com/office/powerpoint/2010/main" val="519129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6C4E3-2786-E7A8-C660-AD8A2A849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994" y="1308860"/>
            <a:ext cx="7064436" cy="2120139"/>
          </a:xfrm>
        </p:spPr>
        <p:txBody>
          <a:bodyPr/>
          <a:lstStyle/>
          <a:p>
            <a:r>
              <a:rPr lang="en-US" dirty="0"/>
              <a:t>FASB Lease Common Errors &amp; Misunderstandings</a:t>
            </a:r>
          </a:p>
        </p:txBody>
      </p:sp>
    </p:spTree>
    <p:extLst>
      <p:ext uri="{BB962C8B-B14F-4D97-AF65-F5344CB8AC3E}">
        <p14:creationId xmlns:p14="http://schemas.microsoft.com/office/powerpoint/2010/main" val="4100628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7E2536D-2162-2658-E23F-072D6EFBA2B3}"/>
              </a:ext>
            </a:extLst>
          </p:cNvPr>
          <p:cNvSpPr/>
          <p:nvPr/>
        </p:nvSpPr>
        <p:spPr>
          <a:xfrm>
            <a:off x="401216" y="4348065"/>
            <a:ext cx="11383347" cy="12316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B54D3D-B9D2-0125-1FCF-2D023CDC1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Measurement of Lease Payments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03D4DA-52DF-CE8C-3FB3-CFB9D4286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C38A-D241-7041-9EFC-6446870ABFAA}" type="slidenum">
              <a:rPr lang="en-US" smtClean="0"/>
              <a:t>17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09CED0-C4CB-CCC1-00D4-07F0D4F26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20" y="1913605"/>
            <a:ext cx="11236959" cy="419840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At the commencement date, the lease payments shall consist of the following payments relating to the use of the underlying asset during the lease term: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Fixed payments, including in substance fixed payments, less any lease incentives paid or payable to the lessee (see paragraphs 842-10-55-30 through 55-31).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Variable lease payments that depend on an index or a rate (such as the Consumer Price Index or a market interest rate), initially measured using the index or rate at the commencement date.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……..(and others)</a:t>
            </a:r>
          </a:p>
        </p:txBody>
      </p:sp>
    </p:spTree>
    <p:extLst>
      <p:ext uri="{BB962C8B-B14F-4D97-AF65-F5344CB8AC3E}">
        <p14:creationId xmlns:p14="http://schemas.microsoft.com/office/powerpoint/2010/main" val="231394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4F74307-49C6-FC65-3285-190595A07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Renewal Periods &amp; Reasonably Certain Criteria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3BE70A-9CA2-866C-5A25-FCC24C8EC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C38A-D241-7041-9EFC-6446870ABFA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C3F200-67EB-2C6F-23F0-CFC6AC264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20" y="1290653"/>
            <a:ext cx="11236959" cy="478403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At the commencement date, an entity assesses whether the lessee is reasonably certain to exercise or not to exercise an option by considering all economic factors relevant to that assessment—contract-based, asset-based, market-based, and entity-based factors. An entity's assessment often will require the consideration of a combination of those factors because they are interrelated. Examples of economic factors to consider include, but are not limited to, any of the following: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Contractual terms and conditions for the optional periods compared with current market rates, such as:</a:t>
            </a:r>
          </a:p>
          <a:p>
            <a:pPr marL="742950" lvl="1" indent="-514350">
              <a:buFont typeface="+mj-lt"/>
              <a:buAutoNum type="arabicPeriod"/>
            </a:pPr>
            <a:r>
              <a:rPr lang="en-US" dirty="0"/>
              <a:t>The amount of lease payments in any optional period</a:t>
            </a:r>
          </a:p>
          <a:p>
            <a:pPr marL="742950" lvl="1" indent="-514350">
              <a:buFont typeface="+mj-lt"/>
              <a:buAutoNum type="arabicPeriod"/>
            </a:pPr>
            <a:r>
              <a:rPr lang="en-US" dirty="0"/>
              <a:t>The amount of any variable lease payments or other contingent payments, such as payments under termination penalties and residual value guarantees</a:t>
            </a:r>
          </a:p>
          <a:p>
            <a:pPr marL="742950" lvl="1" indent="-514350">
              <a:buFont typeface="+mj-lt"/>
              <a:buAutoNum type="arabicPeriod"/>
            </a:pPr>
            <a:r>
              <a:rPr lang="en-US" dirty="0"/>
              <a:t>The terms and conditions of any options that are exercisable after initial optional periods (for example, the terms and conditions of a purchase option that is exercisable at the end of an extension period at a rate that is currently below market rates).</a:t>
            </a:r>
          </a:p>
        </p:txBody>
      </p:sp>
    </p:spTree>
    <p:extLst>
      <p:ext uri="{BB962C8B-B14F-4D97-AF65-F5344CB8AC3E}">
        <p14:creationId xmlns:p14="http://schemas.microsoft.com/office/powerpoint/2010/main" val="2709624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4F74307-49C6-FC65-3285-190595A07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Renewal Periods &amp; Reasonably Certain Criteria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3BE70A-9CA2-866C-5A25-FCC24C8EC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C38A-D241-7041-9EFC-6446870ABFA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C3F200-67EB-2C6F-23F0-CFC6AC264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20" y="1290653"/>
            <a:ext cx="11236959" cy="4784035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/>
              <a:t>Significant </a:t>
            </a:r>
            <a:r>
              <a:rPr lang="en-US" dirty="0"/>
              <a:t>leasehold improvements that are expected to have significant economic value for the lessee when the option to extend or terminate the lease or to purchase the underlying asset becomes exercisable.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Costs relating to the termination of the lease and the signing of a new lease, such as negotiation costs, relocation costs, costs of identifying another underlying asset suitable for the lessee's operations, or costs associated with returning the underlying asset in a contractually specified condition or to a contractually specified location. The importance of that underlying asset to the lessee's operations, considering, for example, whether the underlying asset is a specialized asset and the location of the underlying asset.</a:t>
            </a:r>
          </a:p>
        </p:txBody>
      </p:sp>
    </p:spTree>
    <p:extLst>
      <p:ext uri="{BB962C8B-B14F-4D97-AF65-F5344CB8AC3E}">
        <p14:creationId xmlns:p14="http://schemas.microsoft.com/office/powerpoint/2010/main" val="3556419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586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2DC9DA6-8AF9-9868-B920-940141E6949C}"/>
              </a:ext>
            </a:extLst>
          </p:cNvPr>
          <p:cNvSpPr/>
          <p:nvPr/>
        </p:nvSpPr>
        <p:spPr>
          <a:xfrm>
            <a:off x="1104124" y="5413399"/>
            <a:ext cx="2590798" cy="41823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9C72F5-15EC-200A-CDC0-C342F949A1B0}"/>
              </a:ext>
            </a:extLst>
          </p:cNvPr>
          <p:cNvSpPr/>
          <p:nvPr/>
        </p:nvSpPr>
        <p:spPr>
          <a:xfrm>
            <a:off x="1104124" y="5032314"/>
            <a:ext cx="9924660" cy="3825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7A24EA-8069-B45F-0447-C366700FE5F5}"/>
              </a:ext>
            </a:extLst>
          </p:cNvPr>
          <p:cNvSpPr/>
          <p:nvPr/>
        </p:nvSpPr>
        <p:spPr>
          <a:xfrm>
            <a:off x="5103846" y="3228396"/>
            <a:ext cx="6092890" cy="3825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D2B84E6-F675-7816-2958-55EDD0E5E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lessee should use the rate implicit in the lease whenever that rate is readily determinable. If the rate implicit in the lease is not readily determinable, a lessee uses its incremental borrowing rate. A lessee that is not a public business entity is permitted to use a risk-free discount rate for the lease instead of its incremental borrowing rate , determined using a period comparable with that of the lease term, as an accounting policy election made by class of underlying asset.</a:t>
            </a:r>
          </a:p>
          <a:p>
            <a:r>
              <a:rPr lang="en-US" dirty="0"/>
              <a:t>Incremental Borrowing Rate:</a:t>
            </a:r>
          </a:p>
          <a:p>
            <a:pPr lvl="1"/>
            <a:r>
              <a:rPr lang="en-US" dirty="0"/>
              <a:t>The rate of interest that a lessee would have to pay to borrow on a collateralized basis over a similar term an amount equal to the lease payments in a similar economic environment.</a:t>
            </a:r>
          </a:p>
          <a:p>
            <a:pPr lvl="1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6916025-F9D3-CE84-A78C-29A4CF2B4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Discount Rate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267654-5FDE-2643-DDE8-66061FEB9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C38A-D241-7041-9EFC-6446870ABFA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0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AA02E-5B4A-7EE4-CBB4-D65A56993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Best Practices &amp; Reminders on Lease Accounting Maintenance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F00202-4862-A53B-63A5-C8AB1CAEF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C38A-D241-7041-9EFC-6446870ABFAA}" type="slidenum">
              <a:rPr lang="en-US" smtClean="0"/>
              <a:t>21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60803B-668D-7EBD-E958-D9A4AD5BC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20" y="1416285"/>
            <a:ext cx="11236959" cy="446846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Routine Process During the Year</a:t>
            </a:r>
          </a:p>
          <a:p>
            <a:pPr lvl="1"/>
            <a:r>
              <a:rPr lang="en-US" dirty="0"/>
              <a:t>Add new leases</a:t>
            </a:r>
          </a:p>
          <a:p>
            <a:pPr lvl="1"/>
            <a:r>
              <a:rPr lang="en-US" dirty="0"/>
              <a:t>Updates for extensions, renewals, modifications</a:t>
            </a:r>
          </a:p>
          <a:p>
            <a:pPr lvl="1"/>
            <a:r>
              <a:rPr lang="en-US" dirty="0"/>
              <a:t>Journal entries</a:t>
            </a:r>
          </a:p>
          <a:p>
            <a:r>
              <a:rPr lang="en-US" dirty="0"/>
              <a:t>Discount Rates and Updates to Incremental Borrowing Rate</a:t>
            </a:r>
          </a:p>
          <a:p>
            <a:r>
              <a:rPr lang="en-US" dirty="0"/>
              <a:t>Follow Lease Capitalization Policy</a:t>
            </a:r>
          </a:p>
          <a:p>
            <a:r>
              <a:rPr lang="en-US" dirty="0"/>
              <a:t>Lease Accounting Policy Elections</a:t>
            </a:r>
          </a:p>
          <a:p>
            <a:pPr lvl="1"/>
            <a:r>
              <a:rPr lang="en-US" dirty="0"/>
              <a:t>Separation of Lease &amp; nonlease component elections</a:t>
            </a:r>
          </a:p>
          <a:p>
            <a:pPr lvl="1"/>
            <a:r>
              <a:rPr lang="en-US" dirty="0"/>
              <a:t>Short-Term Leases (exclude or include)</a:t>
            </a:r>
          </a:p>
          <a:p>
            <a:r>
              <a:rPr lang="en-US" dirty="0"/>
              <a:t>Completeness of Population / Controls over Contracting</a:t>
            </a:r>
          </a:p>
        </p:txBody>
      </p:sp>
    </p:spTree>
    <p:extLst>
      <p:ext uri="{BB962C8B-B14F-4D97-AF65-F5344CB8AC3E}">
        <p14:creationId xmlns:p14="http://schemas.microsoft.com/office/powerpoint/2010/main" val="1566025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3FB4F-522E-EF2F-FFF9-6CA03D673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FASB Technical Agenda Additions and New Research Projects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1DCB2E-EA08-F5D5-52E0-945E91D90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C38A-D241-7041-9EFC-6446870ABFAA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A075AC-7A13-D616-F3C3-10CC7F5B6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20" y="1320792"/>
            <a:ext cx="11236959" cy="464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477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3FB4F-522E-EF2F-FFF9-6CA03D673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FASB Technical Agenda Additions and New Research Projects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1DCB2E-EA08-F5D5-52E0-945E91D90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C38A-D241-7041-9EFC-6446870ABFAA}" type="slidenum">
              <a:rPr lang="en-US" smtClean="0"/>
              <a:t>23</a:t>
            </a:fld>
            <a:endParaRPr lang="en-US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A5B5FB6E-941E-6E8D-DC8E-AB8240C286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520" y="1520648"/>
            <a:ext cx="11236960" cy="2543530"/>
          </a:xfrm>
        </p:spPr>
      </p:pic>
    </p:spTree>
    <p:extLst>
      <p:ext uri="{BB962C8B-B14F-4D97-AF65-F5344CB8AC3E}">
        <p14:creationId xmlns:p14="http://schemas.microsoft.com/office/powerpoint/2010/main" val="42435891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EF83C-BE7D-4532-BFC1-6C621ACC9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GASB Update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1AB427-C919-46BE-86A6-B6B075D46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421" y="4539111"/>
            <a:ext cx="5153620" cy="110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78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20" y="517596"/>
            <a:ext cx="11236960" cy="620395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GASB Upcoming Effective Dates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C0568644-30B4-46D7-A539-2DC4B82A4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8D86-79AF-D447-9172-A999C1B05CB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F0E0D5A-FD36-4F93-86DF-752A30F3B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Fiscal Years Beginning After June 15, 2022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GASB 94, Public-Private and Public-Public Partnerships and Availability Payment Arrangements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GASB 96, Subscription-based Information Technology Arrangements (SBITA)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GASB 99, Omnibus 2022 (partial)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Implementation guide 2021-1 (partial)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Fiscal Years Beginning After June 15, 2023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GASB 99, Omnibus 2022 (partial)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GASB 100, Accounting Changes and Error Corrections – An Amendment of GASB Statement NO. 62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Implementation guide 2023-1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Fiscal Years Beginning After December 15, 2023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GASB 101, Compensated Absences</a:t>
            </a:r>
          </a:p>
        </p:txBody>
      </p:sp>
    </p:spTree>
    <p:extLst>
      <p:ext uri="{BB962C8B-B14F-4D97-AF65-F5344CB8AC3E}">
        <p14:creationId xmlns:p14="http://schemas.microsoft.com/office/powerpoint/2010/main" val="25533665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20" y="517596"/>
            <a:ext cx="11236960" cy="620395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GASB 96 - SBITA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C0568644-30B4-46D7-A539-2DC4B82A4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8D86-79AF-D447-9172-A999C1B05CB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F0E0D5A-FD36-4F93-86DF-752A30F3B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Defines subscription-based IT arrangement (SBITA)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A contract that conveys control of the right to use a vendor’s IT software, alone or in combination with underlying IT capital assets, for a period of time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/>
              <a:t>Requires an entity to recognize a right-to-use subscription asset—an intangible asset—and a corresponding subscription liability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Follows lease accounting guidance (GASB 87) re: initial &amp; subsequent measurement, term, discount rate, etc.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Short-term exception for contracts &lt; 12 mos.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/>
              <a:t>Accounting for associated activities similar to internal-use software guidance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Preliminary project stage – expense as incurred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Initial implementation stage – capitalize as addition to the subscription intangible asset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Operation &amp; additional implementation stage – expense as incurred unless specific capitalization criteria met</a:t>
            </a:r>
          </a:p>
        </p:txBody>
      </p:sp>
    </p:spTree>
    <p:extLst>
      <p:ext uri="{BB962C8B-B14F-4D97-AF65-F5344CB8AC3E}">
        <p14:creationId xmlns:p14="http://schemas.microsoft.com/office/powerpoint/2010/main" val="33893915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20" y="517596"/>
            <a:ext cx="11236960" cy="620395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GASB 100 – Accounting Changes &amp; Error Corrections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C0568644-30B4-46D7-A539-2DC4B82A4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8D86-79AF-D447-9172-A999C1B05CB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F0E0D5A-FD36-4F93-86DF-752A30F3B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Accounting changes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Change in accounting principle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A change from one generally accepted accounting principle to another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Implementation of new pronouncements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Reported retroactively by restating prior periods presented, if practical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Change in accounting estimate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Occurs when changes to inputs or change in measurement methodology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Reported prospectively and recognized in current-period flows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Change to or within the financial reporting entity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Addition or removal of a fund, change in the fund presentation as major or nonmajor, addition/removal of component unit or change in presentation of component unit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Reported by adjusting current period beginning balances</a:t>
            </a:r>
          </a:p>
        </p:txBody>
      </p:sp>
    </p:spTree>
    <p:extLst>
      <p:ext uri="{BB962C8B-B14F-4D97-AF65-F5344CB8AC3E}">
        <p14:creationId xmlns:p14="http://schemas.microsoft.com/office/powerpoint/2010/main" val="33410998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20" y="517596"/>
            <a:ext cx="11236960" cy="620395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GASB 100 – Accounting Changes &amp; Error Corrections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C0568644-30B4-46D7-A539-2DC4B82A4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8D86-79AF-D447-9172-A999C1B05CB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F0E0D5A-FD36-4F93-86DF-752A30F3B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/>
              <a:t>Correction of an error in previously issued financial statements is an error: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Resulting from mathematical mistakes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Mistakes in the application of accounting principles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Oversight or misuse of facts that existed at the time financial statements were issued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Correction of error is reported retroactively by restating prior periods presented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Disclosures for accounting changes &amp; errors corrections vary on the type of item, but common disclosures include: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The nature of the change or error and its correction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Reason for the change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The effects on beginning net position, fund balance, or fun net position, as applicable, presented in a tabular format</a:t>
            </a:r>
          </a:p>
        </p:txBody>
      </p:sp>
    </p:spTree>
    <p:extLst>
      <p:ext uri="{BB962C8B-B14F-4D97-AF65-F5344CB8AC3E}">
        <p14:creationId xmlns:p14="http://schemas.microsoft.com/office/powerpoint/2010/main" val="14269926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20" y="517596"/>
            <a:ext cx="11236960" cy="620395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GASB 101 – Compensated Absences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C0568644-30B4-46D7-A539-2DC4B82A4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8D86-79AF-D447-9172-A999C1B05CB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F0E0D5A-FD36-4F93-86DF-752A30F3B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Definition, leave for which employees may receive one or more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Cash payments when the leave is used for time off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Other cash payments, such as payment for unused leave upon termination of employment which includes voluntary resignation or retirement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Noncash settlements, such as conversion to defined benefit postemployment benefits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Examples include, vacation &amp; sick leave, paid time off (PTO), parental leave &amp; certain types of sabbatical leave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GASB 101 provides guidance recognition criteria for both of the following situations: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Leave used but not paid or settled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Unused leave</a:t>
            </a:r>
          </a:p>
        </p:txBody>
      </p:sp>
    </p:spTree>
    <p:extLst>
      <p:ext uri="{BB962C8B-B14F-4D97-AF65-F5344CB8AC3E}">
        <p14:creationId xmlns:p14="http://schemas.microsoft.com/office/powerpoint/2010/main" val="2795856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81472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20" y="517596"/>
            <a:ext cx="11236960" cy="620395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GASB 101 – Compensated Absences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C0568644-30B4-46D7-A539-2DC4B82A4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8D86-79AF-D447-9172-A999C1B05CB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F0E0D5A-FD36-4F93-86DF-752A30F3B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Recognition – leave used but not paid</a:t>
            </a:r>
          </a:p>
          <a:p>
            <a:pPr lvl="1"/>
            <a:r>
              <a:rPr lang="en-US" sz="2000" dirty="0"/>
              <a:t>A liability should be reported when leave is used for time off but has not yet been paid in cash or	settled through noncash means – including unlimited leave &amp; date-specific holiday leave. The liability should be measured at the amount of the cash payment or noncash settlement to be made for the use of the leave.</a:t>
            </a:r>
          </a:p>
          <a:p>
            <a:pPr lvl="1"/>
            <a:r>
              <a:rPr lang="en-US" sz="2000" dirty="0"/>
              <a:t>Pay rate – generally, the employees’ pay rate at financial reporting date</a:t>
            </a:r>
          </a:p>
          <a:p>
            <a:pPr lvl="1"/>
            <a:r>
              <a:rPr lang="en-US" sz="2000" dirty="0"/>
              <a:t>Salary-related items, directly &amp; incrementally related, DC pension or OPEB recognized as related leave is earned, DB pension or OPEB excluded</a:t>
            </a:r>
          </a:p>
          <a:p>
            <a:r>
              <a:rPr lang="en-US" sz="2000" dirty="0"/>
              <a:t>Recognition – unused leave should be recognized if all criteria are met:</a:t>
            </a:r>
          </a:p>
          <a:p>
            <a:pPr lvl="1"/>
            <a:r>
              <a:rPr lang="en-US" sz="2000" dirty="0"/>
              <a:t>Leave is attributable to services already rendered</a:t>
            </a:r>
          </a:p>
          <a:p>
            <a:pPr lvl="1"/>
            <a:r>
              <a:rPr lang="en-US" sz="2000" dirty="0"/>
              <a:t>Leave accumulates</a:t>
            </a:r>
          </a:p>
          <a:p>
            <a:pPr lvl="1"/>
            <a:r>
              <a:rPr lang="en-US" sz="2000" dirty="0"/>
              <a:t>Lease is more likely than not to be used for time off or otherwise paid or settled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247701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EF83C-BE7D-4532-BFC1-6C621ACC9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Auditing Update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303763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20" y="517596"/>
            <a:ext cx="11236960" cy="620395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SAS 143 – Auditing Accounting Estimates and Related Disclosures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C0568644-30B4-46D7-A539-2DC4B82A4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8D86-79AF-D447-9172-A999C1B05CB8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F0E0D5A-FD36-4F93-86DF-752A30F3B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Addresses auditor responsibilities related to accounting estimates, including fair value estimates and related disclosures in an audit of financial statements</a:t>
            </a:r>
          </a:p>
          <a:p>
            <a:r>
              <a:rPr lang="en-US" sz="2000" dirty="0"/>
              <a:t>What is changing:</a:t>
            </a:r>
          </a:p>
          <a:p>
            <a:pPr lvl="1"/>
            <a:r>
              <a:rPr lang="en-US" sz="2000" dirty="0"/>
              <a:t>Requires separate assessment of inherent risk and control risk and includes enhanced risk assessment to address challenges auditors face when auditing accounting estimates</a:t>
            </a:r>
          </a:p>
          <a:p>
            <a:pPr lvl="1"/>
            <a:r>
              <a:rPr lang="en-US" sz="2000" dirty="0"/>
              <a:t>Requires review of outcome of the previous estimate, if applicable</a:t>
            </a:r>
          </a:p>
          <a:p>
            <a:pPr lvl="1"/>
            <a:r>
              <a:rPr lang="en-US" sz="2000" dirty="0"/>
              <a:t>Requires further audit procedures to include one or more of the following:</a:t>
            </a:r>
          </a:p>
          <a:p>
            <a:pPr lvl="2"/>
            <a:r>
              <a:rPr lang="en-US" sz="2000" dirty="0"/>
              <a:t>Obtaining audit evidence from events occurring up to the auditor’s report date</a:t>
            </a:r>
          </a:p>
          <a:p>
            <a:pPr lvl="2"/>
            <a:r>
              <a:rPr lang="en-US" sz="2000" dirty="0"/>
              <a:t>Testing how management made the accounting estimate including:</a:t>
            </a:r>
          </a:p>
          <a:p>
            <a:pPr lvl="3"/>
            <a:r>
              <a:rPr lang="en-US" sz="2000" dirty="0"/>
              <a:t>Method</a:t>
            </a:r>
          </a:p>
          <a:p>
            <a:pPr lvl="3"/>
            <a:r>
              <a:rPr lang="en-US" sz="2000" dirty="0"/>
              <a:t>Significant assumptions</a:t>
            </a:r>
          </a:p>
          <a:p>
            <a:pPr lvl="3"/>
            <a:r>
              <a:rPr lang="en-US" sz="2000" dirty="0"/>
              <a:t>Data</a:t>
            </a:r>
          </a:p>
          <a:p>
            <a:pPr lvl="2"/>
            <a:r>
              <a:rPr lang="en-US" sz="2000" dirty="0"/>
              <a:t>Developing an auditor’s point estimate or range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923758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20" y="517596"/>
            <a:ext cx="11236960" cy="620395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Single Audit Changes Resulting from SAS 145/148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C0568644-30B4-46D7-A539-2DC4B82A4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8D86-79AF-D447-9172-A999C1B05CB8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F0E0D5A-FD36-4F93-86DF-752A30F3B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SAS 145 is required to be implemented for Single Audit testing</a:t>
            </a:r>
          </a:p>
          <a:p>
            <a:r>
              <a:rPr lang="en-US" sz="2000" dirty="0"/>
              <a:t>What is changing:</a:t>
            </a:r>
          </a:p>
          <a:p>
            <a:pPr lvl="1"/>
            <a:r>
              <a:rPr lang="en-US" sz="2000" dirty="0"/>
              <a:t>Changes to risk assessment process</a:t>
            </a:r>
          </a:p>
          <a:p>
            <a:pPr lvl="1"/>
            <a:r>
              <a:rPr lang="en-US" sz="2000" dirty="0"/>
              <a:t>Changes to some control &amp; compliance testing</a:t>
            </a:r>
          </a:p>
          <a:p>
            <a:pPr lvl="1"/>
            <a:r>
              <a:rPr lang="en-US" sz="2000" dirty="0"/>
              <a:t>Consideration of “risks arising from the use of IT”</a:t>
            </a:r>
          </a:p>
          <a:p>
            <a:pPr lvl="1"/>
            <a:r>
              <a:rPr lang="en-US" sz="2000" dirty="0"/>
              <a:t>More changes to come as AICPA GAQC task force continues work &amp; A&amp;A Guide gets updated</a:t>
            </a:r>
          </a:p>
          <a:p>
            <a:r>
              <a:rPr lang="en-US" sz="2000" dirty="0"/>
              <a:t>What can I expect for my single audit:</a:t>
            </a:r>
          </a:p>
          <a:p>
            <a:pPr lvl="1"/>
            <a:r>
              <a:rPr lang="en-US" sz="2000" dirty="0"/>
              <a:t>Additional key controls to be tested</a:t>
            </a:r>
          </a:p>
          <a:p>
            <a:pPr lvl="1"/>
            <a:r>
              <a:rPr lang="en-US" sz="2000" dirty="0"/>
              <a:t>Larger sample sizes for each </a:t>
            </a:r>
            <a:r>
              <a:rPr lang="en-US" sz="2000"/>
              <a:t>compliance requirement due </a:t>
            </a:r>
            <a:r>
              <a:rPr lang="en-US" sz="2000" dirty="0"/>
              <a:t>to nonhomogeneous populations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764831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4DEBE-A46F-DA8B-41CE-4306695B8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8F160D-3FB2-4D5F-9EBC-06C6E8D0ECA7}"/>
              </a:ext>
            </a:extLst>
          </p:cNvPr>
          <p:cNvSpPr txBox="1"/>
          <p:nvPr/>
        </p:nvSpPr>
        <p:spPr>
          <a:xfrm>
            <a:off x="545284" y="3640822"/>
            <a:ext cx="47146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Jennifer Williams, CPA</a:t>
            </a:r>
          </a:p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</a:t>
            </a:r>
          </a:p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jennifer.williams@forvis.com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 Leachman, CPA, FHFMA</a:t>
            </a:r>
          </a:p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Managing Director</a:t>
            </a:r>
          </a:p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bill.Leachman@forvis.com</a:t>
            </a:r>
          </a:p>
        </p:txBody>
      </p:sp>
    </p:spTree>
    <p:extLst>
      <p:ext uri="{BB962C8B-B14F-4D97-AF65-F5344CB8AC3E}">
        <p14:creationId xmlns:p14="http://schemas.microsoft.com/office/powerpoint/2010/main" val="2846916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>
            <a:extLst>
              <a:ext uri="{FF2B5EF4-FFF2-40B4-BE49-F238E27FC236}">
                <a16:creationId xmlns:a16="http://schemas.microsoft.com/office/drawing/2014/main" id="{788A10E4-F7F0-BB89-8B49-E540912DB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610F53D-3DEC-7FAC-A0A0-2792B32FC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C38A-D241-7041-9EFC-6446870ABFAA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7569F9B-CF76-06EB-0748-6A626EC98961}"/>
              </a:ext>
            </a:extLst>
          </p:cNvPr>
          <p:cNvGrpSpPr/>
          <p:nvPr/>
        </p:nvGrpSpPr>
        <p:grpSpPr>
          <a:xfrm>
            <a:off x="2566283" y="1321256"/>
            <a:ext cx="8978017" cy="527743"/>
            <a:chOff x="2566283" y="1321256"/>
            <a:chExt cx="8978017" cy="52774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DC44CE1-4CBF-1801-FF17-0CDCA3ECBC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66283" y="1321256"/>
              <a:ext cx="274320" cy="274320"/>
            </a:xfrm>
            <a:prstGeom prst="ellipse">
              <a:avLst/>
            </a:prstGeom>
            <a:solidFill>
              <a:srgbClr val="C8C9C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16E56B9-C251-75F9-E6F6-368718A2B333}"/>
                </a:ext>
              </a:extLst>
            </p:cNvPr>
            <p:cNvCxnSpPr/>
            <p:nvPr/>
          </p:nvCxnSpPr>
          <p:spPr>
            <a:xfrm>
              <a:off x="2703443" y="1848999"/>
              <a:ext cx="8840857" cy="0"/>
            </a:xfrm>
            <a:prstGeom prst="line">
              <a:avLst/>
            </a:prstGeom>
            <a:ln w="12700">
              <a:solidFill>
                <a:srgbClr val="D42B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1F13AAE-2EA2-A3A9-B235-B83F2134C338}"/>
              </a:ext>
            </a:extLst>
          </p:cNvPr>
          <p:cNvGrpSpPr/>
          <p:nvPr/>
        </p:nvGrpSpPr>
        <p:grpSpPr>
          <a:xfrm>
            <a:off x="2566283" y="2136088"/>
            <a:ext cx="8978017" cy="527743"/>
            <a:chOff x="2566283" y="1321256"/>
            <a:chExt cx="8978017" cy="527743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D52BF07-316B-C9F7-DB75-907A5A11C2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66283" y="1321256"/>
              <a:ext cx="274320" cy="274320"/>
            </a:xfrm>
            <a:prstGeom prst="ellipse">
              <a:avLst/>
            </a:prstGeom>
            <a:solidFill>
              <a:srgbClr val="C8C9C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2CA51D1-5796-3939-DC96-DAB991675BB7}"/>
                </a:ext>
              </a:extLst>
            </p:cNvPr>
            <p:cNvCxnSpPr/>
            <p:nvPr/>
          </p:nvCxnSpPr>
          <p:spPr>
            <a:xfrm>
              <a:off x="2703443" y="1848999"/>
              <a:ext cx="8840857" cy="0"/>
            </a:xfrm>
            <a:prstGeom prst="line">
              <a:avLst/>
            </a:prstGeom>
            <a:ln w="12700">
              <a:solidFill>
                <a:srgbClr val="D42B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F8FEDC49-9C06-0780-0809-9F9960C481C6}"/>
              </a:ext>
            </a:extLst>
          </p:cNvPr>
          <p:cNvGrpSpPr/>
          <p:nvPr/>
        </p:nvGrpSpPr>
        <p:grpSpPr>
          <a:xfrm>
            <a:off x="2566283" y="2950920"/>
            <a:ext cx="8978017" cy="527743"/>
            <a:chOff x="2566283" y="1321256"/>
            <a:chExt cx="8978017" cy="527743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544F486F-BE94-0A26-1531-D63149B181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66283" y="1321256"/>
              <a:ext cx="274320" cy="274320"/>
            </a:xfrm>
            <a:prstGeom prst="ellipse">
              <a:avLst/>
            </a:prstGeom>
            <a:solidFill>
              <a:srgbClr val="C8C9C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D991E81-4C9D-57B3-8174-348C500D7F1A}"/>
                </a:ext>
              </a:extLst>
            </p:cNvPr>
            <p:cNvCxnSpPr/>
            <p:nvPr/>
          </p:nvCxnSpPr>
          <p:spPr>
            <a:xfrm>
              <a:off x="2703443" y="1848999"/>
              <a:ext cx="8840857" cy="0"/>
            </a:xfrm>
            <a:prstGeom prst="line">
              <a:avLst/>
            </a:prstGeom>
            <a:ln w="12700">
              <a:solidFill>
                <a:srgbClr val="D42B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8927D33-D794-6D57-F13F-559EA7A97EF7}"/>
              </a:ext>
            </a:extLst>
          </p:cNvPr>
          <p:cNvGrpSpPr/>
          <p:nvPr/>
        </p:nvGrpSpPr>
        <p:grpSpPr>
          <a:xfrm>
            <a:off x="2566283" y="3765752"/>
            <a:ext cx="8978017" cy="527743"/>
            <a:chOff x="2566283" y="1321256"/>
            <a:chExt cx="8978017" cy="527743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F277A4FA-1355-265B-017F-C4451E9995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66283" y="1321256"/>
              <a:ext cx="274320" cy="274320"/>
            </a:xfrm>
            <a:prstGeom prst="ellipse">
              <a:avLst/>
            </a:prstGeom>
            <a:solidFill>
              <a:srgbClr val="C8C9C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E6FF356-FA06-2E55-44BD-30B732CE619D}"/>
                </a:ext>
              </a:extLst>
            </p:cNvPr>
            <p:cNvCxnSpPr/>
            <p:nvPr/>
          </p:nvCxnSpPr>
          <p:spPr>
            <a:xfrm>
              <a:off x="2703443" y="1848999"/>
              <a:ext cx="8840857" cy="0"/>
            </a:xfrm>
            <a:prstGeom prst="line">
              <a:avLst/>
            </a:prstGeom>
            <a:ln w="12700">
              <a:solidFill>
                <a:srgbClr val="D42B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ontent Placeholder 20">
            <a:extLst>
              <a:ext uri="{FF2B5EF4-FFF2-40B4-BE49-F238E27FC236}">
                <a16:creationId xmlns:a16="http://schemas.microsoft.com/office/drawing/2014/main" id="{B67F9D1B-A419-4A0B-AED8-7C9FF29ED219}"/>
              </a:ext>
            </a:extLst>
          </p:cNvPr>
          <p:cNvSpPr txBox="1">
            <a:spLocks/>
          </p:cNvSpPr>
          <p:nvPr/>
        </p:nvSpPr>
        <p:spPr>
          <a:xfrm>
            <a:off x="3064748" y="1262224"/>
            <a:ext cx="8649732" cy="57992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0"/>
              </a:spcAft>
              <a:buFont typeface="Wingdings" panose="05000000000000000000" pitchFamily="2" charset="2"/>
              <a:buNone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stem Font Regular"/>
              <a:buChar char="+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System Font Regular"/>
              <a:buChar char="&gt;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stem Font Regular"/>
              <a:buChar char="-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FASB Update –Recently Adopted and Emerging Pronouncements</a:t>
            </a:r>
          </a:p>
        </p:txBody>
      </p:sp>
      <p:sp>
        <p:nvSpPr>
          <p:cNvPr id="28" name="Content Placeholder 20">
            <a:extLst>
              <a:ext uri="{FF2B5EF4-FFF2-40B4-BE49-F238E27FC236}">
                <a16:creationId xmlns:a16="http://schemas.microsoft.com/office/drawing/2014/main" id="{F3DD79F9-CE22-49B6-BF9C-12870DA5C7C0}"/>
              </a:ext>
            </a:extLst>
          </p:cNvPr>
          <p:cNvSpPr txBox="1">
            <a:spLocks/>
          </p:cNvSpPr>
          <p:nvPr/>
        </p:nvSpPr>
        <p:spPr>
          <a:xfrm>
            <a:off x="3064748" y="2072957"/>
            <a:ext cx="8649732" cy="57992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0"/>
              </a:spcAft>
              <a:buFont typeface="Wingdings" panose="05000000000000000000" pitchFamily="2" charset="2"/>
              <a:buNone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stem Font Regular"/>
              <a:buChar char="+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System Font Regular"/>
              <a:buChar char="&gt;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stem Font Regular"/>
              <a:buChar char="-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FASB Lease Common Errors &amp; Misunderstandings</a:t>
            </a:r>
          </a:p>
        </p:txBody>
      </p:sp>
      <p:sp>
        <p:nvSpPr>
          <p:cNvPr id="30" name="Content Placeholder 20">
            <a:extLst>
              <a:ext uri="{FF2B5EF4-FFF2-40B4-BE49-F238E27FC236}">
                <a16:creationId xmlns:a16="http://schemas.microsoft.com/office/drawing/2014/main" id="{509DB9D5-910C-4421-A151-5D0ACDB4CB2C}"/>
              </a:ext>
            </a:extLst>
          </p:cNvPr>
          <p:cNvSpPr txBox="1">
            <a:spLocks/>
          </p:cNvSpPr>
          <p:nvPr/>
        </p:nvSpPr>
        <p:spPr>
          <a:xfrm>
            <a:off x="3064748" y="2890904"/>
            <a:ext cx="8649732" cy="57992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0"/>
              </a:spcAft>
              <a:buFont typeface="Wingdings" panose="05000000000000000000" pitchFamily="2" charset="2"/>
              <a:buNone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stem Font Regular"/>
              <a:buChar char="+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System Font Regular"/>
              <a:buChar char="&gt;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stem Font Regular"/>
              <a:buChar char="-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GASB Update</a:t>
            </a:r>
          </a:p>
        </p:txBody>
      </p:sp>
      <p:sp>
        <p:nvSpPr>
          <p:cNvPr id="31" name="Content Placeholder 20">
            <a:extLst>
              <a:ext uri="{FF2B5EF4-FFF2-40B4-BE49-F238E27FC236}">
                <a16:creationId xmlns:a16="http://schemas.microsoft.com/office/drawing/2014/main" id="{C0924F6E-53D0-41BA-93A6-8F65C67E92CA}"/>
              </a:ext>
            </a:extLst>
          </p:cNvPr>
          <p:cNvSpPr txBox="1">
            <a:spLocks/>
          </p:cNvSpPr>
          <p:nvPr/>
        </p:nvSpPr>
        <p:spPr>
          <a:xfrm>
            <a:off x="3064748" y="4591293"/>
            <a:ext cx="8649732" cy="57992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0"/>
              </a:spcAft>
              <a:buFont typeface="Wingdings" panose="05000000000000000000" pitchFamily="2" charset="2"/>
              <a:buNone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stem Font Regular"/>
              <a:buChar char="+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System Font Regular"/>
              <a:buChar char="&gt;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stem Font Regular"/>
              <a:buChar char="-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4" name="Content Placeholder 20">
            <a:extLst>
              <a:ext uri="{FF2B5EF4-FFF2-40B4-BE49-F238E27FC236}">
                <a16:creationId xmlns:a16="http://schemas.microsoft.com/office/drawing/2014/main" id="{54E695A2-F208-4423-BBF5-7C96FB4B9273}"/>
              </a:ext>
            </a:extLst>
          </p:cNvPr>
          <p:cNvSpPr txBox="1">
            <a:spLocks/>
          </p:cNvSpPr>
          <p:nvPr/>
        </p:nvSpPr>
        <p:spPr>
          <a:xfrm>
            <a:off x="3064748" y="3661718"/>
            <a:ext cx="8649732" cy="57992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0"/>
              </a:spcAft>
              <a:buFont typeface="Wingdings" panose="05000000000000000000" pitchFamily="2" charset="2"/>
              <a:buNone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stem Font Regular"/>
              <a:buChar char="+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System Font Regular"/>
              <a:buChar char="&gt;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stem Font Regular"/>
              <a:buChar char="-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Auditing Update</a:t>
            </a:r>
          </a:p>
        </p:txBody>
      </p:sp>
      <p:sp>
        <p:nvSpPr>
          <p:cNvPr id="35" name="Content Placeholder 20">
            <a:extLst>
              <a:ext uri="{FF2B5EF4-FFF2-40B4-BE49-F238E27FC236}">
                <a16:creationId xmlns:a16="http://schemas.microsoft.com/office/drawing/2014/main" id="{FC12F3AC-3303-408C-AD95-1D1EF7E8C146}"/>
              </a:ext>
            </a:extLst>
          </p:cNvPr>
          <p:cNvSpPr txBox="1">
            <a:spLocks/>
          </p:cNvSpPr>
          <p:nvPr/>
        </p:nvSpPr>
        <p:spPr>
          <a:xfrm>
            <a:off x="3064748" y="5406125"/>
            <a:ext cx="8649732" cy="57992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0"/>
              </a:spcAft>
              <a:buFont typeface="Wingdings" panose="05000000000000000000" pitchFamily="2" charset="2"/>
              <a:buNone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stem Font Regular"/>
              <a:buChar char="+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System Font Regular"/>
              <a:buChar char="&gt;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stem Font Regular"/>
              <a:buChar char="-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498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EF83C-BE7D-4532-BFC1-6C621ACC9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FASB Update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E81903-8B53-4117-9758-023AF5D3B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6666" y="4560625"/>
            <a:ext cx="4881980" cy="112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27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B1652-1785-DD56-45AB-41F9A88A1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 Losses (CECL)</a:t>
            </a:r>
          </a:p>
        </p:txBody>
      </p:sp>
    </p:spTree>
    <p:extLst>
      <p:ext uri="{BB962C8B-B14F-4D97-AF65-F5344CB8AC3E}">
        <p14:creationId xmlns:p14="http://schemas.microsoft.com/office/powerpoint/2010/main" val="316540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20496-29FD-DA24-78AF-291188307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518" y="229314"/>
            <a:ext cx="3535680" cy="921570"/>
          </a:xfrm>
        </p:spPr>
        <p:txBody>
          <a:bodyPr>
            <a:normAutofit/>
          </a:bodyPr>
          <a:lstStyle/>
          <a:p>
            <a:r>
              <a:rPr lang="en-US" dirty="0"/>
              <a:t>Credit Losses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9261E9-B34F-ECB3-F7AF-907633C51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C38A-D241-7041-9EFC-6446870ABFAA}" type="slidenum">
              <a:rPr lang="en-US" smtClean="0"/>
              <a:t>7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C1A3DD-2187-D966-BF3A-56B8CC20F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21" y="349885"/>
            <a:ext cx="6868159" cy="5808053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The following ASUs relate to the accounting for credit losses:</a:t>
            </a:r>
          </a:p>
          <a:p>
            <a:pPr lvl="1"/>
            <a:r>
              <a:rPr lang="en-US" sz="2600" dirty="0"/>
              <a:t>2022-02, Financial Instruments – Credit Losses: Troubled Debt Restructurings &amp; Vintage Disclosures</a:t>
            </a:r>
          </a:p>
          <a:p>
            <a:pPr lvl="1"/>
            <a:r>
              <a:rPr lang="en-US" sz="2600" dirty="0"/>
              <a:t>2019-11, Codification Improvements to Topic 326, Financial Instruments – Credit Losses</a:t>
            </a:r>
          </a:p>
          <a:p>
            <a:pPr lvl="1"/>
            <a:r>
              <a:rPr lang="en-US" sz="2600" dirty="0"/>
              <a:t>2019-05, Financial Instruments – Credit Losses: Targeted Transition Relief</a:t>
            </a:r>
          </a:p>
          <a:p>
            <a:pPr lvl="1"/>
            <a:r>
              <a:rPr lang="en-US" sz="2600" dirty="0"/>
              <a:t>3 separate Codification Improvements related to Topic 326</a:t>
            </a:r>
          </a:p>
          <a:p>
            <a:pPr lvl="1"/>
            <a:r>
              <a:rPr lang="en-US" sz="2600" dirty="0"/>
              <a:t>2016-13, Financial Instruments – Credit Losses: Measurement of Credit Losses to Financial Instruments</a:t>
            </a:r>
          </a:p>
        </p:txBody>
      </p:sp>
      <p:pic>
        <p:nvPicPr>
          <p:cNvPr id="5" name="Graphic 4" descr="Downward trend graph with solid fill">
            <a:extLst>
              <a:ext uri="{FF2B5EF4-FFF2-40B4-BE49-F238E27FC236}">
                <a16:creationId xmlns:a16="http://schemas.microsoft.com/office/drawing/2014/main" id="{4BD81043-C1EE-687B-87F0-70521BE11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27328" y="2165350"/>
            <a:ext cx="3452167" cy="345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92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2942C-0F03-E46B-32F2-7825F0BF7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Should I Care?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2170D9-87C2-6A0C-7529-B5CCB3AE6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C38A-D241-7041-9EFC-6446870ABFAA}" type="slidenum">
              <a:rPr lang="en-US" smtClean="0"/>
              <a:t>8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6BE77F-34C3-68F7-7A57-608F7E9BB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Impacts all FASB entities</a:t>
            </a:r>
          </a:p>
          <a:p>
            <a:r>
              <a:rPr lang="en-US" dirty="0"/>
              <a:t>Impacts all assets held at amortized cost</a:t>
            </a:r>
          </a:p>
          <a:p>
            <a:r>
              <a:rPr lang="en-US" dirty="0"/>
              <a:t>Effective starting for December 31, 2023 year-ends</a:t>
            </a:r>
          </a:p>
          <a:p>
            <a:r>
              <a:rPr lang="en-US" dirty="0"/>
              <a:t>Magnitude of impact depends on:</a:t>
            </a:r>
          </a:p>
          <a:p>
            <a:pPr lvl="1"/>
            <a:r>
              <a:rPr lang="en-US" dirty="0"/>
              <a:t>Materiality of assets held at amortized cost</a:t>
            </a:r>
          </a:p>
          <a:p>
            <a:pPr lvl="1"/>
            <a:r>
              <a:rPr lang="en-US" dirty="0"/>
              <a:t>Longevity of the assets</a:t>
            </a:r>
          </a:p>
          <a:p>
            <a:pPr lvl="1"/>
            <a:r>
              <a:rPr lang="en-US" dirty="0"/>
              <a:t>Significance of the future changes in 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3197483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7FC924-6FD2-54D7-9ABA-B249907A9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Changed?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302F95-BAB0-8892-D794-290960361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C38A-D241-7041-9EFC-6446870ABFAA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C5468F8-3E7D-34FB-AB99-9E2A871C0B04}"/>
              </a:ext>
            </a:extLst>
          </p:cNvPr>
          <p:cNvGraphicFramePr>
            <a:graphicFrameLocks noGrp="1"/>
          </p:cNvGraphicFramePr>
          <p:nvPr/>
        </p:nvGraphicFramePr>
        <p:xfrm>
          <a:off x="1780330" y="2687320"/>
          <a:ext cx="812800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36090660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1318686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Previous U.S. GAAP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CECL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Model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427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Amount of probable loss based on events that have occurred to the measurement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estimate of lifetime cash flows not expected to be collected discounted at the effective 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760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005455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3662</TotalTime>
  <Words>2100</Words>
  <Application>Microsoft Office PowerPoint</Application>
  <PresentationFormat>Widescreen</PresentationFormat>
  <Paragraphs>245</Paragraphs>
  <Slides>34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Arial Black</vt:lpstr>
      <vt:lpstr>Calibri</vt:lpstr>
      <vt:lpstr>Calibri Light</vt:lpstr>
      <vt:lpstr>System Font Regular</vt:lpstr>
      <vt:lpstr>Times New Roman</vt:lpstr>
      <vt:lpstr>Wingdings</vt:lpstr>
      <vt:lpstr>Custom Design</vt:lpstr>
      <vt:lpstr>Kentucky HFMA 2024 Annual Conference   Accounting &amp; Auditing Update</vt:lpstr>
      <vt:lpstr>PowerPoint Presentation</vt:lpstr>
      <vt:lpstr>PowerPoint Presentation</vt:lpstr>
      <vt:lpstr>AGENDA</vt:lpstr>
      <vt:lpstr>FASB Update</vt:lpstr>
      <vt:lpstr>Credit Losses (CECL)</vt:lpstr>
      <vt:lpstr>Credit Losses</vt:lpstr>
      <vt:lpstr>Why Should I Care?</vt:lpstr>
      <vt:lpstr>What’s Changed?</vt:lpstr>
      <vt:lpstr>Financial Statement Impact</vt:lpstr>
      <vt:lpstr>How to determine a loss</vt:lpstr>
      <vt:lpstr>Potential Factors for Future Changes</vt:lpstr>
      <vt:lpstr>Impacted Assets</vt:lpstr>
      <vt:lpstr>Excluded Assets</vt:lpstr>
      <vt:lpstr>Healthcare Industry Impact</vt:lpstr>
      <vt:lpstr>FASB Lease Common Errors &amp; Misunderstandings</vt:lpstr>
      <vt:lpstr>Initial Measurement of Lease Payments</vt:lpstr>
      <vt:lpstr>Renewal Periods &amp; Reasonably Certain Criteria </vt:lpstr>
      <vt:lpstr>Renewal Periods &amp; Reasonably Certain Criteria </vt:lpstr>
      <vt:lpstr>Discount Rate</vt:lpstr>
      <vt:lpstr>Best Practices &amp; Reminders on Lease Accounting Maintenance</vt:lpstr>
      <vt:lpstr>FASB Technical Agenda Additions and New Research Projects</vt:lpstr>
      <vt:lpstr>FASB Technical Agenda Additions and New Research Projects</vt:lpstr>
      <vt:lpstr>GASB Update</vt:lpstr>
      <vt:lpstr>GASB Upcoming Effective Dates</vt:lpstr>
      <vt:lpstr>GASB 96 - SBITA</vt:lpstr>
      <vt:lpstr>GASB 100 – Accounting Changes &amp; Error Corrections</vt:lpstr>
      <vt:lpstr>GASB 100 – Accounting Changes &amp; Error Corrections</vt:lpstr>
      <vt:lpstr>GASB 101 – Compensated Absences</vt:lpstr>
      <vt:lpstr>GASB 101 – Compensated Absences</vt:lpstr>
      <vt:lpstr>Auditing Update</vt:lpstr>
      <vt:lpstr>SAS 143 – Auditing Accounting Estimates and Related Disclosures</vt:lpstr>
      <vt:lpstr>Single Audit Changes Resulting from SAS 145/148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Knight, Nathan</dc:creator>
  <cp:lastModifiedBy>Leachman, Bill</cp:lastModifiedBy>
  <cp:revision>95</cp:revision>
  <cp:lastPrinted>2024-01-25T13:50:42Z</cp:lastPrinted>
  <dcterms:created xsi:type="dcterms:W3CDTF">2022-05-05T14:55:41Z</dcterms:created>
  <dcterms:modified xsi:type="dcterms:W3CDTF">2024-01-31T18:51:07Z</dcterms:modified>
</cp:coreProperties>
</file>