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630" r:id="rId5"/>
    <p:sldId id="917" r:id="rId6"/>
    <p:sldId id="2664" r:id="rId7"/>
    <p:sldId id="891" r:id="rId8"/>
    <p:sldId id="897" r:id="rId9"/>
    <p:sldId id="900" r:id="rId10"/>
    <p:sldId id="899" r:id="rId11"/>
    <p:sldId id="2631" r:id="rId12"/>
    <p:sldId id="344" r:id="rId13"/>
    <p:sldId id="2632" r:id="rId14"/>
    <p:sldId id="901" r:id="rId15"/>
    <p:sldId id="2633" r:id="rId16"/>
    <p:sldId id="2634" r:id="rId17"/>
    <p:sldId id="2635" r:id="rId18"/>
    <p:sldId id="2665" r:id="rId19"/>
    <p:sldId id="345" r:id="rId20"/>
    <p:sldId id="346" r:id="rId21"/>
    <p:sldId id="348" r:id="rId22"/>
    <p:sldId id="8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881CDB-EA8E-DE21-1CA5-357CB28DC5CA}" name="Mitch Cooper" initials="MC" userId="S::mitch.cooper@meddata.com::b1317773-c248-421a-98eb-615822462b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A049"/>
    <a:srgbClr val="F6F7F4"/>
    <a:srgbClr val="E3E4E6"/>
    <a:srgbClr val="006EAF"/>
    <a:srgbClr val="05A04A"/>
    <a:srgbClr val="C1EBFA"/>
    <a:srgbClr val="329F49"/>
    <a:srgbClr val="01A149"/>
    <a:srgbClr val="05A049"/>
    <a:srgbClr val="009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90"/>
    <p:restoredTop sz="94694"/>
  </p:normalViewPr>
  <p:slideViewPr>
    <p:cSldViewPr snapToGrid="0">
      <p:cViewPr varScale="1">
        <p:scale>
          <a:sx n="99" d="100"/>
          <a:sy n="99" d="100"/>
        </p:scale>
        <p:origin x="84"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Hershey" userId="ce07af52-cb5a-4d2a-8f72-6caafd983367" providerId="ADAL" clId="{689E4D86-A277-4B41-86FE-B2177D61A511}"/>
    <pc:docChg chg="undo custSel addSld delSld modSld sldOrd">
      <pc:chgData name="Kathy Hershey" userId="ce07af52-cb5a-4d2a-8f72-6caafd983367" providerId="ADAL" clId="{689E4D86-A277-4B41-86FE-B2177D61A511}" dt="2024-01-15T13:42:46.831" v="1855" actId="1076"/>
      <pc:docMkLst>
        <pc:docMk/>
      </pc:docMkLst>
      <pc:sldChg chg="del">
        <pc:chgData name="Kathy Hershey" userId="ce07af52-cb5a-4d2a-8f72-6caafd983367" providerId="ADAL" clId="{689E4D86-A277-4B41-86FE-B2177D61A511}" dt="2024-01-03T13:55:34.851" v="77" actId="2696"/>
        <pc:sldMkLst>
          <pc:docMk/>
          <pc:sldMk cId="777809750" sldId="289"/>
        </pc:sldMkLst>
      </pc:sldChg>
      <pc:sldChg chg="addSp delSp modSp add mod setBg modClrScheme delDesignElem chgLayout">
        <pc:chgData name="Kathy Hershey" userId="ce07af52-cb5a-4d2a-8f72-6caafd983367" providerId="ADAL" clId="{689E4D86-A277-4B41-86FE-B2177D61A511}" dt="2024-01-03T15:27:21.032" v="1246" actId="20577"/>
        <pc:sldMkLst>
          <pc:docMk/>
          <pc:sldMk cId="4056760599" sldId="344"/>
        </pc:sldMkLst>
        <pc:spChg chg="mod">
          <ac:chgData name="Kathy Hershey" userId="ce07af52-cb5a-4d2a-8f72-6caafd983367" providerId="ADAL" clId="{689E4D86-A277-4B41-86FE-B2177D61A511}" dt="2024-01-03T14:14:12.224" v="269" actId="1036"/>
          <ac:spMkLst>
            <pc:docMk/>
            <pc:sldMk cId="4056760599" sldId="344"/>
            <ac:spMk id="2" creationId="{79368F65-C999-F4B5-6A40-F8C568D14017}"/>
          </ac:spMkLst>
        </pc:spChg>
        <pc:spChg chg="mod ord">
          <ac:chgData name="Kathy Hershey" userId="ce07af52-cb5a-4d2a-8f72-6caafd983367" providerId="ADAL" clId="{689E4D86-A277-4B41-86FE-B2177D61A511}" dt="2024-01-03T14:12:35.698" v="255" actId="700"/>
          <ac:spMkLst>
            <pc:docMk/>
            <pc:sldMk cId="4056760599" sldId="344"/>
            <ac:spMk id="3" creationId="{8DEF0F80-DEE3-5468-6837-9C7789D85919}"/>
          </ac:spMkLst>
        </pc:spChg>
        <pc:spChg chg="add mod ord">
          <ac:chgData name="Kathy Hershey" userId="ce07af52-cb5a-4d2a-8f72-6caafd983367" providerId="ADAL" clId="{689E4D86-A277-4B41-86FE-B2177D61A511}" dt="2024-01-03T15:27:21.032" v="1246" actId="20577"/>
          <ac:spMkLst>
            <pc:docMk/>
            <pc:sldMk cId="4056760599" sldId="344"/>
            <ac:spMk id="5" creationId="{DEABDDF1-44FA-DD35-3592-DF5889F4B06F}"/>
          </ac:spMkLst>
        </pc:spChg>
        <pc:spChg chg="add del mod ord">
          <ac:chgData name="Kathy Hershey" userId="ce07af52-cb5a-4d2a-8f72-6caafd983367" providerId="ADAL" clId="{689E4D86-A277-4B41-86FE-B2177D61A511}" dt="2024-01-03T14:12:49.175" v="257" actId="478"/>
          <ac:spMkLst>
            <pc:docMk/>
            <pc:sldMk cId="4056760599" sldId="344"/>
            <ac:spMk id="6" creationId="{7ACB7960-65D8-0566-3742-3539FB6E2DD0}"/>
          </ac:spMkLst>
        </pc:spChg>
        <pc:spChg chg="add del mod ord">
          <ac:chgData name="Kathy Hershey" userId="ce07af52-cb5a-4d2a-8f72-6caafd983367" providerId="ADAL" clId="{689E4D86-A277-4B41-86FE-B2177D61A511}" dt="2024-01-03T14:14:26.702" v="270"/>
          <ac:spMkLst>
            <pc:docMk/>
            <pc:sldMk cId="4056760599" sldId="344"/>
            <ac:spMk id="7" creationId="{E81F4478-6BA4-9C41-210F-75C1BC3DAB3C}"/>
          </ac:spMkLst>
        </pc:spChg>
        <pc:spChg chg="add mod">
          <ac:chgData name="Kathy Hershey" userId="ce07af52-cb5a-4d2a-8f72-6caafd983367" providerId="ADAL" clId="{689E4D86-A277-4B41-86FE-B2177D61A511}" dt="2024-01-03T14:14:26.702" v="270"/>
          <ac:spMkLst>
            <pc:docMk/>
            <pc:sldMk cId="4056760599" sldId="344"/>
            <ac:spMk id="8" creationId="{AD4AEB49-F4EF-492A-47B3-091C9E945FE3}"/>
          </ac:spMkLst>
        </pc:spChg>
        <pc:spChg chg="del">
          <ac:chgData name="Kathy Hershey" userId="ce07af52-cb5a-4d2a-8f72-6caafd983367" providerId="ADAL" clId="{689E4D86-A277-4B41-86FE-B2177D61A511}" dt="2024-01-03T14:01:21.334" v="145"/>
          <ac:spMkLst>
            <pc:docMk/>
            <pc:sldMk cId="4056760599" sldId="344"/>
            <ac:spMk id="15" creationId="{42A4FC2C-047E-45A5-965D-8E1E3BF09BC6}"/>
          </ac:spMkLst>
        </pc:spChg>
        <pc:picChg chg="mod">
          <ac:chgData name="Kathy Hershey" userId="ce07af52-cb5a-4d2a-8f72-6caafd983367" providerId="ADAL" clId="{689E4D86-A277-4B41-86FE-B2177D61A511}" dt="2024-01-03T15:27:17.438" v="1245" actId="1035"/>
          <ac:picMkLst>
            <pc:docMk/>
            <pc:sldMk cId="4056760599" sldId="344"/>
            <ac:picMk id="4" creationId="{9B6FC789-D6D1-9F89-53CC-73B21CBE4375}"/>
          </ac:picMkLst>
        </pc:picChg>
      </pc:sldChg>
      <pc:sldChg chg="addSp modSp add mod">
        <pc:chgData name="Kathy Hershey" userId="ce07af52-cb5a-4d2a-8f72-6caafd983367" providerId="ADAL" clId="{689E4D86-A277-4B41-86FE-B2177D61A511}" dt="2024-01-03T17:52:40.253" v="1682" actId="1035"/>
        <pc:sldMkLst>
          <pc:docMk/>
          <pc:sldMk cId="2141129664" sldId="345"/>
        </pc:sldMkLst>
        <pc:spChg chg="add mod">
          <ac:chgData name="Kathy Hershey" userId="ce07af52-cb5a-4d2a-8f72-6caafd983367" providerId="ADAL" clId="{689E4D86-A277-4B41-86FE-B2177D61A511}" dt="2024-01-03T17:52:40.253" v="1682" actId="1035"/>
          <ac:spMkLst>
            <pc:docMk/>
            <pc:sldMk cId="2141129664" sldId="345"/>
            <ac:spMk id="2" creationId="{272F6EC0-4E5A-72CA-9F24-B8357A75A491}"/>
          </ac:spMkLst>
        </pc:spChg>
        <pc:spChg chg="mod">
          <ac:chgData name="Kathy Hershey" userId="ce07af52-cb5a-4d2a-8f72-6caafd983367" providerId="ADAL" clId="{689E4D86-A277-4B41-86FE-B2177D61A511}" dt="2024-01-03T15:32:59.801" v="1293" actId="1037"/>
          <ac:spMkLst>
            <pc:docMk/>
            <pc:sldMk cId="2141129664" sldId="345"/>
            <ac:spMk id="4" creationId="{6A849F8B-011A-9F85-0F92-61457C8BFB1C}"/>
          </ac:spMkLst>
        </pc:spChg>
        <pc:spChg chg="mod">
          <ac:chgData name="Kathy Hershey" userId="ce07af52-cb5a-4d2a-8f72-6caafd983367" providerId="ADAL" clId="{689E4D86-A277-4B41-86FE-B2177D61A511}" dt="2024-01-03T17:52:18.241" v="1674" actId="27636"/>
          <ac:spMkLst>
            <pc:docMk/>
            <pc:sldMk cId="2141129664" sldId="345"/>
            <ac:spMk id="5" creationId="{16366BC0-DF4A-2017-94FB-5ADF28E4C9ED}"/>
          </ac:spMkLst>
        </pc:spChg>
        <pc:spChg chg="mod">
          <ac:chgData name="Kathy Hershey" userId="ce07af52-cb5a-4d2a-8f72-6caafd983367" providerId="ADAL" clId="{689E4D86-A277-4B41-86FE-B2177D61A511}" dt="2024-01-03T15:33:47.559" v="1308" actId="20577"/>
          <ac:spMkLst>
            <pc:docMk/>
            <pc:sldMk cId="2141129664" sldId="345"/>
            <ac:spMk id="7" creationId="{1CC94EA7-553C-B952-F20C-70DDC1950ABC}"/>
          </ac:spMkLst>
        </pc:spChg>
      </pc:sldChg>
      <pc:sldChg chg="modSp add mod">
        <pc:chgData name="Kathy Hershey" userId="ce07af52-cb5a-4d2a-8f72-6caafd983367" providerId="ADAL" clId="{689E4D86-A277-4B41-86FE-B2177D61A511}" dt="2024-01-03T17:53:45.875" v="1685" actId="179"/>
        <pc:sldMkLst>
          <pc:docMk/>
          <pc:sldMk cId="4062369592" sldId="346"/>
        </pc:sldMkLst>
        <pc:spChg chg="mod">
          <ac:chgData name="Kathy Hershey" userId="ce07af52-cb5a-4d2a-8f72-6caafd983367" providerId="ADAL" clId="{689E4D86-A277-4B41-86FE-B2177D61A511}" dt="2024-01-03T17:53:45.875" v="1685" actId="179"/>
          <ac:spMkLst>
            <pc:docMk/>
            <pc:sldMk cId="4062369592" sldId="346"/>
            <ac:spMk id="5" creationId="{16366BC0-DF4A-2017-94FB-5ADF28E4C9ED}"/>
          </ac:spMkLst>
        </pc:spChg>
        <pc:spChg chg="mod">
          <ac:chgData name="Kathy Hershey" userId="ce07af52-cb5a-4d2a-8f72-6caafd983367" providerId="ADAL" clId="{689E4D86-A277-4B41-86FE-B2177D61A511}" dt="2024-01-03T15:33:58.623" v="1326" actId="20577"/>
          <ac:spMkLst>
            <pc:docMk/>
            <pc:sldMk cId="4062369592" sldId="346"/>
            <ac:spMk id="7" creationId="{1CC94EA7-553C-B952-F20C-70DDC1950ABC}"/>
          </ac:spMkLst>
        </pc:spChg>
      </pc:sldChg>
      <pc:sldChg chg="modSp add mod">
        <pc:chgData name="Kathy Hershey" userId="ce07af52-cb5a-4d2a-8f72-6caafd983367" providerId="ADAL" clId="{689E4D86-A277-4B41-86FE-B2177D61A511}" dt="2024-01-03T17:54:35.257" v="1689" actId="12"/>
        <pc:sldMkLst>
          <pc:docMk/>
          <pc:sldMk cId="403008527" sldId="348"/>
        </pc:sldMkLst>
        <pc:spChg chg="mod">
          <ac:chgData name="Kathy Hershey" userId="ce07af52-cb5a-4d2a-8f72-6caafd983367" providerId="ADAL" clId="{689E4D86-A277-4B41-86FE-B2177D61A511}" dt="2024-01-03T15:29:45.231" v="1267" actId="6549"/>
          <ac:spMkLst>
            <pc:docMk/>
            <pc:sldMk cId="403008527" sldId="348"/>
            <ac:spMk id="2" creationId="{128C03FA-8E45-4449-9142-BB0B7D1C785B}"/>
          </ac:spMkLst>
        </pc:spChg>
        <pc:spChg chg="mod">
          <ac:chgData name="Kathy Hershey" userId="ce07af52-cb5a-4d2a-8f72-6caafd983367" providerId="ADAL" clId="{689E4D86-A277-4B41-86FE-B2177D61A511}" dt="2024-01-03T17:54:35.257" v="1689" actId="12"/>
          <ac:spMkLst>
            <pc:docMk/>
            <pc:sldMk cId="403008527" sldId="348"/>
            <ac:spMk id="3" creationId="{0F7CFF31-AF9C-47BF-A0B6-3DCDD5233A06}"/>
          </ac:spMkLst>
        </pc:spChg>
        <pc:spChg chg="mod">
          <ac:chgData name="Kathy Hershey" userId="ce07af52-cb5a-4d2a-8f72-6caafd983367" providerId="ADAL" clId="{689E4D86-A277-4B41-86FE-B2177D61A511}" dt="2024-01-03T15:34:12.669" v="1343" actId="14100"/>
          <ac:spMkLst>
            <pc:docMk/>
            <pc:sldMk cId="403008527" sldId="348"/>
            <ac:spMk id="6" creationId="{F1156820-AD8C-C0FE-983D-AFD632A8CE63}"/>
          </ac:spMkLst>
        </pc:spChg>
      </pc:sldChg>
      <pc:sldChg chg="delSp modSp mod">
        <pc:chgData name="Kathy Hershey" userId="ce07af52-cb5a-4d2a-8f72-6caafd983367" providerId="ADAL" clId="{689E4D86-A277-4B41-86FE-B2177D61A511}" dt="2024-01-03T15:35:12.633" v="1380" actId="1038"/>
        <pc:sldMkLst>
          <pc:docMk/>
          <pc:sldMk cId="3871450099" sldId="889"/>
        </pc:sldMkLst>
        <pc:spChg chg="del">
          <ac:chgData name="Kathy Hershey" userId="ce07af52-cb5a-4d2a-8f72-6caafd983367" providerId="ADAL" clId="{689E4D86-A277-4B41-86FE-B2177D61A511}" dt="2024-01-03T15:34:50.630" v="1344" actId="478"/>
          <ac:spMkLst>
            <pc:docMk/>
            <pc:sldMk cId="3871450099" sldId="889"/>
            <ac:spMk id="5" creationId="{31819A2D-7A26-844E-9F34-09F716037C90}"/>
          </ac:spMkLst>
        </pc:spChg>
        <pc:spChg chg="mod">
          <ac:chgData name="Kathy Hershey" userId="ce07af52-cb5a-4d2a-8f72-6caafd983367" providerId="ADAL" clId="{689E4D86-A277-4B41-86FE-B2177D61A511}" dt="2024-01-03T15:35:12.633" v="1380" actId="1038"/>
          <ac:spMkLst>
            <pc:docMk/>
            <pc:sldMk cId="3871450099" sldId="889"/>
            <ac:spMk id="33" creationId="{36E81B87-E01A-C54F-80F6-5FD1901EE4E3}"/>
          </ac:spMkLst>
        </pc:spChg>
      </pc:sldChg>
      <pc:sldChg chg="modSp mod ord">
        <pc:chgData name="Kathy Hershey" userId="ce07af52-cb5a-4d2a-8f72-6caafd983367" providerId="ADAL" clId="{689E4D86-A277-4B41-86FE-B2177D61A511}" dt="2024-01-03T16:32:48.210" v="1633" actId="207"/>
        <pc:sldMkLst>
          <pc:docMk/>
          <pc:sldMk cId="935106808" sldId="891"/>
        </pc:sldMkLst>
        <pc:spChg chg="mod">
          <ac:chgData name="Kathy Hershey" userId="ce07af52-cb5a-4d2a-8f72-6caafd983367" providerId="ADAL" clId="{689E4D86-A277-4B41-86FE-B2177D61A511}" dt="2024-01-03T16:32:48.210" v="1633" actId="207"/>
          <ac:spMkLst>
            <pc:docMk/>
            <pc:sldMk cId="935106808" sldId="891"/>
            <ac:spMk id="45" creationId="{71206889-C506-7047-A4E5-EACB9742BF29}"/>
          </ac:spMkLst>
        </pc:spChg>
        <pc:spChg chg="mod">
          <ac:chgData name="Kathy Hershey" userId="ce07af52-cb5a-4d2a-8f72-6caafd983367" providerId="ADAL" clId="{689E4D86-A277-4B41-86FE-B2177D61A511}" dt="2024-01-03T16:32:27.060" v="1631" actId="207"/>
          <ac:spMkLst>
            <pc:docMk/>
            <pc:sldMk cId="935106808" sldId="891"/>
            <ac:spMk id="118" creationId="{4180B0F3-0044-094E-92B3-E7A06E9270DC}"/>
          </ac:spMkLst>
        </pc:spChg>
        <pc:spChg chg="mod">
          <ac:chgData name="Kathy Hershey" userId="ce07af52-cb5a-4d2a-8f72-6caafd983367" providerId="ADAL" clId="{689E4D86-A277-4B41-86FE-B2177D61A511}" dt="2024-01-03T16:32:19.123" v="1629" actId="207"/>
          <ac:spMkLst>
            <pc:docMk/>
            <pc:sldMk cId="935106808" sldId="891"/>
            <ac:spMk id="119" creationId="{73457E2C-EC18-5146-8433-D3C37F61CDAE}"/>
          </ac:spMkLst>
        </pc:spChg>
        <pc:spChg chg="mod">
          <ac:chgData name="Kathy Hershey" userId="ce07af52-cb5a-4d2a-8f72-6caafd983367" providerId="ADAL" clId="{689E4D86-A277-4B41-86FE-B2177D61A511}" dt="2024-01-03T16:32:23.188" v="1630" actId="207"/>
          <ac:spMkLst>
            <pc:docMk/>
            <pc:sldMk cId="935106808" sldId="891"/>
            <ac:spMk id="120" creationId="{C65D8364-739C-A643-A4CE-4DC898591619}"/>
          </ac:spMkLst>
        </pc:spChg>
        <pc:spChg chg="mod">
          <ac:chgData name="Kathy Hershey" userId="ce07af52-cb5a-4d2a-8f72-6caafd983367" providerId="ADAL" clId="{689E4D86-A277-4B41-86FE-B2177D61A511}" dt="2024-01-03T16:32:15.067" v="1628" actId="207"/>
          <ac:spMkLst>
            <pc:docMk/>
            <pc:sldMk cId="935106808" sldId="891"/>
            <ac:spMk id="121" creationId="{07D3A8C5-82BE-BA40-BB2B-A6167BD7806A}"/>
          </ac:spMkLst>
        </pc:spChg>
      </pc:sldChg>
      <pc:sldChg chg="addSp modSp mod">
        <pc:chgData name="Kathy Hershey" userId="ce07af52-cb5a-4d2a-8f72-6caafd983367" providerId="ADAL" clId="{689E4D86-A277-4B41-86FE-B2177D61A511}" dt="2024-01-03T14:27:14.726" v="627" actId="1036"/>
        <pc:sldMkLst>
          <pc:docMk/>
          <pc:sldMk cId="2835248297" sldId="899"/>
        </pc:sldMkLst>
        <pc:spChg chg="mod">
          <ac:chgData name="Kathy Hershey" userId="ce07af52-cb5a-4d2a-8f72-6caafd983367" providerId="ADAL" clId="{689E4D86-A277-4B41-86FE-B2177D61A511}" dt="2024-01-03T14:24:44.283" v="421" actId="20577"/>
          <ac:spMkLst>
            <pc:docMk/>
            <pc:sldMk cId="2835248297" sldId="899"/>
            <ac:spMk id="2" creationId="{19A4A419-F8EC-CC32-9969-CAFB5C0BCEEE}"/>
          </ac:spMkLst>
        </pc:spChg>
        <pc:spChg chg="add mod">
          <ac:chgData name="Kathy Hershey" userId="ce07af52-cb5a-4d2a-8f72-6caafd983367" providerId="ADAL" clId="{689E4D86-A277-4B41-86FE-B2177D61A511}" dt="2024-01-03T13:59:23.067" v="143"/>
          <ac:spMkLst>
            <pc:docMk/>
            <pc:sldMk cId="2835248297" sldId="899"/>
            <ac:spMk id="3" creationId="{594D3186-E0E9-B40C-652D-27911F0D832D}"/>
          </ac:spMkLst>
        </pc:spChg>
        <pc:spChg chg="mod">
          <ac:chgData name="Kathy Hershey" userId="ce07af52-cb5a-4d2a-8f72-6caafd983367" providerId="ADAL" clId="{689E4D86-A277-4B41-86FE-B2177D61A511}" dt="2024-01-03T14:16:20.752" v="366" actId="1076"/>
          <ac:spMkLst>
            <pc:docMk/>
            <pc:sldMk cId="2835248297" sldId="899"/>
            <ac:spMk id="11" creationId="{7BCA778E-E615-43C5-CB1D-902370469D57}"/>
          </ac:spMkLst>
        </pc:spChg>
        <pc:spChg chg="mod">
          <ac:chgData name="Kathy Hershey" userId="ce07af52-cb5a-4d2a-8f72-6caafd983367" providerId="ADAL" clId="{689E4D86-A277-4B41-86FE-B2177D61A511}" dt="2024-01-03T14:26:56.470" v="619" actId="1035"/>
          <ac:spMkLst>
            <pc:docMk/>
            <pc:sldMk cId="2835248297" sldId="899"/>
            <ac:spMk id="12" creationId="{3ED510D6-8866-E1E4-B17C-A673A6990B4E}"/>
          </ac:spMkLst>
        </pc:spChg>
        <pc:spChg chg="mod">
          <ac:chgData name="Kathy Hershey" userId="ce07af52-cb5a-4d2a-8f72-6caafd983367" providerId="ADAL" clId="{689E4D86-A277-4B41-86FE-B2177D61A511}" dt="2024-01-03T14:26:18.827" v="588" actId="1037"/>
          <ac:spMkLst>
            <pc:docMk/>
            <pc:sldMk cId="2835248297" sldId="899"/>
            <ac:spMk id="21" creationId="{8F3307D1-37D0-4912-0E82-691FA5AD9F1D}"/>
          </ac:spMkLst>
        </pc:spChg>
        <pc:spChg chg="mod">
          <ac:chgData name="Kathy Hershey" userId="ce07af52-cb5a-4d2a-8f72-6caafd983367" providerId="ADAL" clId="{689E4D86-A277-4B41-86FE-B2177D61A511}" dt="2024-01-03T14:27:14.726" v="627" actId="1036"/>
          <ac:spMkLst>
            <pc:docMk/>
            <pc:sldMk cId="2835248297" sldId="899"/>
            <ac:spMk id="25" creationId="{5E0A705D-F8E6-5700-61D2-D24B431B2551}"/>
          </ac:spMkLst>
        </pc:spChg>
        <pc:picChg chg="mod">
          <ac:chgData name="Kathy Hershey" userId="ce07af52-cb5a-4d2a-8f72-6caafd983367" providerId="ADAL" clId="{689E4D86-A277-4B41-86FE-B2177D61A511}" dt="2024-01-03T14:26:56.470" v="619" actId="1035"/>
          <ac:picMkLst>
            <pc:docMk/>
            <pc:sldMk cId="2835248297" sldId="899"/>
            <ac:picMk id="15" creationId="{3AA5E75E-B429-54D1-3172-4A979A7E9482}"/>
          </ac:picMkLst>
        </pc:picChg>
        <pc:picChg chg="mod">
          <ac:chgData name="Kathy Hershey" userId="ce07af52-cb5a-4d2a-8f72-6caafd983367" providerId="ADAL" clId="{689E4D86-A277-4B41-86FE-B2177D61A511}" dt="2024-01-03T14:26:56.470" v="619" actId="1035"/>
          <ac:picMkLst>
            <pc:docMk/>
            <pc:sldMk cId="2835248297" sldId="899"/>
            <ac:picMk id="20" creationId="{9E553ADC-0A99-FE3A-AD26-3564742DE682}"/>
          </ac:picMkLst>
        </pc:picChg>
        <pc:picChg chg="mod">
          <ac:chgData name="Kathy Hershey" userId="ce07af52-cb5a-4d2a-8f72-6caafd983367" providerId="ADAL" clId="{689E4D86-A277-4B41-86FE-B2177D61A511}" dt="2024-01-03T14:26:12.330" v="573" actId="1038"/>
          <ac:picMkLst>
            <pc:docMk/>
            <pc:sldMk cId="2835248297" sldId="899"/>
            <ac:picMk id="24" creationId="{377F8219-B1DC-EBC3-8989-0E54F89B1616}"/>
          </ac:picMkLst>
        </pc:picChg>
        <pc:picChg chg="mod">
          <ac:chgData name="Kathy Hershey" userId="ce07af52-cb5a-4d2a-8f72-6caafd983367" providerId="ADAL" clId="{689E4D86-A277-4B41-86FE-B2177D61A511}" dt="2024-01-03T14:27:14.726" v="627" actId="1036"/>
          <ac:picMkLst>
            <pc:docMk/>
            <pc:sldMk cId="2835248297" sldId="899"/>
            <ac:picMk id="28" creationId="{3E3C4C62-1A34-0C0D-B376-345F63DF9652}"/>
          </ac:picMkLst>
        </pc:picChg>
        <pc:picChg chg="mod">
          <ac:chgData name="Kathy Hershey" userId="ce07af52-cb5a-4d2a-8f72-6caafd983367" providerId="ADAL" clId="{689E4D86-A277-4B41-86FE-B2177D61A511}" dt="2024-01-03T14:27:14.726" v="627" actId="1036"/>
          <ac:picMkLst>
            <pc:docMk/>
            <pc:sldMk cId="2835248297" sldId="899"/>
            <ac:picMk id="31" creationId="{EC46B38B-2ADD-D690-D0DC-384AE5C1EA7E}"/>
          </ac:picMkLst>
        </pc:picChg>
      </pc:sldChg>
      <pc:sldChg chg="addSp modSp mod">
        <pc:chgData name="Kathy Hershey" userId="ce07af52-cb5a-4d2a-8f72-6caafd983367" providerId="ADAL" clId="{689E4D86-A277-4B41-86FE-B2177D61A511}" dt="2024-01-03T18:06:37.913" v="1694" actId="6549"/>
        <pc:sldMkLst>
          <pc:docMk/>
          <pc:sldMk cId="38817793" sldId="900"/>
        </pc:sldMkLst>
        <pc:spChg chg="mod">
          <ac:chgData name="Kathy Hershey" userId="ce07af52-cb5a-4d2a-8f72-6caafd983367" providerId="ADAL" clId="{689E4D86-A277-4B41-86FE-B2177D61A511}" dt="2024-01-03T16:33:31.503" v="1651" actId="6549"/>
          <ac:spMkLst>
            <pc:docMk/>
            <pc:sldMk cId="38817793" sldId="900"/>
            <ac:spMk id="2" creationId="{DE3C1CC8-2A1B-95B1-8D42-43C197F7CE8C}"/>
          </ac:spMkLst>
        </pc:spChg>
        <pc:spChg chg="mod">
          <ac:chgData name="Kathy Hershey" userId="ce07af52-cb5a-4d2a-8f72-6caafd983367" providerId="ADAL" clId="{689E4D86-A277-4B41-86FE-B2177D61A511}" dt="2024-01-03T18:06:37.913" v="1694" actId="6549"/>
          <ac:spMkLst>
            <pc:docMk/>
            <pc:sldMk cId="38817793" sldId="900"/>
            <ac:spMk id="3" creationId="{43C5C2C9-EEE7-2D3B-2118-7F5E0C533947}"/>
          </ac:spMkLst>
        </pc:spChg>
        <pc:spChg chg="add mod">
          <ac:chgData name="Kathy Hershey" userId="ce07af52-cb5a-4d2a-8f72-6caafd983367" providerId="ADAL" clId="{689E4D86-A277-4B41-86FE-B2177D61A511}" dt="2024-01-03T13:57:08.828" v="93" actId="20577"/>
          <ac:spMkLst>
            <pc:docMk/>
            <pc:sldMk cId="38817793" sldId="900"/>
            <ac:spMk id="4" creationId="{AD6EB0AA-49F6-8CD0-0BAB-51C4E847AE5F}"/>
          </ac:spMkLst>
        </pc:spChg>
      </pc:sldChg>
      <pc:sldChg chg="addSp modSp mod ord">
        <pc:chgData name="Kathy Hershey" userId="ce07af52-cb5a-4d2a-8f72-6caafd983367" providerId="ADAL" clId="{689E4D86-A277-4B41-86FE-B2177D61A511}" dt="2024-01-03T17:50:25.311" v="1652" actId="20577"/>
        <pc:sldMkLst>
          <pc:docMk/>
          <pc:sldMk cId="1749071460" sldId="901"/>
        </pc:sldMkLst>
        <pc:spChg chg="add mod">
          <ac:chgData name="Kathy Hershey" userId="ce07af52-cb5a-4d2a-8f72-6caafd983367" providerId="ADAL" clId="{689E4D86-A277-4B41-86FE-B2177D61A511}" dt="2024-01-03T13:59:07.537" v="142" actId="1037"/>
          <ac:spMkLst>
            <pc:docMk/>
            <pc:sldMk cId="1749071460" sldId="901"/>
            <ac:spMk id="2" creationId="{E5FF1BF5-A853-0329-2A07-97A94CFBE8FA}"/>
          </ac:spMkLst>
        </pc:spChg>
        <pc:spChg chg="add mod">
          <ac:chgData name="Kathy Hershey" userId="ce07af52-cb5a-4d2a-8f72-6caafd983367" providerId="ADAL" clId="{689E4D86-A277-4B41-86FE-B2177D61A511}" dt="2024-01-03T13:58:06.122" v="94"/>
          <ac:spMkLst>
            <pc:docMk/>
            <pc:sldMk cId="1749071460" sldId="901"/>
            <ac:spMk id="3" creationId="{86C36029-13C4-78B3-0D88-CCE802C13CE8}"/>
          </ac:spMkLst>
        </pc:spChg>
        <pc:spChg chg="mod">
          <ac:chgData name="Kathy Hershey" userId="ce07af52-cb5a-4d2a-8f72-6caafd983367" providerId="ADAL" clId="{689E4D86-A277-4B41-86FE-B2177D61A511}" dt="2024-01-03T17:50:25.311" v="1652" actId="20577"/>
          <ac:spMkLst>
            <pc:docMk/>
            <pc:sldMk cId="1749071460" sldId="901"/>
            <ac:spMk id="10" creationId="{4D046E3E-443B-2446-F066-446A94436725}"/>
          </ac:spMkLst>
        </pc:spChg>
        <pc:picChg chg="mod">
          <ac:chgData name="Kathy Hershey" userId="ce07af52-cb5a-4d2a-8f72-6caafd983367" providerId="ADAL" clId="{689E4D86-A277-4B41-86FE-B2177D61A511}" dt="2024-01-03T13:58:43.304" v="127" actId="1076"/>
          <ac:picMkLst>
            <pc:docMk/>
            <pc:sldMk cId="1749071460" sldId="901"/>
            <ac:picMk id="7" creationId="{D8EB24D0-F25A-BAB1-E37D-4DADBC141D8F}"/>
          </ac:picMkLst>
        </pc:picChg>
      </pc:sldChg>
      <pc:sldChg chg="delSp modSp add mod">
        <pc:chgData name="Kathy Hershey" userId="ce07af52-cb5a-4d2a-8f72-6caafd983367" providerId="ADAL" clId="{689E4D86-A277-4B41-86FE-B2177D61A511}" dt="2024-01-03T16:30:26.088" v="1563" actId="255"/>
        <pc:sldMkLst>
          <pc:docMk/>
          <pc:sldMk cId="3053599378" sldId="917"/>
        </pc:sldMkLst>
        <pc:spChg chg="mod">
          <ac:chgData name="Kathy Hershey" userId="ce07af52-cb5a-4d2a-8f72-6caafd983367" providerId="ADAL" clId="{689E4D86-A277-4B41-86FE-B2177D61A511}" dt="2024-01-03T16:30:26.088" v="1563" actId="255"/>
          <ac:spMkLst>
            <pc:docMk/>
            <pc:sldMk cId="3053599378" sldId="917"/>
            <ac:spMk id="14" creationId="{1C2B57F0-EB23-F74F-A457-64710EE2CA8E}"/>
          </ac:spMkLst>
        </pc:spChg>
        <pc:spChg chg="del">
          <ac:chgData name="Kathy Hershey" userId="ce07af52-cb5a-4d2a-8f72-6caafd983367" providerId="ADAL" clId="{689E4D86-A277-4B41-86FE-B2177D61A511}" dt="2024-01-03T16:18:22.325" v="1433" actId="478"/>
          <ac:spMkLst>
            <pc:docMk/>
            <pc:sldMk cId="3053599378" sldId="917"/>
            <ac:spMk id="20" creationId="{8DFCFEB3-0E6A-8F42-AE65-BD237F635C8D}"/>
          </ac:spMkLst>
        </pc:spChg>
      </pc:sldChg>
      <pc:sldChg chg="modSp add mod">
        <pc:chgData name="Kathy Hershey" userId="ce07af52-cb5a-4d2a-8f72-6caafd983367" providerId="ADAL" clId="{689E4D86-A277-4B41-86FE-B2177D61A511}" dt="2024-01-03T17:56:48.568" v="1690" actId="207"/>
        <pc:sldMkLst>
          <pc:docMk/>
          <pc:sldMk cId="1376535326" sldId="2630"/>
        </pc:sldMkLst>
        <pc:spChg chg="mod">
          <ac:chgData name="Kathy Hershey" userId="ce07af52-cb5a-4d2a-8f72-6caafd983367" providerId="ADAL" clId="{689E4D86-A277-4B41-86FE-B2177D61A511}" dt="2024-01-03T17:56:48.568" v="1690" actId="207"/>
          <ac:spMkLst>
            <pc:docMk/>
            <pc:sldMk cId="1376535326" sldId="2630"/>
            <ac:spMk id="2" creationId="{2801A54C-4606-2FFC-D28D-B7F6FCC4A26A}"/>
          </ac:spMkLst>
        </pc:spChg>
        <pc:spChg chg="mod">
          <ac:chgData name="Kathy Hershey" userId="ce07af52-cb5a-4d2a-8f72-6caafd983367" providerId="ADAL" clId="{689E4D86-A277-4B41-86FE-B2177D61A511}" dt="2024-01-03T16:29:38.036" v="1556" actId="2711"/>
          <ac:spMkLst>
            <pc:docMk/>
            <pc:sldMk cId="1376535326" sldId="2630"/>
            <ac:spMk id="3" creationId="{93EDDE72-B067-E3FE-AF5D-84CE0EBC4A28}"/>
          </ac:spMkLst>
        </pc:spChg>
        <pc:picChg chg="mod">
          <ac:chgData name="Kathy Hershey" userId="ce07af52-cb5a-4d2a-8f72-6caafd983367" providerId="ADAL" clId="{689E4D86-A277-4B41-86FE-B2177D61A511}" dt="2024-01-03T16:30:04.331" v="1560" actId="1076"/>
          <ac:picMkLst>
            <pc:docMk/>
            <pc:sldMk cId="1376535326" sldId="2630"/>
            <ac:picMk id="4" creationId="{4CF82FC5-8977-089E-97DF-8EA35C018C29}"/>
          </ac:picMkLst>
        </pc:picChg>
      </pc:sldChg>
      <pc:sldChg chg="addSp delSp modSp add mod ord modClrScheme chgLayout">
        <pc:chgData name="Kathy Hershey" userId="ce07af52-cb5a-4d2a-8f72-6caafd983367" providerId="ADAL" clId="{689E4D86-A277-4B41-86FE-B2177D61A511}" dt="2024-01-03T14:15:37.195" v="336" actId="1076"/>
        <pc:sldMkLst>
          <pc:docMk/>
          <pc:sldMk cId="897478893" sldId="2631"/>
        </pc:sldMkLst>
        <pc:spChg chg="mod ord">
          <ac:chgData name="Kathy Hershey" userId="ce07af52-cb5a-4d2a-8f72-6caafd983367" providerId="ADAL" clId="{689E4D86-A277-4B41-86FE-B2177D61A511}" dt="2024-01-03T14:11:42.219" v="251" actId="20577"/>
          <ac:spMkLst>
            <pc:docMk/>
            <pc:sldMk cId="897478893" sldId="2631"/>
            <ac:spMk id="2" creationId="{19A4A419-F8EC-CC32-9969-CAFB5C0BCEEE}"/>
          </ac:spMkLst>
        </pc:spChg>
        <pc:spChg chg="mod ord">
          <ac:chgData name="Kathy Hershey" userId="ce07af52-cb5a-4d2a-8f72-6caafd983367" providerId="ADAL" clId="{689E4D86-A277-4B41-86FE-B2177D61A511}" dt="2024-01-03T14:08:41.575" v="200" actId="700"/>
          <ac:spMkLst>
            <pc:docMk/>
            <pc:sldMk cId="897478893" sldId="2631"/>
            <ac:spMk id="5" creationId="{37116298-467D-6566-F4E0-018BE6AE717F}"/>
          </ac:spMkLst>
        </pc:spChg>
        <pc:spChg chg="add mod">
          <ac:chgData name="Kathy Hershey" userId="ce07af52-cb5a-4d2a-8f72-6caafd983367" providerId="ADAL" clId="{689E4D86-A277-4B41-86FE-B2177D61A511}" dt="2024-01-03T14:10:34.049" v="222" actId="207"/>
          <ac:spMkLst>
            <pc:docMk/>
            <pc:sldMk cId="897478893" sldId="2631"/>
            <ac:spMk id="7" creationId="{13A4DC8E-1009-6336-A408-F66110A47938}"/>
          </ac:spMkLst>
        </pc:spChg>
        <pc:spChg chg="mod">
          <ac:chgData name="Kathy Hershey" userId="ce07af52-cb5a-4d2a-8f72-6caafd983367" providerId="ADAL" clId="{689E4D86-A277-4B41-86FE-B2177D61A511}" dt="2024-01-03T14:15:37.195" v="336" actId="1076"/>
          <ac:spMkLst>
            <pc:docMk/>
            <pc:sldMk cId="897478893" sldId="2631"/>
            <ac:spMk id="11" creationId="{7BCA778E-E615-43C5-CB1D-902370469D57}"/>
          </ac:spMkLst>
        </pc:spChg>
        <pc:spChg chg="del">
          <ac:chgData name="Kathy Hershey" userId="ce07af52-cb5a-4d2a-8f72-6caafd983367" providerId="ADAL" clId="{689E4D86-A277-4B41-86FE-B2177D61A511}" dt="2024-01-03T14:07:04.169" v="186" actId="478"/>
          <ac:spMkLst>
            <pc:docMk/>
            <pc:sldMk cId="897478893" sldId="2631"/>
            <ac:spMk id="12" creationId="{3ED510D6-8866-E1E4-B17C-A673A6990B4E}"/>
          </ac:spMkLst>
        </pc:spChg>
        <pc:spChg chg="del">
          <ac:chgData name="Kathy Hershey" userId="ce07af52-cb5a-4d2a-8f72-6caafd983367" providerId="ADAL" clId="{689E4D86-A277-4B41-86FE-B2177D61A511}" dt="2024-01-03T14:07:04.169" v="186" actId="478"/>
          <ac:spMkLst>
            <pc:docMk/>
            <pc:sldMk cId="897478893" sldId="2631"/>
            <ac:spMk id="21" creationId="{8F3307D1-37D0-4912-0E82-691FA5AD9F1D}"/>
          </ac:spMkLst>
        </pc:spChg>
        <pc:spChg chg="del">
          <ac:chgData name="Kathy Hershey" userId="ce07af52-cb5a-4d2a-8f72-6caafd983367" providerId="ADAL" clId="{689E4D86-A277-4B41-86FE-B2177D61A511}" dt="2024-01-03T14:07:04.169" v="186" actId="478"/>
          <ac:spMkLst>
            <pc:docMk/>
            <pc:sldMk cId="897478893" sldId="2631"/>
            <ac:spMk id="25" creationId="{5E0A705D-F8E6-5700-61D2-D24B431B2551}"/>
          </ac:spMkLst>
        </pc:spChg>
        <pc:picChg chg="add mod">
          <ac:chgData name="Kathy Hershey" userId="ce07af52-cb5a-4d2a-8f72-6caafd983367" providerId="ADAL" clId="{689E4D86-A277-4B41-86FE-B2177D61A511}" dt="2024-01-03T14:09:08.749" v="201" actId="1076"/>
          <ac:picMkLst>
            <pc:docMk/>
            <pc:sldMk cId="897478893" sldId="2631"/>
            <ac:picMk id="6" creationId="{C29A63B1-214C-5358-34EB-D87E278664D7}"/>
          </ac:picMkLst>
        </pc:picChg>
        <pc:picChg chg="del">
          <ac:chgData name="Kathy Hershey" userId="ce07af52-cb5a-4d2a-8f72-6caafd983367" providerId="ADAL" clId="{689E4D86-A277-4B41-86FE-B2177D61A511}" dt="2024-01-03T14:07:04.169" v="186" actId="478"/>
          <ac:picMkLst>
            <pc:docMk/>
            <pc:sldMk cId="897478893" sldId="2631"/>
            <ac:picMk id="15" creationId="{3AA5E75E-B429-54D1-3172-4A979A7E9482}"/>
          </ac:picMkLst>
        </pc:picChg>
        <pc:picChg chg="del">
          <ac:chgData name="Kathy Hershey" userId="ce07af52-cb5a-4d2a-8f72-6caafd983367" providerId="ADAL" clId="{689E4D86-A277-4B41-86FE-B2177D61A511}" dt="2024-01-03T14:07:04.169" v="186" actId="478"/>
          <ac:picMkLst>
            <pc:docMk/>
            <pc:sldMk cId="897478893" sldId="2631"/>
            <ac:picMk id="20" creationId="{9E553ADC-0A99-FE3A-AD26-3564742DE682}"/>
          </ac:picMkLst>
        </pc:picChg>
        <pc:picChg chg="del">
          <ac:chgData name="Kathy Hershey" userId="ce07af52-cb5a-4d2a-8f72-6caafd983367" providerId="ADAL" clId="{689E4D86-A277-4B41-86FE-B2177D61A511}" dt="2024-01-03T14:07:04.169" v="186" actId="478"/>
          <ac:picMkLst>
            <pc:docMk/>
            <pc:sldMk cId="897478893" sldId="2631"/>
            <ac:picMk id="24" creationId="{377F8219-B1DC-EBC3-8989-0E54F89B1616}"/>
          </ac:picMkLst>
        </pc:picChg>
        <pc:picChg chg="del">
          <ac:chgData name="Kathy Hershey" userId="ce07af52-cb5a-4d2a-8f72-6caafd983367" providerId="ADAL" clId="{689E4D86-A277-4B41-86FE-B2177D61A511}" dt="2024-01-03T14:07:04.169" v="186" actId="478"/>
          <ac:picMkLst>
            <pc:docMk/>
            <pc:sldMk cId="897478893" sldId="2631"/>
            <ac:picMk id="28" creationId="{3E3C4C62-1A34-0C0D-B376-345F63DF9652}"/>
          </ac:picMkLst>
        </pc:picChg>
        <pc:picChg chg="del">
          <ac:chgData name="Kathy Hershey" userId="ce07af52-cb5a-4d2a-8f72-6caafd983367" providerId="ADAL" clId="{689E4D86-A277-4B41-86FE-B2177D61A511}" dt="2024-01-03T14:07:04.169" v="186" actId="478"/>
          <ac:picMkLst>
            <pc:docMk/>
            <pc:sldMk cId="897478893" sldId="2631"/>
            <ac:picMk id="31" creationId="{EC46B38B-2ADD-D690-D0DC-384AE5C1EA7E}"/>
          </ac:picMkLst>
        </pc:picChg>
      </pc:sldChg>
      <pc:sldChg chg="addSp delSp modSp new mod">
        <pc:chgData name="Kathy Hershey" userId="ce07af52-cb5a-4d2a-8f72-6caafd983367" providerId="ADAL" clId="{689E4D86-A277-4B41-86FE-B2177D61A511}" dt="2024-01-03T14:45:23.833" v="850" actId="478"/>
        <pc:sldMkLst>
          <pc:docMk/>
          <pc:sldMk cId="1070637071" sldId="2632"/>
        </pc:sldMkLst>
        <pc:spChg chg="mod">
          <ac:chgData name="Kathy Hershey" userId="ce07af52-cb5a-4d2a-8f72-6caafd983367" providerId="ADAL" clId="{689E4D86-A277-4B41-86FE-B2177D61A511}" dt="2024-01-03T14:45:11.991" v="848" actId="20577"/>
          <ac:spMkLst>
            <pc:docMk/>
            <pc:sldMk cId="1070637071" sldId="2632"/>
            <ac:spMk id="2" creationId="{3DEA6079-AB36-8042-6BDB-B1B76F62777B}"/>
          </ac:spMkLst>
        </pc:spChg>
        <pc:spChg chg="del">
          <ac:chgData name="Kathy Hershey" userId="ce07af52-cb5a-4d2a-8f72-6caafd983367" providerId="ADAL" clId="{689E4D86-A277-4B41-86FE-B2177D61A511}" dt="2024-01-03T14:42:34.506" v="630" actId="931"/>
          <ac:spMkLst>
            <pc:docMk/>
            <pc:sldMk cId="1070637071" sldId="2632"/>
            <ac:spMk id="3" creationId="{0302C18E-EEAD-C054-5F28-C1C4EFEC7A74}"/>
          </ac:spMkLst>
        </pc:spChg>
        <pc:spChg chg="del">
          <ac:chgData name="Kathy Hershey" userId="ce07af52-cb5a-4d2a-8f72-6caafd983367" providerId="ADAL" clId="{689E4D86-A277-4B41-86FE-B2177D61A511}" dt="2024-01-03T14:43:02.025" v="635"/>
          <ac:spMkLst>
            <pc:docMk/>
            <pc:sldMk cId="1070637071" sldId="2632"/>
            <ac:spMk id="4" creationId="{78F8D06F-0A73-B117-F9F3-67915088FC8C}"/>
          </ac:spMkLst>
        </pc:spChg>
        <pc:spChg chg="add mod">
          <ac:chgData name="Kathy Hershey" userId="ce07af52-cb5a-4d2a-8f72-6caafd983367" providerId="ADAL" clId="{689E4D86-A277-4B41-86FE-B2177D61A511}" dt="2024-01-03T14:43:02.025" v="635"/>
          <ac:spMkLst>
            <pc:docMk/>
            <pc:sldMk cId="1070637071" sldId="2632"/>
            <ac:spMk id="8" creationId="{6E356AFF-B0F5-4B48-B97F-3D0B9A17C210}"/>
          </ac:spMkLst>
        </pc:spChg>
        <pc:spChg chg="add mod">
          <ac:chgData name="Kathy Hershey" userId="ce07af52-cb5a-4d2a-8f72-6caafd983367" providerId="ADAL" clId="{689E4D86-A277-4B41-86FE-B2177D61A511}" dt="2024-01-03T14:45:07.511" v="847" actId="1076"/>
          <ac:spMkLst>
            <pc:docMk/>
            <pc:sldMk cId="1070637071" sldId="2632"/>
            <ac:spMk id="9" creationId="{F1754A1E-3373-792A-4F92-DFF704A9D344}"/>
          </ac:spMkLst>
        </pc:spChg>
        <pc:spChg chg="add del mod">
          <ac:chgData name="Kathy Hershey" userId="ce07af52-cb5a-4d2a-8f72-6caafd983367" providerId="ADAL" clId="{689E4D86-A277-4B41-86FE-B2177D61A511}" dt="2024-01-03T14:45:23.833" v="850" actId="478"/>
          <ac:spMkLst>
            <pc:docMk/>
            <pc:sldMk cId="1070637071" sldId="2632"/>
            <ac:spMk id="10" creationId="{1272072E-7097-3AE9-B99D-9A64B3642CEA}"/>
          </ac:spMkLst>
        </pc:spChg>
        <pc:spChg chg="add del mod">
          <ac:chgData name="Kathy Hershey" userId="ce07af52-cb5a-4d2a-8f72-6caafd983367" providerId="ADAL" clId="{689E4D86-A277-4B41-86FE-B2177D61A511}" dt="2024-01-03T14:45:20.718" v="849" actId="478"/>
          <ac:spMkLst>
            <pc:docMk/>
            <pc:sldMk cId="1070637071" sldId="2632"/>
            <ac:spMk id="11" creationId="{F7B0409E-2734-17BB-3617-AE3F06242C1D}"/>
          </ac:spMkLst>
        </pc:spChg>
        <pc:picChg chg="add mod">
          <ac:chgData name="Kathy Hershey" userId="ce07af52-cb5a-4d2a-8f72-6caafd983367" providerId="ADAL" clId="{689E4D86-A277-4B41-86FE-B2177D61A511}" dt="2024-01-03T14:42:41.638" v="634" actId="14100"/>
          <ac:picMkLst>
            <pc:docMk/>
            <pc:sldMk cId="1070637071" sldId="2632"/>
            <ac:picMk id="7" creationId="{A54CC982-A1CC-0D5E-B25A-3FDD6FD7C9D6}"/>
          </ac:picMkLst>
        </pc:picChg>
      </pc:sldChg>
      <pc:sldChg chg="addSp delSp modSp add mod ord">
        <pc:chgData name="Kathy Hershey" userId="ce07af52-cb5a-4d2a-8f72-6caafd983367" providerId="ADAL" clId="{689E4D86-A277-4B41-86FE-B2177D61A511}" dt="2024-01-03T14:52:54.271" v="1000" actId="6549"/>
        <pc:sldMkLst>
          <pc:docMk/>
          <pc:sldMk cId="3240445966" sldId="2633"/>
        </pc:sldMkLst>
        <pc:spChg chg="mod">
          <ac:chgData name="Kathy Hershey" userId="ce07af52-cb5a-4d2a-8f72-6caafd983367" providerId="ADAL" clId="{689E4D86-A277-4B41-86FE-B2177D61A511}" dt="2024-01-03T14:48:31.859" v="964" actId="6549"/>
          <ac:spMkLst>
            <pc:docMk/>
            <pc:sldMk cId="3240445966" sldId="2633"/>
            <ac:spMk id="2" creationId="{3DEA6079-AB36-8042-6BDB-B1B76F62777B}"/>
          </ac:spMkLst>
        </pc:spChg>
        <pc:spChg chg="add del mod">
          <ac:chgData name="Kathy Hershey" userId="ce07af52-cb5a-4d2a-8f72-6caafd983367" providerId="ADAL" clId="{689E4D86-A277-4B41-86FE-B2177D61A511}" dt="2024-01-03T14:49:21.590" v="968" actId="931"/>
          <ac:spMkLst>
            <pc:docMk/>
            <pc:sldMk cId="3240445966" sldId="2633"/>
            <ac:spMk id="4" creationId="{7FFC2F4A-EA65-E195-131C-C77B423D4F87}"/>
          </ac:spMkLst>
        </pc:spChg>
        <pc:spChg chg="del">
          <ac:chgData name="Kathy Hershey" userId="ce07af52-cb5a-4d2a-8f72-6caafd983367" providerId="ADAL" clId="{689E4D86-A277-4B41-86FE-B2177D61A511}" dt="2024-01-03T14:52:45.372" v="995" actId="478"/>
          <ac:spMkLst>
            <pc:docMk/>
            <pc:sldMk cId="3240445966" sldId="2633"/>
            <ac:spMk id="9" creationId="{F1754A1E-3373-792A-4F92-DFF704A9D344}"/>
          </ac:spMkLst>
        </pc:spChg>
        <pc:spChg chg="add del mod">
          <ac:chgData name="Kathy Hershey" userId="ce07af52-cb5a-4d2a-8f72-6caafd983367" providerId="ADAL" clId="{689E4D86-A277-4B41-86FE-B2177D61A511}" dt="2024-01-03T14:50:32.704" v="973" actId="931"/>
          <ac:spMkLst>
            <pc:docMk/>
            <pc:sldMk cId="3240445966" sldId="2633"/>
            <ac:spMk id="12" creationId="{0C8D48AD-A9EC-3703-C672-FCED938A8A98}"/>
          </ac:spMkLst>
        </pc:spChg>
        <pc:spChg chg="add mod">
          <ac:chgData name="Kathy Hershey" userId="ce07af52-cb5a-4d2a-8f72-6caafd983367" providerId="ADAL" clId="{689E4D86-A277-4B41-86FE-B2177D61A511}" dt="2024-01-03T14:52:54.271" v="1000" actId="6549"/>
          <ac:spMkLst>
            <pc:docMk/>
            <pc:sldMk cId="3240445966" sldId="2633"/>
            <ac:spMk id="19" creationId="{F65887AC-FE03-7B53-1A05-9C6EDE0B22AE}"/>
          </ac:spMkLst>
        </pc:spChg>
        <pc:picChg chg="del mod">
          <ac:chgData name="Kathy Hershey" userId="ce07af52-cb5a-4d2a-8f72-6caafd983367" providerId="ADAL" clId="{689E4D86-A277-4B41-86FE-B2177D61A511}" dt="2024-01-03T14:49:16.406" v="967" actId="478"/>
          <ac:picMkLst>
            <pc:docMk/>
            <pc:sldMk cId="3240445966" sldId="2633"/>
            <ac:picMk id="7" creationId="{A54CC982-A1CC-0D5E-B25A-3FDD6FD7C9D6}"/>
          </ac:picMkLst>
        </pc:picChg>
        <pc:picChg chg="add del mod">
          <ac:chgData name="Kathy Hershey" userId="ce07af52-cb5a-4d2a-8f72-6caafd983367" providerId="ADAL" clId="{689E4D86-A277-4B41-86FE-B2177D61A511}" dt="2024-01-03T14:50:27.054" v="972" actId="478"/>
          <ac:picMkLst>
            <pc:docMk/>
            <pc:sldMk cId="3240445966" sldId="2633"/>
            <ac:picMk id="10" creationId="{DDA80555-A408-6588-EAF3-C6AC051611D2}"/>
          </ac:picMkLst>
        </pc:picChg>
        <pc:picChg chg="add mod modCrop">
          <ac:chgData name="Kathy Hershey" userId="ce07af52-cb5a-4d2a-8f72-6caafd983367" providerId="ADAL" clId="{689E4D86-A277-4B41-86FE-B2177D61A511}" dt="2024-01-03T14:51:14.524" v="980" actId="1076"/>
          <ac:picMkLst>
            <pc:docMk/>
            <pc:sldMk cId="3240445966" sldId="2633"/>
            <ac:picMk id="14" creationId="{6EC49ED4-8A7C-16F5-8743-C58179FABC7A}"/>
          </ac:picMkLst>
        </pc:picChg>
        <pc:picChg chg="add mod">
          <ac:chgData name="Kathy Hershey" userId="ce07af52-cb5a-4d2a-8f72-6caafd983367" providerId="ADAL" clId="{689E4D86-A277-4B41-86FE-B2177D61A511}" dt="2024-01-03T14:52:13.030" v="994" actId="1036"/>
          <ac:picMkLst>
            <pc:docMk/>
            <pc:sldMk cId="3240445966" sldId="2633"/>
            <ac:picMk id="16" creationId="{6BA87B0A-413F-621D-619B-213F71C8C31C}"/>
          </ac:picMkLst>
        </pc:picChg>
        <pc:picChg chg="add mod">
          <ac:chgData name="Kathy Hershey" userId="ce07af52-cb5a-4d2a-8f72-6caafd983367" providerId="ADAL" clId="{689E4D86-A277-4B41-86FE-B2177D61A511}" dt="2024-01-03T14:52:01.004" v="983" actId="1076"/>
          <ac:picMkLst>
            <pc:docMk/>
            <pc:sldMk cId="3240445966" sldId="2633"/>
            <ac:picMk id="18" creationId="{7C8D76EA-22AD-7184-6F6A-0991447B59D9}"/>
          </ac:picMkLst>
        </pc:picChg>
      </pc:sldChg>
      <pc:sldChg chg="addSp delSp modSp add mod">
        <pc:chgData name="Kathy Hershey" userId="ce07af52-cb5a-4d2a-8f72-6caafd983367" providerId="ADAL" clId="{689E4D86-A277-4B41-86FE-B2177D61A511}" dt="2024-01-03T15:12:30.998" v="1167" actId="1076"/>
        <pc:sldMkLst>
          <pc:docMk/>
          <pc:sldMk cId="21136197" sldId="2634"/>
        </pc:sldMkLst>
        <pc:spChg chg="mod">
          <ac:chgData name="Kathy Hershey" userId="ce07af52-cb5a-4d2a-8f72-6caafd983367" providerId="ADAL" clId="{689E4D86-A277-4B41-86FE-B2177D61A511}" dt="2024-01-03T15:03:38.938" v="1066" actId="14100"/>
          <ac:spMkLst>
            <pc:docMk/>
            <pc:sldMk cId="21136197" sldId="2634"/>
            <ac:spMk id="2" creationId="{3DEA6079-AB36-8042-6BDB-B1B76F62777B}"/>
          </ac:spMkLst>
        </pc:spChg>
        <pc:spChg chg="add del mod">
          <ac:chgData name="Kathy Hershey" userId="ce07af52-cb5a-4d2a-8f72-6caafd983367" providerId="ADAL" clId="{689E4D86-A277-4B41-86FE-B2177D61A511}" dt="2024-01-03T15:05:07.925" v="1068" actId="931"/>
          <ac:spMkLst>
            <pc:docMk/>
            <pc:sldMk cId="21136197" sldId="2634"/>
            <ac:spMk id="4" creationId="{595C9C5A-91E3-6F11-EE4D-2C0443C131BF}"/>
          </ac:spMkLst>
        </pc:spChg>
        <pc:spChg chg="add del mod">
          <ac:chgData name="Kathy Hershey" userId="ce07af52-cb5a-4d2a-8f72-6caafd983367" providerId="ADAL" clId="{689E4D86-A277-4B41-86FE-B2177D61A511}" dt="2024-01-03T15:07:06.306" v="1118"/>
          <ac:spMkLst>
            <pc:docMk/>
            <pc:sldMk cId="21136197" sldId="2634"/>
            <ac:spMk id="9" creationId="{0C495C8A-AB36-5FB5-AA4B-B9C1C2B5D44E}"/>
          </ac:spMkLst>
        </pc:spChg>
        <pc:spChg chg="mod">
          <ac:chgData name="Kathy Hershey" userId="ce07af52-cb5a-4d2a-8f72-6caafd983367" providerId="ADAL" clId="{689E4D86-A277-4B41-86FE-B2177D61A511}" dt="2024-01-03T15:12:04.843" v="1166" actId="6549"/>
          <ac:spMkLst>
            <pc:docMk/>
            <pc:sldMk cId="21136197" sldId="2634"/>
            <ac:spMk id="19" creationId="{F65887AC-FE03-7B53-1A05-9C6EDE0B22AE}"/>
          </ac:spMkLst>
        </pc:spChg>
        <pc:picChg chg="add mod">
          <ac:chgData name="Kathy Hershey" userId="ce07af52-cb5a-4d2a-8f72-6caafd983367" providerId="ADAL" clId="{689E4D86-A277-4B41-86FE-B2177D61A511}" dt="2024-01-03T15:12:30.998" v="1167" actId="1076"/>
          <ac:picMkLst>
            <pc:docMk/>
            <pc:sldMk cId="21136197" sldId="2634"/>
            <ac:picMk id="7" creationId="{92300A05-FC11-3ED3-2407-89FF43672870}"/>
          </ac:picMkLst>
        </pc:picChg>
        <pc:picChg chg="add mod">
          <ac:chgData name="Kathy Hershey" userId="ce07af52-cb5a-4d2a-8f72-6caafd983367" providerId="ADAL" clId="{689E4D86-A277-4B41-86FE-B2177D61A511}" dt="2024-01-03T15:11:53.933" v="1159" actId="1076"/>
          <ac:picMkLst>
            <pc:docMk/>
            <pc:sldMk cId="21136197" sldId="2634"/>
            <ac:picMk id="11" creationId="{F3408AAC-488D-A72D-5E30-7620F6883C1D}"/>
          </ac:picMkLst>
        </pc:picChg>
        <pc:picChg chg="del">
          <ac:chgData name="Kathy Hershey" userId="ce07af52-cb5a-4d2a-8f72-6caafd983367" providerId="ADAL" clId="{689E4D86-A277-4B41-86FE-B2177D61A511}" dt="2024-01-03T15:05:02.203" v="1067" actId="478"/>
          <ac:picMkLst>
            <pc:docMk/>
            <pc:sldMk cId="21136197" sldId="2634"/>
            <ac:picMk id="14" creationId="{6EC49ED4-8A7C-16F5-8743-C58179FABC7A}"/>
          </ac:picMkLst>
        </pc:picChg>
        <pc:picChg chg="del">
          <ac:chgData name="Kathy Hershey" userId="ce07af52-cb5a-4d2a-8f72-6caafd983367" providerId="ADAL" clId="{689E4D86-A277-4B41-86FE-B2177D61A511}" dt="2024-01-03T15:05:17.385" v="1073" actId="478"/>
          <ac:picMkLst>
            <pc:docMk/>
            <pc:sldMk cId="21136197" sldId="2634"/>
            <ac:picMk id="16" creationId="{6BA87B0A-413F-621D-619B-213F71C8C31C}"/>
          </ac:picMkLst>
        </pc:picChg>
        <pc:picChg chg="del">
          <ac:chgData name="Kathy Hershey" userId="ce07af52-cb5a-4d2a-8f72-6caafd983367" providerId="ADAL" clId="{689E4D86-A277-4B41-86FE-B2177D61A511}" dt="2024-01-03T15:05:14.609" v="1072" actId="478"/>
          <ac:picMkLst>
            <pc:docMk/>
            <pc:sldMk cId="21136197" sldId="2634"/>
            <ac:picMk id="18" creationId="{7C8D76EA-22AD-7184-6F6A-0991447B59D9}"/>
          </ac:picMkLst>
        </pc:picChg>
      </pc:sldChg>
      <pc:sldChg chg="addSp delSp modSp add mod">
        <pc:chgData name="Kathy Hershey" userId="ce07af52-cb5a-4d2a-8f72-6caafd983367" providerId="ADAL" clId="{689E4D86-A277-4B41-86FE-B2177D61A511}" dt="2024-01-03T15:14:20.662" v="1228" actId="20577"/>
        <pc:sldMkLst>
          <pc:docMk/>
          <pc:sldMk cId="2259511875" sldId="2635"/>
        </pc:sldMkLst>
        <pc:spChg chg="mod">
          <ac:chgData name="Kathy Hershey" userId="ce07af52-cb5a-4d2a-8f72-6caafd983367" providerId="ADAL" clId="{689E4D86-A277-4B41-86FE-B2177D61A511}" dt="2024-01-03T15:14:20.662" v="1228" actId="20577"/>
          <ac:spMkLst>
            <pc:docMk/>
            <pc:sldMk cId="2259511875" sldId="2635"/>
            <ac:spMk id="2" creationId="{3DEA6079-AB36-8042-6BDB-B1B76F62777B}"/>
          </ac:spMkLst>
        </pc:spChg>
        <pc:spChg chg="add del mod">
          <ac:chgData name="Kathy Hershey" userId="ce07af52-cb5a-4d2a-8f72-6caafd983367" providerId="ADAL" clId="{689E4D86-A277-4B41-86FE-B2177D61A511}" dt="2024-01-03T15:13:23.620" v="1171" actId="931"/>
          <ac:spMkLst>
            <pc:docMk/>
            <pc:sldMk cId="2259511875" sldId="2635"/>
            <ac:spMk id="4" creationId="{4D2DA32D-E406-7331-2BEE-1913DF4EBF1E}"/>
          </ac:spMkLst>
        </pc:spChg>
        <pc:picChg chg="del">
          <ac:chgData name="Kathy Hershey" userId="ce07af52-cb5a-4d2a-8f72-6caafd983367" providerId="ADAL" clId="{689E4D86-A277-4B41-86FE-B2177D61A511}" dt="2024-01-03T15:13:16.476" v="1170" actId="478"/>
          <ac:picMkLst>
            <pc:docMk/>
            <pc:sldMk cId="2259511875" sldId="2635"/>
            <ac:picMk id="7" creationId="{92300A05-FC11-3ED3-2407-89FF43672870}"/>
          </ac:picMkLst>
        </pc:picChg>
        <pc:picChg chg="add mod">
          <ac:chgData name="Kathy Hershey" userId="ce07af52-cb5a-4d2a-8f72-6caafd983367" providerId="ADAL" clId="{689E4D86-A277-4B41-86FE-B2177D61A511}" dt="2024-01-03T15:13:26.970" v="1174" actId="1076"/>
          <ac:picMkLst>
            <pc:docMk/>
            <pc:sldMk cId="2259511875" sldId="2635"/>
            <ac:picMk id="9" creationId="{8D1984B3-D87D-021E-F5BD-9A830E680F05}"/>
          </ac:picMkLst>
        </pc:picChg>
        <pc:picChg chg="del">
          <ac:chgData name="Kathy Hershey" userId="ce07af52-cb5a-4d2a-8f72-6caafd983367" providerId="ADAL" clId="{689E4D86-A277-4B41-86FE-B2177D61A511}" dt="2024-01-03T15:13:14.456" v="1169" actId="478"/>
          <ac:picMkLst>
            <pc:docMk/>
            <pc:sldMk cId="2259511875" sldId="2635"/>
            <ac:picMk id="11" creationId="{F3408AAC-488D-A72D-5E30-7620F6883C1D}"/>
          </ac:picMkLst>
        </pc:picChg>
      </pc:sldChg>
      <pc:sldChg chg="modSp add mod ord">
        <pc:chgData name="Kathy Hershey" userId="ce07af52-cb5a-4d2a-8f72-6caafd983367" providerId="ADAL" clId="{689E4D86-A277-4B41-86FE-B2177D61A511}" dt="2024-01-03T16:32:03.730" v="1627" actId="1076"/>
        <pc:sldMkLst>
          <pc:docMk/>
          <pc:sldMk cId="1773813271" sldId="2664"/>
        </pc:sldMkLst>
        <pc:spChg chg="mod">
          <ac:chgData name="Kathy Hershey" userId="ce07af52-cb5a-4d2a-8f72-6caafd983367" providerId="ADAL" clId="{689E4D86-A277-4B41-86FE-B2177D61A511}" dt="2024-01-03T16:30:49.287" v="1588" actId="20577"/>
          <ac:spMkLst>
            <pc:docMk/>
            <pc:sldMk cId="1773813271" sldId="2664"/>
            <ac:spMk id="4" creationId="{AC6C41E4-94EB-4044-9C0C-76ED2E3CEFCD}"/>
          </ac:spMkLst>
        </pc:spChg>
        <pc:spChg chg="mod">
          <ac:chgData name="Kathy Hershey" userId="ce07af52-cb5a-4d2a-8f72-6caafd983367" providerId="ADAL" clId="{689E4D86-A277-4B41-86FE-B2177D61A511}" dt="2024-01-03T16:31:25.080" v="1607" actId="20577"/>
          <ac:spMkLst>
            <pc:docMk/>
            <pc:sldMk cId="1773813271" sldId="2664"/>
            <ac:spMk id="8" creationId="{E6C5FAA0-477D-8CB5-597A-3AEA36842068}"/>
          </ac:spMkLst>
        </pc:spChg>
        <pc:spChg chg="mod">
          <ac:chgData name="Kathy Hershey" userId="ce07af52-cb5a-4d2a-8f72-6caafd983367" providerId="ADAL" clId="{689E4D86-A277-4B41-86FE-B2177D61A511}" dt="2024-01-03T16:31:58.451" v="1625" actId="1076"/>
          <ac:spMkLst>
            <pc:docMk/>
            <pc:sldMk cId="1773813271" sldId="2664"/>
            <ac:spMk id="10" creationId="{3C02858C-0EF6-96B8-783E-259567DBBEEF}"/>
          </ac:spMkLst>
        </pc:spChg>
        <pc:picChg chg="mod">
          <ac:chgData name="Kathy Hershey" userId="ce07af52-cb5a-4d2a-8f72-6caafd983367" providerId="ADAL" clId="{689E4D86-A277-4B41-86FE-B2177D61A511}" dt="2024-01-03T16:32:03.730" v="1627" actId="1076"/>
          <ac:picMkLst>
            <pc:docMk/>
            <pc:sldMk cId="1773813271" sldId="2664"/>
            <ac:picMk id="3" creationId="{5E6E41EC-3390-9D92-7A07-32418B76B7C0}"/>
          </ac:picMkLst>
        </pc:picChg>
      </pc:sldChg>
      <pc:sldChg chg="addSp delSp modSp add mod ord">
        <pc:chgData name="Kathy Hershey" userId="ce07af52-cb5a-4d2a-8f72-6caafd983367" providerId="ADAL" clId="{689E4D86-A277-4B41-86FE-B2177D61A511}" dt="2024-01-15T13:42:46.831" v="1855" actId="1076"/>
        <pc:sldMkLst>
          <pc:docMk/>
          <pc:sldMk cId="3238532845" sldId="2665"/>
        </pc:sldMkLst>
        <pc:spChg chg="mod">
          <ac:chgData name="Kathy Hershey" userId="ce07af52-cb5a-4d2a-8f72-6caafd983367" providerId="ADAL" clId="{689E4D86-A277-4B41-86FE-B2177D61A511}" dt="2024-01-15T13:42:46.831" v="1855" actId="1076"/>
          <ac:spMkLst>
            <pc:docMk/>
            <pc:sldMk cId="3238532845" sldId="2665"/>
            <ac:spMk id="2" creationId="{3DEA6079-AB36-8042-6BDB-B1B76F62777B}"/>
          </ac:spMkLst>
        </pc:spChg>
        <pc:spChg chg="add del mod">
          <ac:chgData name="Kathy Hershey" userId="ce07af52-cb5a-4d2a-8f72-6caafd983367" providerId="ADAL" clId="{689E4D86-A277-4B41-86FE-B2177D61A511}" dt="2024-01-15T13:40:50.519" v="1770" actId="931"/>
          <ac:spMkLst>
            <pc:docMk/>
            <pc:sldMk cId="3238532845" sldId="2665"/>
            <ac:spMk id="4" creationId="{CD4FFC73-3B8E-FFF7-06B8-93003875CCF9}"/>
          </ac:spMkLst>
        </pc:spChg>
        <pc:spChg chg="mod">
          <ac:chgData name="Kathy Hershey" userId="ce07af52-cb5a-4d2a-8f72-6caafd983367" providerId="ADAL" clId="{689E4D86-A277-4B41-86FE-B2177D61A511}" dt="2024-01-15T13:41:44.685" v="1797" actId="6549"/>
          <ac:spMkLst>
            <pc:docMk/>
            <pc:sldMk cId="3238532845" sldId="2665"/>
            <ac:spMk id="19" creationId="{F65887AC-FE03-7B53-1A05-9C6EDE0B22AE}"/>
          </ac:spMkLst>
        </pc:spChg>
        <pc:picChg chg="add mod">
          <ac:chgData name="Kathy Hershey" userId="ce07af52-cb5a-4d2a-8f72-6caafd983367" providerId="ADAL" clId="{689E4D86-A277-4B41-86FE-B2177D61A511}" dt="2024-01-15T13:40:55.957" v="1773" actId="1076"/>
          <ac:picMkLst>
            <pc:docMk/>
            <pc:sldMk cId="3238532845" sldId="2665"/>
            <ac:picMk id="7" creationId="{9921BD20-3D12-4438-F4F7-7AEF2B234E6B}"/>
          </ac:picMkLst>
        </pc:picChg>
        <pc:picChg chg="del">
          <ac:chgData name="Kathy Hershey" userId="ce07af52-cb5a-4d2a-8f72-6caafd983367" providerId="ADAL" clId="{689E4D86-A277-4B41-86FE-B2177D61A511}" dt="2024-01-15T13:40:02.357" v="1768" actId="478"/>
          <ac:picMkLst>
            <pc:docMk/>
            <pc:sldMk cId="3238532845" sldId="2665"/>
            <ac:picMk id="14" creationId="{6EC49ED4-8A7C-16F5-8743-C58179FABC7A}"/>
          </ac:picMkLst>
        </pc:picChg>
        <pc:picChg chg="del">
          <ac:chgData name="Kathy Hershey" userId="ce07af52-cb5a-4d2a-8f72-6caafd983367" providerId="ADAL" clId="{689E4D86-A277-4B41-86FE-B2177D61A511}" dt="2024-01-15T13:40:08.199" v="1769" actId="478"/>
          <ac:picMkLst>
            <pc:docMk/>
            <pc:sldMk cId="3238532845" sldId="2665"/>
            <ac:picMk id="16" creationId="{6BA87B0A-413F-621D-619B-213F71C8C31C}"/>
          </ac:picMkLst>
        </pc:picChg>
        <pc:picChg chg="del">
          <ac:chgData name="Kathy Hershey" userId="ce07af52-cb5a-4d2a-8f72-6caafd983367" providerId="ADAL" clId="{689E4D86-A277-4B41-86FE-B2177D61A511}" dt="2024-01-15T13:40:08.199" v="1769" actId="478"/>
          <ac:picMkLst>
            <pc:docMk/>
            <pc:sldMk cId="3238532845" sldId="2665"/>
            <ac:picMk id="18" creationId="{7C8D76EA-22AD-7184-6F6A-0991447B59D9}"/>
          </ac:picMkLst>
        </pc:picChg>
      </pc:sldChg>
    </pc:docChg>
  </pc:docChgLst>
  <pc:docChgLst>
    <pc:chgData name="McMasters, Denise" userId="f432ffeb-155e-46c5-a036-ef7a616c174b" providerId="ADAL" clId="{9E2DA477-392F-4BE2-9B84-A16127E09082}"/>
    <pc:docChg chg="custSel addSld delSld modSld sldOrd">
      <pc:chgData name="McMasters, Denise" userId="f432ffeb-155e-46c5-a036-ef7a616c174b" providerId="ADAL" clId="{9E2DA477-392F-4BE2-9B84-A16127E09082}" dt="2023-12-28T17:18:46.003" v="863" actId="1076"/>
      <pc:docMkLst>
        <pc:docMk/>
      </pc:docMkLst>
      <pc:sldChg chg="del">
        <pc:chgData name="McMasters, Denise" userId="f432ffeb-155e-46c5-a036-ef7a616c174b" providerId="ADAL" clId="{9E2DA477-392F-4BE2-9B84-A16127E09082}" dt="2023-10-16T23:36:00.583" v="26" actId="47"/>
        <pc:sldMkLst>
          <pc:docMk/>
          <pc:sldMk cId="783096482" sldId="268"/>
        </pc:sldMkLst>
      </pc:sldChg>
      <pc:sldChg chg="del">
        <pc:chgData name="McMasters, Denise" userId="f432ffeb-155e-46c5-a036-ef7a616c174b" providerId="ADAL" clId="{9E2DA477-392F-4BE2-9B84-A16127E09082}" dt="2023-10-16T23:36:04.314" v="27" actId="47"/>
        <pc:sldMkLst>
          <pc:docMk/>
          <pc:sldMk cId="2109214571" sldId="269"/>
        </pc:sldMkLst>
      </pc:sldChg>
      <pc:sldChg chg="del">
        <pc:chgData name="McMasters, Denise" userId="f432ffeb-155e-46c5-a036-ef7a616c174b" providerId="ADAL" clId="{9E2DA477-392F-4BE2-9B84-A16127E09082}" dt="2023-12-28T16:56:48.402" v="817" actId="2696"/>
        <pc:sldMkLst>
          <pc:docMk/>
          <pc:sldMk cId="3525227013" sldId="270"/>
        </pc:sldMkLst>
      </pc:sldChg>
      <pc:sldChg chg="del">
        <pc:chgData name="McMasters, Denise" userId="f432ffeb-155e-46c5-a036-ef7a616c174b" providerId="ADAL" clId="{9E2DA477-392F-4BE2-9B84-A16127E09082}" dt="2023-10-16T23:37:01.628" v="29" actId="2696"/>
        <pc:sldMkLst>
          <pc:docMk/>
          <pc:sldMk cId="419419649" sldId="271"/>
        </pc:sldMkLst>
      </pc:sldChg>
      <pc:sldChg chg="del">
        <pc:chgData name="McMasters, Denise" userId="f432ffeb-155e-46c5-a036-ef7a616c174b" providerId="ADAL" clId="{9E2DA477-392F-4BE2-9B84-A16127E09082}" dt="2023-10-16T23:36:52.387" v="28" actId="47"/>
        <pc:sldMkLst>
          <pc:docMk/>
          <pc:sldMk cId="2345397893" sldId="272"/>
        </pc:sldMkLst>
      </pc:sldChg>
      <pc:sldChg chg="addSp delSp modSp mod">
        <pc:chgData name="McMasters, Denise" userId="f432ffeb-155e-46c5-a036-ef7a616c174b" providerId="ADAL" clId="{9E2DA477-392F-4BE2-9B84-A16127E09082}" dt="2023-12-28T17:18:46.003" v="863" actId="1076"/>
        <pc:sldMkLst>
          <pc:docMk/>
          <pc:sldMk cId="777809750" sldId="289"/>
        </pc:sldMkLst>
        <pc:spChg chg="add mod">
          <ac:chgData name="McMasters, Denise" userId="f432ffeb-155e-46c5-a036-ef7a616c174b" providerId="ADAL" clId="{9E2DA477-392F-4BE2-9B84-A16127E09082}" dt="2023-12-28T17:18:46.003" v="863" actId="1076"/>
          <ac:spMkLst>
            <pc:docMk/>
            <pc:sldMk cId="777809750" sldId="289"/>
            <ac:spMk id="2" creationId="{17E430D6-D0D6-DA2F-10FB-39801F40120D}"/>
          </ac:spMkLst>
        </pc:spChg>
        <pc:spChg chg="del">
          <ac:chgData name="McMasters, Denise" userId="f432ffeb-155e-46c5-a036-ef7a616c174b" providerId="ADAL" clId="{9E2DA477-392F-4BE2-9B84-A16127E09082}" dt="2023-10-16T23:32:25.629" v="0" actId="478"/>
          <ac:spMkLst>
            <pc:docMk/>
            <pc:sldMk cId="777809750" sldId="289"/>
            <ac:spMk id="2" creationId="{6B675A02-105B-D2DA-87A6-A7A9272758CD}"/>
          </ac:spMkLst>
        </pc:spChg>
        <pc:spChg chg="del mod">
          <ac:chgData name="McMasters, Denise" userId="f432ffeb-155e-46c5-a036-ef7a616c174b" providerId="ADAL" clId="{9E2DA477-392F-4BE2-9B84-A16127E09082}" dt="2023-12-28T17:16:45.145" v="829"/>
          <ac:spMkLst>
            <pc:docMk/>
            <pc:sldMk cId="777809750" sldId="289"/>
            <ac:spMk id="5" creationId="{F9294EE8-CF2E-164F-9E2A-D409DD628DB8}"/>
          </ac:spMkLst>
        </pc:spChg>
        <pc:spChg chg="del mod">
          <ac:chgData name="McMasters, Denise" userId="f432ffeb-155e-46c5-a036-ef7a616c174b" providerId="ADAL" clId="{9E2DA477-392F-4BE2-9B84-A16127E09082}" dt="2023-12-28T17:16:45.140" v="827" actId="478"/>
          <ac:spMkLst>
            <pc:docMk/>
            <pc:sldMk cId="777809750" sldId="289"/>
            <ac:spMk id="6" creationId="{E2E9AF44-94B8-8D46-9FF0-46789F9EEBEE}"/>
          </ac:spMkLst>
        </pc:spChg>
        <pc:picChg chg="del">
          <ac:chgData name="McMasters, Denise" userId="f432ffeb-155e-46c5-a036-ef7a616c174b" providerId="ADAL" clId="{9E2DA477-392F-4BE2-9B84-A16127E09082}" dt="2023-10-16T23:32:28.942" v="1" actId="478"/>
          <ac:picMkLst>
            <pc:docMk/>
            <pc:sldMk cId="777809750" sldId="289"/>
            <ac:picMk id="1026" creationId="{DDA17B4A-0925-F58A-2EBF-78BE68073DD7}"/>
          </ac:picMkLst>
        </pc:picChg>
      </pc:sldChg>
      <pc:sldChg chg="del">
        <pc:chgData name="McMasters, Denise" userId="f432ffeb-155e-46c5-a036-ef7a616c174b" providerId="ADAL" clId="{9E2DA477-392F-4BE2-9B84-A16127E09082}" dt="2023-12-28T17:14:14.772" v="824" actId="2696"/>
        <pc:sldMkLst>
          <pc:docMk/>
          <pc:sldMk cId="3325148101" sldId="555"/>
        </pc:sldMkLst>
      </pc:sldChg>
      <pc:sldChg chg="ord">
        <pc:chgData name="McMasters, Denise" userId="f432ffeb-155e-46c5-a036-ef7a616c174b" providerId="ADAL" clId="{9E2DA477-392F-4BE2-9B84-A16127E09082}" dt="2023-12-28T16:57:16.369" v="819"/>
        <pc:sldMkLst>
          <pc:docMk/>
          <pc:sldMk cId="935106808" sldId="891"/>
        </pc:sldMkLst>
      </pc:sldChg>
      <pc:sldChg chg="addSp delSp modSp new del mod ord">
        <pc:chgData name="McMasters, Denise" userId="f432ffeb-155e-46c5-a036-ef7a616c174b" providerId="ADAL" clId="{9E2DA477-392F-4BE2-9B84-A16127E09082}" dt="2023-12-28T16:58:00.218" v="820" actId="2696"/>
        <pc:sldMkLst>
          <pc:docMk/>
          <pc:sldMk cId="1872846627" sldId="898"/>
        </pc:sldMkLst>
        <pc:spChg chg="mod">
          <ac:chgData name="McMasters, Denise" userId="f432ffeb-155e-46c5-a036-ef7a616c174b" providerId="ADAL" clId="{9E2DA477-392F-4BE2-9B84-A16127E09082}" dt="2023-10-16T23:49:04.493" v="109" actId="20577"/>
          <ac:spMkLst>
            <pc:docMk/>
            <pc:sldMk cId="1872846627" sldId="898"/>
            <ac:spMk id="2" creationId="{77E8D008-26DA-FA56-DB6C-60234C905031}"/>
          </ac:spMkLst>
        </pc:spChg>
        <pc:spChg chg="del">
          <ac:chgData name="McMasters, Denise" userId="f432ffeb-155e-46c5-a036-ef7a616c174b" providerId="ADAL" clId="{9E2DA477-392F-4BE2-9B84-A16127E09082}" dt="2023-10-16T23:46:18.089" v="32" actId="22"/>
          <ac:spMkLst>
            <pc:docMk/>
            <pc:sldMk cId="1872846627" sldId="898"/>
            <ac:spMk id="3" creationId="{42DAF13B-88E1-0741-C681-2391BE7B28D5}"/>
          </ac:spMkLst>
        </pc:spChg>
        <pc:spChg chg="del mod">
          <ac:chgData name="McMasters, Denise" userId="f432ffeb-155e-46c5-a036-ef7a616c174b" providerId="ADAL" clId="{9E2DA477-392F-4BE2-9B84-A16127E09082}" dt="2023-10-16T23:47:56.094" v="76" actId="478"/>
          <ac:spMkLst>
            <pc:docMk/>
            <pc:sldMk cId="1872846627" sldId="898"/>
            <ac:spMk id="4" creationId="{2002CD9C-BF36-775A-3811-6D99215B097C}"/>
          </ac:spMkLst>
        </pc:spChg>
        <pc:picChg chg="add mod ord">
          <ac:chgData name="McMasters, Denise" userId="f432ffeb-155e-46c5-a036-ef7a616c174b" providerId="ADAL" clId="{9E2DA477-392F-4BE2-9B84-A16127E09082}" dt="2023-10-16T23:46:40.635" v="38" actId="14100"/>
          <ac:picMkLst>
            <pc:docMk/>
            <pc:sldMk cId="1872846627" sldId="898"/>
            <ac:picMk id="7" creationId="{6830CD69-A0FC-AC06-2709-9A6B57A2E979}"/>
          </ac:picMkLst>
        </pc:picChg>
      </pc:sldChg>
      <pc:sldChg chg="addSp delSp modSp new mod">
        <pc:chgData name="McMasters, Denise" userId="f432ffeb-155e-46c5-a036-ef7a616c174b" providerId="ADAL" clId="{9E2DA477-392F-4BE2-9B84-A16127E09082}" dt="2023-12-28T16:56:18.313" v="816" actId="478"/>
        <pc:sldMkLst>
          <pc:docMk/>
          <pc:sldMk cId="2835248297" sldId="899"/>
        </pc:sldMkLst>
        <pc:spChg chg="mod">
          <ac:chgData name="McMasters, Denise" userId="f432ffeb-155e-46c5-a036-ef7a616c174b" providerId="ADAL" clId="{9E2DA477-392F-4BE2-9B84-A16127E09082}" dt="2023-12-28T16:56:10.182" v="815" actId="20577"/>
          <ac:spMkLst>
            <pc:docMk/>
            <pc:sldMk cId="2835248297" sldId="899"/>
            <ac:spMk id="2" creationId="{19A4A419-F8EC-CC32-9969-CAFB5C0BCEEE}"/>
          </ac:spMkLst>
        </pc:spChg>
        <pc:spChg chg="del">
          <ac:chgData name="McMasters, Denise" userId="f432ffeb-155e-46c5-a036-ef7a616c174b" providerId="ADAL" clId="{9E2DA477-392F-4BE2-9B84-A16127E09082}" dt="2023-10-17T00:11:09.999" v="113" actId="22"/>
          <ac:spMkLst>
            <pc:docMk/>
            <pc:sldMk cId="2835248297" sldId="899"/>
            <ac:spMk id="3" creationId="{835B189A-7D39-71AD-2E59-4FF2CD3B8DAE}"/>
          </ac:spMkLst>
        </pc:spChg>
        <pc:spChg chg="del">
          <ac:chgData name="McMasters, Denise" userId="f432ffeb-155e-46c5-a036-ef7a616c174b" providerId="ADAL" clId="{9E2DA477-392F-4BE2-9B84-A16127E09082}" dt="2023-12-28T16:56:18.313" v="816" actId="478"/>
          <ac:spMkLst>
            <pc:docMk/>
            <pc:sldMk cId="2835248297" sldId="899"/>
            <ac:spMk id="4" creationId="{D5A65A33-4607-51FC-5E03-3E2DE7217E5B}"/>
          </ac:spMkLst>
        </pc:spChg>
        <pc:spChg chg="add del mod">
          <ac:chgData name="McMasters, Denise" userId="f432ffeb-155e-46c5-a036-ef7a616c174b" providerId="ADAL" clId="{9E2DA477-392F-4BE2-9B84-A16127E09082}" dt="2023-12-28T16:41:43.754" v="600" actId="22"/>
          <ac:spMkLst>
            <pc:docMk/>
            <pc:sldMk cId="2835248297" sldId="899"/>
            <ac:spMk id="6" creationId="{636A948D-857F-007D-298E-A57ECF81F39D}"/>
          </ac:spMkLst>
        </pc:spChg>
        <pc:spChg chg="add del mod">
          <ac:chgData name="McMasters, Denise" userId="f432ffeb-155e-46c5-a036-ef7a616c174b" providerId="ADAL" clId="{9E2DA477-392F-4BE2-9B84-A16127E09082}" dt="2023-12-28T16:38:40.260" v="597" actId="478"/>
          <ac:spMkLst>
            <pc:docMk/>
            <pc:sldMk cId="2835248297" sldId="899"/>
            <ac:spMk id="9" creationId="{F95D613A-2950-10CF-47DF-0EE1A2B3C1D4}"/>
          </ac:spMkLst>
        </pc:spChg>
        <pc:spChg chg="add mod">
          <ac:chgData name="McMasters, Denise" userId="f432ffeb-155e-46c5-a036-ef7a616c174b" providerId="ADAL" clId="{9E2DA477-392F-4BE2-9B84-A16127E09082}" dt="2023-12-28T16:55:16.894" v="800" actId="20577"/>
          <ac:spMkLst>
            <pc:docMk/>
            <pc:sldMk cId="2835248297" sldId="899"/>
            <ac:spMk id="11" creationId="{7BCA778E-E615-43C5-CB1D-902370469D57}"/>
          </ac:spMkLst>
        </pc:spChg>
        <pc:spChg chg="add mod">
          <ac:chgData name="McMasters, Denise" userId="f432ffeb-155e-46c5-a036-ef7a616c174b" providerId="ADAL" clId="{9E2DA477-392F-4BE2-9B84-A16127E09082}" dt="2023-12-28T16:43:26.650" v="649" actId="20577"/>
          <ac:spMkLst>
            <pc:docMk/>
            <pc:sldMk cId="2835248297" sldId="899"/>
            <ac:spMk id="12" creationId="{3ED510D6-8866-E1E4-B17C-A673A6990B4E}"/>
          </ac:spMkLst>
        </pc:spChg>
        <pc:spChg chg="add del mod">
          <ac:chgData name="McMasters, Denise" userId="f432ffeb-155e-46c5-a036-ef7a616c174b" providerId="ADAL" clId="{9E2DA477-392F-4BE2-9B84-A16127E09082}" dt="2023-12-28T16:44:20.527" v="654"/>
          <ac:spMkLst>
            <pc:docMk/>
            <pc:sldMk cId="2835248297" sldId="899"/>
            <ac:spMk id="13" creationId="{E58E254D-B07D-1C6C-94F1-60E4A02EED29}"/>
          </ac:spMkLst>
        </pc:spChg>
        <pc:spChg chg="add del mod">
          <ac:chgData name="McMasters, Denise" userId="f432ffeb-155e-46c5-a036-ef7a616c174b" providerId="ADAL" clId="{9E2DA477-392F-4BE2-9B84-A16127E09082}" dt="2023-12-28T16:45:38.034" v="658" actId="478"/>
          <ac:spMkLst>
            <pc:docMk/>
            <pc:sldMk cId="2835248297" sldId="899"/>
            <ac:spMk id="17" creationId="{2D6B92E3-23E7-DE30-3FB6-B61A611879CB}"/>
          </ac:spMkLst>
        </pc:spChg>
        <pc:spChg chg="add del mod">
          <ac:chgData name="McMasters, Denise" userId="f432ffeb-155e-46c5-a036-ef7a616c174b" providerId="ADAL" clId="{9E2DA477-392F-4BE2-9B84-A16127E09082}" dt="2023-12-28T16:45:56.381" v="663"/>
          <ac:spMkLst>
            <pc:docMk/>
            <pc:sldMk cId="2835248297" sldId="899"/>
            <ac:spMk id="18" creationId="{343361B5-81FD-1DCC-D544-94BC65F57ACC}"/>
          </ac:spMkLst>
        </pc:spChg>
        <pc:spChg chg="add mod">
          <ac:chgData name="McMasters, Denise" userId="f432ffeb-155e-46c5-a036-ef7a616c174b" providerId="ADAL" clId="{9E2DA477-392F-4BE2-9B84-A16127E09082}" dt="2023-12-28T16:47:03.191" v="690" actId="1076"/>
          <ac:spMkLst>
            <pc:docMk/>
            <pc:sldMk cId="2835248297" sldId="899"/>
            <ac:spMk id="21" creationId="{8F3307D1-37D0-4912-0E82-691FA5AD9F1D}"/>
          </ac:spMkLst>
        </pc:spChg>
        <pc:spChg chg="add del mod">
          <ac:chgData name="McMasters, Denise" userId="f432ffeb-155e-46c5-a036-ef7a616c174b" providerId="ADAL" clId="{9E2DA477-392F-4BE2-9B84-A16127E09082}" dt="2023-12-28T16:49:24.372" v="695"/>
          <ac:spMkLst>
            <pc:docMk/>
            <pc:sldMk cId="2835248297" sldId="899"/>
            <ac:spMk id="22" creationId="{9A99E2DD-B2D3-A955-8255-9C8C011FE2C4}"/>
          </ac:spMkLst>
        </pc:spChg>
        <pc:spChg chg="add mod">
          <ac:chgData name="McMasters, Denise" userId="f432ffeb-155e-46c5-a036-ef7a616c174b" providerId="ADAL" clId="{9E2DA477-392F-4BE2-9B84-A16127E09082}" dt="2023-12-28T16:51:11.398" v="739" actId="14100"/>
          <ac:spMkLst>
            <pc:docMk/>
            <pc:sldMk cId="2835248297" sldId="899"/>
            <ac:spMk id="25" creationId="{5E0A705D-F8E6-5700-61D2-D24B431B2551}"/>
          </ac:spMkLst>
        </pc:spChg>
        <pc:spChg chg="add del mod">
          <ac:chgData name="McMasters, Denise" userId="f432ffeb-155e-46c5-a036-ef7a616c174b" providerId="ADAL" clId="{9E2DA477-392F-4BE2-9B84-A16127E09082}" dt="2023-12-28T16:52:10.801" v="744"/>
          <ac:spMkLst>
            <pc:docMk/>
            <pc:sldMk cId="2835248297" sldId="899"/>
            <ac:spMk id="26" creationId="{524F1D8C-2B02-5C22-0747-83AF5367DE22}"/>
          </ac:spMkLst>
        </pc:spChg>
        <pc:spChg chg="add del mod">
          <ac:chgData name="McMasters, Denise" userId="f432ffeb-155e-46c5-a036-ef7a616c174b" providerId="ADAL" clId="{9E2DA477-392F-4BE2-9B84-A16127E09082}" dt="2023-12-28T16:52:55.450" v="750"/>
          <ac:spMkLst>
            <pc:docMk/>
            <pc:sldMk cId="2835248297" sldId="899"/>
            <ac:spMk id="29" creationId="{1696FD48-97D1-F093-7F8F-9F709A4133AB}"/>
          </ac:spMkLst>
        </pc:spChg>
        <pc:picChg chg="add del mod ord">
          <ac:chgData name="McMasters, Denise" userId="f432ffeb-155e-46c5-a036-ef7a616c174b" providerId="ADAL" clId="{9E2DA477-392F-4BE2-9B84-A16127E09082}" dt="2023-12-28T16:38:43.259" v="599" actId="478"/>
          <ac:picMkLst>
            <pc:docMk/>
            <pc:sldMk cId="2835248297" sldId="899"/>
            <ac:picMk id="7" creationId="{E6559F41-100A-288C-6587-123EB640BADE}"/>
          </ac:picMkLst>
        </pc:picChg>
        <pc:picChg chg="add del mod ord">
          <ac:chgData name="McMasters, Denise" userId="f432ffeb-155e-46c5-a036-ef7a616c174b" providerId="ADAL" clId="{9E2DA477-392F-4BE2-9B84-A16127E09082}" dt="2023-12-28T16:44:46.717" v="656" actId="478"/>
          <ac:picMkLst>
            <pc:docMk/>
            <pc:sldMk cId="2835248297" sldId="899"/>
            <ac:picMk id="10" creationId="{A1AE94C4-694B-011A-40CF-ADCBE3A43E7A}"/>
          </ac:picMkLst>
        </pc:picChg>
        <pc:picChg chg="add mod">
          <ac:chgData name="McMasters, Denise" userId="f432ffeb-155e-46c5-a036-ef7a616c174b" providerId="ADAL" clId="{9E2DA477-392F-4BE2-9B84-A16127E09082}" dt="2023-12-28T16:44:19.894" v="652" actId="1076"/>
          <ac:picMkLst>
            <pc:docMk/>
            <pc:sldMk cId="2835248297" sldId="899"/>
            <ac:picMk id="15" creationId="{3AA5E75E-B429-54D1-3172-4A979A7E9482}"/>
          </ac:picMkLst>
        </pc:picChg>
        <pc:picChg chg="add mod">
          <ac:chgData name="McMasters, Denise" userId="f432ffeb-155e-46c5-a036-ef7a616c174b" providerId="ADAL" clId="{9E2DA477-392F-4BE2-9B84-A16127E09082}" dt="2023-12-28T16:46:02.407" v="664" actId="1076"/>
          <ac:picMkLst>
            <pc:docMk/>
            <pc:sldMk cId="2835248297" sldId="899"/>
            <ac:picMk id="20" creationId="{9E553ADC-0A99-FE3A-AD26-3564742DE682}"/>
          </ac:picMkLst>
        </pc:picChg>
        <pc:picChg chg="add mod modCrop">
          <ac:chgData name="McMasters, Denise" userId="f432ffeb-155e-46c5-a036-ef7a616c174b" providerId="ADAL" clId="{9E2DA477-392F-4BE2-9B84-A16127E09082}" dt="2023-12-28T16:50:08.978" v="696" actId="732"/>
          <ac:picMkLst>
            <pc:docMk/>
            <pc:sldMk cId="2835248297" sldId="899"/>
            <ac:picMk id="24" creationId="{377F8219-B1DC-EBC3-8989-0E54F89B1616}"/>
          </ac:picMkLst>
        </pc:picChg>
        <pc:picChg chg="add mod">
          <ac:chgData name="McMasters, Denise" userId="f432ffeb-155e-46c5-a036-ef7a616c174b" providerId="ADAL" clId="{9E2DA477-392F-4BE2-9B84-A16127E09082}" dt="2023-12-28T16:52:16.053" v="745" actId="1076"/>
          <ac:picMkLst>
            <pc:docMk/>
            <pc:sldMk cId="2835248297" sldId="899"/>
            <ac:picMk id="28" creationId="{3E3C4C62-1A34-0C0D-B376-345F63DF9652}"/>
          </ac:picMkLst>
        </pc:picChg>
        <pc:picChg chg="add mod">
          <ac:chgData name="McMasters, Denise" userId="f432ffeb-155e-46c5-a036-ef7a616c174b" providerId="ADAL" clId="{9E2DA477-392F-4BE2-9B84-A16127E09082}" dt="2023-12-28T16:53:04.908" v="751" actId="1076"/>
          <ac:picMkLst>
            <pc:docMk/>
            <pc:sldMk cId="2835248297" sldId="899"/>
            <ac:picMk id="31" creationId="{EC46B38B-2ADD-D690-D0DC-384AE5C1EA7E}"/>
          </ac:picMkLst>
        </pc:picChg>
      </pc:sldChg>
      <pc:sldChg chg="addSp delSp modSp new mod">
        <pc:chgData name="McMasters, Denise" userId="f432ffeb-155e-46c5-a036-ef7a616c174b" providerId="ADAL" clId="{9E2DA477-392F-4BE2-9B84-A16127E09082}" dt="2023-12-28T16:19:44.673" v="391" actId="20577"/>
        <pc:sldMkLst>
          <pc:docMk/>
          <pc:sldMk cId="38817793" sldId="900"/>
        </pc:sldMkLst>
        <pc:spChg chg="mod">
          <ac:chgData name="McMasters, Denise" userId="f432ffeb-155e-46c5-a036-ef7a616c174b" providerId="ADAL" clId="{9E2DA477-392F-4BE2-9B84-A16127E09082}" dt="2023-12-28T16:10:56.227" v="145" actId="20577"/>
          <ac:spMkLst>
            <pc:docMk/>
            <pc:sldMk cId="38817793" sldId="900"/>
            <ac:spMk id="2" creationId="{DE3C1CC8-2A1B-95B1-8D42-43C197F7CE8C}"/>
          </ac:spMkLst>
        </pc:spChg>
        <pc:spChg chg="mod">
          <ac:chgData name="McMasters, Denise" userId="f432ffeb-155e-46c5-a036-ef7a616c174b" providerId="ADAL" clId="{9E2DA477-392F-4BE2-9B84-A16127E09082}" dt="2023-12-28T16:15:42.431" v="253" actId="20577"/>
          <ac:spMkLst>
            <pc:docMk/>
            <pc:sldMk cId="38817793" sldId="900"/>
            <ac:spMk id="3" creationId="{43C5C2C9-EEE7-2D3B-2118-7F5E0C533947}"/>
          </ac:spMkLst>
        </pc:spChg>
        <pc:spChg chg="del">
          <ac:chgData name="McMasters, Denise" userId="f432ffeb-155e-46c5-a036-ef7a616c174b" providerId="ADAL" clId="{9E2DA477-392F-4BE2-9B84-A16127E09082}" dt="2023-12-28T16:11:02.082" v="146" actId="478"/>
          <ac:spMkLst>
            <pc:docMk/>
            <pc:sldMk cId="38817793" sldId="900"/>
            <ac:spMk id="4" creationId="{78D99AF0-1933-2B12-559A-C260FF01A000}"/>
          </ac:spMkLst>
        </pc:spChg>
        <pc:spChg chg="add mod">
          <ac:chgData name="McMasters, Denise" userId="f432ffeb-155e-46c5-a036-ef7a616c174b" providerId="ADAL" clId="{9E2DA477-392F-4BE2-9B84-A16127E09082}" dt="2023-12-28T16:19:44.673" v="391" actId="20577"/>
          <ac:spMkLst>
            <pc:docMk/>
            <pc:sldMk cId="38817793" sldId="900"/>
            <ac:spMk id="7" creationId="{05EAE4F5-5190-15CA-B724-3DAE7813269C}"/>
          </ac:spMkLst>
        </pc:spChg>
        <pc:picChg chg="add mod">
          <ac:chgData name="McMasters, Denise" userId="f432ffeb-155e-46c5-a036-ef7a616c174b" providerId="ADAL" clId="{9E2DA477-392F-4BE2-9B84-A16127E09082}" dt="2023-12-28T16:12:59.784" v="243" actId="1076"/>
          <ac:picMkLst>
            <pc:docMk/>
            <pc:sldMk cId="38817793" sldId="900"/>
            <ac:picMk id="6" creationId="{535BECC0-A3F9-D916-614C-4D3F842020CE}"/>
          </ac:picMkLst>
        </pc:picChg>
      </pc:sldChg>
      <pc:sldChg chg="addSp delSp modSp new mod">
        <pc:chgData name="McMasters, Denise" userId="f432ffeb-155e-46c5-a036-ef7a616c174b" providerId="ADAL" clId="{9E2DA477-392F-4BE2-9B84-A16127E09082}" dt="2023-12-28T16:59:52.282" v="823" actId="14100"/>
        <pc:sldMkLst>
          <pc:docMk/>
          <pc:sldMk cId="1749071460" sldId="901"/>
        </pc:sldMkLst>
        <pc:spChg chg="del mod">
          <ac:chgData name="McMasters, Denise" userId="f432ffeb-155e-46c5-a036-ef7a616c174b" providerId="ADAL" clId="{9E2DA477-392F-4BE2-9B84-A16127E09082}" dt="2023-12-28T16:23:45.130" v="409" actId="478"/>
          <ac:spMkLst>
            <pc:docMk/>
            <pc:sldMk cId="1749071460" sldId="901"/>
            <ac:spMk id="2" creationId="{40822085-85FC-89FB-544C-2787A0235DAA}"/>
          </ac:spMkLst>
        </pc:spChg>
        <pc:spChg chg="del">
          <ac:chgData name="McMasters, Denise" userId="f432ffeb-155e-46c5-a036-ef7a616c174b" providerId="ADAL" clId="{9E2DA477-392F-4BE2-9B84-A16127E09082}" dt="2023-12-28T16:22:13.414" v="405" actId="478"/>
          <ac:spMkLst>
            <pc:docMk/>
            <pc:sldMk cId="1749071460" sldId="901"/>
            <ac:spMk id="3" creationId="{10CDD1C3-9B91-E5A8-2E97-39E4DF72E8B5}"/>
          </ac:spMkLst>
        </pc:spChg>
        <pc:spChg chg="del">
          <ac:chgData name="McMasters, Denise" userId="f432ffeb-155e-46c5-a036-ef7a616c174b" providerId="ADAL" clId="{9E2DA477-392F-4BE2-9B84-A16127E09082}" dt="2023-12-28T16:22:06.758" v="404" actId="478"/>
          <ac:spMkLst>
            <pc:docMk/>
            <pc:sldMk cId="1749071460" sldId="901"/>
            <ac:spMk id="4" creationId="{96037004-C872-9841-86CF-E335FD9750DC}"/>
          </ac:spMkLst>
        </pc:spChg>
        <pc:spChg chg="add del mod">
          <ac:chgData name="McMasters, Denise" userId="f432ffeb-155e-46c5-a036-ef7a616c174b" providerId="ADAL" clId="{9E2DA477-392F-4BE2-9B84-A16127E09082}" dt="2023-12-28T16:23:51.359" v="410" actId="478"/>
          <ac:spMkLst>
            <pc:docMk/>
            <pc:sldMk cId="1749071460" sldId="901"/>
            <ac:spMk id="9" creationId="{08BD2768-FCF5-F042-D861-AFA7C9FBC02E}"/>
          </ac:spMkLst>
        </pc:spChg>
        <pc:spChg chg="add mod">
          <ac:chgData name="McMasters, Denise" userId="f432ffeb-155e-46c5-a036-ef7a616c174b" providerId="ADAL" clId="{9E2DA477-392F-4BE2-9B84-A16127E09082}" dt="2023-12-28T16:59:52.282" v="823" actId="14100"/>
          <ac:spMkLst>
            <pc:docMk/>
            <pc:sldMk cId="1749071460" sldId="901"/>
            <ac:spMk id="10" creationId="{4D046E3E-443B-2446-F066-446A94436725}"/>
          </ac:spMkLst>
        </pc:spChg>
        <pc:picChg chg="add mod">
          <ac:chgData name="McMasters, Denise" userId="f432ffeb-155e-46c5-a036-ef7a616c174b" providerId="ADAL" clId="{9E2DA477-392F-4BE2-9B84-A16127E09082}" dt="2023-12-28T16:27:49.945" v="417" actId="1076"/>
          <ac:picMkLst>
            <pc:docMk/>
            <pc:sldMk cId="1749071460" sldId="901"/>
            <ac:picMk id="7" creationId="{D8EB24D0-F25A-BAB1-E37D-4DADBC141D8F}"/>
          </ac:picMkLst>
        </pc:picChg>
      </pc:sldChg>
      <pc:sldChg chg="del">
        <pc:chgData name="McMasters, Denise" userId="f432ffeb-155e-46c5-a036-ef7a616c174b" providerId="ADAL" clId="{9E2DA477-392F-4BE2-9B84-A16127E09082}" dt="2023-10-16T23:37:10.225" v="30" actId="2696"/>
        <pc:sldMkLst>
          <pc:docMk/>
          <pc:sldMk cId="2752215361" sldId="943"/>
        </pc:sldMkLst>
      </pc:sldChg>
      <pc:sldChg chg="addSp delSp modSp del mod">
        <pc:chgData name="McMasters, Denise" userId="f432ffeb-155e-46c5-a036-ef7a616c174b" providerId="ADAL" clId="{9E2DA477-392F-4BE2-9B84-A16127E09082}" dt="2023-10-16T23:34:50.577" v="18" actId="2696"/>
        <pc:sldMkLst>
          <pc:docMk/>
          <pc:sldMk cId="1398343452" sldId="2629"/>
        </pc:sldMkLst>
        <pc:spChg chg="mod">
          <ac:chgData name="McMasters, Denise" userId="f432ffeb-155e-46c5-a036-ef7a616c174b" providerId="ADAL" clId="{9E2DA477-392F-4BE2-9B84-A16127E09082}" dt="2023-10-16T23:34:37.563" v="17" actId="20577"/>
          <ac:spMkLst>
            <pc:docMk/>
            <pc:sldMk cId="1398343452" sldId="2629"/>
            <ac:spMk id="2" creationId="{95003CEE-905A-480B-02A7-08F46C195F4F}"/>
          </ac:spMkLst>
        </pc:spChg>
        <pc:spChg chg="del mod">
          <ac:chgData name="McMasters, Denise" userId="f432ffeb-155e-46c5-a036-ef7a616c174b" providerId="ADAL" clId="{9E2DA477-392F-4BE2-9B84-A16127E09082}" dt="2023-10-16T23:33:10.210" v="8" actId="478"/>
          <ac:spMkLst>
            <pc:docMk/>
            <pc:sldMk cId="1398343452" sldId="2629"/>
            <ac:spMk id="5" creationId="{1D02FC0D-BDF6-08EB-2D1E-1F9560F139E4}"/>
          </ac:spMkLst>
        </pc:spChg>
        <pc:spChg chg="del mod">
          <ac:chgData name="McMasters, Denise" userId="f432ffeb-155e-46c5-a036-ef7a616c174b" providerId="ADAL" clId="{9E2DA477-392F-4BE2-9B84-A16127E09082}" dt="2023-10-16T23:32:56.831" v="4" actId="478"/>
          <ac:spMkLst>
            <pc:docMk/>
            <pc:sldMk cId="1398343452" sldId="2629"/>
            <ac:spMk id="8" creationId="{C35C3669-BFD8-2A69-9055-B7EED39B7A50}"/>
          </ac:spMkLst>
        </pc:spChg>
        <pc:spChg chg="mod">
          <ac:chgData name="McMasters, Denise" userId="f432ffeb-155e-46c5-a036-ef7a616c174b" providerId="ADAL" clId="{9E2DA477-392F-4BE2-9B84-A16127E09082}" dt="2023-10-16T23:34:01.916" v="13" actId="20577"/>
          <ac:spMkLst>
            <pc:docMk/>
            <pc:sldMk cId="1398343452" sldId="2629"/>
            <ac:spMk id="16" creationId="{0438209D-5B2C-B44D-46D9-C911464FA176}"/>
          </ac:spMkLst>
        </pc:spChg>
        <pc:spChg chg="add del mod">
          <ac:chgData name="McMasters, Denise" userId="f432ffeb-155e-46c5-a036-ef7a616c174b" providerId="ADAL" clId="{9E2DA477-392F-4BE2-9B84-A16127E09082}" dt="2023-10-16T23:33:51.585" v="9" actId="478"/>
          <ac:spMkLst>
            <pc:docMk/>
            <pc:sldMk cId="1398343452" sldId="2629"/>
            <ac:spMk id="18" creationId="{8E7FEB5F-392F-93F5-6B8C-1EA5C0E4A1D0}"/>
          </ac:spMkLst>
        </pc:spChg>
        <pc:grpChg chg="del">
          <ac:chgData name="McMasters, Denise" userId="f432ffeb-155e-46c5-a036-ef7a616c174b" providerId="ADAL" clId="{9E2DA477-392F-4BE2-9B84-A16127E09082}" dt="2023-10-16T23:34:19.371" v="14" actId="478"/>
          <ac:grpSpMkLst>
            <pc:docMk/>
            <pc:sldMk cId="1398343452" sldId="2629"/>
            <ac:grpSpMk id="6" creationId="{FD42A511-B6ED-A5CA-5DB6-528D0141D04B}"/>
          </ac:grpSpMkLst>
        </pc:grpChg>
        <pc:grpChg chg="del">
          <ac:chgData name="McMasters, Denise" userId="f432ffeb-155e-46c5-a036-ef7a616c174b" providerId="ADAL" clId="{9E2DA477-392F-4BE2-9B84-A16127E09082}" dt="2023-10-16T23:34:24.619" v="15" actId="478"/>
          <ac:grpSpMkLst>
            <pc:docMk/>
            <pc:sldMk cId="1398343452" sldId="2629"/>
            <ac:grpSpMk id="10" creationId="{81695C6C-0595-0499-665C-6CA99269887F}"/>
          </ac:grpSpMkLst>
        </pc:grpChg>
        <pc:grpChg chg="del">
          <ac:chgData name="McMasters, Denise" userId="f432ffeb-155e-46c5-a036-ef7a616c174b" providerId="ADAL" clId="{9E2DA477-392F-4BE2-9B84-A16127E09082}" dt="2023-10-16T23:34:27.797" v="16" actId="478"/>
          <ac:grpSpMkLst>
            <pc:docMk/>
            <pc:sldMk cId="1398343452" sldId="2629"/>
            <ac:grpSpMk id="13" creationId="{E2EC79B4-CC6D-940D-894B-E51CF315F81F}"/>
          </ac:grpSpMkLst>
        </pc:grpChg>
      </pc:sldChg>
      <pc:sldChg chg="del">
        <pc:chgData name="McMasters, Denise" userId="f432ffeb-155e-46c5-a036-ef7a616c174b" providerId="ADAL" clId="{9E2DA477-392F-4BE2-9B84-A16127E09082}" dt="2023-10-16T23:35:07.431" v="20" actId="47"/>
        <pc:sldMkLst>
          <pc:docMk/>
          <pc:sldMk cId="886857244" sldId="2666"/>
        </pc:sldMkLst>
      </pc:sldChg>
      <pc:sldChg chg="del">
        <pc:chgData name="McMasters, Denise" userId="f432ffeb-155e-46c5-a036-ef7a616c174b" providerId="ADAL" clId="{9E2DA477-392F-4BE2-9B84-A16127E09082}" dt="2023-10-16T23:35:00.894" v="19" actId="47"/>
        <pc:sldMkLst>
          <pc:docMk/>
          <pc:sldMk cId="4164815861" sldId="2667"/>
        </pc:sldMkLst>
      </pc:sldChg>
      <pc:sldChg chg="del">
        <pc:chgData name="McMasters, Denise" userId="f432ffeb-155e-46c5-a036-ef7a616c174b" providerId="ADAL" clId="{9E2DA477-392F-4BE2-9B84-A16127E09082}" dt="2023-10-16T23:35:12.277" v="21" actId="47"/>
        <pc:sldMkLst>
          <pc:docMk/>
          <pc:sldMk cId="223259870" sldId="2669"/>
        </pc:sldMkLst>
      </pc:sldChg>
      <pc:sldChg chg="del">
        <pc:chgData name="McMasters, Denise" userId="f432ffeb-155e-46c5-a036-ef7a616c174b" providerId="ADAL" clId="{9E2DA477-392F-4BE2-9B84-A16127E09082}" dt="2023-10-16T23:35:14.407" v="22" actId="47"/>
        <pc:sldMkLst>
          <pc:docMk/>
          <pc:sldMk cId="1778179452" sldId="2670"/>
        </pc:sldMkLst>
      </pc:sldChg>
      <pc:sldChg chg="del">
        <pc:chgData name="McMasters, Denise" userId="f432ffeb-155e-46c5-a036-ef7a616c174b" providerId="ADAL" clId="{9E2DA477-392F-4BE2-9B84-A16127E09082}" dt="2023-10-16T23:35:17.897" v="23" actId="47"/>
        <pc:sldMkLst>
          <pc:docMk/>
          <pc:sldMk cId="2601099968" sldId="2671"/>
        </pc:sldMkLst>
      </pc:sldChg>
      <pc:sldChg chg="del">
        <pc:chgData name="McMasters, Denise" userId="f432ffeb-155e-46c5-a036-ef7a616c174b" providerId="ADAL" clId="{9E2DA477-392F-4BE2-9B84-A16127E09082}" dt="2023-10-16T23:35:33.807" v="24" actId="47"/>
        <pc:sldMkLst>
          <pc:docMk/>
          <pc:sldMk cId="184415103" sldId="2672"/>
        </pc:sldMkLst>
      </pc:sldChg>
      <pc:sldChg chg="del">
        <pc:chgData name="McMasters, Denise" userId="f432ffeb-155e-46c5-a036-ef7a616c174b" providerId="ADAL" clId="{9E2DA477-392F-4BE2-9B84-A16127E09082}" dt="2023-10-16T23:35:45.433" v="25" actId="47"/>
        <pc:sldMkLst>
          <pc:docMk/>
          <pc:sldMk cId="3835731439" sldId="2673"/>
        </pc:sldMkLst>
      </pc:sldChg>
    </pc:docChg>
  </pc:docChgLst>
  <pc:docChgLst>
    <pc:chgData name="Denise McMasters" userId="dc5a6f49-78fe-4d47-8b64-d99718d92712" providerId="ADAL" clId="{970912EA-8944-4C8D-810F-8B68A06E09CB}"/>
    <pc:docChg chg="custSel modSld">
      <pc:chgData name="Denise McMasters" userId="dc5a6f49-78fe-4d47-8b64-d99718d92712" providerId="ADAL" clId="{970912EA-8944-4C8D-810F-8B68A06E09CB}" dt="2024-01-23T17:51:54.204" v="241" actId="20577"/>
      <pc:docMkLst>
        <pc:docMk/>
      </pc:docMkLst>
      <pc:sldChg chg="modSp mod">
        <pc:chgData name="Denise McMasters" userId="dc5a6f49-78fe-4d47-8b64-d99718d92712" providerId="ADAL" clId="{970912EA-8944-4C8D-810F-8B68A06E09CB}" dt="2024-01-23T17:51:54.204" v="241" actId="20577"/>
        <pc:sldMkLst>
          <pc:docMk/>
          <pc:sldMk cId="2141129664" sldId="345"/>
        </pc:sldMkLst>
        <pc:spChg chg="mod">
          <ac:chgData name="Denise McMasters" userId="dc5a6f49-78fe-4d47-8b64-d99718d92712" providerId="ADAL" clId="{970912EA-8944-4C8D-810F-8B68A06E09CB}" dt="2024-01-23T17:51:54.204" v="241" actId="20577"/>
          <ac:spMkLst>
            <pc:docMk/>
            <pc:sldMk cId="2141129664" sldId="345"/>
            <ac:spMk id="5" creationId="{16366BC0-DF4A-2017-94FB-5ADF28E4C9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E0F1B-0A53-8142-A790-8D9B2689B168}"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4FCBA-4838-2E45-BD8C-341D0F04FB26}" type="slidenum">
              <a:rPr lang="en-US" smtClean="0"/>
              <a:t>‹#›</a:t>
            </a:fld>
            <a:endParaRPr lang="en-US"/>
          </a:p>
        </p:txBody>
      </p:sp>
    </p:spTree>
    <p:extLst>
      <p:ext uri="{BB962C8B-B14F-4D97-AF65-F5344CB8AC3E}">
        <p14:creationId xmlns:p14="http://schemas.microsoft.com/office/powerpoint/2010/main" val="172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4FCBA-4838-2E45-BD8C-341D0F04FB26}" type="slidenum">
              <a:rPr lang="en-US" smtClean="0"/>
              <a:t>1</a:t>
            </a:fld>
            <a:endParaRPr lang="en-US"/>
          </a:p>
        </p:txBody>
      </p:sp>
    </p:spTree>
    <p:extLst>
      <p:ext uri="{BB962C8B-B14F-4D97-AF65-F5344CB8AC3E}">
        <p14:creationId xmlns:p14="http://schemas.microsoft.com/office/powerpoint/2010/main" val="15149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lang="en-US" sz="1200" b="1" kern="1200" spc="-50">
              <a:solidFill>
                <a:schemeClr val="accent1"/>
              </a:solidFill>
              <a:latin typeface="+mn-lt"/>
              <a:ea typeface="+mn-ea"/>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B996CD20-5385-4B3C-B992-2F4A437B6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74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B996CD20-5385-4B3C-B992-2F4A437B602B}" type="slidenum">
              <a:rPr lang="en-US" smtClean="0"/>
              <a:t>3</a:t>
            </a:fld>
            <a:endParaRPr lang="en-US"/>
          </a:p>
        </p:txBody>
      </p:sp>
    </p:spTree>
    <p:extLst>
      <p:ext uri="{BB962C8B-B14F-4D97-AF65-F5344CB8AC3E}">
        <p14:creationId xmlns:p14="http://schemas.microsoft.com/office/powerpoint/2010/main" val="391535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6CD20-5385-4B3C-B992-2F4A437B602B}" type="slidenum">
              <a:rPr lang="en-US" smtClean="0"/>
              <a:t>4</a:t>
            </a:fld>
            <a:endParaRPr lang="en-US"/>
          </a:p>
        </p:txBody>
      </p:sp>
    </p:spTree>
    <p:extLst>
      <p:ext uri="{BB962C8B-B14F-4D97-AF65-F5344CB8AC3E}">
        <p14:creationId xmlns:p14="http://schemas.microsoft.com/office/powerpoint/2010/main" val="372401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6CD20-5385-4B3C-B992-2F4A437B602B}" type="slidenum">
              <a:rPr lang="en-US" smtClean="0"/>
              <a:t>5</a:t>
            </a:fld>
            <a:endParaRPr lang="en-US"/>
          </a:p>
        </p:txBody>
      </p:sp>
    </p:spTree>
    <p:extLst>
      <p:ext uri="{BB962C8B-B14F-4D97-AF65-F5344CB8AC3E}">
        <p14:creationId xmlns:p14="http://schemas.microsoft.com/office/powerpoint/2010/main" val="169004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4FCBA-4838-2E45-BD8C-341D0F04FB26}" type="slidenum">
              <a:rPr lang="en-US" smtClean="0"/>
              <a:t>6</a:t>
            </a:fld>
            <a:endParaRPr lang="en-US"/>
          </a:p>
        </p:txBody>
      </p:sp>
    </p:spTree>
    <p:extLst>
      <p:ext uri="{BB962C8B-B14F-4D97-AF65-F5344CB8AC3E}">
        <p14:creationId xmlns:p14="http://schemas.microsoft.com/office/powerpoint/2010/main" val="424072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November 6</a:t>
            </a:r>
            <a:r>
              <a:rPr lang="en-US" baseline="30000" dirty="0"/>
              <a:t>th</a:t>
            </a:r>
            <a:r>
              <a:rPr lang="en-US" dirty="0"/>
              <a:t>, no more current data for this on </a:t>
            </a:r>
            <a:r>
              <a:rPr lang="en-US" dirty="0" err="1"/>
              <a:t>KFF.org</a:t>
            </a:r>
            <a:r>
              <a:rPr lang="en-US" dirty="0"/>
              <a:t> </a:t>
            </a:r>
          </a:p>
        </p:txBody>
      </p:sp>
      <p:sp>
        <p:nvSpPr>
          <p:cNvPr id="4" name="Slide Number Placeholder 3"/>
          <p:cNvSpPr>
            <a:spLocks noGrp="1"/>
          </p:cNvSpPr>
          <p:nvPr>
            <p:ph type="sldNum" sz="quarter" idx="5"/>
          </p:nvPr>
        </p:nvSpPr>
        <p:spPr/>
        <p:txBody>
          <a:bodyPr/>
          <a:lstStyle/>
          <a:p>
            <a:fld id="{C574FCBA-4838-2E45-BD8C-341D0F04FB26}" type="slidenum">
              <a:rPr lang="en-US" smtClean="0"/>
              <a:t>9</a:t>
            </a:fld>
            <a:endParaRPr lang="en-US" dirty="0"/>
          </a:p>
        </p:txBody>
      </p:sp>
    </p:spTree>
    <p:extLst>
      <p:ext uri="{BB962C8B-B14F-4D97-AF65-F5344CB8AC3E}">
        <p14:creationId xmlns:p14="http://schemas.microsoft.com/office/powerpoint/2010/main" val="166530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lang="en-US" sz="1200" b="1" kern="1200" spc="-50">
              <a:solidFill>
                <a:schemeClr val="accent1"/>
              </a:solidFill>
              <a:latin typeface="+mn-lt"/>
              <a:ea typeface="+mn-ea"/>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B996CD20-5385-4B3C-B992-2F4A437B6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7561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597B84-34F7-A441-9EF4-340D295538EF}"/>
              </a:ext>
            </a:extLst>
          </p:cNvPr>
          <p:cNvSpPr/>
          <p:nvPr userDrawn="1"/>
        </p:nvSpPr>
        <p:spPr>
          <a:xfrm>
            <a:off x="7441954" y="329121"/>
            <a:ext cx="4750046" cy="159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person, screenshot&#10;&#10;Description automatically generated">
            <a:extLst>
              <a:ext uri="{FF2B5EF4-FFF2-40B4-BE49-F238E27FC236}">
                <a16:creationId xmlns:a16="http://schemas.microsoft.com/office/drawing/2014/main" id="{C43226D3-C762-D84C-9D37-49C6902765A2}"/>
              </a:ext>
            </a:extLst>
          </p:cNvPr>
          <p:cNvPicPr>
            <a:picLocks noChangeAspect="1"/>
          </p:cNvPicPr>
          <p:nvPr userDrawn="1"/>
        </p:nvPicPr>
        <p:blipFill rotWithShape="1">
          <a:blip r:embed="rId2"/>
          <a:srcRect t="28041"/>
          <a:stretch/>
        </p:blipFill>
        <p:spPr>
          <a:xfrm>
            <a:off x="0" y="1923068"/>
            <a:ext cx="12192000" cy="4934932"/>
          </a:xfrm>
          <a:prstGeom prst="rect">
            <a:avLst/>
          </a:prstGeom>
        </p:spPr>
      </p:pic>
      <p:pic>
        <p:nvPicPr>
          <p:cNvPr id="3" name="Picture 2">
            <a:extLst>
              <a:ext uri="{FF2B5EF4-FFF2-40B4-BE49-F238E27FC236}">
                <a16:creationId xmlns:a16="http://schemas.microsoft.com/office/drawing/2014/main" id="{62C000BC-52BB-B2B3-C3EE-8D321769B472}"/>
              </a:ext>
            </a:extLst>
          </p:cNvPr>
          <p:cNvPicPr>
            <a:picLocks noChangeAspect="1"/>
          </p:cNvPicPr>
          <p:nvPr userDrawn="1"/>
        </p:nvPicPr>
        <p:blipFill>
          <a:blip r:embed="rId3"/>
          <a:srcRect/>
          <a:stretch/>
        </p:blipFill>
        <p:spPr>
          <a:xfrm>
            <a:off x="4379011" y="329121"/>
            <a:ext cx="3433977" cy="1288723"/>
          </a:xfrm>
          <a:prstGeom prst="rect">
            <a:avLst/>
          </a:prstGeom>
        </p:spPr>
      </p:pic>
    </p:spTree>
    <p:extLst>
      <p:ext uri="{BB962C8B-B14F-4D97-AF65-F5344CB8AC3E}">
        <p14:creationId xmlns:p14="http://schemas.microsoft.com/office/powerpoint/2010/main" val="374840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415A56-F2F0-3C4B-BFA0-E8A7AB043B7E}"/>
              </a:ext>
            </a:extLst>
          </p:cNvPr>
          <p:cNvSpPr/>
          <p:nvPr userDrawn="1"/>
        </p:nvSpPr>
        <p:spPr>
          <a:xfrm>
            <a:off x="0" y="4767519"/>
            <a:ext cx="12191999" cy="2090481"/>
          </a:xfrm>
          <a:prstGeom prst="rect">
            <a:avLst/>
          </a:pr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3E8B6D-5138-6F77-01B5-52AA121A1742}"/>
              </a:ext>
            </a:extLst>
          </p:cNvPr>
          <p:cNvPicPr>
            <a:picLocks noChangeAspect="1"/>
          </p:cNvPicPr>
          <p:nvPr userDrawn="1"/>
        </p:nvPicPr>
        <p:blipFill>
          <a:blip r:embed="rId2"/>
          <a:srcRect/>
          <a:stretch/>
        </p:blipFill>
        <p:spPr>
          <a:xfrm>
            <a:off x="270483" y="6320256"/>
            <a:ext cx="998025" cy="374544"/>
          </a:xfrm>
          <a:prstGeom prst="rect">
            <a:avLst/>
          </a:prstGeom>
        </p:spPr>
      </p:pic>
    </p:spTree>
    <p:extLst>
      <p:ext uri="{BB962C8B-B14F-4D97-AF65-F5344CB8AC3E}">
        <p14:creationId xmlns:p14="http://schemas.microsoft.com/office/powerpoint/2010/main" val="99801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472955-998F-1143-84C3-40508E3F726A}"/>
              </a:ext>
            </a:extLst>
          </p:cNvPr>
          <p:cNvPicPr>
            <a:picLocks noChangeAspect="1"/>
          </p:cNvPicPr>
          <p:nvPr userDrawn="1"/>
        </p:nvPicPr>
        <p:blipFill>
          <a:blip r:embed="rId2"/>
          <a:stretch>
            <a:fillRect/>
          </a:stretch>
        </p:blipFill>
        <p:spPr>
          <a:xfrm>
            <a:off x="264791" y="6392186"/>
            <a:ext cx="982118" cy="274334"/>
          </a:xfrm>
          <a:prstGeom prst="rect">
            <a:avLst/>
          </a:prstGeom>
        </p:spPr>
      </p:pic>
      <p:sp>
        <p:nvSpPr>
          <p:cNvPr id="12" name="Title 1">
            <a:extLst>
              <a:ext uri="{FF2B5EF4-FFF2-40B4-BE49-F238E27FC236}">
                <a16:creationId xmlns:a16="http://schemas.microsoft.com/office/drawing/2014/main" id="{CCB686CA-4581-504B-B500-51A136B0870B}"/>
              </a:ext>
            </a:extLst>
          </p:cNvPr>
          <p:cNvSpPr>
            <a:spLocks noGrp="1"/>
          </p:cNvSpPr>
          <p:nvPr>
            <p:ph type="title"/>
          </p:nvPr>
        </p:nvSpPr>
        <p:spPr>
          <a:xfrm>
            <a:off x="5335674" y="594681"/>
            <a:ext cx="6018125" cy="5323797"/>
          </a:xfrm>
        </p:spPr>
        <p:txBody>
          <a:bodyPr>
            <a:normAutofit/>
          </a:bodyPr>
          <a:lstStyle>
            <a:lvl1pPr>
              <a:defRPr sz="4000" b="1">
                <a:solidFill>
                  <a:schemeClr val="bg1"/>
                </a:solidFill>
              </a:defRPr>
            </a:lvl1pPr>
          </a:lstStyle>
          <a:p>
            <a:r>
              <a:rPr lang="en-US"/>
              <a:t>Click to edit Master title style</a:t>
            </a:r>
          </a:p>
        </p:txBody>
      </p:sp>
      <p:pic>
        <p:nvPicPr>
          <p:cNvPr id="13" name="Picture 12">
            <a:extLst>
              <a:ext uri="{FF2B5EF4-FFF2-40B4-BE49-F238E27FC236}">
                <a16:creationId xmlns:a16="http://schemas.microsoft.com/office/drawing/2014/main" id="{4963F133-959F-C445-955E-2AC92D862237}"/>
              </a:ext>
            </a:extLst>
          </p:cNvPr>
          <p:cNvPicPr>
            <a:picLocks noChangeAspect="1"/>
          </p:cNvPicPr>
          <p:nvPr userDrawn="1"/>
        </p:nvPicPr>
        <p:blipFill>
          <a:blip r:embed="rId3"/>
          <a:stretch>
            <a:fillRect/>
          </a:stretch>
        </p:blipFill>
        <p:spPr>
          <a:xfrm>
            <a:off x="-38910" y="-10633"/>
            <a:ext cx="4536383" cy="6915240"/>
          </a:xfrm>
          <a:prstGeom prst="rect">
            <a:avLst/>
          </a:prstGeom>
        </p:spPr>
      </p:pic>
      <p:pic>
        <p:nvPicPr>
          <p:cNvPr id="3" name="Picture 2">
            <a:extLst>
              <a:ext uri="{FF2B5EF4-FFF2-40B4-BE49-F238E27FC236}">
                <a16:creationId xmlns:a16="http://schemas.microsoft.com/office/drawing/2014/main" id="{02DBC1A8-7140-2FF4-5D73-DF5C464ECD9D}"/>
              </a:ext>
            </a:extLst>
          </p:cNvPr>
          <p:cNvPicPr>
            <a:picLocks noChangeAspect="1"/>
          </p:cNvPicPr>
          <p:nvPr userDrawn="1"/>
        </p:nvPicPr>
        <p:blipFill>
          <a:blip r:embed="rId4"/>
          <a:srcRect/>
          <a:stretch/>
        </p:blipFill>
        <p:spPr>
          <a:xfrm>
            <a:off x="4777236" y="6119617"/>
            <a:ext cx="1457296" cy="546902"/>
          </a:xfrm>
          <a:prstGeom prst="rect">
            <a:avLst/>
          </a:prstGeom>
        </p:spPr>
      </p:pic>
    </p:spTree>
    <p:extLst>
      <p:ext uri="{BB962C8B-B14F-4D97-AF65-F5344CB8AC3E}">
        <p14:creationId xmlns:p14="http://schemas.microsoft.com/office/powerpoint/2010/main" val="105307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3342A-4587-40C0-8C9B-1EC4C63F2C1A}" type="datetime1">
              <a:rPr lang="en-US" smtClean="0"/>
              <a:t>1/23/2024</a:t>
            </a:fld>
            <a:endParaRPr lang="en-US" dirty="0"/>
          </a:p>
        </p:txBody>
      </p:sp>
      <p:sp>
        <p:nvSpPr>
          <p:cNvPr id="5" name="Footer Placeholder 4"/>
          <p:cNvSpPr>
            <a:spLocks noGrp="1"/>
          </p:cNvSpPr>
          <p:nvPr>
            <p:ph type="ftr" sz="quarter" idx="11"/>
          </p:nvPr>
        </p:nvSpPr>
        <p:spPr/>
        <p:txBody>
          <a:bodyPr/>
          <a:lstStyle/>
          <a:p>
            <a:r>
              <a:rPr lang="en-US"/>
              <a:t>Elevate Patient Financial Solutions</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66466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597B84-34F7-A441-9EF4-340D295538EF}"/>
              </a:ext>
            </a:extLst>
          </p:cNvPr>
          <p:cNvSpPr/>
          <p:nvPr userDrawn="1"/>
        </p:nvSpPr>
        <p:spPr>
          <a:xfrm>
            <a:off x="878594" y="329120"/>
            <a:ext cx="4750047" cy="159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a:extLst>
              <a:ext uri="{FF2B5EF4-FFF2-40B4-BE49-F238E27FC236}">
                <a16:creationId xmlns:a16="http://schemas.microsoft.com/office/drawing/2014/main" id="{20BED5A8-7CDA-4148-A711-6A02F7936D6E}"/>
              </a:ext>
            </a:extLst>
          </p:cNvPr>
          <p:cNvSpPr>
            <a:spLocks noGrp="1"/>
          </p:cNvSpPr>
          <p:nvPr>
            <p:ph type="body" sz="quarter" idx="10"/>
          </p:nvPr>
        </p:nvSpPr>
        <p:spPr>
          <a:xfrm>
            <a:off x="576898" y="2650250"/>
            <a:ext cx="3143885" cy="1992313"/>
          </a:xfrm>
        </p:spPr>
        <p:txBody>
          <a:bodyPr>
            <a:noAutofit/>
          </a:bodyPr>
          <a:lstStyle>
            <a:lvl1pPr marL="0" indent="0">
              <a:buNone/>
              <a:defRPr sz="3600" b="0" i="0">
                <a:solidFill>
                  <a:schemeClr val="bg1"/>
                </a:solidFill>
                <a:latin typeface="Calibri" panose="020F0502020204030204" pitchFamily="34" charset="0"/>
              </a:defRPr>
            </a:lvl1pPr>
            <a:lvl2pPr marL="457189" indent="0">
              <a:buNone/>
              <a:defRPr sz="4000">
                <a:latin typeface="Avenir" panose="02000503020000020003" pitchFamily="2" charset="0"/>
              </a:defRPr>
            </a:lvl2pPr>
            <a:lvl3pPr marL="914377" indent="0">
              <a:buNone/>
              <a:defRPr sz="4000">
                <a:latin typeface="Avenir" panose="02000503020000020003" pitchFamily="2" charset="0"/>
              </a:defRPr>
            </a:lvl3pPr>
            <a:lvl4pPr marL="1371566" indent="0">
              <a:buNone/>
              <a:defRPr sz="4000">
                <a:latin typeface="Avenir" panose="02000503020000020003" pitchFamily="2" charset="0"/>
              </a:defRPr>
            </a:lvl4pPr>
            <a:lvl5pPr marL="1828754" indent="0">
              <a:buNone/>
              <a:defRPr sz="4000">
                <a:latin typeface="Avenir" panose="02000503020000020003" pitchFamily="2" charset="0"/>
              </a:defRPr>
            </a:lvl5pPr>
          </a:lstStyle>
          <a:p>
            <a:pPr lvl="0"/>
            <a:r>
              <a:rPr lang="en-US"/>
              <a:t>Edit Master text styles</a:t>
            </a:r>
          </a:p>
        </p:txBody>
      </p:sp>
      <p:pic>
        <p:nvPicPr>
          <p:cNvPr id="3" name="Picture 2" descr="A person holding a piece of paper with a person in the background&#10;&#10;Description automatically generated with low confidence">
            <a:extLst>
              <a:ext uri="{FF2B5EF4-FFF2-40B4-BE49-F238E27FC236}">
                <a16:creationId xmlns:a16="http://schemas.microsoft.com/office/drawing/2014/main" id="{FEC975AC-3ECE-04CB-3F0E-E5674653D4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89"/>
          <a:stretch/>
        </p:blipFill>
        <p:spPr>
          <a:xfrm>
            <a:off x="2941397" y="7691"/>
            <a:ext cx="9296643" cy="6006512"/>
          </a:xfrm>
          <a:prstGeom prst="rect">
            <a:avLst/>
          </a:prstGeom>
        </p:spPr>
      </p:pic>
      <p:sp>
        <p:nvSpPr>
          <p:cNvPr id="6" name="Rectangle 5">
            <a:extLst>
              <a:ext uri="{FF2B5EF4-FFF2-40B4-BE49-F238E27FC236}">
                <a16:creationId xmlns:a16="http://schemas.microsoft.com/office/drawing/2014/main" id="{E5E317FE-AE4A-0447-B732-B4D78EA3397A}"/>
              </a:ext>
            </a:extLst>
          </p:cNvPr>
          <p:cNvSpPr/>
          <p:nvPr userDrawn="1"/>
        </p:nvSpPr>
        <p:spPr>
          <a:xfrm>
            <a:off x="134672" y="23723"/>
            <a:ext cx="12065879" cy="6950528"/>
          </a:xfrm>
          <a:prstGeom prst="rect">
            <a:avLst/>
          </a:prstGeom>
          <a:gradFill flip="none" rotWithShape="1">
            <a:gsLst>
              <a:gs pos="0">
                <a:schemeClr val="tx2">
                  <a:lumMod val="75000"/>
                  <a:alpha val="90000"/>
                </a:schemeClr>
              </a:gs>
              <a:gs pos="50000">
                <a:schemeClr val="tx2">
                  <a:lumMod val="75000"/>
                  <a:alpha val="43000"/>
                </a:schemeClr>
              </a:gs>
              <a:gs pos="100000">
                <a:schemeClr val="tx2">
                  <a:alpha val="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6D592D1-1AEC-154B-BFA8-F01AEC7285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0029" y="5484240"/>
            <a:ext cx="2783587" cy="1044641"/>
          </a:xfrm>
          <a:prstGeom prst="rect">
            <a:avLst/>
          </a:prstGeom>
        </p:spPr>
      </p:pic>
      <p:sp>
        <p:nvSpPr>
          <p:cNvPr id="4" name="Rectangle 3">
            <a:extLst>
              <a:ext uri="{FF2B5EF4-FFF2-40B4-BE49-F238E27FC236}">
                <a16:creationId xmlns:a16="http://schemas.microsoft.com/office/drawing/2014/main" id="{E8AF87B2-ACFC-2B6D-4C3A-ECA7D93B344C}"/>
              </a:ext>
            </a:extLst>
          </p:cNvPr>
          <p:cNvSpPr/>
          <p:nvPr userDrawn="1"/>
        </p:nvSpPr>
        <p:spPr>
          <a:xfrm>
            <a:off x="0" y="1"/>
            <a:ext cx="4016440" cy="6997975"/>
          </a:xfrm>
          <a:prstGeom prst="rect">
            <a:avLst/>
          </a:prstGeom>
          <a:gradFill flip="none" rotWithShape="1">
            <a:gsLst>
              <a:gs pos="0">
                <a:schemeClr val="accent2"/>
              </a:gs>
              <a:gs pos="46000">
                <a:schemeClr val="accent2">
                  <a:lumMod val="95000"/>
                  <a:lumOff val="5000"/>
                </a:schemeClr>
              </a:gs>
              <a:gs pos="100000">
                <a:schemeClr val="accent2">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145C85C9-6CC8-FC23-56EA-A0F13253AEDA}"/>
              </a:ext>
            </a:extLst>
          </p:cNvPr>
          <p:cNvSpPr/>
          <p:nvPr userDrawn="1"/>
        </p:nvSpPr>
        <p:spPr>
          <a:xfrm>
            <a:off x="-106018" y="4951607"/>
            <a:ext cx="12359596" cy="2067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453A2AC-5EE6-DCBD-388A-40F954B7CC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9907" y="5216833"/>
            <a:ext cx="2783587" cy="1014848"/>
          </a:xfrm>
          <a:prstGeom prst="rect">
            <a:avLst/>
          </a:prstGeom>
        </p:spPr>
      </p:pic>
      <p:sp>
        <p:nvSpPr>
          <p:cNvPr id="12" name="TextBox 11">
            <a:extLst>
              <a:ext uri="{FF2B5EF4-FFF2-40B4-BE49-F238E27FC236}">
                <a16:creationId xmlns:a16="http://schemas.microsoft.com/office/drawing/2014/main" id="{6B581B2F-E9EE-6B07-D900-EE33EBE96905}"/>
              </a:ext>
            </a:extLst>
          </p:cNvPr>
          <p:cNvSpPr txBox="1"/>
          <p:nvPr userDrawn="1"/>
        </p:nvSpPr>
        <p:spPr>
          <a:xfrm>
            <a:off x="407690" y="6433852"/>
            <a:ext cx="11376620" cy="338554"/>
          </a:xfrm>
          <a:prstGeom prst="rect">
            <a:avLst/>
          </a:prstGeom>
          <a:noFill/>
        </p:spPr>
        <p:txBody>
          <a:bodyPr wrap="square" rtlCol="0">
            <a:spAutoFit/>
          </a:bodyPr>
          <a:lstStyle/>
          <a:p>
            <a:pPr algn="ctr"/>
            <a:r>
              <a:rPr lang="en-US" sz="1600" b="0" i="0">
                <a:solidFill>
                  <a:srgbClr val="00B050"/>
                </a:solidFill>
                <a:latin typeface="Avenir Medium" panose="02000503020000020003" pitchFamily="2" charset="0"/>
              </a:rPr>
              <a:t>UNMATCHED EXPERIENCE. EXCEPTIONAL SERVICE. ELEVATED RESULTS.</a:t>
            </a:r>
          </a:p>
        </p:txBody>
      </p:sp>
    </p:spTree>
    <p:extLst>
      <p:ext uri="{BB962C8B-B14F-4D97-AF65-F5344CB8AC3E}">
        <p14:creationId xmlns:p14="http://schemas.microsoft.com/office/powerpoint/2010/main" val="74133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597B84-34F7-A441-9EF4-340D295538EF}"/>
              </a:ext>
            </a:extLst>
          </p:cNvPr>
          <p:cNvSpPr/>
          <p:nvPr userDrawn="1"/>
        </p:nvSpPr>
        <p:spPr>
          <a:xfrm>
            <a:off x="878594" y="329120"/>
            <a:ext cx="4750047" cy="159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a:extLst>
              <a:ext uri="{FF2B5EF4-FFF2-40B4-BE49-F238E27FC236}">
                <a16:creationId xmlns:a16="http://schemas.microsoft.com/office/drawing/2014/main" id="{20BED5A8-7CDA-4148-A711-6A02F7936D6E}"/>
              </a:ext>
            </a:extLst>
          </p:cNvPr>
          <p:cNvSpPr>
            <a:spLocks noGrp="1"/>
          </p:cNvSpPr>
          <p:nvPr>
            <p:ph type="body" sz="quarter" idx="10"/>
          </p:nvPr>
        </p:nvSpPr>
        <p:spPr>
          <a:xfrm>
            <a:off x="576898" y="2650250"/>
            <a:ext cx="3143885" cy="1992313"/>
          </a:xfrm>
        </p:spPr>
        <p:txBody>
          <a:bodyPr>
            <a:noAutofit/>
          </a:bodyPr>
          <a:lstStyle>
            <a:lvl1pPr marL="0" indent="0">
              <a:buNone/>
              <a:defRPr sz="3600" b="0" i="0">
                <a:solidFill>
                  <a:schemeClr val="bg1"/>
                </a:solidFill>
                <a:latin typeface="Calibri" panose="020F0502020204030204" pitchFamily="34" charset="0"/>
              </a:defRPr>
            </a:lvl1pPr>
            <a:lvl2pPr marL="457189" indent="0">
              <a:buNone/>
              <a:defRPr sz="4000">
                <a:latin typeface="Avenir" panose="02000503020000020003" pitchFamily="2" charset="0"/>
              </a:defRPr>
            </a:lvl2pPr>
            <a:lvl3pPr marL="914377" indent="0">
              <a:buNone/>
              <a:defRPr sz="4000">
                <a:latin typeface="Avenir" panose="02000503020000020003" pitchFamily="2" charset="0"/>
              </a:defRPr>
            </a:lvl3pPr>
            <a:lvl4pPr marL="1371566" indent="0">
              <a:buNone/>
              <a:defRPr sz="4000">
                <a:latin typeface="Avenir" panose="02000503020000020003" pitchFamily="2" charset="0"/>
              </a:defRPr>
            </a:lvl4pPr>
            <a:lvl5pPr marL="1828754" indent="0">
              <a:buNone/>
              <a:defRPr sz="4000">
                <a:latin typeface="Avenir" panose="02000503020000020003" pitchFamily="2" charset="0"/>
              </a:defRPr>
            </a:lvl5pPr>
          </a:lstStyle>
          <a:p>
            <a:pPr lvl="0"/>
            <a:r>
              <a:rPr lang="en-US"/>
              <a:t>Edit Master text styles</a:t>
            </a:r>
          </a:p>
        </p:txBody>
      </p:sp>
      <p:pic>
        <p:nvPicPr>
          <p:cNvPr id="4" name="Picture 3" descr="A doctor checking a baby's heart rate&#10;&#10;Description automatically generated with low confidence">
            <a:extLst>
              <a:ext uri="{FF2B5EF4-FFF2-40B4-BE49-F238E27FC236}">
                <a16:creationId xmlns:a16="http://schemas.microsoft.com/office/drawing/2014/main" id="{05E61A98-4615-DE29-F372-7E094537B4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384" b="7180"/>
          <a:stretch/>
        </p:blipFill>
        <p:spPr>
          <a:xfrm>
            <a:off x="1207524" y="-28773"/>
            <a:ext cx="11004011" cy="6953477"/>
          </a:xfrm>
          <a:prstGeom prst="rect">
            <a:avLst/>
          </a:prstGeom>
        </p:spPr>
      </p:pic>
      <p:sp>
        <p:nvSpPr>
          <p:cNvPr id="6" name="Rectangle 5">
            <a:extLst>
              <a:ext uri="{FF2B5EF4-FFF2-40B4-BE49-F238E27FC236}">
                <a16:creationId xmlns:a16="http://schemas.microsoft.com/office/drawing/2014/main" id="{E5E317FE-AE4A-0447-B732-B4D78EA3397A}"/>
              </a:ext>
            </a:extLst>
          </p:cNvPr>
          <p:cNvSpPr/>
          <p:nvPr userDrawn="1"/>
        </p:nvSpPr>
        <p:spPr>
          <a:xfrm>
            <a:off x="-22509" y="-28013"/>
            <a:ext cx="12234045" cy="6976203"/>
          </a:xfrm>
          <a:prstGeom prst="rect">
            <a:avLst/>
          </a:prstGeom>
          <a:gradFill flip="none" rotWithShape="1">
            <a:gsLst>
              <a:gs pos="0">
                <a:schemeClr val="tx2">
                  <a:lumMod val="75000"/>
                  <a:alpha val="90000"/>
                </a:schemeClr>
              </a:gs>
              <a:gs pos="50000">
                <a:schemeClr val="tx2">
                  <a:lumMod val="75000"/>
                  <a:alpha val="43000"/>
                </a:schemeClr>
              </a:gs>
              <a:gs pos="100000">
                <a:schemeClr val="tx2">
                  <a:alpha val="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E018B7D-757F-C146-AEC9-3F5D10EB9745}"/>
              </a:ext>
            </a:extLst>
          </p:cNvPr>
          <p:cNvSpPr/>
          <p:nvPr userDrawn="1"/>
        </p:nvSpPr>
        <p:spPr>
          <a:xfrm>
            <a:off x="-22508" y="-39756"/>
            <a:ext cx="4016440" cy="6976963"/>
          </a:xfrm>
          <a:prstGeom prst="rect">
            <a:avLst/>
          </a:prstGeom>
          <a:gradFill flip="none" rotWithShape="1">
            <a:gsLst>
              <a:gs pos="0">
                <a:schemeClr val="accent2"/>
              </a:gs>
              <a:gs pos="46000">
                <a:schemeClr val="accent2">
                  <a:lumMod val="95000"/>
                  <a:lumOff val="5000"/>
                </a:schemeClr>
              </a:gs>
              <a:gs pos="100000">
                <a:schemeClr val="accent2">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4B60D7A-3B92-7A31-8983-9936BC75ED90}"/>
              </a:ext>
            </a:extLst>
          </p:cNvPr>
          <p:cNvSpPr/>
          <p:nvPr userDrawn="1"/>
        </p:nvSpPr>
        <p:spPr>
          <a:xfrm>
            <a:off x="-22509" y="4909574"/>
            <a:ext cx="12234044" cy="2067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6D592D1-1AEC-154B-BFA8-F01AEC7285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7864" y="5153779"/>
            <a:ext cx="2783587" cy="1014848"/>
          </a:xfrm>
          <a:prstGeom prst="rect">
            <a:avLst/>
          </a:prstGeom>
        </p:spPr>
      </p:pic>
      <p:sp>
        <p:nvSpPr>
          <p:cNvPr id="11" name="TextBox 10">
            <a:extLst>
              <a:ext uri="{FF2B5EF4-FFF2-40B4-BE49-F238E27FC236}">
                <a16:creationId xmlns:a16="http://schemas.microsoft.com/office/drawing/2014/main" id="{36C9097A-4274-002B-284B-C6F630EAA2F1}"/>
              </a:ext>
            </a:extLst>
          </p:cNvPr>
          <p:cNvSpPr txBox="1"/>
          <p:nvPr userDrawn="1"/>
        </p:nvSpPr>
        <p:spPr>
          <a:xfrm>
            <a:off x="407690" y="6475896"/>
            <a:ext cx="11376620" cy="338554"/>
          </a:xfrm>
          <a:prstGeom prst="rect">
            <a:avLst/>
          </a:prstGeom>
          <a:noFill/>
        </p:spPr>
        <p:txBody>
          <a:bodyPr wrap="square" rtlCol="0">
            <a:spAutoFit/>
          </a:bodyPr>
          <a:lstStyle/>
          <a:p>
            <a:pPr algn="ctr"/>
            <a:r>
              <a:rPr lang="en-US" sz="1600" b="0" i="0">
                <a:solidFill>
                  <a:srgbClr val="00B050"/>
                </a:solidFill>
                <a:latin typeface="Avenir Medium" panose="02000503020000020003" pitchFamily="2" charset="0"/>
              </a:rPr>
              <a:t>UNMATCHED EXPERIENCE. EXCEPTIONAL SERVICE. ELEVATED RESULTS.</a:t>
            </a:r>
          </a:p>
        </p:txBody>
      </p:sp>
    </p:spTree>
    <p:extLst>
      <p:ext uri="{BB962C8B-B14F-4D97-AF65-F5344CB8AC3E}">
        <p14:creationId xmlns:p14="http://schemas.microsoft.com/office/powerpoint/2010/main" val="43814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2" name="Picture 11" descr="A blue background with arrows&#10;&#10;Description automatically generated with low confidence">
            <a:extLst>
              <a:ext uri="{FF2B5EF4-FFF2-40B4-BE49-F238E27FC236}">
                <a16:creationId xmlns:a16="http://schemas.microsoft.com/office/drawing/2014/main" id="{83BA251D-A052-5F8E-BF46-0288AEEB2B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12264543" cy="6976204"/>
          </a:xfrm>
          <a:prstGeom prst="rect">
            <a:avLst/>
          </a:prstGeom>
        </p:spPr>
      </p:pic>
      <p:sp>
        <p:nvSpPr>
          <p:cNvPr id="6" name="Rectangle 5">
            <a:extLst>
              <a:ext uri="{FF2B5EF4-FFF2-40B4-BE49-F238E27FC236}">
                <a16:creationId xmlns:a16="http://schemas.microsoft.com/office/drawing/2014/main" id="{E5E317FE-AE4A-0447-B732-B4D78EA3397A}"/>
              </a:ext>
            </a:extLst>
          </p:cNvPr>
          <p:cNvSpPr/>
          <p:nvPr userDrawn="1"/>
        </p:nvSpPr>
        <p:spPr>
          <a:xfrm>
            <a:off x="30499" y="-59102"/>
            <a:ext cx="12234045" cy="6976203"/>
          </a:xfrm>
          <a:prstGeom prst="rect">
            <a:avLst/>
          </a:prstGeom>
          <a:gradFill flip="none" rotWithShape="1">
            <a:gsLst>
              <a:gs pos="0">
                <a:schemeClr val="tx2">
                  <a:lumMod val="75000"/>
                  <a:alpha val="90000"/>
                </a:schemeClr>
              </a:gs>
              <a:gs pos="50000">
                <a:schemeClr val="tx2">
                  <a:lumMod val="75000"/>
                  <a:alpha val="43000"/>
                </a:schemeClr>
              </a:gs>
              <a:gs pos="100000">
                <a:schemeClr val="tx2">
                  <a:alpha val="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a:extLst>
              <a:ext uri="{FF2B5EF4-FFF2-40B4-BE49-F238E27FC236}">
                <a16:creationId xmlns:a16="http://schemas.microsoft.com/office/drawing/2014/main" id="{20BED5A8-7CDA-4148-A711-6A02F7936D6E}"/>
              </a:ext>
            </a:extLst>
          </p:cNvPr>
          <p:cNvSpPr>
            <a:spLocks noGrp="1"/>
          </p:cNvSpPr>
          <p:nvPr>
            <p:ph type="body" sz="quarter" idx="10"/>
          </p:nvPr>
        </p:nvSpPr>
        <p:spPr>
          <a:xfrm>
            <a:off x="4560328" y="462473"/>
            <a:ext cx="3143885" cy="1992313"/>
          </a:xfrm>
        </p:spPr>
        <p:txBody>
          <a:bodyPr>
            <a:noAutofit/>
          </a:bodyPr>
          <a:lstStyle>
            <a:lvl1pPr marL="0" indent="0">
              <a:buNone/>
              <a:defRPr sz="3600" b="0" i="0">
                <a:solidFill>
                  <a:schemeClr val="bg1"/>
                </a:solidFill>
                <a:latin typeface="Calibri" panose="020F0502020204030204" pitchFamily="34" charset="0"/>
              </a:defRPr>
            </a:lvl1pPr>
            <a:lvl2pPr marL="457189" indent="0">
              <a:buNone/>
              <a:defRPr sz="4000">
                <a:latin typeface="Avenir" panose="02000503020000020003" pitchFamily="2" charset="0"/>
              </a:defRPr>
            </a:lvl2pPr>
            <a:lvl3pPr marL="914377" indent="0">
              <a:buNone/>
              <a:defRPr sz="4000">
                <a:latin typeface="Avenir" panose="02000503020000020003" pitchFamily="2" charset="0"/>
              </a:defRPr>
            </a:lvl3pPr>
            <a:lvl4pPr marL="1371566" indent="0">
              <a:buNone/>
              <a:defRPr sz="4000">
                <a:latin typeface="Avenir" panose="02000503020000020003" pitchFamily="2" charset="0"/>
              </a:defRPr>
            </a:lvl4pPr>
            <a:lvl5pPr marL="1828754" indent="0">
              <a:buNone/>
              <a:defRPr sz="4000">
                <a:latin typeface="Avenir" panose="02000503020000020003" pitchFamily="2" charset="0"/>
              </a:defRPr>
            </a:lvl5pPr>
          </a:lstStyle>
          <a:p>
            <a:pPr lvl="0"/>
            <a:r>
              <a:rPr lang="en-US"/>
              <a:t>Edit Master text styles</a:t>
            </a:r>
          </a:p>
        </p:txBody>
      </p:sp>
      <p:sp>
        <p:nvSpPr>
          <p:cNvPr id="5" name="Rectangle 4">
            <a:extLst>
              <a:ext uri="{FF2B5EF4-FFF2-40B4-BE49-F238E27FC236}">
                <a16:creationId xmlns:a16="http://schemas.microsoft.com/office/drawing/2014/main" id="{54B60D7A-3B92-7A31-8983-9936BC75ED90}"/>
              </a:ext>
            </a:extLst>
          </p:cNvPr>
          <p:cNvSpPr/>
          <p:nvPr userDrawn="1"/>
        </p:nvSpPr>
        <p:spPr>
          <a:xfrm>
            <a:off x="0" y="4909574"/>
            <a:ext cx="12264544" cy="2067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6D592D1-1AEC-154B-BFA8-F01AEC7285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41291" y="5153779"/>
            <a:ext cx="2783587" cy="1014848"/>
          </a:xfrm>
          <a:prstGeom prst="rect">
            <a:avLst/>
          </a:prstGeom>
        </p:spPr>
      </p:pic>
      <p:sp>
        <p:nvSpPr>
          <p:cNvPr id="11" name="TextBox 10">
            <a:extLst>
              <a:ext uri="{FF2B5EF4-FFF2-40B4-BE49-F238E27FC236}">
                <a16:creationId xmlns:a16="http://schemas.microsoft.com/office/drawing/2014/main" id="{36C9097A-4274-002B-284B-C6F630EAA2F1}"/>
              </a:ext>
            </a:extLst>
          </p:cNvPr>
          <p:cNvSpPr txBox="1"/>
          <p:nvPr userDrawn="1"/>
        </p:nvSpPr>
        <p:spPr>
          <a:xfrm>
            <a:off x="407690" y="6475896"/>
            <a:ext cx="11376620" cy="338554"/>
          </a:xfrm>
          <a:prstGeom prst="rect">
            <a:avLst/>
          </a:prstGeom>
          <a:noFill/>
        </p:spPr>
        <p:txBody>
          <a:bodyPr wrap="square" rtlCol="0">
            <a:spAutoFit/>
          </a:bodyPr>
          <a:lstStyle/>
          <a:p>
            <a:pPr algn="ctr"/>
            <a:r>
              <a:rPr lang="en-US" sz="1600" b="0" i="0">
                <a:solidFill>
                  <a:srgbClr val="00B050"/>
                </a:solidFill>
                <a:latin typeface="Avenir Medium" panose="02000503020000020003" pitchFamily="2" charset="0"/>
              </a:rPr>
              <a:t>UNMATCHED EXPERIENCE. EXCEPTIONAL SERVICE. ELEVATED RESULTS.</a:t>
            </a:r>
          </a:p>
        </p:txBody>
      </p:sp>
    </p:spTree>
    <p:extLst>
      <p:ext uri="{BB962C8B-B14F-4D97-AF65-F5344CB8AC3E}">
        <p14:creationId xmlns:p14="http://schemas.microsoft.com/office/powerpoint/2010/main" val="290574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12" name="Picture 11" descr="A blue background with arrows&#10;&#10;Description automatically generated with low confidence">
            <a:extLst>
              <a:ext uri="{FF2B5EF4-FFF2-40B4-BE49-F238E27FC236}">
                <a16:creationId xmlns:a16="http://schemas.microsoft.com/office/drawing/2014/main" id="{83BA251D-A052-5F8E-BF46-0288AEEB2B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12264543" cy="6976204"/>
          </a:xfrm>
          <a:prstGeom prst="rect">
            <a:avLst/>
          </a:prstGeom>
        </p:spPr>
      </p:pic>
      <p:sp>
        <p:nvSpPr>
          <p:cNvPr id="6" name="Rectangle 5">
            <a:extLst>
              <a:ext uri="{FF2B5EF4-FFF2-40B4-BE49-F238E27FC236}">
                <a16:creationId xmlns:a16="http://schemas.microsoft.com/office/drawing/2014/main" id="{E5E317FE-AE4A-0447-B732-B4D78EA3397A}"/>
              </a:ext>
            </a:extLst>
          </p:cNvPr>
          <p:cNvSpPr/>
          <p:nvPr userDrawn="1"/>
        </p:nvSpPr>
        <p:spPr>
          <a:xfrm>
            <a:off x="30499" y="-59102"/>
            <a:ext cx="12234045" cy="6976203"/>
          </a:xfrm>
          <a:prstGeom prst="rect">
            <a:avLst/>
          </a:prstGeom>
          <a:gradFill flip="none" rotWithShape="1">
            <a:gsLst>
              <a:gs pos="0">
                <a:schemeClr val="tx2">
                  <a:lumMod val="75000"/>
                  <a:alpha val="90000"/>
                </a:schemeClr>
              </a:gs>
              <a:gs pos="50000">
                <a:schemeClr val="tx2">
                  <a:lumMod val="75000"/>
                  <a:alpha val="43000"/>
                </a:schemeClr>
              </a:gs>
              <a:gs pos="100000">
                <a:schemeClr val="tx2">
                  <a:alpha val="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a:extLst>
              <a:ext uri="{FF2B5EF4-FFF2-40B4-BE49-F238E27FC236}">
                <a16:creationId xmlns:a16="http://schemas.microsoft.com/office/drawing/2014/main" id="{20BED5A8-7CDA-4148-A711-6A02F7936D6E}"/>
              </a:ext>
            </a:extLst>
          </p:cNvPr>
          <p:cNvSpPr>
            <a:spLocks noGrp="1"/>
          </p:cNvSpPr>
          <p:nvPr>
            <p:ph type="body" sz="quarter" idx="10"/>
          </p:nvPr>
        </p:nvSpPr>
        <p:spPr>
          <a:xfrm>
            <a:off x="4560328" y="462473"/>
            <a:ext cx="3143885" cy="1992313"/>
          </a:xfrm>
        </p:spPr>
        <p:txBody>
          <a:bodyPr>
            <a:noAutofit/>
          </a:bodyPr>
          <a:lstStyle>
            <a:lvl1pPr marL="0" indent="0">
              <a:buNone/>
              <a:defRPr sz="3600" b="0" i="0">
                <a:solidFill>
                  <a:schemeClr val="bg1"/>
                </a:solidFill>
                <a:latin typeface="Calibri" panose="020F0502020204030204" pitchFamily="34" charset="0"/>
              </a:defRPr>
            </a:lvl1pPr>
            <a:lvl2pPr marL="457189" indent="0">
              <a:buNone/>
              <a:defRPr sz="4000">
                <a:latin typeface="Avenir" panose="02000503020000020003" pitchFamily="2" charset="0"/>
              </a:defRPr>
            </a:lvl2pPr>
            <a:lvl3pPr marL="914377" indent="0">
              <a:buNone/>
              <a:defRPr sz="4000">
                <a:latin typeface="Avenir" panose="02000503020000020003" pitchFamily="2" charset="0"/>
              </a:defRPr>
            </a:lvl3pPr>
            <a:lvl4pPr marL="1371566" indent="0">
              <a:buNone/>
              <a:defRPr sz="4000">
                <a:latin typeface="Avenir" panose="02000503020000020003" pitchFamily="2" charset="0"/>
              </a:defRPr>
            </a:lvl4pPr>
            <a:lvl5pPr marL="1828754" indent="0">
              <a:buNone/>
              <a:defRPr sz="4000">
                <a:latin typeface="Avenir" panose="02000503020000020003" pitchFamily="2" charset="0"/>
              </a:defRPr>
            </a:lvl5pPr>
          </a:lstStyle>
          <a:p>
            <a:pPr lvl="0"/>
            <a:r>
              <a:rPr lang="en-US"/>
              <a:t>Edit Master text styles</a:t>
            </a:r>
          </a:p>
        </p:txBody>
      </p:sp>
      <p:sp>
        <p:nvSpPr>
          <p:cNvPr id="5" name="Rectangle 4">
            <a:extLst>
              <a:ext uri="{FF2B5EF4-FFF2-40B4-BE49-F238E27FC236}">
                <a16:creationId xmlns:a16="http://schemas.microsoft.com/office/drawing/2014/main" id="{54B60D7A-3B92-7A31-8983-9936BC75ED90}"/>
              </a:ext>
            </a:extLst>
          </p:cNvPr>
          <p:cNvSpPr/>
          <p:nvPr userDrawn="1"/>
        </p:nvSpPr>
        <p:spPr>
          <a:xfrm>
            <a:off x="0" y="4909574"/>
            <a:ext cx="12264544" cy="2067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6D592D1-1AEC-154B-BFA8-F01AEC7285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34695" y="5153779"/>
            <a:ext cx="2783587" cy="1014848"/>
          </a:xfrm>
          <a:prstGeom prst="rect">
            <a:avLst/>
          </a:prstGeom>
        </p:spPr>
      </p:pic>
      <p:sp>
        <p:nvSpPr>
          <p:cNvPr id="11" name="TextBox 10">
            <a:extLst>
              <a:ext uri="{FF2B5EF4-FFF2-40B4-BE49-F238E27FC236}">
                <a16:creationId xmlns:a16="http://schemas.microsoft.com/office/drawing/2014/main" id="{36C9097A-4274-002B-284B-C6F630EAA2F1}"/>
              </a:ext>
            </a:extLst>
          </p:cNvPr>
          <p:cNvSpPr txBox="1"/>
          <p:nvPr userDrawn="1"/>
        </p:nvSpPr>
        <p:spPr>
          <a:xfrm>
            <a:off x="407690" y="6475896"/>
            <a:ext cx="11376620" cy="338554"/>
          </a:xfrm>
          <a:prstGeom prst="rect">
            <a:avLst/>
          </a:prstGeom>
          <a:noFill/>
        </p:spPr>
        <p:txBody>
          <a:bodyPr wrap="square" rtlCol="0">
            <a:spAutoFit/>
          </a:bodyPr>
          <a:lstStyle/>
          <a:p>
            <a:pPr algn="ctr"/>
            <a:r>
              <a:rPr lang="en-US" sz="1600" b="0" i="0">
                <a:solidFill>
                  <a:srgbClr val="00B050"/>
                </a:solidFill>
                <a:latin typeface="Avenir Medium" panose="02000503020000020003" pitchFamily="2" charset="0"/>
              </a:rPr>
              <a:t>UNMATCHED EXPERIENCE. EXCEPTIONAL SERVICE. ELEVATED RESULTS.</a:t>
            </a:r>
          </a:p>
        </p:txBody>
      </p:sp>
    </p:spTree>
    <p:extLst>
      <p:ext uri="{BB962C8B-B14F-4D97-AF65-F5344CB8AC3E}">
        <p14:creationId xmlns:p14="http://schemas.microsoft.com/office/powerpoint/2010/main" val="402580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597B84-34F7-A441-9EF4-340D295538EF}"/>
              </a:ext>
            </a:extLst>
          </p:cNvPr>
          <p:cNvSpPr/>
          <p:nvPr userDrawn="1"/>
        </p:nvSpPr>
        <p:spPr>
          <a:xfrm>
            <a:off x="7441954" y="329121"/>
            <a:ext cx="4750046" cy="159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person, screenshot&#10;&#10;Description automatically generated">
            <a:extLst>
              <a:ext uri="{FF2B5EF4-FFF2-40B4-BE49-F238E27FC236}">
                <a16:creationId xmlns:a16="http://schemas.microsoft.com/office/drawing/2014/main" id="{C43226D3-C762-D84C-9D37-49C6902765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2EAF9D4-1E6A-6348-88AA-72920BF5B93F}"/>
              </a:ext>
            </a:extLst>
          </p:cNvPr>
          <p:cNvSpPr/>
          <p:nvPr userDrawn="1"/>
        </p:nvSpPr>
        <p:spPr>
          <a:xfrm>
            <a:off x="3593592" y="182880"/>
            <a:ext cx="4773168" cy="1591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68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A40CF3-E95E-5A41-A717-E37D5896A104}"/>
              </a:ext>
            </a:extLst>
          </p:cNvPr>
          <p:cNvSpPr/>
          <p:nvPr userDrawn="1"/>
        </p:nvSpPr>
        <p:spPr>
          <a:xfrm>
            <a:off x="0" y="0"/>
            <a:ext cx="12192000" cy="3433313"/>
          </a:xfrm>
          <a:prstGeom prst="rect">
            <a:avLst/>
          </a:prstGeom>
          <a:solidFill>
            <a:srgbClr val="006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4CA04AB7-E816-854A-BDB5-C6C3286DAB80}"/>
              </a:ext>
            </a:extLst>
          </p:cNvPr>
          <p:cNvSpPr>
            <a:spLocks noGrp="1"/>
          </p:cNvSpPr>
          <p:nvPr>
            <p:ph type="title"/>
          </p:nvPr>
        </p:nvSpPr>
        <p:spPr>
          <a:xfrm>
            <a:off x="480307" y="717433"/>
            <a:ext cx="10873493" cy="605481"/>
          </a:xfrm>
          <a:prstGeom prst="rect">
            <a:avLst/>
          </a:prstGeom>
        </p:spPr>
        <p:txBody>
          <a:bodyPr>
            <a:normAutofit/>
          </a:bodyPr>
          <a:lstStyle>
            <a:lvl1pPr>
              <a:defRPr sz="3600" b="0" baseline="0">
                <a:solidFill>
                  <a:schemeClr val="bg1"/>
                </a:solidFill>
                <a:latin typeface="+mn-lt"/>
              </a:defRPr>
            </a:lvl1pPr>
          </a:lstStyle>
          <a:p>
            <a:r>
              <a:rPr lang="en-US"/>
              <a:t>Click to edit Master title style</a:t>
            </a:r>
          </a:p>
        </p:txBody>
      </p:sp>
      <p:sp>
        <p:nvSpPr>
          <p:cNvPr id="6" name="Rounded Rectangle 5">
            <a:extLst>
              <a:ext uri="{FF2B5EF4-FFF2-40B4-BE49-F238E27FC236}">
                <a16:creationId xmlns:a16="http://schemas.microsoft.com/office/drawing/2014/main" id="{244ED228-0B12-1F41-A8F0-81126ACA659D}"/>
              </a:ext>
            </a:extLst>
          </p:cNvPr>
          <p:cNvSpPr/>
          <p:nvPr userDrawn="1"/>
        </p:nvSpPr>
        <p:spPr>
          <a:xfrm>
            <a:off x="480307" y="1700851"/>
            <a:ext cx="11231386" cy="4476112"/>
          </a:xfrm>
          <a:prstGeom prst="roundRect">
            <a:avLst>
              <a:gd name="adj" fmla="val 86"/>
            </a:avLst>
          </a:prstGeom>
          <a:solidFill>
            <a:srgbClr val="FFFFFF"/>
          </a:solidFill>
          <a:ln w="12700" cap="flat" cmpd="sng" algn="ctr">
            <a:solidFill>
              <a:schemeClr val="tx1">
                <a:lumMod val="20000"/>
                <a:lumOff val="80000"/>
              </a:schemeClr>
            </a:solidFill>
            <a:prstDash val="solid"/>
            <a:miter lim="800000"/>
          </a:ln>
          <a:effectLst>
            <a:outerShdw blurRad="152400" dist="101600" dir="5400000" algn="t" rotWithShape="0">
              <a:prstClr val="black">
                <a:alpha val="4000"/>
              </a:prstClr>
            </a:outerShdw>
          </a:effectLst>
        </p:spPr>
        <p:style>
          <a:lnRef idx="0">
            <a:scrgbClr r="0" g="0" b="0"/>
          </a:lnRef>
          <a:fillRef idx="0">
            <a:scrgbClr r="0" g="0" b="0"/>
          </a:fillRef>
          <a:effectRef idx="0">
            <a:scrgbClr r="0" g="0" b="0"/>
          </a:effectRef>
          <a:fontRef idx="major"/>
        </p:style>
        <p:txBody>
          <a:bodyPr rtlCol="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3" name="Content Placeholder 2">
            <a:extLst>
              <a:ext uri="{FF2B5EF4-FFF2-40B4-BE49-F238E27FC236}">
                <a16:creationId xmlns:a16="http://schemas.microsoft.com/office/drawing/2014/main" id="{DC1FA210-AF82-CB48-9B52-AFDDB6EC239D}"/>
              </a:ext>
            </a:extLst>
          </p:cNvPr>
          <p:cNvSpPr>
            <a:spLocks noGrp="1"/>
          </p:cNvSpPr>
          <p:nvPr>
            <p:ph idx="1" hasCustomPrompt="1"/>
          </p:nvPr>
        </p:nvSpPr>
        <p:spPr>
          <a:xfrm>
            <a:off x="838200" y="1977887"/>
            <a:ext cx="10515600" cy="4199076"/>
          </a:xfrm>
          <a:prstGeom prst="rect">
            <a:avLst/>
          </a:prstGeom>
        </p:spPr>
        <p:txBody>
          <a:bodyPr/>
          <a:lstStyle>
            <a:lvl1pPr marL="0" indent="0">
              <a:spcAft>
                <a:spcPts val="600"/>
              </a:spcAft>
              <a:buNone/>
              <a:defRPr b="1">
                <a:solidFill>
                  <a:schemeClr val="tx2"/>
                </a:solidFill>
              </a:defRPr>
            </a:lvl1pPr>
            <a:lvl2pPr>
              <a:spcAft>
                <a:spcPts val="600"/>
              </a:spcAft>
              <a:defRPr sz="2000">
                <a:solidFill>
                  <a:schemeClr val="tx2"/>
                </a:solidFill>
              </a:defRPr>
            </a:lvl2pPr>
            <a:lvl3pPr marL="1143000" indent="-228600">
              <a:buFont typeface="System Font Regular"/>
              <a:buChar cha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13C506E1-DF79-D143-92A4-E957C94AC6A2}"/>
              </a:ext>
            </a:extLst>
          </p:cNvPr>
          <p:cNvSpPr>
            <a:spLocks noGrp="1"/>
          </p:cNvSpPr>
          <p:nvPr>
            <p:ph type="body" sz="quarter" idx="10"/>
          </p:nvPr>
        </p:nvSpPr>
        <p:spPr>
          <a:xfrm>
            <a:off x="481012" y="336746"/>
            <a:ext cx="2781172" cy="313932"/>
          </a:xfrm>
          <a:noFill/>
        </p:spPr>
        <p:txBody>
          <a:bodyPr wrap="square" rtlCol="0" anchor="ctr">
            <a:spAutoFit/>
          </a:bodyPr>
          <a:lstStyle>
            <a:lvl1pPr marL="0" indent="0">
              <a:buNone/>
              <a:defRPr lang="en-US" sz="1600" b="1" spc="151">
                <a:solidFill>
                  <a:schemeClr val="accent6">
                    <a:lumMod val="20000"/>
                    <a:lumOff val="80000"/>
                  </a:schemeClr>
                </a:solidFill>
                <a:latin typeface="Calibri" panose="020F0502020204030204" pitchFamily="34" charset="0"/>
                <a:cs typeface="Calibri" panose="020F0502020204030204" pitchFamily="34" charset="0"/>
              </a:defRPr>
            </a:lvl1pPr>
          </a:lstStyle>
          <a:p>
            <a:pPr marL="0" lvl="0"/>
            <a:endParaRPr lang="en-US"/>
          </a:p>
        </p:txBody>
      </p:sp>
      <p:sp>
        <p:nvSpPr>
          <p:cNvPr id="9" name="Parallelogram 8">
            <a:extLst>
              <a:ext uri="{FF2B5EF4-FFF2-40B4-BE49-F238E27FC236}">
                <a16:creationId xmlns:a16="http://schemas.microsoft.com/office/drawing/2014/main" id="{A5191674-E19B-7945-82A3-9829CF0B4C5F}"/>
              </a:ext>
            </a:extLst>
          </p:cNvPr>
          <p:cNvSpPr/>
          <p:nvPr userDrawn="1"/>
        </p:nvSpPr>
        <p:spPr>
          <a:xfrm>
            <a:off x="0" y="717433"/>
            <a:ext cx="264791" cy="605481"/>
          </a:xfrm>
          <a:prstGeom prst="parallelogram">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AC40CA1F-592B-F642-BEB6-C3ECEA97563A}"/>
              </a:ext>
            </a:extLst>
          </p:cNvPr>
          <p:cNvSpPr>
            <a:spLocks noGrp="1"/>
          </p:cNvSpPr>
          <p:nvPr>
            <p:ph type="sldNum" sz="quarter" idx="12"/>
          </p:nvPr>
        </p:nvSpPr>
        <p:spPr>
          <a:xfrm>
            <a:off x="8610600" y="6356350"/>
            <a:ext cx="2743200" cy="365125"/>
          </a:xfrm>
        </p:spPr>
        <p:txBody>
          <a:bodyPr/>
          <a:lstStyle/>
          <a:p>
            <a:fld id="{E044FD47-6A1B-9645-A0A4-6D053976CD0C}" type="slidenum">
              <a:rPr lang="en-US" smtClean="0"/>
              <a:t>‹#›</a:t>
            </a:fld>
            <a:endParaRPr lang="en-US"/>
          </a:p>
        </p:txBody>
      </p:sp>
      <p:pic>
        <p:nvPicPr>
          <p:cNvPr id="11" name="Picture 10">
            <a:extLst>
              <a:ext uri="{FF2B5EF4-FFF2-40B4-BE49-F238E27FC236}">
                <a16:creationId xmlns:a16="http://schemas.microsoft.com/office/drawing/2014/main" id="{3ED7D696-B2D2-5942-835B-C7C052A5B387}"/>
              </a:ext>
            </a:extLst>
          </p:cNvPr>
          <p:cNvPicPr>
            <a:picLocks noChangeAspect="1"/>
          </p:cNvPicPr>
          <p:nvPr userDrawn="1"/>
        </p:nvPicPr>
        <p:blipFill>
          <a:blip r:embed="rId2"/>
          <a:srcRect/>
          <a:stretch/>
        </p:blipFill>
        <p:spPr>
          <a:xfrm>
            <a:off x="270483" y="6320256"/>
            <a:ext cx="998025" cy="374544"/>
          </a:xfrm>
          <a:prstGeom prst="rect">
            <a:avLst/>
          </a:prstGeom>
        </p:spPr>
      </p:pic>
    </p:spTree>
    <p:extLst>
      <p:ext uri="{BB962C8B-B14F-4D97-AF65-F5344CB8AC3E}">
        <p14:creationId xmlns:p14="http://schemas.microsoft.com/office/powerpoint/2010/main" val="357106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61AB6-87EE-0E11-40F4-0610E5A031DC}"/>
              </a:ext>
            </a:extLst>
          </p:cNvPr>
          <p:cNvSpPr/>
          <p:nvPr userDrawn="1"/>
        </p:nvSpPr>
        <p:spPr>
          <a:xfrm>
            <a:off x="0" y="0"/>
            <a:ext cx="12192000" cy="3433313"/>
          </a:xfrm>
          <a:prstGeom prst="rect">
            <a:avLst/>
          </a:prstGeom>
          <a:solidFill>
            <a:srgbClr val="006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itle 1">
            <a:extLst>
              <a:ext uri="{FF2B5EF4-FFF2-40B4-BE49-F238E27FC236}">
                <a16:creationId xmlns:a16="http://schemas.microsoft.com/office/drawing/2014/main" id="{0EA5F5B3-13E5-E244-93B3-DFBE1E29BDFF}"/>
              </a:ext>
            </a:extLst>
          </p:cNvPr>
          <p:cNvSpPr>
            <a:spLocks noGrp="1"/>
          </p:cNvSpPr>
          <p:nvPr>
            <p:ph type="title"/>
          </p:nvPr>
        </p:nvSpPr>
        <p:spPr>
          <a:xfrm>
            <a:off x="480307" y="717433"/>
            <a:ext cx="10873493" cy="605481"/>
          </a:xfrm>
        </p:spPr>
        <p:txBody>
          <a:bodyPr>
            <a:normAutofit/>
          </a:bodyPr>
          <a:lstStyle>
            <a:lvl1pPr>
              <a:defRPr sz="3600" b="0">
                <a:solidFill>
                  <a:schemeClr val="bg1"/>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48C5EABA-7B83-AE49-A0A6-FBFC6D4B4026}"/>
              </a:ext>
            </a:extLst>
          </p:cNvPr>
          <p:cNvSpPr>
            <a:spLocks noGrp="1"/>
          </p:cNvSpPr>
          <p:nvPr>
            <p:ph type="sldNum" sz="quarter" idx="12"/>
          </p:nvPr>
        </p:nvSpPr>
        <p:spPr>
          <a:xfrm>
            <a:off x="8610600" y="6356350"/>
            <a:ext cx="2743200" cy="365125"/>
          </a:xfrm>
        </p:spPr>
        <p:txBody>
          <a:bodyPr/>
          <a:lstStyle/>
          <a:p>
            <a:fld id="{E044FD47-6A1B-9645-A0A4-6D053976CD0C}" type="slidenum">
              <a:rPr lang="en-US" smtClean="0"/>
              <a:t>‹#›</a:t>
            </a:fld>
            <a:endParaRPr lang="en-US"/>
          </a:p>
        </p:txBody>
      </p:sp>
      <p:sp>
        <p:nvSpPr>
          <p:cNvPr id="10" name="Parallelogram 9">
            <a:extLst>
              <a:ext uri="{FF2B5EF4-FFF2-40B4-BE49-F238E27FC236}">
                <a16:creationId xmlns:a16="http://schemas.microsoft.com/office/drawing/2014/main" id="{99637DA3-5E2F-BB42-8984-C689E054BF1C}"/>
              </a:ext>
            </a:extLst>
          </p:cNvPr>
          <p:cNvSpPr/>
          <p:nvPr userDrawn="1"/>
        </p:nvSpPr>
        <p:spPr>
          <a:xfrm>
            <a:off x="0" y="717433"/>
            <a:ext cx="264791" cy="605481"/>
          </a:xfrm>
          <a:prstGeom prst="parallelogram">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37E41C-82F5-498A-44BB-758D01C6F855}"/>
              </a:ext>
            </a:extLst>
          </p:cNvPr>
          <p:cNvPicPr>
            <a:picLocks noChangeAspect="1"/>
          </p:cNvPicPr>
          <p:nvPr userDrawn="1"/>
        </p:nvPicPr>
        <p:blipFill>
          <a:blip r:embed="rId2"/>
          <a:srcRect/>
          <a:stretch/>
        </p:blipFill>
        <p:spPr>
          <a:xfrm>
            <a:off x="270483" y="6320256"/>
            <a:ext cx="998025" cy="374544"/>
          </a:xfrm>
          <a:prstGeom prst="rect">
            <a:avLst/>
          </a:prstGeom>
        </p:spPr>
      </p:pic>
    </p:spTree>
    <p:extLst>
      <p:ext uri="{BB962C8B-B14F-4D97-AF65-F5344CB8AC3E}">
        <p14:creationId xmlns:p14="http://schemas.microsoft.com/office/powerpoint/2010/main" val="133810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7C2AA-A2BB-C94C-9B87-7E0AFB139225}"/>
              </a:ext>
            </a:extLst>
          </p:cNvPr>
          <p:cNvSpPr/>
          <p:nvPr userDrawn="1"/>
        </p:nvSpPr>
        <p:spPr>
          <a:xfrm>
            <a:off x="0" y="1"/>
            <a:ext cx="12192000" cy="1690688"/>
          </a:xfrm>
          <a:prstGeom prst="rect">
            <a:avLst/>
          </a:prstGeom>
          <a:solidFill>
            <a:srgbClr val="006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EA5F5B3-13E5-E244-93B3-DFBE1E29BDFF}"/>
              </a:ext>
            </a:extLst>
          </p:cNvPr>
          <p:cNvSpPr>
            <a:spLocks noGrp="1"/>
          </p:cNvSpPr>
          <p:nvPr>
            <p:ph type="title"/>
          </p:nvPr>
        </p:nvSpPr>
        <p:spPr>
          <a:xfrm>
            <a:off x="480307" y="717433"/>
            <a:ext cx="10873493" cy="605481"/>
          </a:xfrm>
        </p:spPr>
        <p:txBody>
          <a:bodyPr>
            <a:normAutofit/>
          </a:bodyPr>
          <a:lstStyle>
            <a:lvl1pPr>
              <a:defRPr sz="3600" b="0">
                <a:solidFill>
                  <a:schemeClr val="bg1"/>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48C5EABA-7B83-AE49-A0A6-FBFC6D4B4026}"/>
              </a:ext>
            </a:extLst>
          </p:cNvPr>
          <p:cNvSpPr>
            <a:spLocks noGrp="1"/>
          </p:cNvSpPr>
          <p:nvPr>
            <p:ph type="sldNum" sz="quarter" idx="12"/>
          </p:nvPr>
        </p:nvSpPr>
        <p:spPr>
          <a:xfrm>
            <a:off x="8610600" y="6356350"/>
            <a:ext cx="2743200" cy="365125"/>
          </a:xfrm>
        </p:spPr>
        <p:txBody>
          <a:bodyPr/>
          <a:lstStyle/>
          <a:p>
            <a:fld id="{E044FD47-6A1B-9645-A0A4-6D053976CD0C}" type="slidenum">
              <a:rPr lang="en-US" smtClean="0"/>
              <a:t>‹#›</a:t>
            </a:fld>
            <a:endParaRPr lang="en-US"/>
          </a:p>
        </p:txBody>
      </p:sp>
      <p:sp>
        <p:nvSpPr>
          <p:cNvPr id="10" name="Parallelogram 9">
            <a:extLst>
              <a:ext uri="{FF2B5EF4-FFF2-40B4-BE49-F238E27FC236}">
                <a16:creationId xmlns:a16="http://schemas.microsoft.com/office/drawing/2014/main" id="{7FF91AA2-9B58-0E4A-BEDC-90F65D174BD8}"/>
              </a:ext>
            </a:extLst>
          </p:cNvPr>
          <p:cNvSpPr/>
          <p:nvPr userDrawn="1"/>
        </p:nvSpPr>
        <p:spPr>
          <a:xfrm>
            <a:off x="0" y="717433"/>
            <a:ext cx="264791" cy="605481"/>
          </a:xfrm>
          <a:prstGeom prst="parallelogram">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B1332B2-8080-DDB7-A7AA-E77AE9DF5599}"/>
              </a:ext>
            </a:extLst>
          </p:cNvPr>
          <p:cNvPicPr>
            <a:picLocks noChangeAspect="1"/>
          </p:cNvPicPr>
          <p:nvPr userDrawn="1"/>
        </p:nvPicPr>
        <p:blipFill>
          <a:blip r:embed="rId2"/>
          <a:srcRect/>
          <a:stretch/>
        </p:blipFill>
        <p:spPr>
          <a:xfrm>
            <a:off x="270483" y="6320256"/>
            <a:ext cx="998025" cy="374544"/>
          </a:xfrm>
          <a:prstGeom prst="rect">
            <a:avLst/>
          </a:prstGeom>
        </p:spPr>
      </p:pic>
    </p:spTree>
    <p:extLst>
      <p:ext uri="{BB962C8B-B14F-4D97-AF65-F5344CB8AC3E}">
        <p14:creationId xmlns:p14="http://schemas.microsoft.com/office/powerpoint/2010/main" val="417365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01339-05E9-CA4A-A0A6-E78433FDB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DD1621-55FF-4147-925D-1EB9C1101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52882-B191-024D-BB69-74B6AA452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4A7BD02-0216-B94B-A3E6-ED39B4BA7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BD8C53-933A-0D47-A363-6D3EE93B7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4FD47-6A1B-9645-A0A4-6D053976CD0C}" type="slidenum">
              <a:rPr lang="en-US" smtClean="0"/>
              <a:t>‹#›</a:t>
            </a:fld>
            <a:endParaRPr lang="en-US"/>
          </a:p>
        </p:txBody>
      </p:sp>
    </p:spTree>
    <p:extLst>
      <p:ext uri="{BB962C8B-B14F-4D97-AF65-F5344CB8AC3E}">
        <p14:creationId xmlns:p14="http://schemas.microsoft.com/office/powerpoint/2010/main" val="2113430438"/>
      </p:ext>
    </p:extLst>
  </p:cSld>
  <p:clrMap bg1="lt1" tx1="dk1" bg2="lt2" tx2="dk2" accent1="accent1" accent2="accent2" accent3="accent3" accent4="accent4" accent5="accent5" accent6="accent6" hlink="hlink" folHlink="folHlink"/>
  <p:sldLayoutIdLst>
    <p:sldLayoutId id="2147483700" r:id="rId1"/>
    <p:sldLayoutId id="2147483706" r:id="rId2"/>
    <p:sldLayoutId id="2147483707" r:id="rId3"/>
    <p:sldLayoutId id="2147483708" r:id="rId4"/>
    <p:sldLayoutId id="2147483709" r:id="rId5"/>
    <p:sldLayoutId id="2147483704" r:id="rId6"/>
    <p:sldLayoutId id="2147483662" r:id="rId7"/>
    <p:sldLayoutId id="2147483673" r:id="rId8"/>
    <p:sldLayoutId id="2147483705" r:id="rId9"/>
    <p:sldLayoutId id="2147483694" r:id="rId10"/>
    <p:sldLayoutId id="2147483693" r:id="rId11"/>
    <p:sldLayoutId id="2147483711" r:id="rId12"/>
  </p:sldLayoutIdLst>
  <p:hf hdr="0" dt="0"/>
  <p:txStyles>
    <p:titleStyle>
      <a:lvl1pPr algn="l" defTabSz="914400" rtl="0" eaLnBrk="1" latinLnBrk="0" hangingPunct="1">
        <a:lnSpc>
          <a:spcPct val="90000"/>
        </a:lnSpc>
        <a:spcBef>
          <a:spcPct val="0"/>
        </a:spcBef>
        <a:buNone/>
        <a:defRPr sz="4400" b="0" i="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partnerships.org/medicaid-unwinding-in-pennsylvania-is-hurting-children-advocates-say/"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hyperlink" Target="https://ccf.georgetown.edu/2023/12/21/0-6-continuous-coverage-proposed-in-pennsylvania-approved-in-new-mexico/" TargetMode="Externa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papartnerships.org/report/report-state-of-childrens-health-in-pennsylvania-november-2023/"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papartnerships.org/report/report-state-of-childrens-health-in-pennsylvania-november-202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cf.georgetown.edu/2023/12/21/0-6-continuous-coverage-proposed-in-pennsylvania-approved-in-new-mexico/" TargetMode="External"/><Relationship Id="rId2" Type="http://schemas.openxmlformats.org/officeDocument/2006/relationships/hyperlink" Target="https://www.kff.org/policy-watch/another-year-of-record-aca-marketplace-signups-driven-in-part-by-medicaid-unwinding-and-enhanced-subsidies/?utm_campaign=KFF-The-Latest&amp;utm_medium=email&amp;_hsmi=289810151&amp;_hsenc=p2ANqtz-9Y7Suw5yxd3c2qfbtmTBT7QydCfk640S_Rucq8n2qt9XOZY-2u_abpS5xcYrHcWNbe58HafqEpEjYvwKTeHIPXxorObhlI6xQm3TQUzbLh_KiPJPU&amp;utm_content=289810151&amp;utm_source=hs_email"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medicaid.gov/sites/default/files/2023-09/state-asesment-compliance-auto-ren-req_0.pdf" TargetMode="External"/><Relationship Id="rId5" Type="http://schemas.openxmlformats.org/officeDocument/2006/relationships/hyperlink" Target="https://www.medicaid.gov/sites/default/files/2023-08/state-ltr-ensuring-renewal-compliance.pdf" TargetMode="External"/><Relationship Id="rId4" Type="http://schemas.openxmlformats.org/officeDocument/2006/relationships/hyperlink" Target="https://ccf.georgetown.edu/2023/07/14/whats-happening-with-medicaid-renew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kff.org/medicaid/issue-brief/medicaid-enrollment-and-unwinding-tracker/"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kff.org/report-section/medicaid-enrollment-and-unwinding-tracker-state-enrollment-and-unwinding-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A54C-4606-2FFC-D28D-B7F6FCC4A26A}"/>
              </a:ext>
            </a:extLst>
          </p:cNvPr>
          <p:cNvSpPr>
            <a:spLocks noGrp="1"/>
          </p:cNvSpPr>
          <p:nvPr>
            <p:ph type="title"/>
          </p:nvPr>
        </p:nvSpPr>
        <p:spPr>
          <a:xfrm>
            <a:off x="4800602" y="1955282"/>
            <a:ext cx="6999510" cy="2585057"/>
          </a:xfrm>
        </p:spPr>
        <p:txBody>
          <a:bodyPr>
            <a:noAutofit/>
          </a:bodyPr>
          <a:lstStyle/>
          <a:p>
            <a:pPr algn="ctr"/>
            <a:r>
              <a:rPr lang="en-US" sz="4800" dirty="0">
                <a:solidFill>
                  <a:schemeClr val="tx1"/>
                </a:solidFill>
                <a:latin typeface="+mn-lt"/>
              </a:rPr>
              <a:t>Pennsylvania Medicaid Unwinding Update:</a:t>
            </a:r>
            <a:br>
              <a:rPr lang="en-US" sz="4800" dirty="0">
                <a:solidFill>
                  <a:schemeClr val="tx1"/>
                </a:solidFill>
                <a:latin typeface="+mn-lt"/>
              </a:rPr>
            </a:br>
            <a:r>
              <a:rPr lang="en-US" sz="4800" dirty="0">
                <a:solidFill>
                  <a:schemeClr val="tx1"/>
                </a:solidFill>
                <a:latin typeface="+mn-lt"/>
              </a:rPr>
              <a:t>What You Need to Know</a:t>
            </a:r>
            <a:br>
              <a:rPr lang="en-US" sz="4800" dirty="0">
                <a:solidFill>
                  <a:schemeClr val="tx2"/>
                </a:solidFill>
                <a:latin typeface="+mn-lt"/>
              </a:rPr>
            </a:br>
            <a:br>
              <a:rPr lang="en-US" sz="4800" dirty="0">
                <a:solidFill>
                  <a:schemeClr val="tx2"/>
                </a:solidFill>
                <a:latin typeface="+mn-lt"/>
              </a:rPr>
            </a:br>
            <a:r>
              <a:rPr lang="en-US" dirty="0">
                <a:solidFill>
                  <a:srgbClr val="00B050"/>
                </a:solidFill>
                <a:latin typeface="+mn-lt"/>
              </a:rPr>
              <a:t>Central Pennsylvania HFMA 2024 Winter Meeting</a:t>
            </a:r>
            <a:br>
              <a:rPr lang="en-US" dirty="0">
                <a:solidFill>
                  <a:srgbClr val="00B050"/>
                </a:solidFill>
                <a:latin typeface="+mn-lt"/>
              </a:rPr>
            </a:br>
            <a:r>
              <a:rPr lang="en-US" dirty="0">
                <a:solidFill>
                  <a:srgbClr val="00B050"/>
                </a:solidFill>
                <a:latin typeface="+mn-lt"/>
              </a:rPr>
              <a:t>January 26, 2024</a:t>
            </a:r>
            <a:endParaRPr lang="en-US" sz="4800" dirty="0">
              <a:solidFill>
                <a:schemeClr val="tx2"/>
              </a:solidFill>
              <a:latin typeface="+mn-lt"/>
            </a:endParaRPr>
          </a:p>
        </p:txBody>
      </p:sp>
      <p:sp>
        <p:nvSpPr>
          <p:cNvPr id="3" name="TextBox 2">
            <a:extLst>
              <a:ext uri="{FF2B5EF4-FFF2-40B4-BE49-F238E27FC236}">
                <a16:creationId xmlns:a16="http://schemas.microsoft.com/office/drawing/2014/main" id="{93EDDE72-B067-E3FE-AF5D-84CE0EBC4A28}"/>
              </a:ext>
            </a:extLst>
          </p:cNvPr>
          <p:cNvSpPr txBox="1"/>
          <p:nvPr/>
        </p:nvSpPr>
        <p:spPr>
          <a:xfrm>
            <a:off x="482445" y="3845318"/>
            <a:ext cx="3559627" cy="2250616"/>
          </a:xfrm>
          <a:prstGeom prst="rect">
            <a:avLst/>
          </a:prstGeom>
          <a:noFill/>
        </p:spPr>
        <p:txBody>
          <a:bodyPr wrap="square" lIns="34290" tIns="17145" rIns="34290" bIns="17145" rtlCol="0">
            <a:spAutoFit/>
          </a:bodyPr>
          <a:lstStyle/>
          <a:p>
            <a:pPr lvl="0" algn="ctr"/>
            <a:r>
              <a:rPr lang="en-US" sz="3600" b="1" dirty="0">
                <a:solidFill>
                  <a:schemeClr val="bg1"/>
                </a:solidFill>
                <a:latin typeface="Calibri" panose="020F0502020204030204" pitchFamily="34" charset="0"/>
                <a:cs typeface="Calibri" panose="020F0502020204030204" pitchFamily="34" charset="0"/>
              </a:rPr>
              <a:t>Denise McMasters</a:t>
            </a:r>
          </a:p>
          <a:p>
            <a:pPr lvl="0" algn="ctr"/>
            <a:r>
              <a:rPr lang="en-US" sz="2400" i="1" dirty="0">
                <a:solidFill>
                  <a:schemeClr val="bg1"/>
                </a:solidFill>
                <a:cs typeface="Calibri"/>
              </a:rPr>
              <a:t>Director of Operations</a:t>
            </a:r>
          </a:p>
          <a:p>
            <a:pPr lvl="0" algn="ctr"/>
            <a:r>
              <a:rPr lang="en-US" sz="2400" b="1" dirty="0">
                <a:solidFill>
                  <a:schemeClr val="bg1"/>
                </a:solidFill>
                <a:latin typeface="+mj-lt"/>
                <a:cs typeface="Calibri"/>
              </a:rPr>
              <a:t>Elevate Patient </a:t>
            </a:r>
            <a:br>
              <a:rPr lang="en-US" sz="2400" b="1" dirty="0">
                <a:solidFill>
                  <a:schemeClr val="bg1"/>
                </a:solidFill>
                <a:latin typeface="+mj-lt"/>
                <a:cs typeface="Calibri"/>
              </a:rPr>
            </a:br>
            <a:r>
              <a:rPr lang="en-US" sz="2400" b="1" dirty="0">
                <a:solidFill>
                  <a:schemeClr val="bg1"/>
                </a:solidFill>
                <a:latin typeface="+mj-lt"/>
                <a:cs typeface="Calibri"/>
              </a:rPr>
              <a:t>Financial Solutions®</a:t>
            </a:r>
          </a:p>
        </p:txBody>
      </p:sp>
      <p:pic>
        <p:nvPicPr>
          <p:cNvPr id="4" name="Picture 3">
            <a:extLst>
              <a:ext uri="{FF2B5EF4-FFF2-40B4-BE49-F238E27FC236}">
                <a16:creationId xmlns:a16="http://schemas.microsoft.com/office/drawing/2014/main" id="{4CF82FC5-8977-089E-97DF-8EA35C018C29}"/>
              </a:ext>
            </a:extLst>
          </p:cNvPr>
          <p:cNvPicPr preferRelativeResize="0">
            <a:picLocks noChangeAspect="1"/>
          </p:cNvPicPr>
          <p:nvPr/>
        </p:nvPicPr>
        <p:blipFill>
          <a:blip r:embed="rId3"/>
          <a:srcRect l="6721" r="6721"/>
          <a:stretch/>
        </p:blipFill>
        <p:spPr>
          <a:xfrm>
            <a:off x="1174311" y="985802"/>
            <a:ext cx="2160072" cy="23226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7653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6079-AB36-8042-6BDB-B1B76F62777B}"/>
              </a:ext>
            </a:extLst>
          </p:cNvPr>
          <p:cNvSpPr>
            <a:spLocks noGrp="1"/>
          </p:cNvSpPr>
          <p:nvPr>
            <p:ph type="title"/>
          </p:nvPr>
        </p:nvSpPr>
        <p:spPr/>
        <p:txBody>
          <a:bodyPr/>
          <a:lstStyle/>
          <a:p>
            <a:r>
              <a:rPr lang="en-US" dirty="0"/>
              <a:t>Effect of PA Medicaid Unwinding on Children</a:t>
            </a:r>
          </a:p>
        </p:txBody>
      </p:sp>
      <p:pic>
        <p:nvPicPr>
          <p:cNvPr id="7" name="Content Placeholder 6" descr="A screenshot of a website&#10;&#10;Description automatically generated">
            <a:extLst>
              <a:ext uri="{FF2B5EF4-FFF2-40B4-BE49-F238E27FC236}">
                <a16:creationId xmlns:a16="http://schemas.microsoft.com/office/drawing/2014/main" id="{A54CC982-A1CC-0D5E-B25A-3FDD6FD7C9D6}"/>
              </a:ext>
            </a:extLst>
          </p:cNvPr>
          <p:cNvPicPr>
            <a:picLocks noGrp="1" noChangeAspect="1"/>
          </p:cNvPicPr>
          <p:nvPr>
            <p:ph idx="1"/>
          </p:nvPr>
        </p:nvPicPr>
        <p:blipFill>
          <a:blip r:embed="rId2"/>
          <a:stretch>
            <a:fillRect/>
          </a:stretch>
        </p:blipFill>
        <p:spPr>
          <a:xfrm>
            <a:off x="808241" y="1740163"/>
            <a:ext cx="10284372" cy="4400404"/>
          </a:xfrm>
        </p:spPr>
      </p:pic>
      <p:sp>
        <p:nvSpPr>
          <p:cNvPr id="5" name="Slide Number Placeholder 4">
            <a:extLst>
              <a:ext uri="{FF2B5EF4-FFF2-40B4-BE49-F238E27FC236}">
                <a16:creationId xmlns:a16="http://schemas.microsoft.com/office/drawing/2014/main" id="{4010507B-2014-DE80-8551-1C55170EE66E}"/>
              </a:ext>
            </a:extLst>
          </p:cNvPr>
          <p:cNvSpPr>
            <a:spLocks noGrp="1"/>
          </p:cNvSpPr>
          <p:nvPr>
            <p:ph type="sldNum" sz="quarter" idx="12"/>
          </p:nvPr>
        </p:nvSpPr>
        <p:spPr/>
        <p:txBody>
          <a:bodyPr/>
          <a:lstStyle/>
          <a:p>
            <a:fld id="{E044FD47-6A1B-9645-A0A4-6D053976CD0C}" type="slidenum">
              <a:rPr lang="en-US" smtClean="0"/>
              <a:t>10</a:t>
            </a:fld>
            <a:endParaRPr lang="en-US"/>
          </a:p>
        </p:txBody>
      </p:sp>
      <p:sp>
        <p:nvSpPr>
          <p:cNvPr id="8" name="Text Placeholder 7">
            <a:extLst>
              <a:ext uri="{FF2B5EF4-FFF2-40B4-BE49-F238E27FC236}">
                <a16:creationId xmlns:a16="http://schemas.microsoft.com/office/drawing/2014/main" id="{6E356AFF-B0F5-4B48-B97F-3D0B9A17C210}"/>
              </a:ext>
            </a:extLst>
          </p:cNvPr>
          <p:cNvSpPr txBox="1">
            <a:spLocks noGrp="1"/>
          </p:cNvSpPr>
          <p:nvPr>
            <p:ph type="body" sz="quarter" idx="10"/>
          </p:nvPr>
        </p:nvSpPr>
        <p:spPr>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
        <p:nvSpPr>
          <p:cNvPr id="9" name="TextBox 8">
            <a:extLst>
              <a:ext uri="{FF2B5EF4-FFF2-40B4-BE49-F238E27FC236}">
                <a16:creationId xmlns:a16="http://schemas.microsoft.com/office/drawing/2014/main" id="{F1754A1E-3373-792A-4F92-DFF704A9D344}"/>
              </a:ext>
            </a:extLst>
          </p:cNvPr>
          <p:cNvSpPr txBox="1"/>
          <p:nvPr/>
        </p:nvSpPr>
        <p:spPr>
          <a:xfrm>
            <a:off x="3743461" y="6340350"/>
            <a:ext cx="3978269" cy="369332"/>
          </a:xfrm>
          <a:prstGeom prst="rect">
            <a:avLst/>
          </a:prstGeom>
          <a:noFill/>
        </p:spPr>
        <p:txBody>
          <a:bodyPr wrap="none" rtlCol="0">
            <a:spAutoFit/>
          </a:bodyPr>
          <a:lstStyle/>
          <a:p>
            <a:r>
              <a:rPr lang="en-US" dirty="0"/>
              <a:t>Source: </a:t>
            </a:r>
            <a:r>
              <a:rPr lang="en-US" dirty="0">
                <a:hlinkClick r:id="rId3"/>
              </a:rPr>
              <a:t>https://</a:t>
            </a:r>
            <a:r>
              <a:rPr lang="en-US" dirty="0" err="1">
                <a:hlinkClick r:id="rId3"/>
              </a:rPr>
              <a:t>www.papartnerships.org</a:t>
            </a:r>
            <a:endParaRPr lang="en-US" dirty="0"/>
          </a:p>
        </p:txBody>
      </p:sp>
    </p:spTree>
    <p:extLst>
      <p:ext uri="{BB962C8B-B14F-4D97-AF65-F5344CB8AC3E}">
        <p14:creationId xmlns:p14="http://schemas.microsoft.com/office/powerpoint/2010/main" val="107063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6C8377-406C-DD54-1526-52CD462D8E43}"/>
              </a:ext>
            </a:extLst>
          </p:cNvPr>
          <p:cNvSpPr>
            <a:spLocks noGrp="1"/>
          </p:cNvSpPr>
          <p:nvPr>
            <p:ph type="sldNum" sz="quarter" idx="12"/>
          </p:nvPr>
        </p:nvSpPr>
        <p:spPr/>
        <p:txBody>
          <a:bodyPr/>
          <a:lstStyle/>
          <a:p>
            <a:fld id="{E044FD47-6A1B-9645-A0A4-6D053976CD0C}" type="slidenum">
              <a:rPr lang="en-US" smtClean="0"/>
              <a:t>11</a:t>
            </a:fld>
            <a:endParaRPr lang="en-US"/>
          </a:p>
        </p:txBody>
      </p:sp>
      <p:pic>
        <p:nvPicPr>
          <p:cNvPr id="7" name="Picture 6">
            <a:extLst>
              <a:ext uri="{FF2B5EF4-FFF2-40B4-BE49-F238E27FC236}">
                <a16:creationId xmlns:a16="http://schemas.microsoft.com/office/drawing/2014/main" id="{D8EB24D0-F25A-BAB1-E37D-4DADBC141D8F}"/>
              </a:ext>
            </a:extLst>
          </p:cNvPr>
          <p:cNvPicPr>
            <a:picLocks noChangeAspect="1"/>
          </p:cNvPicPr>
          <p:nvPr/>
        </p:nvPicPr>
        <p:blipFill>
          <a:blip r:embed="rId2"/>
          <a:stretch>
            <a:fillRect/>
          </a:stretch>
        </p:blipFill>
        <p:spPr>
          <a:xfrm>
            <a:off x="6856094" y="66675"/>
            <a:ext cx="5191125" cy="6724650"/>
          </a:xfrm>
          <a:prstGeom prst="rect">
            <a:avLst/>
          </a:prstGeom>
        </p:spPr>
      </p:pic>
      <p:sp>
        <p:nvSpPr>
          <p:cNvPr id="10" name="TextBox 9">
            <a:extLst>
              <a:ext uri="{FF2B5EF4-FFF2-40B4-BE49-F238E27FC236}">
                <a16:creationId xmlns:a16="http://schemas.microsoft.com/office/drawing/2014/main" id="{4D046E3E-443B-2446-F066-446A94436725}"/>
              </a:ext>
            </a:extLst>
          </p:cNvPr>
          <p:cNvSpPr txBox="1"/>
          <p:nvPr/>
        </p:nvSpPr>
        <p:spPr>
          <a:xfrm>
            <a:off x="1413919" y="2364194"/>
            <a:ext cx="4659847" cy="2677656"/>
          </a:xfrm>
          <a:prstGeom prst="rect">
            <a:avLst/>
          </a:prstGeom>
          <a:solidFill>
            <a:schemeClr val="accent6"/>
          </a:solidFill>
        </p:spPr>
        <p:txBody>
          <a:bodyPr wrap="square" rtlCol="0">
            <a:spAutoFit/>
          </a:bodyPr>
          <a:lstStyle/>
          <a:p>
            <a:pPr algn="ctr"/>
            <a:r>
              <a:rPr lang="en-US" sz="2800" dirty="0">
                <a:solidFill>
                  <a:schemeClr val="bg1"/>
                </a:solidFill>
              </a:rPr>
              <a:t>Pennsylvania has proposed continuous coverage for children ages 0-6 as part of its draft 1115 waiver application, currently up for public comment.</a:t>
            </a:r>
          </a:p>
        </p:txBody>
      </p:sp>
      <p:sp>
        <p:nvSpPr>
          <p:cNvPr id="2" name="Title 1">
            <a:extLst>
              <a:ext uri="{FF2B5EF4-FFF2-40B4-BE49-F238E27FC236}">
                <a16:creationId xmlns:a16="http://schemas.microsoft.com/office/drawing/2014/main" id="{E5FF1BF5-A853-0329-2A07-97A94CFBE8FA}"/>
              </a:ext>
            </a:extLst>
          </p:cNvPr>
          <p:cNvSpPr>
            <a:spLocks noGrp="1"/>
          </p:cNvSpPr>
          <p:nvPr>
            <p:ph type="title"/>
          </p:nvPr>
        </p:nvSpPr>
        <p:spPr>
          <a:xfrm>
            <a:off x="393219" y="728319"/>
            <a:ext cx="10873493" cy="605481"/>
          </a:xfrm>
        </p:spPr>
        <p:txBody>
          <a:bodyPr/>
          <a:lstStyle/>
          <a:p>
            <a:r>
              <a:rPr lang="en-US" dirty="0"/>
              <a:t>Continuous Coverage for Children</a:t>
            </a:r>
          </a:p>
        </p:txBody>
      </p:sp>
      <p:sp>
        <p:nvSpPr>
          <p:cNvPr id="3" name="TextBox 2">
            <a:extLst>
              <a:ext uri="{FF2B5EF4-FFF2-40B4-BE49-F238E27FC236}">
                <a16:creationId xmlns:a16="http://schemas.microsoft.com/office/drawing/2014/main" id="{86C36029-13C4-78B3-0D88-CCE802C13CE8}"/>
              </a:ext>
            </a:extLst>
          </p:cNvPr>
          <p:cNvSpPr txBox="1"/>
          <p:nvPr/>
        </p:nvSpPr>
        <p:spPr>
          <a:xfrm>
            <a:off x="373250" y="245048"/>
            <a:ext cx="2081339" cy="338554"/>
          </a:xfrm>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Tree>
    <p:extLst>
      <p:ext uri="{BB962C8B-B14F-4D97-AF65-F5344CB8AC3E}">
        <p14:creationId xmlns:p14="http://schemas.microsoft.com/office/powerpoint/2010/main" val="174907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6079-AB36-8042-6BDB-B1B76F62777B}"/>
              </a:ext>
            </a:extLst>
          </p:cNvPr>
          <p:cNvSpPr>
            <a:spLocks noGrp="1"/>
          </p:cNvSpPr>
          <p:nvPr>
            <p:ph type="title"/>
          </p:nvPr>
        </p:nvSpPr>
        <p:spPr/>
        <p:txBody>
          <a:bodyPr>
            <a:normAutofit fontScale="90000"/>
          </a:bodyPr>
          <a:lstStyle/>
          <a:p>
            <a:r>
              <a:rPr lang="en-US" dirty="0"/>
              <a:t>PA is one of 11 states pursuing continuous Eligibility for Children</a:t>
            </a:r>
          </a:p>
        </p:txBody>
      </p:sp>
      <p:sp>
        <p:nvSpPr>
          <p:cNvPr id="5" name="Slide Number Placeholder 4">
            <a:extLst>
              <a:ext uri="{FF2B5EF4-FFF2-40B4-BE49-F238E27FC236}">
                <a16:creationId xmlns:a16="http://schemas.microsoft.com/office/drawing/2014/main" id="{4010507B-2014-DE80-8551-1C55170EE66E}"/>
              </a:ext>
            </a:extLst>
          </p:cNvPr>
          <p:cNvSpPr>
            <a:spLocks noGrp="1"/>
          </p:cNvSpPr>
          <p:nvPr>
            <p:ph type="sldNum" sz="quarter" idx="12"/>
          </p:nvPr>
        </p:nvSpPr>
        <p:spPr/>
        <p:txBody>
          <a:bodyPr/>
          <a:lstStyle/>
          <a:p>
            <a:fld id="{E044FD47-6A1B-9645-A0A4-6D053976CD0C}" type="slidenum">
              <a:rPr lang="en-US" smtClean="0"/>
              <a:t>12</a:t>
            </a:fld>
            <a:endParaRPr lang="en-US"/>
          </a:p>
        </p:txBody>
      </p:sp>
      <p:sp>
        <p:nvSpPr>
          <p:cNvPr id="8" name="Text Placeholder 7">
            <a:extLst>
              <a:ext uri="{FF2B5EF4-FFF2-40B4-BE49-F238E27FC236}">
                <a16:creationId xmlns:a16="http://schemas.microsoft.com/office/drawing/2014/main" id="{6E356AFF-B0F5-4B48-B97F-3D0B9A17C210}"/>
              </a:ext>
            </a:extLst>
          </p:cNvPr>
          <p:cNvSpPr txBox="1">
            <a:spLocks noGrp="1"/>
          </p:cNvSpPr>
          <p:nvPr>
            <p:ph type="body" sz="quarter" idx="10"/>
          </p:nvPr>
        </p:nvSpPr>
        <p:spPr>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pic>
        <p:nvPicPr>
          <p:cNvPr id="14" name="Content Placeholder 13" descr="A map of the united states&#10;&#10;Description automatically generated">
            <a:extLst>
              <a:ext uri="{FF2B5EF4-FFF2-40B4-BE49-F238E27FC236}">
                <a16:creationId xmlns:a16="http://schemas.microsoft.com/office/drawing/2014/main" id="{6EC49ED4-8A7C-16F5-8743-C58179FABC7A}"/>
              </a:ext>
            </a:extLst>
          </p:cNvPr>
          <p:cNvPicPr>
            <a:picLocks noGrp="1" noChangeAspect="1"/>
          </p:cNvPicPr>
          <p:nvPr>
            <p:ph idx="1"/>
          </p:nvPr>
        </p:nvPicPr>
        <p:blipFill rotWithShape="1">
          <a:blip r:embed="rId2"/>
          <a:srcRect t="8757" b="3396"/>
          <a:stretch/>
        </p:blipFill>
        <p:spPr>
          <a:xfrm>
            <a:off x="2725983" y="1782262"/>
            <a:ext cx="7147360" cy="4246811"/>
          </a:xfrm>
        </p:spPr>
      </p:pic>
      <p:pic>
        <p:nvPicPr>
          <p:cNvPr id="16" name="Picture 15">
            <a:extLst>
              <a:ext uri="{FF2B5EF4-FFF2-40B4-BE49-F238E27FC236}">
                <a16:creationId xmlns:a16="http://schemas.microsoft.com/office/drawing/2014/main" id="{6BA87B0A-413F-621D-619B-213F71C8C31C}"/>
              </a:ext>
            </a:extLst>
          </p:cNvPr>
          <p:cNvPicPr>
            <a:picLocks noChangeAspect="1"/>
          </p:cNvPicPr>
          <p:nvPr/>
        </p:nvPicPr>
        <p:blipFill>
          <a:blip r:embed="rId3"/>
          <a:stretch>
            <a:fillRect/>
          </a:stretch>
        </p:blipFill>
        <p:spPr>
          <a:xfrm>
            <a:off x="595085" y="2883159"/>
            <a:ext cx="1701800" cy="444500"/>
          </a:xfrm>
          <a:prstGeom prst="rect">
            <a:avLst/>
          </a:prstGeom>
        </p:spPr>
      </p:pic>
      <p:pic>
        <p:nvPicPr>
          <p:cNvPr id="18" name="Picture 17">
            <a:extLst>
              <a:ext uri="{FF2B5EF4-FFF2-40B4-BE49-F238E27FC236}">
                <a16:creationId xmlns:a16="http://schemas.microsoft.com/office/drawing/2014/main" id="{7C8D76EA-22AD-7184-6F6A-0991447B59D9}"/>
              </a:ext>
            </a:extLst>
          </p:cNvPr>
          <p:cNvPicPr>
            <a:picLocks noChangeAspect="1"/>
          </p:cNvPicPr>
          <p:nvPr/>
        </p:nvPicPr>
        <p:blipFill>
          <a:blip r:embed="rId4"/>
          <a:stretch>
            <a:fillRect/>
          </a:stretch>
        </p:blipFill>
        <p:spPr>
          <a:xfrm>
            <a:off x="629400" y="3210982"/>
            <a:ext cx="1943100" cy="419100"/>
          </a:xfrm>
          <a:prstGeom prst="rect">
            <a:avLst/>
          </a:prstGeom>
        </p:spPr>
      </p:pic>
      <p:sp>
        <p:nvSpPr>
          <p:cNvPr id="19" name="TextBox 18">
            <a:extLst>
              <a:ext uri="{FF2B5EF4-FFF2-40B4-BE49-F238E27FC236}">
                <a16:creationId xmlns:a16="http://schemas.microsoft.com/office/drawing/2014/main" id="{F65887AC-FE03-7B53-1A05-9C6EDE0B22AE}"/>
              </a:ext>
            </a:extLst>
          </p:cNvPr>
          <p:cNvSpPr txBox="1"/>
          <p:nvPr/>
        </p:nvSpPr>
        <p:spPr>
          <a:xfrm>
            <a:off x="3828125" y="6385023"/>
            <a:ext cx="4902193" cy="307777"/>
          </a:xfrm>
          <a:prstGeom prst="rect">
            <a:avLst/>
          </a:prstGeom>
          <a:noFill/>
        </p:spPr>
        <p:txBody>
          <a:bodyPr wrap="square" rtlCol="0">
            <a:spAutoFit/>
          </a:bodyPr>
          <a:lstStyle/>
          <a:p>
            <a:r>
              <a:rPr lang="en-US" sz="1400" b="1" i="1" dirty="0"/>
              <a:t>Data as of December 2023, Source: </a:t>
            </a:r>
            <a:r>
              <a:rPr lang="en-US" sz="1400" b="1" i="1" dirty="0">
                <a:hlinkClick r:id="rId5"/>
              </a:rPr>
              <a:t>Georgetown University </a:t>
            </a:r>
            <a:endParaRPr lang="en-US" sz="1400" b="1" i="1" dirty="0"/>
          </a:p>
        </p:txBody>
      </p:sp>
    </p:spTree>
    <p:extLst>
      <p:ext uri="{BB962C8B-B14F-4D97-AF65-F5344CB8AC3E}">
        <p14:creationId xmlns:p14="http://schemas.microsoft.com/office/powerpoint/2010/main" val="324044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6079-AB36-8042-6BDB-B1B76F62777B}"/>
              </a:ext>
            </a:extLst>
          </p:cNvPr>
          <p:cNvSpPr>
            <a:spLocks noGrp="1"/>
          </p:cNvSpPr>
          <p:nvPr>
            <p:ph type="title"/>
          </p:nvPr>
        </p:nvSpPr>
        <p:spPr>
          <a:xfrm>
            <a:off x="480307" y="717433"/>
            <a:ext cx="11375896" cy="605481"/>
          </a:xfrm>
        </p:spPr>
        <p:txBody>
          <a:bodyPr>
            <a:normAutofit fontScale="90000"/>
          </a:bodyPr>
          <a:lstStyle/>
          <a:p>
            <a:r>
              <a:rPr lang="en-US" dirty="0"/>
              <a:t>PA has the 5</a:t>
            </a:r>
            <a:r>
              <a:rPr lang="en-US" baseline="30000" dirty="0"/>
              <a:t>th</a:t>
            </a:r>
            <a:r>
              <a:rPr lang="en-US" dirty="0"/>
              <a:t> highest count of uninsured children in the nation</a:t>
            </a:r>
          </a:p>
        </p:txBody>
      </p:sp>
      <p:sp>
        <p:nvSpPr>
          <p:cNvPr id="5" name="Slide Number Placeholder 4">
            <a:extLst>
              <a:ext uri="{FF2B5EF4-FFF2-40B4-BE49-F238E27FC236}">
                <a16:creationId xmlns:a16="http://schemas.microsoft.com/office/drawing/2014/main" id="{4010507B-2014-DE80-8551-1C55170EE66E}"/>
              </a:ext>
            </a:extLst>
          </p:cNvPr>
          <p:cNvSpPr>
            <a:spLocks noGrp="1"/>
          </p:cNvSpPr>
          <p:nvPr>
            <p:ph type="sldNum" sz="quarter" idx="12"/>
          </p:nvPr>
        </p:nvSpPr>
        <p:spPr/>
        <p:txBody>
          <a:bodyPr/>
          <a:lstStyle/>
          <a:p>
            <a:fld id="{E044FD47-6A1B-9645-A0A4-6D053976CD0C}" type="slidenum">
              <a:rPr lang="en-US" smtClean="0"/>
              <a:t>13</a:t>
            </a:fld>
            <a:endParaRPr lang="en-US"/>
          </a:p>
        </p:txBody>
      </p:sp>
      <p:sp>
        <p:nvSpPr>
          <p:cNvPr id="8" name="Text Placeholder 7">
            <a:extLst>
              <a:ext uri="{FF2B5EF4-FFF2-40B4-BE49-F238E27FC236}">
                <a16:creationId xmlns:a16="http://schemas.microsoft.com/office/drawing/2014/main" id="{6E356AFF-B0F5-4B48-B97F-3D0B9A17C210}"/>
              </a:ext>
            </a:extLst>
          </p:cNvPr>
          <p:cNvSpPr txBox="1">
            <a:spLocks noGrp="1"/>
          </p:cNvSpPr>
          <p:nvPr>
            <p:ph type="body" sz="quarter" idx="10"/>
          </p:nvPr>
        </p:nvSpPr>
        <p:spPr>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
        <p:nvSpPr>
          <p:cNvPr id="19" name="TextBox 18">
            <a:extLst>
              <a:ext uri="{FF2B5EF4-FFF2-40B4-BE49-F238E27FC236}">
                <a16:creationId xmlns:a16="http://schemas.microsoft.com/office/drawing/2014/main" id="{F65887AC-FE03-7B53-1A05-9C6EDE0B22AE}"/>
              </a:ext>
            </a:extLst>
          </p:cNvPr>
          <p:cNvSpPr txBox="1"/>
          <p:nvPr/>
        </p:nvSpPr>
        <p:spPr>
          <a:xfrm>
            <a:off x="2782112" y="6358426"/>
            <a:ext cx="6916365" cy="307777"/>
          </a:xfrm>
          <a:prstGeom prst="rect">
            <a:avLst/>
          </a:prstGeom>
          <a:noFill/>
        </p:spPr>
        <p:txBody>
          <a:bodyPr wrap="square" rtlCol="0">
            <a:spAutoFit/>
          </a:bodyPr>
          <a:lstStyle/>
          <a:p>
            <a:r>
              <a:rPr lang="en-US" sz="1400" b="1" i="1" dirty="0"/>
              <a:t>State of Children’s Health in Pennsylvania Report, Sept 2023, Source: </a:t>
            </a:r>
            <a:r>
              <a:rPr lang="en-US" sz="1400" b="1" i="1" dirty="0">
                <a:hlinkClick r:id="rId2"/>
              </a:rPr>
              <a:t>papartnerships.org </a:t>
            </a:r>
            <a:endParaRPr lang="en-US" sz="1400" b="1" i="1" dirty="0"/>
          </a:p>
        </p:txBody>
      </p:sp>
      <p:pic>
        <p:nvPicPr>
          <p:cNvPr id="7" name="Content Placeholder 6" descr="A blue circle with green and black text&#10;&#10;Description automatically generated">
            <a:extLst>
              <a:ext uri="{FF2B5EF4-FFF2-40B4-BE49-F238E27FC236}">
                <a16:creationId xmlns:a16="http://schemas.microsoft.com/office/drawing/2014/main" id="{92300A05-FC11-3ED3-2407-89FF43672870}"/>
              </a:ext>
            </a:extLst>
          </p:cNvPr>
          <p:cNvPicPr>
            <a:picLocks noGrp="1" noChangeAspect="1"/>
          </p:cNvPicPr>
          <p:nvPr>
            <p:ph idx="1"/>
          </p:nvPr>
        </p:nvPicPr>
        <p:blipFill>
          <a:blip r:embed="rId3"/>
          <a:stretch>
            <a:fillRect/>
          </a:stretch>
        </p:blipFill>
        <p:spPr>
          <a:xfrm>
            <a:off x="852196" y="2039846"/>
            <a:ext cx="4189671" cy="3601648"/>
          </a:xfrm>
        </p:spPr>
      </p:pic>
      <p:pic>
        <p:nvPicPr>
          <p:cNvPr id="11" name="Picture 10" descr="A blue and grey pie chart&#10;&#10;Description automatically generated">
            <a:extLst>
              <a:ext uri="{FF2B5EF4-FFF2-40B4-BE49-F238E27FC236}">
                <a16:creationId xmlns:a16="http://schemas.microsoft.com/office/drawing/2014/main" id="{F3408AAC-488D-A72D-5E30-7620F6883C1D}"/>
              </a:ext>
            </a:extLst>
          </p:cNvPr>
          <p:cNvPicPr>
            <a:picLocks noChangeAspect="1"/>
          </p:cNvPicPr>
          <p:nvPr/>
        </p:nvPicPr>
        <p:blipFill>
          <a:blip r:embed="rId4"/>
          <a:stretch>
            <a:fillRect/>
          </a:stretch>
        </p:blipFill>
        <p:spPr>
          <a:xfrm>
            <a:off x="5417766" y="1971694"/>
            <a:ext cx="6045200" cy="3733800"/>
          </a:xfrm>
          <a:prstGeom prst="rect">
            <a:avLst/>
          </a:prstGeom>
        </p:spPr>
      </p:pic>
    </p:spTree>
    <p:extLst>
      <p:ext uri="{BB962C8B-B14F-4D97-AF65-F5344CB8AC3E}">
        <p14:creationId xmlns:p14="http://schemas.microsoft.com/office/powerpoint/2010/main" val="2113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6079-AB36-8042-6BDB-B1B76F62777B}"/>
              </a:ext>
            </a:extLst>
          </p:cNvPr>
          <p:cNvSpPr>
            <a:spLocks noGrp="1"/>
          </p:cNvSpPr>
          <p:nvPr>
            <p:ph type="title"/>
          </p:nvPr>
        </p:nvSpPr>
        <p:spPr>
          <a:xfrm>
            <a:off x="480307" y="717433"/>
            <a:ext cx="11375896" cy="605481"/>
          </a:xfrm>
        </p:spPr>
        <p:txBody>
          <a:bodyPr>
            <a:normAutofit/>
          </a:bodyPr>
          <a:lstStyle/>
          <a:p>
            <a:r>
              <a:rPr lang="en-US" dirty="0"/>
              <a:t>PA Children Enrollment in Medicaid/CHIP/Pennie</a:t>
            </a:r>
          </a:p>
        </p:txBody>
      </p:sp>
      <p:sp>
        <p:nvSpPr>
          <p:cNvPr id="5" name="Slide Number Placeholder 4">
            <a:extLst>
              <a:ext uri="{FF2B5EF4-FFF2-40B4-BE49-F238E27FC236}">
                <a16:creationId xmlns:a16="http://schemas.microsoft.com/office/drawing/2014/main" id="{4010507B-2014-DE80-8551-1C55170EE66E}"/>
              </a:ext>
            </a:extLst>
          </p:cNvPr>
          <p:cNvSpPr>
            <a:spLocks noGrp="1"/>
          </p:cNvSpPr>
          <p:nvPr>
            <p:ph type="sldNum" sz="quarter" idx="12"/>
          </p:nvPr>
        </p:nvSpPr>
        <p:spPr/>
        <p:txBody>
          <a:bodyPr/>
          <a:lstStyle/>
          <a:p>
            <a:fld id="{E044FD47-6A1B-9645-A0A4-6D053976CD0C}" type="slidenum">
              <a:rPr lang="en-US" smtClean="0"/>
              <a:t>14</a:t>
            </a:fld>
            <a:endParaRPr lang="en-US"/>
          </a:p>
        </p:txBody>
      </p:sp>
      <p:sp>
        <p:nvSpPr>
          <p:cNvPr id="8" name="Text Placeholder 7">
            <a:extLst>
              <a:ext uri="{FF2B5EF4-FFF2-40B4-BE49-F238E27FC236}">
                <a16:creationId xmlns:a16="http://schemas.microsoft.com/office/drawing/2014/main" id="{6E356AFF-B0F5-4B48-B97F-3D0B9A17C210}"/>
              </a:ext>
            </a:extLst>
          </p:cNvPr>
          <p:cNvSpPr txBox="1">
            <a:spLocks noGrp="1"/>
          </p:cNvSpPr>
          <p:nvPr>
            <p:ph type="body" sz="quarter" idx="10"/>
          </p:nvPr>
        </p:nvSpPr>
        <p:spPr>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
        <p:nvSpPr>
          <p:cNvPr id="19" name="TextBox 18">
            <a:extLst>
              <a:ext uri="{FF2B5EF4-FFF2-40B4-BE49-F238E27FC236}">
                <a16:creationId xmlns:a16="http://schemas.microsoft.com/office/drawing/2014/main" id="{F65887AC-FE03-7B53-1A05-9C6EDE0B22AE}"/>
              </a:ext>
            </a:extLst>
          </p:cNvPr>
          <p:cNvSpPr txBox="1"/>
          <p:nvPr/>
        </p:nvSpPr>
        <p:spPr>
          <a:xfrm>
            <a:off x="2782112" y="6358426"/>
            <a:ext cx="6916365" cy="307777"/>
          </a:xfrm>
          <a:prstGeom prst="rect">
            <a:avLst/>
          </a:prstGeom>
          <a:noFill/>
        </p:spPr>
        <p:txBody>
          <a:bodyPr wrap="square" rtlCol="0">
            <a:spAutoFit/>
          </a:bodyPr>
          <a:lstStyle/>
          <a:p>
            <a:r>
              <a:rPr lang="en-US" sz="1400" b="1" i="1" dirty="0"/>
              <a:t>State of Children’s Health in Pennsylvania Report, Sept 2023, Source: </a:t>
            </a:r>
            <a:r>
              <a:rPr lang="en-US" sz="1400" b="1" i="1" dirty="0">
                <a:hlinkClick r:id="rId2"/>
              </a:rPr>
              <a:t>papartnerships.org </a:t>
            </a:r>
            <a:endParaRPr lang="en-US" sz="1400" b="1" i="1" dirty="0"/>
          </a:p>
        </p:txBody>
      </p:sp>
      <p:pic>
        <p:nvPicPr>
          <p:cNvPr id="9" name="Content Placeholder 8" descr="A graph of a number of people&#10;&#10;Description automatically generated with medium confidence">
            <a:extLst>
              <a:ext uri="{FF2B5EF4-FFF2-40B4-BE49-F238E27FC236}">
                <a16:creationId xmlns:a16="http://schemas.microsoft.com/office/drawing/2014/main" id="{8D1984B3-D87D-021E-F5BD-9A830E680F05}"/>
              </a:ext>
            </a:extLst>
          </p:cNvPr>
          <p:cNvPicPr>
            <a:picLocks noGrp="1" noChangeAspect="1"/>
          </p:cNvPicPr>
          <p:nvPr>
            <p:ph idx="1"/>
          </p:nvPr>
        </p:nvPicPr>
        <p:blipFill>
          <a:blip r:embed="rId3"/>
          <a:stretch>
            <a:fillRect/>
          </a:stretch>
        </p:blipFill>
        <p:spPr>
          <a:xfrm>
            <a:off x="838200" y="1813176"/>
            <a:ext cx="10515600" cy="4050837"/>
          </a:xfrm>
        </p:spPr>
      </p:pic>
    </p:spTree>
    <p:extLst>
      <p:ext uri="{BB962C8B-B14F-4D97-AF65-F5344CB8AC3E}">
        <p14:creationId xmlns:p14="http://schemas.microsoft.com/office/powerpoint/2010/main" val="225951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6079-AB36-8042-6BDB-B1B76F62777B}"/>
              </a:ext>
            </a:extLst>
          </p:cNvPr>
          <p:cNvSpPr>
            <a:spLocks noGrp="1"/>
          </p:cNvSpPr>
          <p:nvPr>
            <p:ph type="title"/>
          </p:nvPr>
        </p:nvSpPr>
        <p:spPr>
          <a:xfrm>
            <a:off x="480307" y="708156"/>
            <a:ext cx="10873493" cy="605481"/>
          </a:xfrm>
        </p:spPr>
        <p:txBody>
          <a:bodyPr>
            <a:normAutofit fontScale="90000"/>
          </a:bodyPr>
          <a:lstStyle/>
          <a:p>
            <a:r>
              <a:rPr lang="en-US" dirty="0"/>
              <a:t>Medicaid Unwinding drives ACA Marketplace Coverage Growth</a:t>
            </a:r>
          </a:p>
        </p:txBody>
      </p:sp>
      <p:sp>
        <p:nvSpPr>
          <p:cNvPr id="5" name="Slide Number Placeholder 4">
            <a:extLst>
              <a:ext uri="{FF2B5EF4-FFF2-40B4-BE49-F238E27FC236}">
                <a16:creationId xmlns:a16="http://schemas.microsoft.com/office/drawing/2014/main" id="{4010507B-2014-DE80-8551-1C55170EE66E}"/>
              </a:ext>
            </a:extLst>
          </p:cNvPr>
          <p:cNvSpPr>
            <a:spLocks noGrp="1"/>
          </p:cNvSpPr>
          <p:nvPr>
            <p:ph type="sldNum" sz="quarter" idx="12"/>
          </p:nvPr>
        </p:nvSpPr>
        <p:spPr/>
        <p:txBody>
          <a:bodyPr/>
          <a:lstStyle/>
          <a:p>
            <a:fld id="{E044FD47-6A1B-9645-A0A4-6D053976CD0C}" type="slidenum">
              <a:rPr lang="en-US" smtClean="0"/>
              <a:t>15</a:t>
            </a:fld>
            <a:endParaRPr lang="en-US"/>
          </a:p>
        </p:txBody>
      </p:sp>
      <p:sp>
        <p:nvSpPr>
          <p:cNvPr id="8" name="Text Placeholder 7">
            <a:extLst>
              <a:ext uri="{FF2B5EF4-FFF2-40B4-BE49-F238E27FC236}">
                <a16:creationId xmlns:a16="http://schemas.microsoft.com/office/drawing/2014/main" id="{6E356AFF-B0F5-4B48-B97F-3D0B9A17C210}"/>
              </a:ext>
            </a:extLst>
          </p:cNvPr>
          <p:cNvSpPr txBox="1">
            <a:spLocks noGrp="1"/>
          </p:cNvSpPr>
          <p:nvPr>
            <p:ph type="body" sz="quarter" idx="10"/>
          </p:nvPr>
        </p:nvSpPr>
        <p:spPr>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
        <p:nvSpPr>
          <p:cNvPr id="19" name="TextBox 18">
            <a:extLst>
              <a:ext uri="{FF2B5EF4-FFF2-40B4-BE49-F238E27FC236}">
                <a16:creationId xmlns:a16="http://schemas.microsoft.com/office/drawing/2014/main" id="{F65887AC-FE03-7B53-1A05-9C6EDE0B22AE}"/>
              </a:ext>
            </a:extLst>
          </p:cNvPr>
          <p:cNvSpPr txBox="1"/>
          <p:nvPr/>
        </p:nvSpPr>
        <p:spPr>
          <a:xfrm>
            <a:off x="3828125" y="6385023"/>
            <a:ext cx="4902193" cy="307777"/>
          </a:xfrm>
          <a:prstGeom prst="rect">
            <a:avLst/>
          </a:prstGeom>
          <a:noFill/>
        </p:spPr>
        <p:txBody>
          <a:bodyPr wrap="square" rtlCol="0">
            <a:spAutoFit/>
          </a:bodyPr>
          <a:lstStyle/>
          <a:p>
            <a:r>
              <a:rPr lang="en-US" sz="1400" b="1" i="1" dirty="0"/>
              <a:t>Data as of December 2023, Source: </a:t>
            </a:r>
            <a:r>
              <a:rPr lang="en-US" sz="1400" b="1" i="1" dirty="0">
                <a:hlinkClick r:id="rId2"/>
              </a:rPr>
              <a:t>KFF</a:t>
            </a:r>
            <a:r>
              <a:rPr lang="en-US" sz="1400" b="1" i="1" dirty="0">
                <a:hlinkClick r:id="rId3"/>
              </a:rPr>
              <a:t> </a:t>
            </a:r>
            <a:endParaRPr lang="en-US" sz="1400" b="1" i="1" dirty="0"/>
          </a:p>
        </p:txBody>
      </p:sp>
      <p:pic>
        <p:nvPicPr>
          <p:cNvPr id="7" name="Content Placeholder 6" descr="A graph of blue squares&#10;&#10;Description automatically generated with medium confidence">
            <a:extLst>
              <a:ext uri="{FF2B5EF4-FFF2-40B4-BE49-F238E27FC236}">
                <a16:creationId xmlns:a16="http://schemas.microsoft.com/office/drawing/2014/main" id="{9921BD20-3D12-4438-F4F7-7AEF2B234E6B}"/>
              </a:ext>
            </a:extLst>
          </p:cNvPr>
          <p:cNvPicPr>
            <a:picLocks noGrp="1" noChangeAspect="1"/>
          </p:cNvPicPr>
          <p:nvPr>
            <p:ph idx="1"/>
          </p:nvPr>
        </p:nvPicPr>
        <p:blipFill>
          <a:blip r:embed="rId4"/>
          <a:stretch>
            <a:fillRect/>
          </a:stretch>
        </p:blipFill>
        <p:spPr>
          <a:xfrm>
            <a:off x="838200" y="1913205"/>
            <a:ext cx="10515600" cy="4111599"/>
          </a:xfrm>
        </p:spPr>
      </p:pic>
    </p:spTree>
    <p:extLst>
      <p:ext uri="{BB962C8B-B14F-4D97-AF65-F5344CB8AC3E}">
        <p14:creationId xmlns:p14="http://schemas.microsoft.com/office/powerpoint/2010/main" val="323853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849F8B-011A-9F85-0F92-61457C8BFB1C}"/>
              </a:ext>
            </a:extLst>
          </p:cNvPr>
          <p:cNvSpPr>
            <a:spLocks noGrp="1"/>
          </p:cNvSpPr>
          <p:nvPr>
            <p:ph type="title"/>
          </p:nvPr>
        </p:nvSpPr>
        <p:spPr>
          <a:xfrm>
            <a:off x="441395" y="717433"/>
            <a:ext cx="10873493" cy="605481"/>
          </a:xfrm>
        </p:spPr>
        <p:txBody>
          <a:bodyPr>
            <a:normAutofit/>
          </a:bodyPr>
          <a:lstStyle/>
          <a:p>
            <a:pPr marL="0" marR="0">
              <a:spcBef>
                <a:spcPts val="0"/>
              </a:spcBef>
              <a:spcAft>
                <a:spcPts val="0"/>
              </a:spcAft>
            </a:pPr>
            <a:r>
              <a:rPr lang="en-US" dirty="0">
                <a:effectLst/>
                <a:ea typeface="Calibri" panose="020F0502020204030204" pitchFamily="34" charset="0"/>
                <a:cs typeface="Calibri Light" panose="020F0302020204030204" pitchFamily="34" charset="0"/>
              </a:rPr>
              <a:t>What is ElevatePFS currently advising patients?  </a:t>
            </a:r>
          </a:p>
        </p:txBody>
      </p:sp>
      <p:sp>
        <p:nvSpPr>
          <p:cNvPr id="5" name="Content Placeholder 4">
            <a:extLst>
              <a:ext uri="{FF2B5EF4-FFF2-40B4-BE49-F238E27FC236}">
                <a16:creationId xmlns:a16="http://schemas.microsoft.com/office/drawing/2014/main" id="{16366BC0-DF4A-2017-94FB-5ADF28E4C9ED}"/>
              </a:ext>
            </a:extLst>
          </p:cNvPr>
          <p:cNvSpPr>
            <a:spLocks noGrp="1"/>
          </p:cNvSpPr>
          <p:nvPr>
            <p:ph idx="1"/>
          </p:nvPr>
        </p:nvSpPr>
        <p:spPr>
          <a:xfrm>
            <a:off x="481013" y="2122879"/>
            <a:ext cx="10872788" cy="4054084"/>
          </a:xfrm>
        </p:spPr>
        <p:txBody>
          <a:bodyPr>
            <a:normAutofit lnSpcReduction="10000"/>
          </a:bodyPr>
          <a:lstStyle/>
          <a:p>
            <a:pPr marR="0" lvl="0" fontAlgn="ctr">
              <a:spcBef>
                <a:spcPts val="0"/>
              </a:spcBef>
              <a:spcAft>
                <a:spcPts val="0"/>
              </a:spcAft>
              <a:buSzPts val="1000"/>
              <a:tabLst>
                <a:tab pos="457200" algn="l"/>
              </a:tabLst>
            </a:pPr>
            <a:endParaRPr lang="en-US" sz="1050" dirty="0">
              <a:solidFill>
                <a:srgbClr val="05A049"/>
              </a:solidFill>
              <a:effectLst/>
              <a:latin typeface="+mj-lt"/>
              <a:ea typeface="Times New Roman" panose="02020603050405020304" pitchFamily="18" charset="0"/>
            </a:endParaRPr>
          </a:p>
          <a:p>
            <a:pPr marL="342900" marR="0" lvl="0" indent="-342900" fontAlgn="ctr">
              <a:lnSpc>
                <a:spcPct val="120000"/>
              </a:lnSpc>
              <a:spcBef>
                <a:spcPts val="0"/>
              </a:spcBef>
              <a:spcAft>
                <a:spcPts val="0"/>
              </a:spcAft>
              <a:buSzPct val="100000"/>
              <a:buBlip>
                <a:blip r:embed="rId2"/>
              </a:buBlip>
              <a:tabLst>
                <a:tab pos="457200" algn="l"/>
              </a:tabLst>
            </a:pPr>
            <a:r>
              <a:rPr lang="en-US" sz="2000" dirty="0">
                <a:effectLst/>
                <a:latin typeface="+mj-lt"/>
                <a:ea typeface="Times New Roman" panose="02020603050405020304" pitchFamily="18" charset="0"/>
              </a:rPr>
              <a:t>Submit complete and accurate applications to the State with updated contact information</a:t>
            </a:r>
          </a:p>
          <a:p>
            <a:pPr marL="342900" marR="0" lvl="0" indent="-342900" fontAlgn="ctr">
              <a:lnSpc>
                <a:spcPct val="120000"/>
              </a:lnSpc>
              <a:spcBef>
                <a:spcPts val="0"/>
              </a:spcBef>
              <a:spcAft>
                <a:spcPts val="0"/>
              </a:spcAft>
              <a:buSzPct val="100000"/>
              <a:buBlip>
                <a:blip r:embed="rId2"/>
              </a:buBlip>
              <a:tabLst>
                <a:tab pos="457200" algn="l"/>
              </a:tabLst>
            </a:pPr>
            <a:r>
              <a:rPr lang="en-US" sz="2000" dirty="0">
                <a:latin typeface="+mj-lt"/>
                <a:ea typeface="Times New Roman" panose="02020603050405020304" pitchFamily="18" charset="0"/>
              </a:rPr>
              <a:t>Walk patients through how to access their State Portal log in and who their contact person/team is at the county </a:t>
            </a:r>
          </a:p>
          <a:p>
            <a:pPr marL="342900" marR="0" lvl="0" indent="-342900" fontAlgn="ctr">
              <a:lnSpc>
                <a:spcPct val="120000"/>
              </a:lnSpc>
              <a:spcBef>
                <a:spcPts val="0"/>
              </a:spcBef>
              <a:spcAft>
                <a:spcPts val="0"/>
              </a:spcAft>
              <a:buSzPct val="100000"/>
              <a:buBlip>
                <a:blip r:embed="rId2"/>
              </a:buBlip>
              <a:tabLst>
                <a:tab pos="457200" algn="l"/>
              </a:tabLst>
            </a:pPr>
            <a:r>
              <a:rPr lang="en-US" sz="2000" dirty="0">
                <a:latin typeface="+mj-lt"/>
                <a:ea typeface="Times New Roman" panose="02020603050405020304" pitchFamily="18" charset="0"/>
              </a:rPr>
              <a:t>Follow up to confirm patient</a:t>
            </a:r>
            <a:r>
              <a:rPr lang="en-US" sz="2000" dirty="0">
                <a:effectLst/>
                <a:latin typeface="+mj-lt"/>
                <a:ea typeface="Times New Roman" panose="02020603050405020304" pitchFamily="18" charset="0"/>
              </a:rPr>
              <a:t> has received their MCD cards in the mail 10-14 days from approval date</a:t>
            </a:r>
          </a:p>
          <a:p>
            <a:pPr marL="342900" marR="0" lvl="0" indent="-342900" fontAlgn="ctr">
              <a:lnSpc>
                <a:spcPct val="120000"/>
              </a:lnSpc>
              <a:spcBef>
                <a:spcPts val="0"/>
              </a:spcBef>
              <a:spcAft>
                <a:spcPts val="0"/>
              </a:spcAft>
              <a:buSzPct val="100000"/>
              <a:buBlip>
                <a:blip r:embed="rId2"/>
              </a:buBlip>
              <a:tabLst>
                <a:tab pos="457200" algn="l"/>
              </a:tabLst>
            </a:pPr>
            <a:r>
              <a:rPr lang="en-US" sz="2000" dirty="0">
                <a:effectLst/>
                <a:latin typeface="+mj-lt"/>
                <a:ea typeface="Times New Roman" panose="02020603050405020304" pitchFamily="18" charset="0"/>
              </a:rPr>
              <a:t>Remind patients to look out for redetermination paperwork on their yearly anniversary</a:t>
            </a:r>
          </a:p>
          <a:p>
            <a:pPr marL="342900" marR="0" lvl="0" indent="-342900" fontAlgn="ctr">
              <a:lnSpc>
                <a:spcPct val="120000"/>
              </a:lnSpc>
              <a:spcBef>
                <a:spcPts val="0"/>
              </a:spcBef>
              <a:spcAft>
                <a:spcPts val="0"/>
              </a:spcAft>
              <a:buSzPct val="100000"/>
              <a:buBlip>
                <a:blip r:embed="rId2"/>
              </a:buBlip>
              <a:tabLst>
                <a:tab pos="457200" algn="l"/>
              </a:tabLst>
            </a:pPr>
            <a:r>
              <a:rPr lang="en-US" sz="2000" dirty="0">
                <a:effectLst/>
                <a:latin typeface="+mj-lt"/>
                <a:ea typeface="Times New Roman" panose="02020603050405020304" pitchFamily="18" charset="0"/>
              </a:rPr>
              <a:t>Remind </a:t>
            </a:r>
            <a:r>
              <a:rPr lang="en-US" sz="2000" dirty="0">
                <a:latin typeface="+mj-lt"/>
                <a:ea typeface="Times New Roman" panose="02020603050405020304" pitchFamily="18" charset="0"/>
              </a:rPr>
              <a:t>patients</a:t>
            </a:r>
            <a:r>
              <a:rPr lang="en-US" sz="2000" dirty="0">
                <a:effectLst/>
                <a:latin typeface="+mj-lt"/>
                <a:ea typeface="Times New Roman" panose="02020603050405020304" pitchFamily="18" charset="0"/>
              </a:rPr>
              <a:t> to report any income changes to the state as soon as they know their income has/will change as well as any household changes</a:t>
            </a:r>
          </a:p>
          <a:p>
            <a:pPr marL="342900" marR="0" lvl="0" indent="-342900" fontAlgn="ctr">
              <a:lnSpc>
                <a:spcPct val="120000"/>
              </a:lnSpc>
              <a:spcBef>
                <a:spcPts val="0"/>
              </a:spcBef>
              <a:spcAft>
                <a:spcPts val="0"/>
              </a:spcAft>
              <a:buSzPct val="100000"/>
              <a:buBlip>
                <a:blip r:embed="rId2"/>
              </a:buBlip>
              <a:tabLst>
                <a:tab pos="457200" algn="l"/>
              </a:tabLst>
            </a:pPr>
            <a:r>
              <a:rPr lang="en-US" sz="2000" dirty="0">
                <a:effectLst/>
                <a:latin typeface="+mj-lt"/>
                <a:ea typeface="Times New Roman" panose="02020603050405020304" pitchFamily="18" charset="0"/>
              </a:rPr>
              <a:t>If they have not received follow up communication or a MCD card, to reach back out to </a:t>
            </a:r>
            <a:r>
              <a:rPr lang="en-US" sz="2000" dirty="0">
                <a:latin typeface="+mj-lt"/>
                <a:ea typeface="Times New Roman" panose="02020603050405020304" pitchFamily="18" charset="0"/>
              </a:rPr>
              <a:t>ElevatePFS</a:t>
            </a:r>
            <a:r>
              <a:rPr lang="en-US" sz="2000" dirty="0">
                <a:effectLst/>
                <a:latin typeface="+mj-lt"/>
                <a:ea typeface="Times New Roman" panose="02020603050405020304" pitchFamily="18" charset="0"/>
              </a:rPr>
              <a:t> for further guidance</a:t>
            </a:r>
          </a:p>
          <a:p>
            <a:pPr marL="342900" marR="0" lvl="0" indent="-342900" fontAlgn="ctr">
              <a:lnSpc>
                <a:spcPct val="120000"/>
              </a:lnSpc>
              <a:spcBef>
                <a:spcPts val="0"/>
              </a:spcBef>
              <a:spcAft>
                <a:spcPts val="0"/>
              </a:spcAft>
              <a:buSzPct val="100000"/>
              <a:buBlip>
                <a:blip r:embed="rId2"/>
              </a:buBlip>
              <a:tabLst>
                <a:tab pos="457200" algn="l"/>
              </a:tabLst>
            </a:pPr>
            <a:r>
              <a:rPr lang="en-US" sz="2000" dirty="0">
                <a:effectLst/>
                <a:latin typeface="+mj-lt"/>
                <a:ea typeface="Times New Roman" panose="02020603050405020304" pitchFamily="18" charset="0"/>
              </a:rPr>
              <a:t>Complete Redetermination or Application for those over income as well…Denied over income will be routed to PENNIE during </a:t>
            </a:r>
            <a:r>
              <a:rPr lang="en-US" sz="2000">
                <a:effectLst/>
                <a:latin typeface="+mj-lt"/>
                <a:ea typeface="Times New Roman" panose="02020603050405020304" pitchFamily="18" charset="0"/>
              </a:rPr>
              <a:t>enrollment period. </a:t>
            </a:r>
            <a:endParaRPr lang="en-US" sz="2000" dirty="0">
              <a:effectLst/>
              <a:latin typeface="+mj-lt"/>
              <a:ea typeface="Times New Roman" panose="02020603050405020304" pitchFamily="18" charset="0"/>
            </a:endParaRPr>
          </a:p>
        </p:txBody>
      </p:sp>
      <p:sp>
        <p:nvSpPr>
          <p:cNvPr id="3" name="Slide Number Placeholder 2">
            <a:extLst>
              <a:ext uri="{FF2B5EF4-FFF2-40B4-BE49-F238E27FC236}">
                <a16:creationId xmlns:a16="http://schemas.microsoft.com/office/drawing/2014/main" id="{D9B9E003-C009-019E-BAFB-EB609FC58942}"/>
              </a:ext>
            </a:extLst>
          </p:cNvPr>
          <p:cNvSpPr>
            <a:spLocks noGrp="1"/>
          </p:cNvSpPr>
          <p:nvPr>
            <p:ph type="sldNum" sz="quarter" idx="12"/>
          </p:nvPr>
        </p:nvSpPr>
        <p:spPr/>
        <p:txBody>
          <a:bodyPr/>
          <a:lstStyle/>
          <a:p>
            <a:fld id="{E044FD47-6A1B-9645-A0A4-6D053976CD0C}" type="slidenum">
              <a:rPr lang="en-US" smtClean="0"/>
              <a:t>16</a:t>
            </a:fld>
            <a:endParaRPr lang="en-US" dirty="0"/>
          </a:p>
        </p:txBody>
      </p:sp>
      <p:sp>
        <p:nvSpPr>
          <p:cNvPr id="7" name="Text Placeholder 5">
            <a:extLst>
              <a:ext uri="{FF2B5EF4-FFF2-40B4-BE49-F238E27FC236}">
                <a16:creationId xmlns:a16="http://schemas.microsoft.com/office/drawing/2014/main" id="{1CC94EA7-553C-B952-F20C-70DDC1950ABC}"/>
              </a:ext>
            </a:extLst>
          </p:cNvPr>
          <p:cNvSpPr>
            <a:spLocks noGrp="1"/>
          </p:cNvSpPr>
          <p:nvPr>
            <p:ph type="body" sz="quarter" idx="10"/>
          </p:nvPr>
        </p:nvSpPr>
        <p:spPr>
          <a:xfrm>
            <a:off x="471285" y="242751"/>
            <a:ext cx="5136016" cy="313932"/>
          </a:xfrm>
        </p:spPr>
        <p:txBody>
          <a:bodyPr/>
          <a:lstStyle/>
          <a:p>
            <a:r>
              <a:rPr lang="en-US" dirty="0"/>
              <a:t>MEDICAID REDETERMINATION BEST PRACTICES</a:t>
            </a:r>
          </a:p>
        </p:txBody>
      </p:sp>
      <p:sp>
        <p:nvSpPr>
          <p:cNvPr id="2" name="TextBox 1">
            <a:extLst>
              <a:ext uri="{FF2B5EF4-FFF2-40B4-BE49-F238E27FC236}">
                <a16:creationId xmlns:a16="http://schemas.microsoft.com/office/drawing/2014/main" id="{272F6EC0-4E5A-72CA-9F24-B8357A75A491}"/>
              </a:ext>
            </a:extLst>
          </p:cNvPr>
          <p:cNvSpPr txBox="1"/>
          <p:nvPr/>
        </p:nvSpPr>
        <p:spPr>
          <a:xfrm>
            <a:off x="451828" y="1733709"/>
            <a:ext cx="11474281" cy="430887"/>
          </a:xfrm>
          <a:prstGeom prst="rect">
            <a:avLst/>
          </a:prstGeom>
          <a:noFill/>
        </p:spPr>
        <p:txBody>
          <a:bodyPr wrap="square" rtlCol="0">
            <a:spAutoFit/>
          </a:bodyPr>
          <a:lstStyle/>
          <a:p>
            <a:r>
              <a:rPr lang="en-US" sz="2200" b="1" dirty="0">
                <a:solidFill>
                  <a:srgbClr val="05A049"/>
                </a:solidFill>
                <a:effectLst/>
                <a:ea typeface="Times New Roman" panose="02020603050405020304" pitchFamily="18" charset="0"/>
              </a:rPr>
              <a:t>During the ElevatePFS screening/application process, the following is reviewed with all patients:</a:t>
            </a:r>
            <a:endParaRPr lang="en-US" sz="2200" b="1" dirty="0"/>
          </a:p>
        </p:txBody>
      </p:sp>
    </p:spTree>
    <p:extLst>
      <p:ext uri="{BB962C8B-B14F-4D97-AF65-F5344CB8AC3E}">
        <p14:creationId xmlns:p14="http://schemas.microsoft.com/office/powerpoint/2010/main" val="214112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849F8B-011A-9F85-0F92-61457C8BFB1C}"/>
              </a:ext>
            </a:extLst>
          </p:cNvPr>
          <p:cNvSpPr>
            <a:spLocks noGrp="1"/>
          </p:cNvSpPr>
          <p:nvPr>
            <p:ph type="title"/>
          </p:nvPr>
        </p:nvSpPr>
        <p:spPr/>
        <p:txBody>
          <a:bodyPr/>
          <a:lstStyle/>
          <a:p>
            <a:r>
              <a:rPr lang="en-US" dirty="0"/>
              <a:t>Proactive Strategies for Continuous Coverage</a:t>
            </a:r>
          </a:p>
        </p:txBody>
      </p:sp>
      <p:sp>
        <p:nvSpPr>
          <p:cNvPr id="5" name="Content Placeholder 4">
            <a:extLst>
              <a:ext uri="{FF2B5EF4-FFF2-40B4-BE49-F238E27FC236}">
                <a16:creationId xmlns:a16="http://schemas.microsoft.com/office/drawing/2014/main" id="{16366BC0-DF4A-2017-94FB-5ADF28E4C9ED}"/>
              </a:ext>
            </a:extLst>
          </p:cNvPr>
          <p:cNvSpPr>
            <a:spLocks noGrp="1"/>
          </p:cNvSpPr>
          <p:nvPr>
            <p:ph idx="1"/>
          </p:nvPr>
        </p:nvSpPr>
        <p:spPr>
          <a:xfrm>
            <a:off x="563880" y="1728108"/>
            <a:ext cx="10873492" cy="4369934"/>
          </a:xfrm>
        </p:spPr>
        <p:txBody>
          <a:bodyPr>
            <a:noAutofit/>
          </a:bodyPr>
          <a:lstStyle/>
          <a:p>
            <a:pPr marL="290513" indent="-290513">
              <a:lnSpc>
                <a:spcPct val="120000"/>
              </a:lnSpc>
              <a:spcBef>
                <a:spcPts val="0"/>
              </a:spcBef>
              <a:spcAft>
                <a:spcPts val="0"/>
              </a:spcAft>
              <a:buBlip>
                <a:blip r:embed="rId2"/>
              </a:buBlip>
            </a:pPr>
            <a:r>
              <a:rPr lang="en-US" sz="2000" dirty="0">
                <a:solidFill>
                  <a:schemeClr val="tx1"/>
                </a:solidFill>
                <a:latin typeface="+mj-lt"/>
              </a:rPr>
              <a:t>Registration and Financial Counseling teams gathering and updating all contact information for patients. This ensures that any ongoing communications are sent to the correct contacts. </a:t>
            </a:r>
          </a:p>
          <a:p>
            <a:pPr marL="290513" indent="-290513">
              <a:lnSpc>
                <a:spcPct val="120000"/>
              </a:lnSpc>
              <a:spcBef>
                <a:spcPts val="0"/>
              </a:spcBef>
              <a:spcAft>
                <a:spcPts val="0"/>
              </a:spcAft>
              <a:buBlip>
                <a:blip r:embed="rId2"/>
              </a:buBlip>
            </a:pPr>
            <a:r>
              <a:rPr lang="en-US" sz="2000" dirty="0">
                <a:solidFill>
                  <a:schemeClr val="tx1"/>
                </a:solidFill>
                <a:latin typeface="+mj-lt"/>
              </a:rPr>
              <a:t>Listing reminders on Health System website that redeterminations are coming up for Medicaid recipients </a:t>
            </a:r>
          </a:p>
          <a:p>
            <a:pPr marL="290513" indent="-290513">
              <a:lnSpc>
                <a:spcPct val="120000"/>
              </a:lnSpc>
              <a:spcBef>
                <a:spcPts val="0"/>
              </a:spcBef>
              <a:spcAft>
                <a:spcPts val="0"/>
              </a:spcAft>
              <a:buBlip>
                <a:blip r:embed="rId2"/>
              </a:buBlip>
            </a:pPr>
            <a:r>
              <a:rPr lang="en-US" sz="2000" dirty="0">
                <a:solidFill>
                  <a:schemeClr val="tx1"/>
                </a:solidFill>
                <a:latin typeface="+mj-lt"/>
              </a:rPr>
              <a:t>Letter/MyChart/Email/Text campaigns reminding Medicaid patients to update their contact information in state portal or with their county office</a:t>
            </a:r>
          </a:p>
          <a:p>
            <a:pPr marL="290513" indent="-290513">
              <a:lnSpc>
                <a:spcPct val="120000"/>
              </a:lnSpc>
              <a:spcBef>
                <a:spcPts val="0"/>
              </a:spcBef>
              <a:spcAft>
                <a:spcPts val="0"/>
              </a:spcAft>
              <a:buBlip>
                <a:blip r:embed="rId2"/>
              </a:buBlip>
            </a:pPr>
            <a:r>
              <a:rPr lang="en-US" sz="2000" dirty="0">
                <a:solidFill>
                  <a:schemeClr val="tx1"/>
                </a:solidFill>
                <a:latin typeface="+mj-lt"/>
              </a:rPr>
              <a:t>Marketplace enrollment partners – firming up referral process for commercial plan enrollment as many patients will truly no longer qualify for Medicaid due to increased income or change in household. Special enrollment period will permit them to purchase a health plan for future coverage if no longer Medicaid eligible. </a:t>
            </a:r>
          </a:p>
          <a:p>
            <a:pPr marL="290513" indent="-290513">
              <a:lnSpc>
                <a:spcPct val="120000"/>
              </a:lnSpc>
              <a:spcBef>
                <a:spcPts val="0"/>
              </a:spcBef>
              <a:spcAft>
                <a:spcPts val="0"/>
              </a:spcAft>
              <a:buBlip>
                <a:blip r:embed="rId2"/>
              </a:buBlip>
            </a:pPr>
            <a:r>
              <a:rPr lang="en-US" sz="2000" dirty="0">
                <a:solidFill>
                  <a:schemeClr val="tx1"/>
                </a:solidFill>
                <a:latin typeface="+mj-lt"/>
              </a:rPr>
              <a:t>Signage reminders posted at hospitals, clinics and affiliated care locations</a:t>
            </a:r>
          </a:p>
          <a:p>
            <a:pPr marL="290513" indent="-290513">
              <a:lnSpc>
                <a:spcPct val="120000"/>
              </a:lnSpc>
              <a:spcBef>
                <a:spcPts val="0"/>
              </a:spcBef>
              <a:spcAft>
                <a:spcPts val="0"/>
              </a:spcAft>
              <a:buBlip>
                <a:blip r:embed="rId2"/>
              </a:buBlip>
            </a:pPr>
            <a:r>
              <a:rPr lang="en-US" sz="2000" dirty="0">
                <a:solidFill>
                  <a:schemeClr val="tx1"/>
                </a:solidFill>
                <a:latin typeface="+mj-lt"/>
              </a:rPr>
              <a:t>Updating hold messages to include redetermination reminders</a:t>
            </a:r>
          </a:p>
        </p:txBody>
      </p:sp>
      <p:sp>
        <p:nvSpPr>
          <p:cNvPr id="3" name="Slide Number Placeholder 2">
            <a:extLst>
              <a:ext uri="{FF2B5EF4-FFF2-40B4-BE49-F238E27FC236}">
                <a16:creationId xmlns:a16="http://schemas.microsoft.com/office/drawing/2014/main" id="{D9B9E003-C009-019E-BAFB-EB609FC58942}"/>
              </a:ext>
            </a:extLst>
          </p:cNvPr>
          <p:cNvSpPr>
            <a:spLocks noGrp="1"/>
          </p:cNvSpPr>
          <p:nvPr>
            <p:ph type="sldNum" sz="quarter" idx="12"/>
          </p:nvPr>
        </p:nvSpPr>
        <p:spPr/>
        <p:txBody>
          <a:bodyPr/>
          <a:lstStyle/>
          <a:p>
            <a:fld id="{E044FD47-6A1B-9645-A0A4-6D053976CD0C}" type="slidenum">
              <a:rPr lang="en-US" smtClean="0"/>
              <a:t>17</a:t>
            </a:fld>
            <a:endParaRPr lang="en-US" dirty="0"/>
          </a:p>
        </p:txBody>
      </p:sp>
      <p:sp>
        <p:nvSpPr>
          <p:cNvPr id="7" name="Text Placeholder 5">
            <a:extLst>
              <a:ext uri="{FF2B5EF4-FFF2-40B4-BE49-F238E27FC236}">
                <a16:creationId xmlns:a16="http://schemas.microsoft.com/office/drawing/2014/main" id="{1CC94EA7-553C-B952-F20C-70DDC1950ABC}"/>
              </a:ext>
            </a:extLst>
          </p:cNvPr>
          <p:cNvSpPr>
            <a:spLocks noGrp="1"/>
          </p:cNvSpPr>
          <p:nvPr>
            <p:ph type="body" sz="quarter" idx="10"/>
          </p:nvPr>
        </p:nvSpPr>
        <p:spPr>
          <a:xfrm>
            <a:off x="481013" y="242751"/>
            <a:ext cx="5136016" cy="313932"/>
          </a:xfrm>
        </p:spPr>
        <p:txBody>
          <a:bodyPr/>
          <a:lstStyle/>
          <a:p>
            <a:r>
              <a:rPr lang="en-US" dirty="0"/>
              <a:t>MEDICAID REDETERMINATION BEST PRACTICES</a:t>
            </a:r>
          </a:p>
        </p:txBody>
      </p:sp>
    </p:spTree>
    <p:extLst>
      <p:ext uri="{BB962C8B-B14F-4D97-AF65-F5344CB8AC3E}">
        <p14:creationId xmlns:p14="http://schemas.microsoft.com/office/powerpoint/2010/main" val="406236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03FA-8E45-4449-9142-BB0B7D1C785B}"/>
              </a:ext>
            </a:extLst>
          </p:cNvPr>
          <p:cNvSpPr>
            <a:spLocks noGrp="1"/>
          </p:cNvSpPr>
          <p:nvPr>
            <p:ph type="title"/>
          </p:nvPr>
        </p:nvSpPr>
        <p:spPr/>
        <p:txBody>
          <a:bodyPr/>
          <a:lstStyle/>
          <a:p>
            <a:r>
              <a:rPr lang="en-US" dirty="0"/>
              <a:t>Higher Level Organization Strategies</a:t>
            </a:r>
          </a:p>
        </p:txBody>
      </p:sp>
      <p:sp>
        <p:nvSpPr>
          <p:cNvPr id="3" name="Content Placeholder 2">
            <a:extLst>
              <a:ext uri="{FF2B5EF4-FFF2-40B4-BE49-F238E27FC236}">
                <a16:creationId xmlns:a16="http://schemas.microsoft.com/office/drawing/2014/main" id="{0F7CFF31-AF9C-47BF-A0B6-3DCDD5233A06}"/>
              </a:ext>
            </a:extLst>
          </p:cNvPr>
          <p:cNvSpPr>
            <a:spLocks noGrp="1"/>
          </p:cNvSpPr>
          <p:nvPr>
            <p:ph idx="1"/>
          </p:nvPr>
        </p:nvSpPr>
        <p:spPr>
          <a:xfrm>
            <a:off x="740228" y="2017702"/>
            <a:ext cx="10613572" cy="3916170"/>
          </a:xfrm>
        </p:spPr>
        <p:txBody>
          <a:bodyPr>
            <a:normAutofit fontScale="92500"/>
          </a:bodyPr>
          <a:lstStyle/>
          <a:p>
            <a:pPr marL="342900" indent="-342900">
              <a:buBlip>
                <a:blip r:embed="rId2"/>
              </a:buBlip>
            </a:pPr>
            <a:r>
              <a:rPr lang="en-US" sz="2400" dirty="0">
                <a:solidFill>
                  <a:schemeClr val="tx1"/>
                </a:solidFill>
                <a:latin typeface="+mj-lt"/>
              </a:rPr>
              <a:t>Partner with state Medicaid office and or Medicaid MCOs to see if they would be willing to share the recipients up for renewal 45 days prior, to allow for outreach opportunity.  </a:t>
            </a:r>
          </a:p>
          <a:p>
            <a:pPr marL="800100" lvl="2" indent="-342900">
              <a:buClr>
                <a:srgbClr val="04A049"/>
              </a:buClr>
              <a:buFont typeface="Arial" panose="020B0604020202020204" pitchFamily="34" charset="0"/>
              <a:buChar char="•"/>
            </a:pPr>
            <a:r>
              <a:rPr lang="en-US" sz="2400" b="1" dirty="0">
                <a:solidFill>
                  <a:schemeClr val="tx1"/>
                </a:solidFill>
                <a:latin typeface="+mj-lt"/>
              </a:rPr>
              <a:t>Would require health system to provide DHS a list of Medicaid eligible patients </a:t>
            </a:r>
          </a:p>
          <a:p>
            <a:pPr marL="342900" indent="-342900">
              <a:buBlip>
                <a:blip r:embed="rId2"/>
              </a:buBlip>
            </a:pPr>
            <a:r>
              <a:rPr lang="en-US" sz="2400" dirty="0">
                <a:solidFill>
                  <a:schemeClr val="tx1"/>
                </a:solidFill>
                <a:latin typeface="+mj-lt"/>
              </a:rPr>
              <a:t>Identify high utilization Medicaid patients and do targeted education and intervention as necessary. </a:t>
            </a:r>
          </a:p>
          <a:p>
            <a:pPr marL="342900" indent="-342900">
              <a:buBlip>
                <a:blip r:embed="rId2"/>
              </a:buBlip>
            </a:pPr>
            <a:r>
              <a:rPr lang="en-US" sz="2400" dirty="0">
                <a:solidFill>
                  <a:schemeClr val="tx1"/>
                </a:solidFill>
                <a:latin typeface="+mj-lt"/>
              </a:rPr>
              <a:t>Partner with State Hospital Association to see if providers together can leverage opportunities with the state.</a:t>
            </a:r>
          </a:p>
          <a:p>
            <a:pPr marL="342900" indent="-342900">
              <a:buBlip>
                <a:blip r:embed="rId2"/>
              </a:buBlip>
            </a:pPr>
            <a:r>
              <a:rPr lang="en-US" sz="2400" dirty="0">
                <a:solidFill>
                  <a:schemeClr val="tx1"/>
                </a:solidFill>
                <a:latin typeface="+mj-lt"/>
              </a:rPr>
              <a:t>Partner with your Medical Assistance and community advocacy agencies to conduct outreach</a:t>
            </a:r>
          </a:p>
        </p:txBody>
      </p:sp>
      <p:sp>
        <p:nvSpPr>
          <p:cNvPr id="5" name="Slide Number Placeholder 4">
            <a:extLst>
              <a:ext uri="{FF2B5EF4-FFF2-40B4-BE49-F238E27FC236}">
                <a16:creationId xmlns:a16="http://schemas.microsoft.com/office/drawing/2014/main" id="{6011CEFE-BB3C-4146-B5FF-ECE29E891D38}"/>
              </a:ext>
            </a:extLst>
          </p:cNvPr>
          <p:cNvSpPr>
            <a:spLocks noGrp="1"/>
          </p:cNvSpPr>
          <p:nvPr>
            <p:ph type="sldNum" sz="quarter" idx="12"/>
          </p:nvPr>
        </p:nvSpPr>
        <p:spPr/>
        <p:txBody>
          <a:bodyPr/>
          <a:lstStyle/>
          <a:p>
            <a:fld id="{E044FD47-6A1B-9645-A0A4-6D053976CD0C}" type="slidenum">
              <a:rPr lang="en-US" smtClean="0"/>
              <a:t>18</a:t>
            </a:fld>
            <a:endParaRPr lang="en-US" dirty="0"/>
          </a:p>
        </p:txBody>
      </p:sp>
      <p:sp>
        <p:nvSpPr>
          <p:cNvPr id="6" name="Text Placeholder 5">
            <a:extLst>
              <a:ext uri="{FF2B5EF4-FFF2-40B4-BE49-F238E27FC236}">
                <a16:creationId xmlns:a16="http://schemas.microsoft.com/office/drawing/2014/main" id="{F1156820-AD8C-C0FE-983D-AFD632A8CE63}"/>
              </a:ext>
            </a:extLst>
          </p:cNvPr>
          <p:cNvSpPr>
            <a:spLocks noGrp="1"/>
          </p:cNvSpPr>
          <p:nvPr>
            <p:ph type="body" sz="quarter" idx="10"/>
          </p:nvPr>
        </p:nvSpPr>
        <p:spPr>
          <a:xfrm>
            <a:off x="481013" y="126274"/>
            <a:ext cx="5326399" cy="535531"/>
          </a:xfrm>
        </p:spPr>
        <p:txBody>
          <a:bodyPr/>
          <a:lstStyle/>
          <a:p>
            <a:r>
              <a:rPr lang="en-US" dirty="0"/>
              <a:t>MEDICAID REDETERMINATION BEST PRACTICES</a:t>
            </a:r>
          </a:p>
        </p:txBody>
      </p:sp>
    </p:spTree>
    <p:extLst>
      <p:ext uri="{BB962C8B-B14F-4D97-AF65-F5344CB8AC3E}">
        <p14:creationId xmlns:p14="http://schemas.microsoft.com/office/powerpoint/2010/main" val="40300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4C4C652B-BA3C-334C-B1CA-6F2740BEF224}"/>
              </a:ext>
            </a:extLst>
          </p:cNvPr>
          <p:cNvSpPr txBox="1"/>
          <p:nvPr/>
        </p:nvSpPr>
        <p:spPr>
          <a:xfrm>
            <a:off x="4114081" y="1282459"/>
            <a:ext cx="3987651" cy="784830"/>
          </a:xfrm>
          <a:prstGeom prst="rect">
            <a:avLst/>
          </a:prstGeom>
          <a:noFill/>
        </p:spPr>
        <p:txBody>
          <a:bodyPr wrap="square" lIns="45720" tIns="22860" rIns="45720" bIns="22860" rtlCol="0">
            <a:spAutoFit/>
          </a:bodyPr>
          <a:lstStyle/>
          <a:p>
            <a:pPr algn="ctr" defTabSz="1219140">
              <a:defRPr/>
            </a:pPr>
            <a:r>
              <a:rPr lang="en-US" sz="4800">
                <a:solidFill>
                  <a:schemeClr val="bg1"/>
                </a:solidFill>
                <a:latin typeface="Calibri" panose="020F0502020204030204" pitchFamily="34" charset="0"/>
                <a:ea typeface="Montserrat Light" charset="0"/>
                <a:cs typeface="Calibri" panose="020F0502020204030204" pitchFamily="34" charset="0"/>
              </a:rPr>
              <a:t>Thank You!</a:t>
            </a:r>
            <a:endParaRPr lang="en-US" sz="6000">
              <a:solidFill>
                <a:schemeClr val="bg1"/>
              </a:solidFill>
              <a:latin typeface="Calibri" panose="020F0502020204030204" pitchFamily="34" charset="0"/>
              <a:ea typeface="Montserrat Light" charset="0"/>
              <a:cs typeface="Calibri" panose="020F0502020204030204" pitchFamily="34" charset="0"/>
            </a:endParaRPr>
          </a:p>
        </p:txBody>
      </p:sp>
      <p:sp>
        <p:nvSpPr>
          <p:cNvPr id="33" name="TextBox 32">
            <a:extLst>
              <a:ext uri="{FF2B5EF4-FFF2-40B4-BE49-F238E27FC236}">
                <a16:creationId xmlns:a16="http://schemas.microsoft.com/office/drawing/2014/main" id="{36E81B87-E01A-C54F-80F6-5FD1901EE4E3}"/>
              </a:ext>
            </a:extLst>
          </p:cNvPr>
          <p:cNvSpPr txBox="1"/>
          <p:nvPr/>
        </p:nvSpPr>
        <p:spPr>
          <a:xfrm>
            <a:off x="3296959" y="2555344"/>
            <a:ext cx="5594123" cy="877163"/>
          </a:xfrm>
          <a:prstGeom prst="rect">
            <a:avLst/>
          </a:prstGeom>
          <a:noFill/>
        </p:spPr>
        <p:txBody>
          <a:bodyPr wrap="square" lIns="45720" tIns="22860" rIns="45720" bIns="22860" rtlCol="0">
            <a:spAutoFit/>
          </a:bodyPr>
          <a:lstStyle/>
          <a:p>
            <a:pPr algn="ctr" defTabSz="1219140">
              <a:defRPr/>
            </a:pPr>
            <a:r>
              <a:rPr lang="en-US" sz="5400" spc="400" dirty="0">
                <a:solidFill>
                  <a:schemeClr val="bg1">
                    <a:lumMod val="75000"/>
                  </a:schemeClr>
                </a:solidFill>
                <a:latin typeface="Calibri" panose="020F0502020204030204" pitchFamily="34" charset="0"/>
                <a:ea typeface="Montserrat Light" charset="0"/>
                <a:cs typeface="Calibri" panose="020F0502020204030204" pitchFamily="34" charset="0"/>
              </a:rPr>
              <a:t>QUESTIONS?</a:t>
            </a:r>
            <a:endParaRPr lang="en-US" sz="6000" spc="400" dirty="0">
              <a:solidFill>
                <a:schemeClr val="bg1">
                  <a:lumMod val="75000"/>
                </a:schemeClr>
              </a:solidFill>
              <a:latin typeface="Calibri" panose="020F0502020204030204" pitchFamily="34" charset="0"/>
              <a:ea typeface="Montserrat Light" charset="0"/>
              <a:cs typeface="Calibri" panose="020F0502020204030204" pitchFamily="34" charset="0"/>
            </a:endParaRPr>
          </a:p>
        </p:txBody>
      </p:sp>
    </p:spTree>
    <p:extLst>
      <p:ext uri="{BB962C8B-B14F-4D97-AF65-F5344CB8AC3E}">
        <p14:creationId xmlns:p14="http://schemas.microsoft.com/office/powerpoint/2010/main" val="387145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2B57F0-EB23-F74F-A457-64710EE2CA8E}"/>
              </a:ext>
            </a:extLst>
          </p:cNvPr>
          <p:cNvSpPr/>
          <p:nvPr/>
        </p:nvSpPr>
        <p:spPr>
          <a:xfrm>
            <a:off x="582221" y="1803400"/>
            <a:ext cx="9962562" cy="3108543"/>
          </a:xfrm>
          <a:prstGeom prst="rect">
            <a:avLst/>
          </a:prstGeom>
          <a:solidFill>
            <a:schemeClr val="bg1"/>
          </a:solidFill>
        </p:spPr>
        <p:txBody>
          <a:bodyPr wrap="square">
            <a:spAutoFit/>
          </a:bodyPr>
          <a:lstStyle/>
          <a:p>
            <a:pPr marL="380990" indent="-380990">
              <a:spcAft>
                <a:spcPts val="2400"/>
              </a:spcAft>
              <a:buClr>
                <a:srgbClr val="009F4A"/>
              </a:buClr>
              <a:buFont typeface="Arial" panose="020B0604020202020204" pitchFamily="34" charset="0"/>
              <a:buChar char="•"/>
            </a:pPr>
            <a:r>
              <a:rPr lang="en-US" sz="3400" dirty="0">
                <a:solidFill>
                  <a:schemeClr val="tx1">
                    <a:lumMod val="50000"/>
                  </a:schemeClr>
                </a:solidFill>
                <a:latin typeface="Calibri" panose="020F0502020204030204" pitchFamily="34" charset="0"/>
                <a:cs typeface="Calibri" panose="020F0502020204030204" pitchFamily="34" charset="0"/>
              </a:rPr>
              <a:t>Introduction</a:t>
            </a:r>
          </a:p>
          <a:p>
            <a:pPr marL="380990" indent="-380990">
              <a:spcAft>
                <a:spcPts val="2400"/>
              </a:spcAft>
              <a:buClr>
                <a:srgbClr val="009F4A"/>
              </a:buClr>
              <a:buFont typeface="Arial" panose="020B0604020202020204" pitchFamily="34" charset="0"/>
              <a:buChar char="•"/>
            </a:pPr>
            <a:r>
              <a:rPr lang="en-US" sz="3400" dirty="0">
                <a:solidFill>
                  <a:schemeClr val="tx1">
                    <a:lumMod val="50000"/>
                  </a:schemeClr>
                </a:solidFill>
                <a:latin typeface="Calibri" panose="020F0502020204030204" pitchFamily="34" charset="0"/>
                <a:cs typeface="Calibri" panose="020F0502020204030204" pitchFamily="34" charset="0"/>
              </a:rPr>
              <a:t>Pennsylvania Medicaid Unwinding Update</a:t>
            </a:r>
          </a:p>
          <a:p>
            <a:pPr marL="380990" indent="-380990">
              <a:spcAft>
                <a:spcPts val="2400"/>
              </a:spcAft>
              <a:buClr>
                <a:srgbClr val="009F4A"/>
              </a:buClr>
              <a:buFont typeface="Arial" panose="020B0604020202020204" pitchFamily="34" charset="0"/>
              <a:buChar char="•"/>
            </a:pPr>
            <a:r>
              <a:rPr lang="en-US" sz="3400" dirty="0">
                <a:solidFill>
                  <a:schemeClr val="tx1">
                    <a:lumMod val="50000"/>
                  </a:schemeClr>
                </a:solidFill>
                <a:latin typeface="Calibri" panose="020F0502020204030204" pitchFamily="34" charset="0"/>
                <a:cs typeface="Calibri" panose="020F0502020204030204" pitchFamily="34" charset="0"/>
              </a:rPr>
              <a:t>Proactive strategies for Medicaid Redeterminations</a:t>
            </a:r>
          </a:p>
          <a:p>
            <a:pPr marL="380990" indent="-380990">
              <a:spcAft>
                <a:spcPts val="2400"/>
              </a:spcAft>
              <a:buClr>
                <a:srgbClr val="009F4A"/>
              </a:buClr>
              <a:buFont typeface="Arial" panose="020B0604020202020204" pitchFamily="34" charset="0"/>
              <a:buChar char="•"/>
            </a:pPr>
            <a:r>
              <a:rPr lang="en-US" sz="3400" dirty="0">
                <a:solidFill>
                  <a:schemeClr val="tx1">
                    <a:lumMod val="50000"/>
                  </a:schemeClr>
                </a:solidFill>
                <a:latin typeface="Calibri" panose="020F0502020204030204" pitchFamily="34" charset="0"/>
                <a:cs typeface="Calibri" panose="020F0502020204030204" pitchFamily="34" charset="0"/>
              </a:rPr>
              <a:t>Q &amp; A</a:t>
            </a:r>
          </a:p>
        </p:txBody>
      </p:sp>
      <p:sp>
        <p:nvSpPr>
          <p:cNvPr id="26" name="TextBox 25">
            <a:extLst>
              <a:ext uri="{FF2B5EF4-FFF2-40B4-BE49-F238E27FC236}">
                <a16:creationId xmlns:a16="http://schemas.microsoft.com/office/drawing/2014/main" id="{6FF00847-F9B4-3648-9D42-6C4FD4E92BD6}"/>
              </a:ext>
            </a:extLst>
          </p:cNvPr>
          <p:cNvSpPr txBox="1"/>
          <p:nvPr/>
        </p:nvSpPr>
        <p:spPr>
          <a:xfrm>
            <a:off x="373250" y="679013"/>
            <a:ext cx="7967615" cy="646331"/>
          </a:xfrm>
          <a:prstGeom prst="rect">
            <a:avLst/>
          </a:prstGeom>
          <a:noFill/>
        </p:spPr>
        <p:txBody>
          <a:bodyPr wrap="square" rtlCol="0">
            <a:spAutoFit/>
          </a:bodyPr>
          <a:lstStyle/>
          <a:p>
            <a:pPr defTabSz="1219170">
              <a:defRPr/>
            </a:pPr>
            <a:r>
              <a:rPr lang="en-US" sz="3600" b="1" dirty="0">
                <a:solidFill>
                  <a:schemeClr val="bg1"/>
                </a:solidFill>
                <a:latin typeface="+mj-lt"/>
                <a:cs typeface="Calibri" panose="020F0502020204030204" pitchFamily="34" charset="0"/>
              </a:rPr>
              <a:t>Agenda</a:t>
            </a:r>
          </a:p>
        </p:txBody>
      </p:sp>
      <p:sp>
        <p:nvSpPr>
          <p:cNvPr id="7" name="TextBox 6">
            <a:extLst>
              <a:ext uri="{FF2B5EF4-FFF2-40B4-BE49-F238E27FC236}">
                <a16:creationId xmlns:a16="http://schemas.microsoft.com/office/drawing/2014/main" id="{D94502CF-A7C4-284E-ACFD-12376C9B1266}"/>
              </a:ext>
            </a:extLst>
          </p:cNvPr>
          <p:cNvSpPr txBox="1"/>
          <p:nvPr/>
        </p:nvSpPr>
        <p:spPr>
          <a:xfrm>
            <a:off x="373250" y="257359"/>
            <a:ext cx="2148886" cy="313932"/>
          </a:xfrm>
          <a:prstGeom prst="rect">
            <a:avLst/>
          </a:prstGeom>
          <a:noFill/>
        </p:spPr>
        <p:txBody>
          <a:bodyPr vert="horz" wrap="square" lIns="91440" tIns="45720" rIns="91440" bIns="45720" rtlCol="0" anchor="ctr">
            <a:spAutoFit/>
          </a:bodyPr>
          <a:lstStyle>
            <a:lvl1pPr indent="0">
              <a:lnSpc>
                <a:spcPct val="90000"/>
              </a:lnSpc>
              <a:spcBef>
                <a:spcPts val="1000"/>
              </a:spcBef>
              <a:buFont typeface="Arial" panose="020B0604020202020204" pitchFamily="34" charset="0"/>
              <a:buNone/>
              <a:defRPr lang="en-US" sz="1600" b="1" spc="151">
                <a:solidFill>
                  <a:schemeClr val="accent6">
                    <a:lumMod val="20000"/>
                    <a:lumOff val="80000"/>
                  </a:schemeClr>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INTRODUCTION</a:t>
            </a:r>
          </a:p>
        </p:txBody>
      </p:sp>
      <p:sp>
        <p:nvSpPr>
          <p:cNvPr id="2" name="Slide Number Placeholder 2">
            <a:extLst>
              <a:ext uri="{FF2B5EF4-FFF2-40B4-BE49-F238E27FC236}">
                <a16:creationId xmlns:a16="http://schemas.microsoft.com/office/drawing/2014/main" id="{5ADB014F-FB3A-9196-5774-06CE101D834F}"/>
              </a:ext>
            </a:extLst>
          </p:cNvPr>
          <p:cNvSpPr>
            <a:spLocks noGrp="1"/>
          </p:cNvSpPr>
          <p:nvPr>
            <p:ph type="sldNum" sz="quarter" idx="12"/>
          </p:nvPr>
        </p:nvSpPr>
        <p:spPr>
          <a:xfrm>
            <a:off x="8610600" y="6356350"/>
            <a:ext cx="2743200" cy="365125"/>
          </a:xfrm>
        </p:spPr>
        <p:txBody>
          <a:bodyPr/>
          <a:lstStyle/>
          <a:p>
            <a:fld id="{E044FD47-6A1B-9645-A0A4-6D053976CD0C}" type="slidenum">
              <a:rPr lang="en-US" smtClean="0"/>
              <a:t>2</a:t>
            </a:fld>
            <a:endParaRPr lang="en-US"/>
          </a:p>
        </p:txBody>
      </p:sp>
    </p:spTree>
    <p:extLst>
      <p:ext uri="{BB962C8B-B14F-4D97-AF65-F5344CB8AC3E}">
        <p14:creationId xmlns:p14="http://schemas.microsoft.com/office/powerpoint/2010/main" val="305359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Box 120">
            <a:extLst>
              <a:ext uri="{FF2B5EF4-FFF2-40B4-BE49-F238E27FC236}">
                <a16:creationId xmlns:a16="http://schemas.microsoft.com/office/drawing/2014/main" id="{13AFADE9-3355-9E49-B20D-90836BBD6D41}"/>
              </a:ext>
            </a:extLst>
          </p:cNvPr>
          <p:cNvSpPr txBox="1"/>
          <p:nvPr/>
        </p:nvSpPr>
        <p:spPr>
          <a:xfrm>
            <a:off x="448163" y="2112126"/>
            <a:ext cx="4243879" cy="1200329"/>
          </a:xfrm>
          <a:prstGeom prst="rect">
            <a:avLst/>
          </a:prstGeom>
          <a:noFill/>
        </p:spPr>
        <p:txBody>
          <a:bodyPr wrap="square" rtlCol="0">
            <a:spAutoFit/>
          </a:bodyPr>
          <a:lstStyle/>
          <a:p>
            <a:pPr algn="ctr">
              <a:spcAft>
                <a:spcPts val="1600"/>
              </a:spcAft>
            </a:pPr>
            <a:r>
              <a:rPr lang="en-US" sz="2400" b="1">
                <a:cs typeface="Calibri" panose="020F0502020204030204" pitchFamily="34" charset="0"/>
              </a:rPr>
              <a:t>For over 40 years we’ve </a:t>
            </a:r>
            <a:r>
              <a:rPr lang="en-US" sz="2400" b="1">
                <a:latin typeface="Calibri" panose="020F0502020204030204" pitchFamily="34" charset="0"/>
                <a:cs typeface="Calibri" panose="020F0502020204030204" pitchFamily="34" charset="0"/>
              </a:rPr>
              <a:t>served hospitals and health systems across the nation</a:t>
            </a:r>
            <a:r>
              <a:rPr lang="en-US" sz="2400" b="1">
                <a:cs typeface="Calibri" panose="020F0502020204030204" pitchFamily="34" charset="0"/>
              </a:rPr>
              <a:t>.</a:t>
            </a:r>
          </a:p>
        </p:txBody>
      </p:sp>
      <p:cxnSp>
        <p:nvCxnSpPr>
          <p:cNvPr id="134" name="Straight Connector 133">
            <a:extLst>
              <a:ext uri="{FF2B5EF4-FFF2-40B4-BE49-F238E27FC236}">
                <a16:creationId xmlns:a16="http://schemas.microsoft.com/office/drawing/2014/main" id="{F0D3D1E4-33C8-F44B-B84B-93115C9E751A}"/>
              </a:ext>
            </a:extLst>
          </p:cNvPr>
          <p:cNvCxnSpPr>
            <a:cxnSpLocks/>
          </p:cNvCxnSpPr>
          <p:nvPr/>
        </p:nvCxnSpPr>
        <p:spPr>
          <a:xfrm>
            <a:off x="7190580" y="4196346"/>
            <a:ext cx="0" cy="1884604"/>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3C62D2AA-7BE6-2642-A3A9-F4175B521294}"/>
              </a:ext>
            </a:extLst>
          </p:cNvPr>
          <p:cNvSpPr txBox="1"/>
          <p:nvPr/>
        </p:nvSpPr>
        <p:spPr>
          <a:xfrm>
            <a:off x="986923" y="3473792"/>
            <a:ext cx="1188146" cy="523220"/>
          </a:xfrm>
          <a:prstGeom prst="rect">
            <a:avLst/>
          </a:prstGeom>
          <a:noFill/>
        </p:spPr>
        <p:txBody>
          <a:bodyPr wrap="none" rtlCol="0">
            <a:spAutoFit/>
          </a:bodyPr>
          <a:lstStyle/>
          <a:p>
            <a:pPr algn="ctr"/>
            <a:r>
              <a:rPr lang="en-US" sz="2800" b="1">
                <a:solidFill>
                  <a:srgbClr val="009F4A"/>
                </a:solidFill>
                <a:latin typeface="Calibri" panose="020F0502020204030204" pitchFamily="34" charset="0"/>
                <a:cs typeface="Calibri" panose="020F0502020204030204" pitchFamily="34" charset="0"/>
              </a:rPr>
              <a:t>1,700+</a:t>
            </a:r>
          </a:p>
        </p:txBody>
      </p:sp>
      <p:sp>
        <p:nvSpPr>
          <p:cNvPr id="126" name="TextBox 125">
            <a:extLst>
              <a:ext uri="{FF2B5EF4-FFF2-40B4-BE49-F238E27FC236}">
                <a16:creationId xmlns:a16="http://schemas.microsoft.com/office/drawing/2014/main" id="{81C13703-EE7F-8B41-8151-2D87E5400A74}"/>
              </a:ext>
            </a:extLst>
          </p:cNvPr>
          <p:cNvSpPr txBox="1"/>
          <p:nvPr/>
        </p:nvSpPr>
        <p:spPr>
          <a:xfrm>
            <a:off x="838866" y="3858650"/>
            <a:ext cx="1484256" cy="400110"/>
          </a:xfrm>
          <a:prstGeom prst="rect">
            <a:avLst/>
          </a:prstGeom>
          <a:noFill/>
        </p:spPr>
        <p:txBody>
          <a:bodyPr wrap="square" rtlCol="0">
            <a:spAutoFit/>
          </a:bodyPr>
          <a:lstStyle/>
          <a:p>
            <a:pPr algn="ctr" defTabSz="1219170">
              <a:spcAft>
                <a:spcPts val="400"/>
              </a:spcAft>
              <a:buClr>
                <a:srgbClr val="F47D20"/>
              </a:buClr>
              <a:defRPr/>
            </a:pPr>
            <a:r>
              <a:rPr lang="en-US" sz="2000">
                <a:cs typeface="Calibri" panose="020F0502020204030204" pitchFamily="34" charset="0"/>
              </a:rPr>
              <a:t>Client Sites</a:t>
            </a:r>
          </a:p>
        </p:txBody>
      </p:sp>
      <p:sp>
        <p:nvSpPr>
          <p:cNvPr id="124" name="TextBox 123">
            <a:extLst>
              <a:ext uri="{FF2B5EF4-FFF2-40B4-BE49-F238E27FC236}">
                <a16:creationId xmlns:a16="http://schemas.microsoft.com/office/drawing/2014/main" id="{DE68DECF-2811-CC4B-A248-0CD6CF32AD67}"/>
              </a:ext>
            </a:extLst>
          </p:cNvPr>
          <p:cNvSpPr txBox="1"/>
          <p:nvPr/>
        </p:nvSpPr>
        <p:spPr>
          <a:xfrm>
            <a:off x="2932691" y="3442533"/>
            <a:ext cx="1188147" cy="523220"/>
          </a:xfrm>
          <a:prstGeom prst="rect">
            <a:avLst/>
          </a:prstGeom>
          <a:noFill/>
        </p:spPr>
        <p:txBody>
          <a:bodyPr wrap="none" rtlCol="0">
            <a:spAutoFit/>
          </a:bodyPr>
          <a:lstStyle/>
          <a:p>
            <a:pPr algn="ctr"/>
            <a:r>
              <a:rPr lang="en-US" sz="2800" b="1">
                <a:solidFill>
                  <a:srgbClr val="009F4A"/>
                </a:solidFill>
                <a:latin typeface="Calibri" panose="020F0502020204030204" pitchFamily="34" charset="0"/>
                <a:cs typeface="Calibri" panose="020F0502020204030204" pitchFamily="34" charset="0"/>
              </a:rPr>
              <a:t>2,300+</a:t>
            </a:r>
          </a:p>
        </p:txBody>
      </p:sp>
      <p:sp>
        <p:nvSpPr>
          <p:cNvPr id="131" name="TextBox 130">
            <a:extLst>
              <a:ext uri="{FF2B5EF4-FFF2-40B4-BE49-F238E27FC236}">
                <a16:creationId xmlns:a16="http://schemas.microsoft.com/office/drawing/2014/main" id="{5003BAE9-25C4-2B45-B37A-7F0B941589AD}"/>
              </a:ext>
            </a:extLst>
          </p:cNvPr>
          <p:cNvSpPr txBox="1"/>
          <p:nvPr/>
        </p:nvSpPr>
        <p:spPr>
          <a:xfrm>
            <a:off x="2713688" y="3847533"/>
            <a:ext cx="1512408" cy="400110"/>
          </a:xfrm>
          <a:prstGeom prst="rect">
            <a:avLst/>
          </a:prstGeom>
          <a:noFill/>
        </p:spPr>
        <p:txBody>
          <a:bodyPr wrap="square" rtlCol="0">
            <a:spAutoFit/>
          </a:bodyPr>
          <a:lstStyle/>
          <a:p>
            <a:pPr algn="ctr" defTabSz="1219170">
              <a:spcAft>
                <a:spcPts val="400"/>
              </a:spcAft>
              <a:buClr>
                <a:srgbClr val="F47D20"/>
              </a:buClr>
              <a:defRPr/>
            </a:pPr>
            <a:r>
              <a:rPr lang="en-US" sz="2000">
                <a:cs typeface="Calibri" panose="020F0502020204030204" pitchFamily="34" charset="0"/>
              </a:rPr>
              <a:t>Employees</a:t>
            </a:r>
          </a:p>
        </p:txBody>
      </p:sp>
      <p:sp>
        <p:nvSpPr>
          <p:cNvPr id="135" name="TextBox 134">
            <a:extLst>
              <a:ext uri="{FF2B5EF4-FFF2-40B4-BE49-F238E27FC236}">
                <a16:creationId xmlns:a16="http://schemas.microsoft.com/office/drawing/2014/main" id="{C14BEE82-ACFA-D242-AA40-CA53959F5F2B}"/>
              </a:ext>
            </a:extLst>
          </p:cNvPr>
          <p:cNvSpPr txBox="1"/>
          <p:nvPr/>
        </p:nvSpPr>
        <p:spPr>
          <a:xfrm>
            <a:off x="2713600" y="4558633"/>
            <a:ext cx="1777025" cy="523220"/>
          </a:xfrm>
          <a:prstGeom prst="rect">
            <a:avLst/>
          </a:prstGeom>
          <a:noFill/>
        </p:spPr>
        <p:txBody>
          <a:bodyPr wrap="none" rtlCol="0">
            <a:spAutoFit/>
          </a:bodyPr>
          <a:lstStyle/>
          <a:p>
            <a:pPr algn="ctr"/>
            <a:r>
              <a:rPr lang="en-US" sz="2800" b="1">
                <a:solidFill>
                  <a:srgbClr val="009F4A"/>
                </a:solidFill>
                <a:latin typeface="Calibri" panose="020F0502020204030204" pitchFamily="34" charset="0"/>
                <a:cs typeface="Calibri" panose="020F0502020204030204" pitchFamily="34" charset="0"/>
              </a:rPr>
              <a:t>300+ Years</a:t>
            </a:r>
          </a:p>
        </p:txBody>
      </p:sp>
      <p:sp>
        <p:nvSpPr>
          <p:cNvPr id="136" name="TextBox 135">
            <a:extLst>
              <a:ext uri="{FF2B5EF4-FFF2-40B4-BE49-F238E27FC236}">
                <a16:creationId xmlns:a16="http://schemas.microsoft.com/office/drawing/2014/main" id="{1E79F1E8-13B3-1D4B-BCA7-F922BACB1FFD}"/>
              </a:ext>
            </a:extLst>
          </p:cNvPr>
          <p:cNvSpPr txBox="1"/>
          <p:nvPr/>
        </p:nvSpPr>
        <p:spPr>
          <a:xfrm>
            <a:off x="2303789" y="4966068"/>
            <a:ext cx="2511696" cy="400110"/>
          </a:xfrm>
          <a:prstGeom prst="rect">
            <a:avLst/>
          </a:prstGeom>
          <a:noFill/>
        </p:spPr>
        <p:txBody>
          <a:bodyPr wrap="square" rtlCol="0">
            <a:spAutoFit/>
          </a:bodyPr>
          <a:lstStyle/>
          <a:p>
            <a:pPr algn="ctr" defTabSz="1219170">
              <a:spcAft>
                <a:spcPts val="400"/>
              </a:spcAft>
              <a:buClr>
                <a:srgbClr val="F47D20"/>
              </a:buClr>
              <a:defRPr/>
            </a:pPr>
            <a:r>
              <a:rPr lang="en-US" sz="2000">
                <a:cs typeface="Calibri" panose="020F0502020204030204" pitchFamily="34" charset="0"/>
              </a:rPr>
              <a:t>Executive Leadership’s</a:t>
            </a:r>
          </a:p>
        </p:txBody>
      </p:sp>
      <p:grpSp>
        <p:nvGrpSpPr>
          <p:cNvPr id="16" name="Group 15">
            <a:extLst>
              <a:ext uri="{FF2B5EF4-FFF2-40B4-BE49-F238E27FC236}">
                <a16:creationId xmlns:a16="http://schemas.microsoft.com/office/drawing/2014/main" id="{60EB1787-030D-A7CE-60CA-33AEB5FB01B9}"/>
              </a:ext>
            </a:extLst>
          </p:cNvPr>
          <p:cNvGrpSpPr/>
          <p:nvPr/>
        </p:nvGrpSpPr>
        <p:grpSpPr>
          <a:xfrm>
            <a:off x="830576" y="4556170"/>
            <a:ext cx="1486164" cy="1054725"/>
            <a:chOff x="3273843" y="3086380"/>
            <a:chExt cx="1486164" cy="1054725"/>
          </a:xfrm>
        </p:grpSpPr>
        <p:sp>
          <p:nvSpPr>
            <p:cNvPr id="129" name="TextBox 128">
              <a:extLst>
                <a:ext uri="{FF2B5EF4-FFF2-40B4-BE49-F238E27FC236}">
                  <a16:creationId xmlns:a16="http://schemas.microsoft.com/office/drawing/2014/main" id="{61B525EA-CC79-CD47-B48E-089B59280A66}"/>
                </a:ext>
              </a:extLst>
            </p:cNvPr>
            <p:cNvSpPr txBox="1"/>
            <p:nvPr/>
          </p:nvSpPr>
          <p:spPr>
            <a:xfrm>
              <a:off x="3634385" y="3086380"/>
              <a:ext cx="811441" cy="523220"/>
            </a:xfrm>
            <a:prstGeom prst="rect">
              <a:avLst/>
            </a:prstGeom>
            <a:noFill/>
          </p:spPr>
          <p:txBody>
            <a:bodyPr wrap="none" rtlCol="0">
              <a:spAutoFit/>
            </a:bodyPr>
            <a:lstStyle/>
            <a:p>
              <a:pPr algn="ctr"/>
              <a:r>
                <a:rPr lang="en-US" sz="2800" b="1">
                  <a:solidFill>
                    <a:srgbClr val="009F4A"/>
                  </a:solidFill>
                  <a:latin typeface="Calibri" panose="020F0502020204030204" pitchFamily="34" charset="0"/>
                  <a:cs typeface="Calibri" panose="020F0502020204030204" pitchFamily="34" charset="0"/>
                </a:rPr>
                <a:t>98%</a:t>
              </a:r>
            </a:p>
          </p:txBody>
        </p:sp>
        <p:sp>
          <p:nvSpPr>
            <p:cNvPr id="130" name="TextBox 129">
              <a:extLst>
                <a:ext uri="{FF2B5EF4-FFF2-40B4-BE49-F238E27FC236}">
                  <a16:creationId xmlns:a16="http://schemas.microsoft.com/office/drawing/2014/main" id="{EEED0E42-9906-E445-984F-36FE1559407A}"/>
                </a:ext>
              </a:extLst>
            </p:cNvPr>
            <p:cNvSpPr txBox="1"/>
            <p:nvPr/>
          </p:nvSpPr>
          <p:spPr>
            <a:xfrm>
              <a:off x="3273843" y="3506101"/>
              <a:ext cx="1439799" cy="400110"/>
            </a:xfrm>
            <a:prstGeom prst="rect">
              <a:avLst/>
            </a:prstGeom>
            <a:noFill/>
          </p:spPr>
          <p:txBody>
            <a:bodyPr wrap="square" rtlCol="0">
              <a:spAutoFit/>
            </a:bodyPr>
            <a:lstStyle/>
            <a:p>
              <a:pPr algn="ctr" defTabSz="1219170">
                <a:spcAft>
                  <a:spcPts val="400"/>
                </a:spcAft>
                <a:buClr>
                  <a:srgbClr val="F47D20"/>
                </a:buClr>
                <a:defRPr/>
              </a:pPr>
              <a:r>
                <a:rPr lang="en-US" sz="2000">
                  <a:cs typeface="Calibri" panose="020F0502020204030204" pitchFamily="34" charset="0"/>
                </a:rPr>
                <a:t>Client</a:t>
              </a:r>
            </a:p>
          </p:txBody>
        </p:sp>
        <p:sp>
          <p:nvSpPr>
            <p:cNvPr id="146" name="TextBox 145">
              <a:extLst>
                <a:ext uri="{FF2B5EF4-FFF2-40B4-BE49-F238E27FC236}">
                  <a16:creationId xmlns:a16="http://schemas.microsoft.com/office/drawing/2014/main" id="{43E2A4A8-3243-9441-9E5C-4159E7D74F0A}"/>
                </a:ext>
              </a:extLst>
            </p:cNvPr>
            <p:cNvSpPr txBox="1"/>
            <p:nvPr/>
          </p:nvSpPr>
          <p:spPr>
            <a:xfrm>
              <a:off x="3320208" y="3740995"/>
              <a:ext cx="1439799" cy="400110"/>
            </a:xfrm>
            <a:prstGeom prst="rect">
              <a:avLst/>
            </a:prstGeom>
            <a:noFill/>
          </p:spPr>
          <p:txBody>
            <a:bodyPr wrap="square" rtlCol="0">
              <a:spAutoFit/>
            </a:bodyPr>
            <a:lstStyle/>
            <a:p>
              <a:pPr algn="ctr" defTabSz="1219170">
                <a:spcAft>
                  <a:spcPts val="400"/>
                </a:spcAft>
                <a:buClr>
                  <a:srgbClr val="F47D20"/>
                </a:buClr>
                <a:defRPr/>
              </a:pPr>
              <a:r>
                <a:rPr lang="en-US" sz="2000">
                  <a:cs typeface="Calibri" panose="020F0502020204030204" pitchFamily="34" charset="0"/>
                </a:rPr>
                <a:t>Retention</a:t>
              </a:r>
            </a:p>
          </p:txBody>
        </p:sp>
      </p:grpSp>
      <p:sp>
        <p:nvSpPr>
          <p:cNvPr id="147" name="TextBox 146">
            <a:extLst>
              <a:ext uri="{FF2B5EF4-FFF2-40B4-BE49-F238E27FC236}">
                <a16:creationId xmlns:a16="http://schemas.microsoft.com/office/drawing/2014/main" id="{4611C9BB-0B02-8F47-B1A1-5842295122A8}"/>
              </a:ext>
            </a:extLst>
          </p:cNvPr>
          <p:cNvSpPr txBox="1"/>
          <p:nvPr/>
        </p:nvSpPr>
        <p:spPr>
          <a:xfrm>
            <a:off x="2346262" y="5212119"/>
            <a:ext cx="2511696" cy="400110"/>
          </a:xfrm>
          <a:prstGeom prst="rect">
            <a:avLst/>
          </a:prstGeom>
          <a:noFill/>
        </p:spPr>
        <p:txBody>
          <a:bodyPr wrap="square" rtlCol="0">
            <a:spAutoFit/>
          </a:bodyPr>
          <a:lstStyle/>
          <a:p>
            <a:pPr algn="ctr" defTabSz="1219170">
              <a:spcAft>
                <a:spcPts val="400"/>
              </a:spcAft>
              <a:buClr>
                <a:srgbClr val="F47D20"/>
              </a:buClr>
              <a:defRPr/>
            </a:pPr>
            <a:r>
              <a:rPr lang="en-US" sz="2000">
                <a:cs typeface="Calibri" panose="020F0502020204030204" pitchFamily="34" charset="0"/>
              </a:rPr>
              <a:t>RCM experience</a:t>
            </a:r>
          </a:p>
        </p:txBody>
      </p:sp>
      <p:sp>
        <p:nvSpPr>
          <p:cNvPr id="4" name="Title 3">
            <a:extLst>
              <a:ext uri="{FF2B5EF4-FFF2-40B4-BE49-F238E27FC236}">
                <a16:creationId xmlns:a16="http://schemas.microsoft.com/office/drawing/2014/main" id="{AC6C41E4-94EB-4044-9C0C-76ED2E3CEFCD}"/>
              </a:ext>
            </a:extLst>
          </p:cNvPr>
          <p:cNvSpPr>
            <a:spLocks noGrp="1"/>
          </p:cNvSpPr>
          <p:nvPr>
            <p:ph type="title"/>
          </p:nvPr>
        </p:nvSpPr>
        <p:spPr/>
        <p:txBody>
          <a:bodyPr>
            <a:normAutofit fontScale="90000"/>
          </a:bodyPr>
          <a:lstStyle/>
          <a:p>
            <a:r>
              <a:rPr lang="en-US" sz="4000" b="1" dirty="0">
                <a:solidFill>
                  <a:schemeClr val="bg1"/>
                </a:solidFill>
                <a:latin typeface="+mj-lt"/>
                <a:cs typeface="Calibri" panose="020F0502020204030204" pitchFamily="34" charset="0"/>
              </a:rPr>
              <a:t>A Proven Revenue Cycle Management Partner</a:t>
            </a:r>
            <a:endParaRPr lang="en-US" b="0" dirty="0"/>
          </a:p>
        </p:txBody>
      </p:sp>
      <p:sp>
        <p:nvSpPr>
          <p:cNvPr id="2" name="Slide Number Placeholder 2">
            <a:extLst>
              <a:ext uri="{FF2B5EF4-FFF2-40B4-BE49-F238E27FC236}">
                <a16:creationId xmlns:a16="http://schemas.microsoft.com/office/drawing/2014/main" id="{8A91B17A-B470-B0A2-D241-9F373C30D6C7}"/>
              </a:ext>
            </a:extLst>
          </p:cNvPr>
          <p:cNvSpPr>
            <a:spLocks noGrp="1"/>
          </p:cNvSpPr>
          <p:nvPr>
            <p:ph type="sldNum" sz="quarter" idx="12"/>
          </p:nvPr>
        </p:nvSpPr>
        <p:spPr>
          <a:xfrm>
            <a:off x="9109582" y="6310312"/>
            <a:ext cx="2743200" cy="365125"/>
          </a:xfrm>
        </p:spPr>
        <p:txBody>
          <a:bodyPr/>
          <a:lstStyle/>
          <a:p>
            <a:fld id="{E044FD47-6A1B-9645-A0A4-6D053976CD0C}" type="slidenum">
              <a:rPr lang="en-US" smtClean="0"/>
              <a:t>3</a:t>
            </a:fld>
            <a:endParaRPr lang="en-US"/>
          </a:p>
        </p:txBody>
      </p:sp>
      <p:sp>
        <p:nvSpPr>
          <p:cNvPr id="33" name="TextBox 32">
            <a:extLst>
              <a:ext uri="{FF2B5EF4-FFF2-40B4-BE49-F238E27FC236}">
                <a16:creationId xmlns:a16="http://schemas.microsoft.com/office/drawing/2014/main" id="{FF57C1E2-C500-3C4C-9690-906B8482422B}"/>
              </a:ext>
            </a:extLst>
          </p:cNvPr>
          <p:cNvSpPr txBox="1"/>
          <p:nvPr/>
        </p:nvSpPr>
        <p:spPr>
          <a:xfrm>
            <a:off x="373250" y="245048"/>
            <a:ext cx="1764201" cy="338554"/>
          </a:xfrm>
          <a:prstGeom prst="rect">
            <a:avLst/>
          </a:prstGeom>
          <a:noFill/>
        </p:spPr>
        <p:txBody>
          <a:bodyPr wrap="none" rtlCol="0" anchor="ctr">
            <a:spAutoFit/>
          </a:bodyPr>
          <a:lstStyle/>
          <a:p>
            <a:pPr defTabSz="1219140">
              <a:defRPr/>
            </a:pPr>
            <a:r>
              <a:rPr lang="en-US" sz="1600" b="1" spc="151">
                <a:solidFill>
                  <a:schemeClr val="accent6">
                    <a:lumMod val="20000"/>
                    <a:lumOff val="80000"/>
                  </a:schemeClr>
                </a:solidFill>
                <a:latin typeface="Calibri" panose="020F0502020204030204" pitchFamily="34" charset="0"/>
                <a:cs typeface="Calibri" panose="020F0502020204030204" pitchFamily="34" charset="0"/>
              </a:rPr>
              <a:t>INTRODUCTION</a:t>
            </a:r>
          </a:p>
        </p:txBody>
      </p:sp>
      <p:sp>
        <p:nvSpPr>
          <p:cNvPr id="8" name="TextBox 7">
            <a:extLst>
              <a:ext uri="{FF2B5EF4-FFF2-40B4-BE49-F238E27FC236}">
                <a16:creationId xmlns:a16="http://schemas.microsoft.com/office/drawing/2014/main" id="{E6C5FAA0-477D-8CB5-597A-3AEA36842068}"/>
              </a:ext>
            </a:extLst>
          </p:cNvPr>
          <p:cNvSpPr txBox="1"/>
          <p:nvPr/>
        </p:nvSpPr>
        <p:spPr>
          <a:xfrm>
            <a:off x="5288001" y="2835157"/>
            <a:ext cx="6242476" cy="830997"/>
          </a:xfrm>
          <a:prstGeom prst="rect">
            <a:avLst/>
          </a:prstGeom>
          <a:noFill/>
        </p:spPr>
        <p:txBody>
          <a:bodyPr wrap="square" rtlCol="0">
            <a:spAutoFit/>
          </a:bodyPr>
          <a:lstStyle/>
          <a:p>
            <a:pPr algn="ctr">
              <a:spcAft>
                <a:spcPts val="1600"/>
              </a:spcAft>
            </a:pPr>
            <a:r>
              <a:rPr lang="en-US" sz="2400" dirty="0">
                <a:cs typeface="Calibri" panose="020F0502020204030204" pitchFamily="34" charset="0"/>
              </a:rPr>
              <a:t>Identified as a </a:t>
            </a:r>
            <a:r>
              <a:rPr lang="en-US" sz="2400" b="1" dirty="0">
                <a:cs typeface="Calibri" panose="020F0502020204030204" pitchFamily="34" charset="0"/>
              </a:rPr>
              <a:t>top performer in KLAS</a:t>
            </a:r>
            <a:r>
              <a:rPr lang="en-US" sz="2400" dirty="0">
                <a:cs typeface="Calibri" panose="020F0502020204030204" pitchFamily="34" charset="0"/>
              </a:rPr>
              <a:t> Research’s 2023 Eligibility &amp; Enrollment Services Report</a:t>
            </a:r>
          </a:p>
        </p:txBody>
      </p:sp>
      <p:pic>
        <p:nvPicPr>
          <p:cNvPr id="9" name="Graphic 8">
            <a:extLst>
              <a:ext uri="{FF2B5EF4-FFF2-40B4-BE49-F238E27FC236}">
                <a16:creationId xmlns:a16="http://schemas.microsoft.com/office/drawing/2014/main" id="{ABB6A249-060D-0F0D-67AE-9F8261F069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9053" y="2044160"/>
            <a:ext cx="2120372" cy="671451"/>
          </a:xfrm>
          <a:prstGeom prst="rect">
            <a:avLst/>
          </a:prstGeom>
        </p:spPr>
      </p:pic>
      <p:sp>
        <p:nvSpPr>
          <p:cNvPr id="13" name="Rounded Rectangle 12">
            <a:extLst>
              <a:ext uri="{FF2B5EF4-FFF2-40B4-BE49-F238E27FC236}">
                <a16:creationId xmlns:a16="http://schemas.microsoft.com/office/drawing/2014/main" id="{08E6E0A4-55BC-4EF1-13E6-ADC85AD95D0C}"/>
              </a:ext>
            </a:extLst>
          </p:cNvPr>
          <p:cNvSpPr/>
          <p:nvPr/>
        </p:nvSpPr>
        <p:spPr>
          <a:xfrm>
            <a:off x="5340787" y="1841679"/>
            <a:ext cx="6146658" cy="1908397"/>
          </a:xfrm>
          <a:prstGeom prst="roundRect">
            <a:avLst/>
          </a:prstGeom>
          <a:noFill/>
          <a:ln>
            <a:solidFill>
              <a:srgbClr val="006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B1E583D-0774-AB07-572B-89EEA499DD4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01533" y="3956565"/>
            <a:ext cx="1998133" cy="1219200"/>
          </a:xfrm>
          <a:prstGeom prst="rect">
            <a:avLst/>
          </a:prstGeom>
        </p:spPr>
      </p:pic>
      <p:sp>
        <p:nvSpPr>
          <p:cNvPr id="10" name="TextBox 9">
            <a:extLst>
              <a:ext uri="{FF2B5EF4-FFF2-40B4-BE49-F238E27FC236}">
                <a16:creationId xmlns:a16="http://schemas.microsoft.com/office/drawing/2014/main" id="{3C02858C-0EF6-96B8-783E-259567DBBEEF}"/>
              </a:ext>
            </a:extLst>
          </p:cNvPr>
          <p:cNvSpPr txBox="1"/>
          <p:nvPr/>
        </p:nvSpPr>
        <p:spPr>
          <a:xfrm>
            <a:off x="8415286" y="5478649"/>
            <a:ext cx="2938514" cy="923330"/>
          </a:xfrm>
          <a:prstGeom prst="rect">
            <a:avLst/>
          </a:prstGeom>
          <a:noFill/>
        </p:spPr>
        <p:txBody>
          <a:bodyPr wrap="square">
            <a:spAutoFit/>
          </a:bodyPr>
          <a:lstStyle/>
          <a:p>
            <a:pPr algn="ctr"/>
            <a:r>
              <a:rPr lang="en-US" dirty="0"/>
              <a:t>B</a:t>
            </a:r>
            <a:r>
              <a:rPr lang="en-US" sz="1800" b="0" dirty="0">
                <a:solidFill>
                  <a:schemeClr val="tx1"/>
                </a:solidFill>
              </a:rPr>
              <a:t>ased entirely on what current employees say about working at ElevatePFS</a:t>
            </a:r>
            <a:endParaRPr lang="en-US" dirty="0"/>
          </a:p>
        </p:txBody>
      </p:sp>
      <p:sp>
        <p:nvSpPr>
          <p:cNvPr id="17" name="TextBox 16">
            <a:extLst>
              <a:ext uri="{FF2B5EF4-FFF2-40B4-BE49-F238E27FC236}">
                <a16:creationId xmlns:a16="http://schemas.microsoft.com/office/drawing/2014/main" id="{CABB753A-4200-6DF7-3F5C-79636FB62B24}"/>
              </a:ext>
            </a:extLst>
          </p:cNvPr>
          <p:cNvSpPr txBox="1"/>
          <p:nvPr/>
        </p:nvSpPr>
        <p:spPr>
          <a:xfrm>
            <a:off x="5564088" y="5280934"/>
            <a:ext cx="2415080" cy="923330"/>
          </a:xfrm>
          <a:prstGeom prst="rect">
            <a:avLst/>
          </a:prstGeom>
          <a:noFill/>
        </p:spPr>
        <p:txBody>
          <a:bodyPr wrap="square">
            <a:spAutoFit/>
          </a:bodyPr>
          <a:lstStyle/>
          <a:p>
            <a:pPr algn="ctr"/>
            <a:r>
              <a:rPr lang="en-US"/>
              <a:t>100% of clients surveyed agreed that we exceed expectations</a:t>
            </a:r>
          </a:p>
        </p:txBody>
      </p:sp>
      <p:sp>
        <p:nvSpPr>
          <p:cNvPr id="18" name="Rounded Rectangle 17">
            <a:extLst>
              <a:ext uri="{FF2B5EF4-FFF2-40B4-BE49-F238E27FC236}">
                <a16:creationId xmlns:a16="http://schemas.microsoft.com/office/drawing/2014/main" id="{9C87AD3A-E07E-9C36-761C-311A7DF90809}"/>
              </a:ext>
            </a:extLst>
          </p:cNvPr>
          <p:cNvSpPr/>
          <p:nvPr/>
        </p:nvSpPr>
        <p:spPr>
          <a:xfrm>
            <a:off x="5320571" y="3846001"/>
            <a:ext cx="2851199" cy="2646874"/>
          </a:xfrm>
          <a:prstGeom prst="roundRect">
            <a:avLst/>
          </a:prstGeom>
          <a:noFill/>
          <a:ln>
            <a:solidFill>
              <a:srgbClr val="006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B54188EF-9F0C-DCD3-2E4C-F3517C095745}"/>
              </a:ext>
            </a:extLst>
          </p:cNvPr>
          <p:cNvSpPr/>
          <p:nvPr/>
        </p:nvSpPr>
        <p:spPr>
          <a:xfrm>
            <a:off x="8280628" y="3856622"/>
            <a:ext cx="3206817" cy="2646874"/>
          </a:xfrm>
          <a:prstGeom prst="roundRect">
            <a:avLst/>
          </a:prstGeom>
          <a:noFill/>
          <a:ln>
            <a:solidFill>
              <a:srgbClr val="006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6E41EC-3390-9D92-7A07-32418B76B7C0}"/>
              </a:ext>
            </a:extLst>
          </p:cNvPr>
          <p:cNvPicPr>
            <a:picLocks noChangeAspect="1"/>
          </p:cNvPicPr>
          <p:nvPr/>
        </p:nvPicPr>
        <p:blipFill>
          <a:blip r:embed="rId6"/>
          <a:srcRect/>
          <a:stretch/>
        </p:blipFill>
        <p:spPr>
          <a:xfrm>
            <a:off x="9334556" y="3918703"/>
            <a:ext cx="1098960" cy="1553320"/>
          </a:xfrm>
          <a:prstGeom prst="rect">
            <a:avLst/>
          </a:prstGeom>
        </p:spPr>
      </p:pic>
    </p:spTree>
    <p:extLst>
      <p:ext uri="{BB962C8B-B14F-4D97-AF65-F5344CB8AC3E}">
        <p14:creationId xmlns:p14="http://schemas.microsoft.com/office/powerpoint/2010/main" val="177381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9D1B9C0A-2D70-2D49-936C-6D613F1E9C78}"/>
              </a:ext>
            </a:extLst>
          </p:cNvPr>
          <p:cNvSpPr/>
          <p:nvPr/>
        </p:nvSpPr>
        <p:spPr>
          <a:xfrm>
            <a:off x="348912" y="707923"/>
            <a:ext cx="5747087" cy="64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400"/>
              </a:spcAft>
            </a:pPr>
            <a:r>
              <a:rPr lang="en-US" sz="3600" b="1">
                <a:solidFill>
                  <a:schemeClr val="bg1"/>
                </a:solidFill>
                <a:latin typeface="+mj-lt"/>
                <a:cs typeface="Calibri" panose="020F0502020204030204" pitchFamily="34" charset="0"/>
              </a:rPr>
              <a:t>Our Services</a:t>
            </a:r>
          </a:p>
        </p:txBody>
      </p:sp>
      <p:grpSp>
        <p:nvGrpSpPr>
          <p:cNvPr id="101" name="Group 100">
            <a:extLst>
              <a:ext uri="{FF2B5EF4-FFF2-40B4-BE49-F238E27FC236}">
                <a16:creationId xmlns:a16="http://schemas.microsoft.com/office/drawing/2014/main" id="{52838D99-D94D-C74A-9CC2-97776752710F}"/>
              </a:ext>
            </a:extLst>
          </p:cNvPr>
          <p:cNvGrpSpPr/>
          <p:nvPr/>
        </p:nvGrpSpPr>
        <p:grpSpPr>
          <a:xfrm>
            <a:off x="3609339" y="3746994"/>
            <a:ext cx="4734135" cy="2404056"/>
            <a:chOff x="1502014" y="2734346"/>
            <a:chExt cx="2613632" cy="1669355"/>
          </a:xfrm>
        </p:grpSpPr>
        <p:cxnSp>
          <p:nvCxnSpPr>
            <p:cNvPr id="102" name="Straight Connector 101">
              <a:extLst>
                <a:ext uri="{FF2B5EF4-FFF2-40B4-BE49-F238E27FC236}">
                  <a16:creationId xmlns:a16="http://schemas.microsoft.com/office/drawing/2014/main" id="{4E3AA05D-BB4E-084F-8743-4CCEB7E9A5C5}"/>
                </a:ext>
              </a:extLst>
            </p:cNvPr>
            <p:cNvCxnSpPr>
              <a:cxnSpLocks/>
            </p:cNvCxnSpPr>
            <p:nvPr/>
          </p:nvCxnSpPr>
          <p:spPr>
            <a:xfrm flipV="1">
              <a:off x="2900300" y="2734346"/>
              <a:ext cx="0" cy="1651765"/>
            </a:xfrm>
            <a:prstGeom prst="line">
              <a:avLst/>
            </a:prstGeom>
            <a:ln w="3175">
              <a:solidFill>
                <a:schemeClr val="accent4">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E574271-0FDC-804D-BCED-94EAA71E1C73}"/>
                </a:ext>
              </a:extLst>
            </p:cNvPr>
            <p:cNvCxnSpPr>
              <a:cxnSpLocks/>
            </p:cNvCxnSpPr>
            <p:nvPr/>
          </p:nvCxnSpPr>
          <p:spPr>
            <a:xfrm flipV="1">
              <a:off x="4115646" y="2734346"/>
              <a:ext cx="0" cy="1651765"/>
            </a:xfrm>
            <a:prstGeom prst="line">
              <a:avLst/>
            </a:prstGeom>
            <a:ln w="3175">
              <a:solidFill>
                <a:schemeClr val="accent4">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3DE2AAE-D7DF-CD4F-9968-E6C36D65E961}"/>
                </a:ext>
              </a:extLst>
            </p:cNvPr>
            <p:cNvCxnSpPr>
              <a:cxnSpLocks/>
            </p:cNvCxnSpPr>
            <p:nvPr/>
          </p:nvCxnSpPr>
          <p:spPr>
            <a:xfrm flipV="1">
              <a:off x="1502014" y="2751936"/>
              <a:ext cx="0" cy="1651765"/>
            </a:xfrm>
            <a:prstGeom prst="line">
              <a:avLst/>
            </a:prstGeom>
            <a:ln w="3175">
              <a:solidFill>
                <a:schemeClr val="accent4">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0" name="Shape 2539">
            <a:extLst>
              <a:ext uri="{FF2B5EF4-FFF2-40B4-BE49-F238E27FC236}">
                <a16:creationId xmlns:a16="http://schemas.microsoft.com/office/drawing/2014/main" id="{FD479BAA-55A2-EC4E-AECC-7CDB4CBDCDDC}"/>
              </a:ext>
            </a:extLst>
          </p:cNvPr>
          <p:cNvSpPr/>
          <p:nvPr/>
        </p:nvSpPr>
        <p:spPr>
          <a:xfrm>
            <a:off x="8425213" y="2985295"/>
            <a:ext cx="128909" cy="8787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5875" cap="rnd">
            <a:solidFill>
              <a:schemeClr val="bg1"/>
            </a:solidFill>
            <a:round/>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chemeClr val="bg1"/>
              </a:solidFill>
              <a:effectLst>
                <a:outerShdw blurRad="38100" dist="12700" dir="5400000" rotWithShape="0">
                  <a:srgbClr val="000000">
                    <a:alpha val="50000"/>
                  </a:srgbClr>
                </a:outerShdw>
              </a:effectLst>
              <a:latin typeface="Gill Sans"/>
              <a:cs typeface="Gill Sans"/>
              <a:sym typeface="Gill Sans"/>
            </a:endParaRPr>
          </a:p>
        </p:txBody>
      </p:sp>
      <p:grpSp>
        <p:nvGrpSpPr>
          <p:cNvPr id="69" name="Group 68">
            <a:extLst>
              <a:ext uri="{FF2B5EF4-FFF2-40B4-BE49-F238E27FC236}">
                <a16:creationId xmlns:a16="http://schemas.microsoft.com/office/drawing/2014/main" id="{35B8F488-6567-2048-BB5F-CE554EF6824F}"/>
              </a:ext>
            </a:extLst>
          </p:cNvPr>
          <p:cNvGrpSpPr/>
          <p:nvPr/>
        </p:nvGrpSpPr>
        <p:grpSpPr>
          <a:xfrm>
            <a:off x="9585719" y="2754292"/>
            <a:ext cx="1282271" cy="1286217"/>
            <a:chOff x="7182539" y="4155863"/>
            <a:chExt cx="743282" cy="745569"/>
          </a:xfrm>
        </p:grpSpPr>
        <p:sp>
          <p:nvSpPr>
            <p:cNvPr id="70" name="Rounded Rectangle 69">
              <a:extLst>
                <a:ext uri="{FF2B5EF4-FFF2-40B4-BE49-F238E27FC236}">
                  <a16:creationId xmlns:a16="http://schemas.microsoft.com/office/drawing/2014/main" id="{BC0CBB81-DCBE-EF44-9EAD-EA93670A8F57}"/>
                </a:ext>
              </a:extLst>
            </p:cNvPr>
            <p:cNvSpPr/>
            <p:nvPr/>
          </p:nvSpPr>
          <p:spPr>
            <a:xfrm>
              <a:off x="7182539" y="4155863"/>
              <a:ext cx="743282" cy="745569"/>
            </a:xfrm>
            <a:prstGeom prst="roundRect">
              <a:avLst>
                <a:gd name="adj" fmla="val 50000"/>
              </a:avLst>
            </a:prstGeom>
            <a:solidFill>
              <a:srgbClr val="FFFFFF"/>
            </a:solidFill>
            <a:ln>
              <a:solidFill>
                <a:schemeClr val="bg1">
                  <a:lumMod val="85000"/>
                </a:schemeClr>
              </a:solidFill>
              <a:prstDash val="solid"/>
            </a:ln>
            <a:effectLst>
              <a:outerShdw blurRad="50800" dist="38100" dir="2700000" algn="tl" rotWithShape="0">
                <a:schemeClr val="accent4">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400">
                <a:solidFill>
                  <a:srgbClr val="FFFFFF"/>
                </a:solidFill>
                <a:latin typeface="Calibri" panose="020F0502020204030204" pitchFamily="34" charset="0"/>
              </a:endParaRPr>
            </a:p>
          </p:txBody>
        </p:sp>
        <p:sp>
          <p:nvSpPr>
            <p:cNvPr id="71" name="Shape 2826">
              <a:extLst>
                <a:ext uri="{FF2B5EF4-FFF2-40B4-BE49-F238E27FC236}">
                  <a16:creationId xmlns:a16="http://schemas.microsoft.com/office/drawing/2014/main" id="{F6D29ED4-86EE-9F40-AAA0-6421807BD028}"/>
                </a:ext>
              </a:extLst>
            </p:cNvPr>
            <p:cNvSpPr/>
            <p:nvPr/>
          </p:nvSpPr>
          <p:spPr>
            <a:xfrm>
              <a:off x="7385220" y="4349209"/>
              <a:ext cx="443104" cy="362894"/>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tx1"/>
            </a:solidFill>
            <a:ln w="12700">
              <a:miter lim="400000"/>
            </a:ln>
          </p:spPr>
          <p:txBody>
            <a:bodyPr lIns="50787" tIns="50787" rIns="50787" bIns="50787" anchor="ctr"/>
            <a:lstStyle/>
            <a:p>
              <a:pPr defTabSz="60940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kern="0">
                <a:solidFill>
                  <a:srgbClr val="FFFFFF"/>
                </a:solidFill>
                <a:effectLst>
                  <a:outerShdw blurRad="38100" dist="12700" dir="5400000" rotWithShape="0">
                    <a:srgbClr val="000000">
                      <a:alpha val="50000"/>
                    </a:srgbClr>
                  </a:outerShdw>
                </a:effectLst>
                <a:latin typeface="Calibri" panose="020F0502020204030204" pitchFamily="34" charset="0"/>
                <a:ea typeface="Gill Sans"/>
                <a:cs typeface="Calibri" panose="020F0502020204030204" pitchFamily="34" charset="0"/>
                <a:sym typeface="Gill Sans"/>
              </a:endParaRPr>
            </a:p>
          </p:txBody>
        </p:sp>
        <p:grpSp>
          <p:nvGrpSpPr>
            <p:cNvPr id="72" name="Group 71">
              <a:extLst>
                <a:ext uri="{FF2B5EF4-FFF2-40B4-BE49-F238E27FC236}">
                  <a16:creationId xmlns:a16="http://schemas.microsoft.com/office/drawing/2014/main" id="{2F5A1E2B-4627-1F45-AA6F-8455478412BF}"/>
                </a:ext>
              </a:extLst>
            </p:cNvPr>
            <p:cNvGrpSpPr/>
            <p:nvPr/>
          </p:nvGrpSpPr>
          <p:grpSpPr>
            <a:xfrm>
              <a:off x="7308265" y="4554311"/>
              <a:ext cx="205868" cy="205868"/>
              <a:chOff x="632527" y="4907813"/>
              <a:chExt cx="205868" cy="205868"/>
            </a:xfrm>
          </p:grpSpPr>
          <p:sp>
            <p:nvSpPr>
              <p:cNvPr id="73" name="Oval 72">
                <a:extLst>
                  <a:ext uri="{FF2B5EF4-FFF2-40B4-BE49-F238E27FC236}">
                    <a16:creationId xmlns:a16="http://schemas.microsoft.com/office/drawing/2014/main" id="{4FF21204-D54D-384C-BA72-0F81C8FB3614}"/>
                  </a:ext>
                </a:extLst>
              </p:cNvPr>
              <p:cNvSpPr/>
              <p:nvPr/>
            </p:nvSpPr>
            <p:spPr>
              <a:xfrm>
                <a:off x="632527" y="4907813"/>
                <a:ext cx="205868" cy="205868"/>
              </a:xfrm>
              <a:prstGeom prst="ellipse">
                <a:avLst/>
              </a:prstGeom>
              <a:solidFill>
                <a:schemeClr val="accent5"/>
              </a:solidFill>
              <a:ln w="25400" cap="flat" cmpd="sng" algn="ctr">
                <a:solidFill>
                  <a:srgbClr val="FFFFFF"/>
                </a:solidFill>
                <a:prstDash val="solid"/>
              </a:ln>
              <a:effectLst/>
            </p:spPr>
            <p:txBody>
              <a:bodyPr rtlCol="0" anchor="ctr"/>
              <a:lstStyle/>
              <a:p>
                <a:pPr algn="ctr" defTabSz="609585">
                  <a:defRPr/>
                </a:pPr>
                <a:endParaRPr lang="en-US" sz="2400" kern="0">
                  <a:solidFill>
                    <a:srgbClr val="FFFFFF"/>
                  </a:solidFill>
                  <a:latin typeface="Avenir Medium" panose="02000503020000020003" pitchFamily="2" charset="0"/>
                </a:endParaRPr>
              </a:p>
            </p:txBody>
          </p:sp>
          <p:sp>
            <p:nvSpPr>
              <p:cNvPr id="74" name="Shape 2539">
                <a:extLst>
                  <a:ext uri="{FF2B5EF4-FFF2-40B4-BE49-F238E27FC236}">
                    <a16:creationId xmlns:a16="http://schemas.microsoft.com/office/drawing/2014/main" id="{A61C0605-9CFF-3742-929F-25F1915637FB}"/>
                  </a:ext>
                </a:extLst>
              </p:cNvPr>
              <p:cNvSpPr/>
              <p:nvPr/>
            </p:nvSpPr>
            <p:spPr>
              <a:xfrm>
                <a:off x="687432" y="5005708"/>
                <a:ext cx="103795" cy="7075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w="15875" cap="rnd">
                <a:solidFill>
                  <a:srgbClr val="FFFFFF"/>
                </a:solidFill>
                <a:round/>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grpSp>
        <p:nvGrpSpPr>
          <p:cNvPr id="75" name="Group 74">
            <a:extLst>
              <a:ext uri="{FF2B5EF4-FFF2-40B4-BE49-F238E27FC236}">
                <a16:creationId xmlns:a16="http://schemas.microsoft.com/office/drawing/2014/main" id="{69DBD97A-63E0-F141-A31D-C914553E78F4}"/>
              </a:ext>
            </a:extLst>
          </p:cNvPr>
          <p:cNvGrpSpPr/>
          <p:nvPr/>
        </p:nvGrpSpPr>
        <p:grpSpPr>
          <a:xfrm>
            <a:off x="4111064" y="2751803"/>
            <a:ext cx="1282271" cy="1286217"/>
            <a:chOff x="1849992" y="4379823"/>
            <a:chExt cx="743282" cy="745569"/>
          </a:xfrm>
        </p:grpSpPr>
        <p:sp>
          <p:nvSpPr>
            <p:cNvPr id="76" name="Rounded Rectangle 75">
              <a:extLst>
                <a:ext uri="{FF2B5EF4-FFF2-40B4-BE49-F238E27FC236}">
                  <a16:creationId xmlns:a16="http://schemas.microsoft.com/office/drawing/2014/main" id="{91489C98-5BF2-D343-A5ED-EB40A3CB9348}"/>
                </a:ext>
              </a:extLst>
            </p:cNvPr>
            <p:cNvSpPr/>
            <p:nvPr/>
          </p:nvSpPr>
          <p:spPr>
            <a:xfrm>
              <a:off x="1849992" y="4379823"/>
              <a:ext cx="743282" cy="745569"/>
            </a:xfrm>
            <a:prstGeom prst="roundRect">
              <a:avLst>
                <a:gd name="adj" fmla="val 50000"/>
              </a:avLst>
            </a:prstGeom>
            <a:solidFill>
              <a:srgbClr val="FFFFFF"/>
            </a:solidFill>
            <a:ln>
              <a:solidFill>
                <a:schemeClr val="bg1">
                  <a:lumMod val="85000"/>
                </a:schemeClr>
              </a:solidFill>
              <a:prstDash val="solid"/>
            </a:ln>
            <a:effectLst>
              <a:outerShdw blurRad="50800" dist="38100" dir="2700000" algn="tl" rotWithShape="0">
                <a:schemeClr val="accent4">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400">
                <a:solidFill>
                  <a:srgbClr val="FFFFFF"/>
                </a:solidFill>
                <a:latin typeface="Calibri" panose="020F0502020204030204" pitchFamily="34" charset="0"/>
              </a:endParaRPr>
            </a:p>
          </p:txBody>
        </p:sp>
        <p:sp>
          <p:nvSpPr>
            <p:cNvPr id="77" name="Shape 2613">
              <a:extLst>
                <a:ext uri="{FF2B5EF4-FFF2-40B4-BE49-F238E27FC236}">
                  <a16:creationId xmlns:a16="http://schemas.microsoft.com/office/drawing/2014/main" id="{8031E99D-E626-7C47-84E7-268DFB0BD963}"/>
                </a:ext>
              </a:extLst>
            </p:cNvPr>
            <p:cNvSpPr/>
            <p:nvPr/>
          </p:nvSpPr>
          <p:spPr>
            <a:xfrm>
              <a:off x="2007367" y="4548068"/>
              <a:ext cx="424409" cy="424411"/>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tx1"/>
            </a:solidFill>
            <a:ln w="12700">
              <a:miter lim="400000"/>
            </a:ln>
          </p:spPr>
          <p:txBody>
            <a:bodyPr lIns="50787" tIns="50787" rIns="50787" bIns="50787" anchor="ctr"/>
            <a:lstStyle/>
            <a:p>
              <a:pPr defTabSz="60940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kern="0">
                <a:solidFill>
                  <a:srgbClr val="FFFFFF"/>
                </a:solidFill>
                <a:effectLst>
                  <a:outerShdw blurRad="38100" dist="12700" dir="5400000" rotWithShape="0">
                    <a:srgbClr val="000000">
                      <a:alpha val="50000"/>
                    </a:srgbClr>
                  </a:outerShdw>
                </a:effectLst>
                <a:latin typeface="Calibri" panose="020F0502020204030204" pitchFamily="34" charset="0"/>
                <a:ea typeface="Gill Sans"/>
                <a:cs typeface="Calibri" panose="020F0502020204030204" pitchFamily="34" charset="0"/>
                <a:sym typeface="Gill Sans"/>
              </a:endParaRPr>
            </a:p>
          </p:txBody>
        </p:sp>
        <p:grpSp>
          <p:nvGrpSpPr>
            <p:cNvPr id="78" name="Group 77">
              <a:extLst>
                <a:ext uri="{FF2B5EF4-FFF2-40B4-BE49-F238E27FC236}">
                  <a16:creationId xmlns:a16="http://schemas.microsoft.com/office/drawing/2014/main" id="{00CF51A4-6038-C544-B9B7-32A348E8AAC5}"/>
                </a:ext>
              </a:extLst>
            </p:cNvPr>
            <p:cNvGrpSpPr/>
            <p:nvPr/>
          </p:nvGrpSpPr>
          <p:grpSpPr>
            <a:xfrm>
              <a:off x="1978001" y="4808608"/>
              <a:ext cx="205868" cy="205868"/>
              <a:chOff x="634810" y="4938150"/>
              <a:chExt cx="205868" cy="205868"/>
            </a:xfrm>
          </p:grpSpPr>
          <p:sp>
            <p:nvSpPr>
              <p:cNvPr id="79" name="Oval 78">
                <a:extLst>
                  <a:ext uri="{FF2B5EF4-FFF2-40B4-BE49-F238E27FC236}">
                    <a16:creationId xmlns:a16="http://schemas.microsoft.com/office/drawing/2014/main" id="{90C7F62D-EFA5-6940-B659-1FDD2F5D7B8B}"/>
                  </a:ext>
                </a:extLst>
              </p:cNvPr>
              <p:cNvSpPr/>
              <p:nvPr/>
            </p:nvSpPr>
            <p:spPr>
              <a:xfrm>
                <a:off x="634810" y="4938150"/>
                <a:ext cx="205868" cy="205868"/>
              </a:xfrm>
              <a:prstGeom prst="ellipse">
                <a:avLst/>
              </a:prstGeom>
              <a:solidFill>
                <a:schemeClr val="accent5"/>
              </a:solidFill>
              <a:ln w="25400" cap="flat" cmpd="sng" algn="ctr">
                <a:solidFill>
                  <a:srgbClr val="FFFFFF"/>
                </a:solidFill>
                <a:prstDash val="solid"/>
              </a:ln>
              <a:effectLst/>
            </p:spPr>
            <p:txBody>
              <a:bodyPr rtlCol="0" anchor="ctr"/>
              <a:lstStyle/>
              <a:p>
                <a:pPr algn="ctr" defTabSz="609585">
                  <a:defRPr/>
                </a:pPr>
                <a:endParaRPr lang="en-US" sz="2400" kern="0">
                  <a:solidFill>
                    <a:srgbClr val="FFFFFF"/>
                  </a:solidFill>
                  <a:latin typeface="Avenir Medium" panose="02000503020000020003" pitchFamily="2" charset="0"/>
                </a:endParaRPr>
              </a:p>
            </p:txBody>
          </p:sp>
          <p:sp>
            <p:nvSpPr>
              <p:cNvPr id="80" name="Shape 2539">
                <a:extLst>
                  <a:ext uri="{FF2B5EF4-FFF2-40B4-BE49-F238E27FC236}">
                    <a16:creationId xmlns:a16="http://schemas.microsoft.com/office/drawing/2014/main" id="{1D8B456F-1470-414F-AA78-53AFB7208C53}"/>
                  </a:ext>
                </a:extLst>
              </p:cNvPr>
              <p:cNvSpPr/>
              <p:nvPr/>
            </p:nvSpPr>
            <p:spPr>
              <a:xfrm>
                <a:off x="687432" y="5005708"/>
                <a:ext cx="103795" cy="7075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w="15875" cap="rnd">
                <a:solidFill>
                  <a:srgbClr val="FFFFFF"/>
                </a:solidFill>
                <a:round/>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grpSp>
        <p:nvGrpSpPr>
          <p:cNvPr id="81" name="Group 80">
            <a:extLst>
              <a:ext uri="{FF2B5EF4-FFF2-40B4-BE49-F238E27FC236}">
                <a16:creationId xmlns:a16="http://schemas.microsoft.com/office/drawing/2014/main" id="{AB11E3AA-AE7E-9040-A003-C7881C9ED166}"/>
              </a:ext>
            </a:extLst>
          </p:cNvPr>
          <p:cNvGrpSpPr/>
          <p:nvPr/>
        </p:nvGrpSpPr>
        <p:grpSpPr>
          <a:xfrm>
            <a:off x="6812067" y="2751803"/>
            <a:ext cx="1282272" cy="1286217"/>
            <a:chOff x="5797543" y="4379823"/>
            <a:chExt cx="743282" cy="745569"/>
          </a:xfrm>
        </p:grpSpPr>
        <p:sp>
          <p:nvSpPr>
            <p:cNvPr id="82" name="Rounded Rectangle 81">
              <a:extLst>
                <a:ext uri="{FF2B5EF4-FFF2-40B4-BE49-F238E27FC236}">
                  <a16:creationId xmlns:a16="http://schemas.microsoft.com/office/drawing/2014/main" id="{DBB5F96E-33FF-D74F-91AF-A3A13741E45B}"/>
                </a:ext>
              </a:extLst>
            </p:cNvPr>
            <p:cNvSpPr/>
            <p:nvPr/>
          </p:nvSpPr>
          <p:spPr>
            <a:xfrm>
              <a:off x="5797543" y="4379823"/>
              <a:ext cx="743282" cy="745569"/>
            </a:xfrm>
            <a:prstGeom prst="roundRect">
              <a:avLst>
                <a:gd name="adj" fmla="val 50000"/>
              </a:avLst>
            </a:prstGeom>
            <a:solidFill>
              <a:srgbClr val="FFFFFF"/>
            </a:solidFill>
            <a:ln>
              <a:solidFill>
                <a:schemeClr val="bg1">
                  <a:lumMod val="85000"/>
                </a:schemeClr>
              </a:solidFill>
              <a:prstDash val="solid"/>
            </a:ln>
            <a:effectLst>
              <a:outerShdw blurRad="50800" dist="38100" dir="2700000" algn="tl" rotWithShape="0">
                <a:schemeClr val="accent4">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400">
                <a:solidFill>
                  <a:srgbClr val="FFFFFF"/>
                </a:solidFill>
                <a:latin typeface="Calibri" panose="020F0502020204030204" pitchFamily="34" charset="0"/>
              </a:endParaRPr>
            </a:p>
          </p:txBody>
        </p:sp>
        <p:grpSp>
          <p:nvGrpSpPr>
            <p:cNvPr id="83" name="Group 82">
              <a:extLst>
                <a:ext uri="{FF2B5EF4-FFF2-40B4-BE49-F238E27FC236}">
                  <a16:creationId xmlns:a16="http://schemas.microsoft.com/office/drawing/2014/main" id="{E5FDFF7C-2C37-B642-BF25-4DA215C3C74D}"/>
                </a:ext>
              </a:extLst>
            </p:cNvPr>
            <p:cNvGrpSpPr/>
            <p:nvPr/>
          </p:nvGrpSpPr>
          <p:grpSpPr>
            <a:xfrm>
              <a:off x="5942351" y="4515186"/>
              <a:ext cx="453665" cy="468641"/>
              <a:chOff x="5941942" y="4545835"/>
              <a:chExt cx="453665" cy="468641"/>
            </a:xfrm>
          </p:grpSpPr>
          <p:sp>
            <p:nvSpPr>
              <p:cNvPr id="84" name="Shape 2793">
                <a:extLst>
                  <a:ext uri="{FF2B5EF4-FFF2-40B4-BE49-F238E27FC236}">
                    <a16:creationId xmlns:a16="http://schemas.microsoft.com/office/drawing/2014/main" id="{7520415D-DDA3-724B-A7CD-197303C43E2C}"/>
                  </a:ext>
                </a:extLst>
              </p:cNvPr>
              <p:cNvSpPr/>
              <p:nvPr/>
            </p:nvSpPr>
            <p:spPr>
              <a:xfrm>
                <a:off x="5941942" y="4545835"/>
                <a:ext cx="428939" cy="428828"/>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53585F"/>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solidFill>
                    <a:srgbClr val="FFFFFF"/>
                  </a:solidFill>
                  <a:effectLst>
                    <a:outerShdw blurRad="38100" dist="12700" dir="5400000" rotWithShape="0">
                      <a:srgbClr val="000000">
                        <a:alpha val="50000"/>
                      </a:srgbClr>
                    </a:outerShdw>
                  </a:effectLst>
                  <a:latin typeface="Gill Sans"/>
                  <a:cs typeface="Gill Sans"/>
                  <a:sym typeface="Gill Sans"/>
                </a:endParaRPr>
              </a:p>
            </p:txBody>
          </p:sp>
          <p:grpSp>
            <p:nvGrpSpPr>
              <p:cNvPr id="85" name="Group 84">
                <a:extLst>
                  <a:ext uri="{FF2B5EF4-FFF2-40B4-BE49-F238E27FC236}">
                    <a16:creationId xmlns:a16="http://schemas.microsoft.com/office/drawing/2014/main" id="{37634EDF-C46B-0246-911D-D6AA6FAC8C5B}"/>
                  </a:ext>
                </a:extLst>
              </p:cNvPr>
              <p:cNvGrpSpPr/>
              <p:nvPr/>
            </p:nvGrpSpPr>
            <p:grpSpPr>
              <a:xfrm>
                <a:off x="6189739" y="4808608"/>
                <a:ext cx="205868" cy="205868"/>
                <a:chOff x="634810" y="4938150"/>
                <a:chExt cx="205868" cy="205868"/>
              </a:xfrm>
            </p:grpSpPr>
            <p:sp>
              <p:nvSpPr>
                <p:cNvPr id="86" name="Oval 85">
                  <a:extLst>
                    <a:ext uri="{FF2B5EF4-FFF2-40B4-BE49-F238E27FC236}">
                      <a16:creationId xmlns:a16="http://schemas.microsoft.com/office/drawing/2014/main" id="{577AE799-935F-E64C-B37E-48450310420E}"/>
                    </a:ext>
                  </a:extLst>
                </p:cNvPr>
                <p:cNvSpPr/>
                <p:nvPr/>
              </p:nvSpPr>
              <p:spPr>
                <a:xfrm>
                  <a:off x="634810" y="4938150"/>
                  <a:ext cx="205868" cy="205868"/>
                </a:xfrm>
                <a:prstGeom prst="ellipse">
                  <a:avLst/>
                </a:prstGeom>
                <a:solidFill>
                  <a:schemeClr val="accent5"/>
                </a:solidFill>
                <a:ln w="25400" cap="flat" cmpd="sng" algn="ctr">
                  <a:solidFill>
                    <a:srgbClr val="FFFFFF"/>
                  </a:solidFill>
                  <a:prstDash val="solid"/>
                </a:ln>
                <a:effectLst/>
              </p:spPr>
              <p:txBody>
                <a:bodyPr rtlCol="0" anchor="ctr"/>
                <a:lstStyle/>
                <a:p>
                  <a:pPr algn="ctr" defTabSz="609585">
                    <a:defRPr/>
                  </a:pPr>
                  <a:endParaRPr lang="en-US" sz="2400" kern="0">
                    <a:solidFill>
                      <a:srgbClr val="FFFFFF"/>
                    </a:solidFill>
                    <a:latin typeface="Avenir Medium" panose="02000503020000020003" pitchFamily="2" charset="0"/>
                  </a:endParaRPr>
                </a:p>
              </p:txBody>
            </p:sp>
            <p:sp>
              <p:nvSpPr>
                <p:cNvPr id="87" name="Shape 2539">
                  <a:extLst>
                    <a:ext uri="{FF2B5EF4-FFF2-40B4-BE49-F238E27FC236}">
                      <a16:creationId xmlns:a16="http://schemas.microsoft.com/office/drawing/2014/main" id="{AFA7BA5F-6C08-3F46-89BB-563A1BDDA89E}"/>
                    </a:ext>
                  </a:extLst>
                </p:cNvPr>
                <p:cNvSpPr/>
                <p:nvPr/>
              </p:nvSpPr>
              <p:spPr>
                <a:xfrm>
                  <a:off x="687432" y="5005708"/>
                  <a:ext cx="103795" cy="7075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w="15875" cap="rnd">
                  <a:solidFill>
                    <a:srgbClr val="FFFFFF"/>
                  </a:solidFill>
                  <a:round/>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grpSp>
      <p:grpSp>
        <p:nvGrpSpPr>
          <p:cNvPr id="88" name="Group 87">
            <a:extLst>
              <a:ext uri="{FF2B5EF4-FFF2-40B4-BE49-F238E27FC236}">
                <a16:creationId xmlns:a16="http://schemas.microsoft.com/office/drawing/2014/main" id="{A9E5E338-9D5B-2A41-9F78-40D693E3AB5B}"/>
              </a:ext>
            </a:extLst>
          </p:cNvPr>
          <p:cNvGrpSpPr/>
          <p:nvPr/>
        </p:nvGrpSpPr>
        <p:grpSpPr>
          <a:xfrm>
            <a:off x="1306197" y="2741221"/>
            <a:ext cx="1282271" cy="1286217"/>
            <a:chOff x="620098" y="1681206"/>
            <a:chExt cx="855450" cy="858082"/>
          </a:xfrm>
        </p:grpSpPr>
        <p:sp>
          <p:nvSpPr>
            <p:cNvPr id="89" name="Rounded Rectangle 88">
              <a:extLst>
                <a:ext uri="{FF2B5EF4-FFF2-40B4-BE49-F238E27FC236}">
                  <a16:creationId xmlns:a16="http://schemas.microsoft.com/office/drawing/2014/main" id="{E32196A0-BFD1-5A42-B87F-1D5816F51403}"/>
                </a:ext>
              </a:extLst>
            </p:cNvPr>
            <p:cNvSpPr/>
            <p:nvPr/>
          </p:nvSpPr>
          <p:spPr>
            <a:xfrm>
              <a:off x="620098" y="1681206"/>
              <a:ext cx="855450" cy="858082"/>
            </a:xfrm>
            <a:prstGeom prst="roundRect">
              <a:avLst>
                <a:gd name="adj" fmla="val 50000"/>
              </a:avLst>
            </a:prstGeom>
            <a:solidFill>
              <a:srgbClr val="FFFFFF"/>
            </a:solidFill>
            <a:ln>
              <a:solidFill>
                <a:schemeClr val="bg1">
                  <a:lumMod val="85000"/>
                </a:schemeClr>
              </a:solidFill>
              <a:prstDash val="solid"/>
            </a:ln>
            <a:effectLst>
              <a:outerShdw blurRad="50800" dist="38100" dir="2700000" algn="tl" rotWithShape="0">
                <a:schemeClr val="accent4">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400">
                <a:solidFill>
                  <a:srgbClr val="FFFFFF"/>
                </a:solidFill>
                <a:latin typeface="Calibri" panose="020F0502020204030204" pitchFamily="34" charset="0"/>
              </a:endParaRPr>
            </a:p>
          </p:txBody>
        </p:sp>
        <p:grpSp>
          <p:nvGrpSpPr>
            <p:cNvPr id="90" name="Group 89">
              <a:extLst>
                <a:ext uri="{FF2B5EF4-FFF2-40B4-BE49-F238E27FC236}">
                  <a16:creationId xmlns:a16="http://schemas.microsoft.com/office/drawing/2014/main" id="{985CB4F4-95F3-9745-9FC9-8C650E396726}"/>
                </a:ext>
              </a:extLst>
            </p:cNvPr>
            <p:cNvGrpSpPr/>
            <p:nvPr/>
          </p:nvGrpSpPr>
          <p:grpSpPr>
            <a:xfrm>
              <a:off x="806156" y="1803325"/>
              <a:ext cx="569602" cy="608307"/>
              <a:chOff x="1312568" y="1984530"/>
              <a:chExt cx="973721" cy="1039886"/>
            </a:xfrm>
          </p:grpSpPr>
          <p:sp>
            <p:nvSpPr>
              <p:cNvPr id="91" name="Shape 2644">
                <a:extLst>
                  <a:ext uri="{FF2B5EF4-FFF2-40B4-BE49-F238E27FC236}">
                    <a16:creationId xmlns:a16="http://schemas.microsoft.com/office/drawing/2014/main" id="{19CE20B7-158C-B44D-A035-FE64FAECF9D2}"/>
                  </a:ext>
                </a:extLst>
              </p:cNvPr>
              <p:cNvSpPr/>
              <p:nvPr/>
            </p:nvSpPr>
            <p:spPr>
              <a:xfrm>
                <a:off x="1312568" y="1984530"/>
                <a:ext cx="745349" cy="1024591"/>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1"/>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solidFill>
                    <a:srgbClr val="FFFFFF"/>
                  </a:solidFill>
                  <a:effectLst>
                    <a:outerShdw blurRad="38100" dist="12700" dir="5400000" rotWithShape="0">
                      <a:srgbClr val="000000">
                        <a:alpha val="50000"/>
                      </a:srgbClr>
                    </a:outerShdw>
                  </a:effectLst>
                  <a:latin typeface="Gill Sans"/>
                  <a:cs typeface="Gill Sans"/>
                  <a:sym typeface="Gill Sans"/>
                </a:endParaRPr>
              </a:p>
            </p:txBody>
          </p:sp>
          <p:grpSp>
            <p:nvGrpSpPr>
              <p:cNvPr id="92" name="Group 91">
                <a:extLst>
                  <a:ext uri="{FF2B5EF4-FFF2-40B4-BE49-F238E27FC236}">
                    <a16:creationId xmlns:a16="http://schemas.microsoft.com/office/drawing/2014/main" id="{51A57FC9-A501-7440-8EF6-9FB460221861}"/>
                  </a:ext>
                </a:extLst>
              </p:cNvPr>
              <p:cNvGrpSpPr/>
              <p:nvPr/>
            </p:nvGrpSpPr>
            <p:grpSpPr>
              <a:xfrm>
                <a:off x="1586101" y="2266950"/>
                <a:ext cx="198289" cy="193713"/>
                <a:chOff x="5547465" y="3166575"/>
                <a:chExt cx="198289" cy="193713"/>
              </a:xfrm>
            </p:grpSpPr>
            <p:sp>
              <p:nvSpPr>
                <p:cNvPr id="99" name="Freeform 192">
                  <a:extLst>
                    <a:ext uri="{FF2B5EF4-FFF2-40B4-BE49-F238E27FC236}">
                      <a16:creationId xmlns:a16="http://schemas.microsoft.com/office/drawing/2014/main" id="{8DEF185D-7337-9D4E-9231-9D7FB2016B22}"/>
                    </a:ext>
                  </a:extLst>
                </p:cNvPr>
                <p:cNvSpPr>
                  <a:spLocks/>
                </p:cNvSpPr>
                <p:nvPr/>
              </p:nvSpPr>
              <p:spPr bwMode="auto">
                <a:xfrm>
                  <a:off x="5593224" y="3166575"/>
                  <a:ext cx="108297" cy="126600"/>
                </a:xfrm>
                <a:custGeom>
                  <a:avLst/>
                  <a:gdLst>
                    <a:gd name="T0" fmla="*/ 104 w 211"/>
                    <a:gd name="T1" fmla="*/ 0 h 249"/>
                    <a:gd name="T2" fmla="*/ 132 w 211"/>
                    <a:gd name="T3" fmla="*/ 4 h 249"/>
                    <a:gd name="T4" fmla="*/ 158 w 211"/>
                    <a:gd name="T5" fmla="*/ 17 h 249"/>
                    <a:gd name="T6" fmla="*/ 179 w 211"/>
                    <a:gd name="T7" fmla="*/ 36 h 249"/>
                    <a:gd name="T8" fmla="*/ 196 w 211"/>
                    <a:gd name="T9" fmla="*/ 62 h 249"/>
                    <a:gd name="T10" fmla="*/ 206 w 211"/>
                    <a:gd name="T11" fmla="*/ 92 h 249"/>
                    <a:gd name="T12" fmla="*/ 211 w 211"/>
                    <a:gd name="T13" fmla="*/ 125 h 249"/>
                    <a:gd name="T14" fmla="*/ 206 w 211"/>
                    <a:gd name="T15" fmla="*/ 157 h 249"/>
                    <a:gd name="T16" fmla="*/ 196 w 211"/>
                    <a:gd name="T17" fmla="*/ 188 h 249"/>
                    <a:gd name="T18" fmla="*/ 179 w 211"/>
                    <a:gd name="T19" fmla="*/ 212 h 249"/>
                    <a:gd name="T20" fmla="*/ 158 w 211"/>
                    <a:gd name="T21" fmla="*/ 231 h 249"/>
                    <a:gd name="T22" fmla="*/ 132 w 211"/>
                    <a:gd name="T23" fmla="*/ 245 h 249"/>
                    <a:gd name="T24" fmla="*/ 104 w 211"/>
                    <a:gd name="T25" fmla="*/ 249 h 249"/>
                    <a:gd name="T26" fmla="*/ 77 w 211"/>
                    <a:gd name="T27" fmla="*/ 245 h 249"/>
                    <a:gd name="T28" fmla="*/ 52 w 211"/>
                    <a:gd name="T29" fmla="*/ 231 h 249"/>
                    <a:gd name="T30" fmla="*/ 30 w 211"/>
                    <a:gd name="T31" fmla="*/ 212 h 249"/>
                    <a:gd name="T32" fmla="*/ 14 w 211"/>
                    <a:gd name="T33" fmla="*/ 188 h 249"/>
                    <a:gd name="T34" fmla="*/ 2 w 211"/>
                    <a:gd name="T35" fmla="*/ 157 h 249"/>
                    <a:gd name="T36" fmla="*/ 0 w 211"/>
                    <a:gd name="T37" fmla="*/ 125 h 249"/>
                    <a:gd name="T38" fmla="*/ 2 w 211"/>
                    <a:gd name="T39" fmla="*/ 92 h 249"/>
                    <a:gd name="T40" fmla="*/ 14 w 211"/>
                    <a:gd name="T41" fmla="*/ 62 h 249"/>
                    <a:gd name="T42" fmla="*/ 30 w 211"/>
                    <a:gd name="T43" fmla="*/ 36 h 249"/>
                    <a:gd name="T44" fmla="*/ 52 w 211"/>
                    <a:gd name="T45" fmla="*/ 17 h 249"/>
                    <a:gd name="T46" fmla="*/ 77 w 211"/>
                    <a:gd name="T47" fmla="*/ 4 h 249"/>
                    <a:gd name="T48" fmla="*/ 104 w 211"/>
                    <a:gd name="T4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249">
                      <a:moveTo>
                        <a:pt x="104" y="0"/>
                      </a:moveTo>
                      <a:lnTo>
                        <a:pt x="132" y="4"/>
                      </a:lnTo>
                      <a:lnTo>
                        <a:pt x="158" y="17"/>
                      </a:lnTo>
                      <a:lnTo>
                        <a:pt x="179" y="36"/>
                      </a:lnTo>
                      <a:lnTo>
                        <a:pt x="196" y="62"/>
                      </a:lnTo>
                      <a:lnTo>
                        <a:pt x="206" y="92"/>
                      </a:lnTo>
                      <a:lnTo>
                        <a:pt x="211" y="125"/>
                      </a:lnTo>
                      <a:lnTo>
                        <a:pt x="206" y="157"/>
                      </a:lnTo>
                      <a:lnTo>
                        <a:pt x="196" y="188"/>
                      </a:lnTo>
                      <a:lnTo>
                        <a:pt x="179" y="212"/>
                      </a:lnTo>
                      <a:lnTo>
                        <a:pt x="158" y="231"/>
                      </a:lnTo>
                      <a:lnTo>
                        <a:pt x="132" y="245"/>
                      </a:lnTo>
                      <a:lnTo>
                        <a:pt x="104" y="249"/>
                      </a:lnTo>
                      <a:lnTo>
                        <a:pt x="77" y="245"/>
                      </a:lnTo>
                      <a:lnTo>
                        <a:pt x="52" y="231"/>
                      </a:lnTo>
                      <a:lnTo>
                        <a:pt x="30" y="212"/>
                      </a:lnTo>
                      <a:lnTo>
                        <a:pt x="14" y="188"/>
                      </a:lnTo>
                      <a:lnTo>
                        <a:pt x="2" y="157"/>
                      </a:lnTo>
                      <a:lnTo>
                        <a:pt x="0" y="125"/>
                      </a:lnTo>
                      <a:lnTo>
                        <a:pt x="2" y="92"/>
                      </a:lnTo>
                      <a:lnTo>
                        <a:pt x="14" y="62"/>
                      </a:lnTo>
                      <a:lnTo>
                        <a:pt x="30" y="36"/>
                      </a:lnTo>
                      <a:lnTo>
                        <a:pt x="52" y="17"/>
                      </a:lnTo>
                      <a:lnTo>
                        <a:pt x="77" y="4"/>
                      </a:lnTo>
                      <a:lnTo>
                        <a:pt x="104" y="0"/>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defRPr/>
                  </a:pPr>
                  <a:endParaRPr lang="en-US" sz="2133" kern="0">
                    <a:solidFill>
                      <a:srgbClr val="FFFFFF"/>
                    </a:solidFill>
                    <a:latin typeface="Calibri" panose="020F0502020204030204"/>
                  </a:endParaRPr>
                </a:p>
              </p:txBody>
            </p:sp>
            <p:sp>
              <p:nvSpPr>
                <p:cNvPr id="100" name="Freeform 193">
                  <a:extLst>
                    <a:ext uri="{FF2B5EF4-FFF2-40B4-BE49-F238E27FC236}">
                      <a16:creationId xmlns:a16="http://schemas.microsoft.com/office/drawing/2014/main" id="{9AC4BE4F-B2F4-7F41-A2A5-60DD73F5CF12}"/>
                    </a:ext>
                  </a:extLst>
                </p:cNvPr>
                <p:cNvSpPr>
                  <a:spLocks/>
                </p:cNvSpPr>
                <p:nvPr/>
              </p:nvSpPr>
              <p:spPr bwMode="auto">
                <a:xfrm>
                  <a:off x="5547465" y="3308428"/>
                  <a:ext cx="198289" cy="51860"/>
                </a:xfrm>
                <a:custGeom>
                  <a:avLst/>
                  <a:gdLst>
                    <a:gd name="T0" fmla="*/ 139 w 391"/>
                    <a:gd name="T1" fmla="*/ 0 h 102"/>
                    <a:gd name="T2" fmla="*/ 166 w 391"/>
                    <a:gd name="T3" fmla="*/ 9 h 102"/>
                    <a:gd name="T4" fmla="*/ 195 w 391"/>
                    <a:gd name="T5" fmla="*/ 13 h 102"/>
                    <a:gd name="T6" fmla="*/ 225 w 391"/>
                    <a:gd name="T7" fmla="*/ 9 h 102"/>
                    <a:gd name="T8" fmla="*/ 252 w 391"/>
                    <a:gd name="T9" fmla="*/ 0 h 102"/>
                    <a:gd name="T10" fmla="*/ 289 w 391"/>
                    <a:gd name="T11" fmla="*/ 9 h 102"/>
                    <a:gd name="T12" fmla="*/ 321 w 391"/>
                    <a:gd name="T13" fmla="*/ 22 h 102"/>
                    <a:gd name="T14" fmla="*/ 347 w 391"/>
                    <a:gd name="T15" fmla="*/ 38 h 102"/>
                    <a:gd name="T16" fmla="*/ 369 w 391"/>
                    <a:gd name="T17" fmla="*/ 57 h 102"/>
                    <a:gd name="T18" fmla="*/ 383 w 391"/>
                    <a:gd name="T19" fmla="*/ 79 h 102"/>
                    <a:gd name="T20" fmla="*/ 391 w 391"/>
                    <a:gd name="T21" fmla="*/ 102 h 102"/>
                    <a:gd name="T22" fmla="*/ 0 w 391"/>
                    <a:gd name="T23" fmla="*/ 102 h 102"/>
                    <a:gd name="T24" fmla="*/ 8 w 391"/>
                    <a:gd name="T25" fmla="*/ 79 h 102"/>
                    <a:gd name="T26" fmla="*/ 22 w 391"/>
                    <a:gd name="T27" fmla="*/ 57 h 102"/>
                    <a:gd name="T28" fmla="*/ 44 w 391"/>
                    <a:gd name="T29" fmla="*/ 38 h 102"/>
                    <a:gd name="T30" fmla="*/ 70 w 391"/>
                    <a:gd name="T31" fmla="*/ 22 h 102"/>
                    <a:gd name="T32" fmla="*/ 104 w 391"/>
                    <a:gd name="T33" fmla="*/ 9 h 102"/>
                    <a:gd name="T34" fmla="*/ 139 w 391"/>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1" h="102">
                      <a:moveTo>
                        <a:pt x="139" y="0"/>
                      </a:moveTo>
                      <a:lnTo>
                        <a:pt x="166" y="9"/>
                      </a:lnTo>
                      <a:lnTo>
                        <a:pt x="195" y="13"/>
                      </a:lnTo>
                      <a:lnTo>
                        <a:pt x="225" y="9"/>
                      </a:lnTo>
                      <a:lnTo>
                        <a:pt x="252" y="0"/>
                      </a:lnTo>
                      <a:lnTo>
                        <a:pt x="289" y="9"/>
                      </a:lnTo>
                      <a:lnTo>
                        <a:pt x="321" y="22"/>
                      </a:lnTo>
                      <a:lnTo>
                        <a:pt x="347" y="38"/>
                      </a:lnTo>
                      <a:lnTo>
                        <a:pt x="369" y="57"/>
                      </a:lnTo>
                      <a:lnTo>
                        <a:pt x="383" y="79"/>
                      </a:lnTo>
                      <a:lnTo>
                        <a:pt x="391" y="102"/>
                      </a:lnTo>
                      <a:lnTo>
                        <a:pt x="0" y="102"/>
                      </a:lnTo>
                      <a:lnTo>
                        <a:pt x="8" y="79"/>
                      </a:lnTo>
                      <a:lnTo>
                        <a:pt x="22" y="57"/>
                      </a:lnTo>
                      <a:lnTo>
                        <a:pt x="44" y="38"/>
                      </a:lnTo>
                      <a:lnTo>
                        <a:pt x="70" y="22"/>
                      </a:lnTo>
                      <a:lnTo>
                        <a:pt x="104" y="9"/>
                      </a:lnTo>
                      <a:lnTo>
                        <a:pt x="139" y="0"/>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defRPr/>
                  </a:pPr>
                  <a:endParaRPr lang="en-US" sz="2133" kern="0">
                    <a:solidFill>
                      <a:srgbClr val="FFFFFF"/>
                    </a:solidFill>
                    <a:latin typeface="Calibri" panose="020F0502020204030204"/>
                  </a:endParaRPr>
                </a:p>
              </p:txBody>
            </p:sp>
          </p:grpSp>
          <p:grpSp>
            <p:nvGrpSpPr>
              <p:cNvPr id="93" name="Group 92">
                <a:extLst>
                  <a:ext uri="{FF2B5EF4-FFF2-40B4-BE49-F238E27FC236}">
                    <a16:creationId xmlns:a16="http://schemas.microsoft.com/office/drawing/2014/main" id="{65C37F44-471F-824C-9243-1CB41C4D00D6}"/>
                  </a:ext>
                </a:extLst>
              </p:cNvPr>
              <p:cNvGrpSpPr/>
              <p:nvPr/>
            </p:nvGrpSpPr>
            <p:grpSpPr>
              <a:xfrm>
                <a:off x="1511534" y="2540635"/>
                <a:ext cx="347423" cy="151243"/>
                <a:chOff x="5140581" y="2340183"/>
                <a:chExt cx="517105" cy="225110"/>
              </a:xfrm>
              <a:solidFill>
                <a:schemeClr val="accent4">
                  <a:lumMod val="40000"/>
                  <a:lumOff val="60000"/>
                </a:schemeClr>
              </a:solidFill>
            </p:grpSpPr>
            <p:sp>
              <p:nvSpPr>
                <p:cNvPr id="96" name="Freeform 189">
                  <a:extLst>
                    <a:ext uri="{FF2B5EF4-FFF2-40B4-BE49-F238E27FC236}">
                      <a16:creationId xmlns:a16="http://schemas.microsoft.com/office/drawing/2014/main" id="{AF4C91AD-66C5-DC4A-8CFC-B603868D17A9}"/>
                    </a:ext>
                  </a:extLst>
                </p:cNvPr>
                <p:cNvSpPr>
                  <a:spLocks/>
                </p:cNvSpPr>
                <p:nvPr/>
              </p:nvSpPr>
              <p:spPr bwMode="auto">
                <a:xfrm>
                  <a:off x="5140581" y="2340183"/>
                  <a:ext cx="517105" cy="45719"/>
                </a:xfrm>
                <a:custGeom>
                  <a:avLst/>
                  <a:gdLst>
                    <a:gd name="T0" fmla="*/ 14 w 297"/>
                    <a:gd name="T1" fmla="*/ 0 h 32"/>
                    <a:gd name="T2" fmla="*/ 284 w 297"/>
                    <a:gd name="T3" fmla="*/ 0 h 32"/>
                    <a:gd name="T4" fmla="*/ 288 w 297"/>
                    <a:gd name="T5" fmla="*/ 0 h 32"/>
                    <a:gd name="T6" fmla="*/ 291 w 297"/>
                    <a:gd name="T7" fmla="*/ 1 h 32"/>
                    <a:gd name="T8" fmla="*/ 294 w 297"/>
                    <a:gd name="T9" fmla="*/ 4 h 32"/>
                    <a:gd name="T10" fmla="*/ 297 w 297"/>
                    <a:gd name="T11" fmla="*/ 9 h 32"/>
                    <a:gd name="T12" fmla="*/ 297 w 297"/>
                    <a:gd name="T13" fmla="*/ 13 h 32"/>
                    <a:gd name="T14" fmla="*/ 297 w 297"/>
                    <a:gd name="T15" fmla="*/ 19 h 32"/>
                    <a:gd name="T16" fmla="*/ 296 w 297"/>
                    <a:gd name="T17" fmla="*/ 25 h 32"/>
                    <a:gd name="T18" fmla="*/ 293 w 297"/>
                    <a:gd name="T19" fmla="*/ 29 h 32"/>
                    <a:gd name="T20" fmla="*/ 288 w 297"/>
                    <a:gd name="T21" fmla="*/ 32 h 32"/>
                    <a:gd name="T22" fmla="*/ 284 w 297"/>
                    <a:gd name="T23" fmla="*/ 32 h 32"/>
                    <a:gd name="T24" fmla="*/ 14 w 297"/>
                    <a:gd name="T25" fmla="*/ 32 h 32"/>
                    <a:gd name="T26" fmla="*/ 9 w 297"/>
                    <a:gd name="T27" fmla="*/ 32 h 32"/>
                    <a:gd name="T28" fmla="*/ 4 w 297"/>
                    <a:gd name="T29" fmla="*/ 29 h 32"/>
                    <a:gd name="T30" fmla="*/ 1 w 297"/>
                    <a:gd name="T31" fmla="*/ 25 h 32"/>
                    <a:gd name="T32" fmla="*/ 0 w 297"/>
                    <a:gd name="T33" fmla="*/ 19 h 32"/>
                    <a:gd name="T34" fmla="*/ 0 w 297"/>
                    <a:gd name="T35" fmla="*/ 13 h 32"/>
                    <a:gd name="T36" fmla="*/ 1 w 297"/>
                    <a:gd name="T37" fmla="*/ 9 h 32"/>
                    <a:gd name="T38" fmla="*/ 3 w 297"/>
                    <a:gd name="T39" fmla="*/ 4 h 32"/>
                    <a:gd name="T40" fmla="*/ 6 w 297"/>
                    <a:gd name="T41" fmla="*/ 1 h 32"/>
                    <a:gd name="T42" fmla="*/ 10 w 297"/>
                    <a:gd name="T43" fmla="*/ 0 h 32"/>
                    <a:gd name="T44" fmla="*/ 14 w 297"/>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32">
                      <a:moveTo>
                        <a:pt x="14" y="0"/>
                      </a:moveTo>
                      <a:lnTo>
                        <a:pt x="284" y="0"/>
                      </a:lnTo>
                      <a:lnTo>
                        <a:pt x="288" y="0"/>
                      </a:lnTo>
                      <a:lnTo>
                        <a:pt x="291" y="1"/>
                      </a:lnTo>
                      <a:lnTo>
                        <a:pt x="294" y="4"/>
                      </a:lnTo>
                      <a:lnTo>
                        <a:pt x="297" y="9"/>
                      </a:lnTo>
                      <a:lnTo>
                        <a:pt x="297" y="13"/>
                      </a:lnTo>
                      <a:lnTo>
                        <a:pt x="297" y="19"/>
                      </a:lnTo>
                      <a:lnTo>
                        <a:pt x="296" y="25"/>
                      </a:lnTo>
                      <a:lnTo>
                        <a:pt x="293" y="29"/>
                      </a:lnTo>
                      <a:lnTo>
                        <a:pt x="288" y="32"/>
                      </a:lnTo>
                      <a:lnTo>
                        <a:pt x="284" y="32"/>
                      </a:lnTo>
                      <a:lnTo>
                        <a:pt x="14" y="32"/>
                      </a:lnTo>
                      <a:lnTo>
                        <a:pt x="9" y="32"/>
                      </a:lnTo>
                      <a:lnTo>
                        <a:pt x="4" y="29"/>
                      </a:lnTo>
                      <a:lnTo>
                        <a:pt x="1" y="25"/>
                      </a:lnTo>
                      <a:lnTo>
                        <a:pt x="0" y="19"/>
                      </a:lnTo>
                      <a:lnTo>
                        <a:pt x="0" y="13"/>
                      </a:lnTo>
                      <a:lnTo>
                        <a:pt x="1" y="9"/>
                      </a:lnTo>
                      <a:lnTo>
                        <a:pt x="3" y="4"/>
                      </a:lnTo>
                      <a:lnTo>
                        <a:pt x="6" y="1"/>
                      </a:lnTo>
                      <a:lnTo>
                        <a:pt x="10" y="0"/>
                      </a:lnTo>
                      <a:lnTo>
                        <a:pt x="14" y="0"/>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a:defRPr/>
                  </a:pPr>
                  <a:endParaRPr lang="en-US" sz="2133">
                    <a:solidFill>
                      <a:srgbClr val="5D6E7B"/>
                    </a:solidFill>
                    <a:latin typeface="Calibri" panose="020F0502020204030204" pitchFamily="34" charset="0"/>
                  </a:endParaRPr>
                </a:p>
              </p:txBody>
            </p:sp>
            <p:sp>
              <p:nvSpPr>
                <p:cNvPr id="97" name="Freeform 189">
                  <a:extLst>
                    <a:ext uri="{FF2B5EF4-FFF2-40B4-BE49-F238E27FC236}">
                      <a16:creationId xmlns:a16="http://schemas.microsoft.com/office/drawing/2014/main" id="{1A0029E6-070A-F948-9626-D61E31293192}"/>
                    </a:ext>
                  </a:extLst>
                </p:cNvPr>
                <p:cNvSpPr>
                  <a:spLocks/>
                </p:cNvSpPr>
                <p:nvPr/>
              </p:nvSpPr>
              <p:spPr bwMode="auto">
                <a:xfrm>
                  <a:off x="5140581" y="2427660"/>
                  <a:ext cx="517105" cy="45719"/>
                </a:xfrm>
                <a:custGeom>
                  <a:avLst/>
                  <a:gdLst>
                    <a:gd name="T0" fmla="*/ 14 w 297"/>
                    <a:gd name="T1" fmla="*/ 0 h 32"/>
                    <a:gd name="T2" fmla="*/ 284 w 297"/>
                    <a:gd name="T3" fmla="*/ 0 h 32"/>
                    <a:gd name="T4" fmla="*/ 288 w 297"/>
                    <a:gd name="T5" fmla="*/ 0 h 32"/>
                    <a:gd name="T6" fmla="*/ 291 w 297"/>
                    <a:gd name="T7" fmla="*/ 1 h 32"/>
                    <a:gd name="T8" fmla="*/ 294 w 297"/>
                    <a:gd name="T9" fmla="*/ 4 h 32"/>
                    <a:gd name="T10" fmla="*/ 297 w 297"/>
                    <a:gd name="T11" fmla="*/ 9 h 32"/>
                    <a:gd name="T12" fmla="*/ 297 w 297"/>
                    <a:gd name="T13" fmla="*/ 13 h 32"/>
                    <a:gd name="T14" fmla="*/ 297 w 297"/>
                    <a:gd name="T15" fmla="*/ 19 h 32"/>
                    <a:gd name="T16" fmla="*/ 296 w 297"/>
                    <a:gd name="T17" fmla="*/ 25 h 32"/>
                    <a:gd name="T18" fmla="*/ 293 w 297"/>
                    <a:gd name="T19" fmla="*/ 29 h 32"/>
                    <a:gd name="T20" fmla="*/ 288 w 297"/>
                    <a:gd name="T21" fmla="*/ 32 h 32"/>
                    <a:gd name="T22" fmla="*/ 284 w 297"/>
                    <a:gd name="T23" fmla="*/ 32 h 32"/>
                    <a:gd name="T24" fmla="*/ 14 w 297"/>
                    <a:gd name="T25" fmla="*/ 32 h 32"/>
                    <a:gd name="T26" fmla="*/ 9 w 297"/>
                    <a:gd name="T27" fmla="*/ 32 h 32"/>
                    <a:gd name="T28" fmla="*/ 4 w 297"/>
                    <a:gd name="T29" fmla="*/ 29 h 32"/>
                    <a:gd name="T30" fmla="*/ 1 w 297"/>
                    <a:gd name="T31" fmla="*/ 25 h 32"/>
                    <a:gd name="T32" fmla="*/ 0 w 297"/>
                    <a:gd name="T33" fmla="*/ 19 h 32"/>
                    <a:gd name="T34" fmla="*/ 0 w 297"/>
                    <a:gd name="T35" fmla="*/ 13 h 32"/>
                    <a:gd name="T36" fmla="*/ 1 w 297"/>
                    <a:gd name="T37" fmla="*/ 9 h 32"/>
                    <a:gd name="T38" fmla="*/ 3 w 297"/>
                    <a:gd name="T39" fmla="*/ 4 h 32"/>
                    <a:gd name="T40" fmla="*/ 6 w 297"/>
                    <a:gd name="T41" fmla="*/ 1 h 32"/>
                    <a:gd name="T42" fmla="*/ 10 w 297"/>
                    <a:gd name="T43" fmla="*/ 0 h 32"/>
                    <a:gd name="T44" fmla="*/ 14 w 297"/>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32">
                      <a:moveTo>
                        <a:pt x="14" y="0"/>
                      </a:moveTo>
                      <a:lnTo>
                        <a:pt x="284" y="0"/>
                      </a:lnTo>
                      <a:lnTo>
                        <a:pt x="288" y="0"/>
                      </a:lnTo>
                      <a:lnTo>
                        <a:pt x="291" y="1"/>
                      </a:lnTo>
                      <a:lnTo>
                        <a:pt x="294" y="4"/>
                      </a:lnTo>
                      <a:lnTo>
                        <a:pt x="297" y="9"/>
                      </a:lnTo>
                      <a:lnTo>
                        <a:pt x="297" y="13"/>
                      </a:lnTo>
                      <a:lnTo>
                        <a:pt x="297" y="19"/>
                      </a:lnTo>
                      <a:lnTo>
                        <a:pt x="296" y="25"/>
                      </a:lnTo>
                      <a:lnTo>
                        <a:pt x="293" y="29"/>
                      </a:lnTo>
                      <a:lnTo>
                        <a:pt x="288" y="32"/>
                      </a:lnTo>
                      <a:lnTo>
                        <a:pt x="284" y="32"/>
                      </a:lnTo>
                      <a:lnTo>
                        <a:pt x="14" y="32"/>
                      </a:lnTo>
                      <a:lnTo>
                        <a:pt x="9" y="32"/>
                      </a:lnTo>
                      <a:lnTo>
                        <a:pt x="4" y="29"/>
                      </a:lnTo>
                      <a:lnTo>
                        <a:pt x="1" y="25"/>
                      </a:lnTo>
                      <a:lnTo>
                        <a:pt x="0" y="19"/>
                      </a:lnTo>
                      <a:lnTo>
                        <a:pt x="0" y="13"/>
                      </a:lnTo>
                      <a:lnTo>
                        <a:pt x="1" y="9"/>
                      </a:lnTo>
                      <a:lnTo>
                        <a:pt x="3" y="4"/>
                      </a:lnTo>
                      <a:lnTo>
                        <a:pt x="6" y="1"/>
                      </a:lnTo>
                      <a:lnTo>
                        <a:pt x="10" y="0"/>
                      </a:lnTo>
                      <a:lnTo>
                        <a:pt x="14" y="0"/>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a:defRPr/>
                  </a:pPr>
                  <a:endParaRPr lang="en-US" sz="2133">
                    <a:solidFill>
                      <a:srgbClr val="5D6E7B"/>
                    </a:solidFill>
                    <a:latin typeface="Calibri" panose="020F0502020204030204" pitchFamily="34" charset="0"/>
                  </a:endParaRPr>
                </a:p>
              </p:txBody>
            </p:sp>
            <p:sp>
              <p:nvSpPr>
                <p:cNvPr id="98" name="Freeform 189">
                  <a:extLst>
                    <a:ext uri="{FF2B5EF4-FFF2-40B4-BE49-F238E27FC236}">
                      <a16:creationId xmlns:a16="http://schemas.microsoft.com/office/drawing/2014/main" id="{C9DBFDA5-1D1C-F147-B553-DCCF6E6CBF62}"/>
                    </a:ext>
                  </a:extLst>
                </p:cNvPr>
                <p:cNvSpPr>
                  <a:spLocks/>
                </p:cNvSpPr>
                <p:nvPr/>
              </p:nvSpPr>
              <p:spPr bwMode="auto">
                <a:xfrm>
                  <a:off x="5140581" y="2519574"/>
                  <a:ext cx="517105" cy="45719"/>
                </a:xfrm>
                <a:custGeom>
                  <a:avLst/>
                  <a:gdLst>
                    <a:gd name="T0" fmla="*/ 14 w 297"/>
                    <a:gd name="T1" fmla="*/ 0 h 32"/>
                    <a:gd name="T2" fmla="*/ 284 w 297"/>
                    <a:gd name="T3" fmla="*/ 0 h 32"/>
                    <a:gd name="T4" fmla="*/ 288 w 297"/>
                    <a:gd name="T5" fmla="*/ 0 h 32"/>
                    <a:gd name="T6" fmla="*/ 291 w 297"/>
                    <a:gd name="T7" fmla="*/ 1 h 32"/>
                    <a:gd name="T8" fmla="*/ 294 w 297"/>
                    <a:gd name="T9" fmla="*/ 4 h 32"/>
                    <a:gd name="T10" fmla="*/ 297 w 297"/>
                    <a:gd name="T11" fmla="*/ 9 h 32"/>
                    <a:gd name="T12" fmla="*/ 297 w 297"/>
                    <a:gd name="T13" fmla="*/ 13 h 32"/>
                    <a:gd name="T14" fmla="*/ 297 w 297"/>
                    <a:gd name="T15" fmla="*/ 19 h 32"/>
                    <a:gd name="T16" fmla="*/ 296 w 297"/>
                    <a:gd name="T17" fmla="*/ 25 h 32"/>
                    <a:gd name="T18" fmla="*/ 293 w 297"/>
                    <a:gd name="T19" fmla="*/ 29 h 32"/>
                    <a:gd name="T20" fmla="*/ 288 w 297"/>
                    <a:gd name="T21" fmla="*/ 32 h 32"/>
                    <a:gd name="T22" fmla="*/ 284 w 297"/>
                    <a:gd name="T23" fmla="*/ 32 h 32"/>
                    <a:gd name="T24" fmla="*/ 14 w 297"/>
                    <a:gd name="T25" fmla="*/ 32 h 32"/>
                    <a:gd name="T26" fmla="*/ 9 w 297"/>
                    <a:gd name="T27" fmla="*/ 32 h 32"/>
                    <a:gd name="T28" fmla="*/ 4 w 297"/>
                    <a:gd name="T29" fmla="*/ 29 h 32"/>
                    <a:gd name="T30" fmla="*/ 1 w 297"/>
                    <a:gd name="T31" fmla="*/ 25 h 32"/>
                    <a:gd name="T32" fmla="*/ 0 w 297"/>
                    <a:gd name="T33" fmla="*/ 19 h 32"/>
                    <a:gd name="T34" fmla="*/ 0 w 297"/>
                    <a:gd name="T35" fmla="*/ 13 h 32"/>
                    <a:gd name="T36" fmla="*/ 1 w 297"/>
                    <a:gd name="T37" fmla="*/ 9 h 32"/>
                    <a:gd name="T38" fmla="*/ 3 w 297"/>
                    <a:gd name="T39" fmla="*/ 4 h 32"/>
                    <a:gd name="T40" fmla="*/ 6 w 297"/>
                    <a:gd name="T41" fmla="*/ 1 h 32"/>
                    <a:gd name="T42" fmla="*/ 10 w 297"/>
                    <a:gd name="T43" fmla="*/ 0 h 32"/>
                    <a:gd name="T44" fmla="*/ 14 w 297"/>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32">
                      <a:moveTo>
                        <a:pt x="14" y="0"/>
                      </a:moveTo>
                      <a:lnTo>
                        <a:pt x="284" y="0"/>
                      </a:lnTo>
                      <a:lnTo>
                        <a:pt x="288" y="0"/>
                      </a:lnTo>
                      <a:lnTo>
                        <a:pt x="291" y="1"/>
                      </a:lnTo>
                      <a:lnTo>
                        <a:pt x="294" y="4"/>
                      </a:lnTo>
                      <a:lnTo>
                        <a:pt x="297" y="9"/>
                      </a:lnTo>
                      <a:lnTo>
                        <a:pt x="297" y="13"/>
                      </a:lnTo>
                      <a:lnTo>
                        <a:pt x="297" y="19"/>
                      </a:lnTo>
                      <a:lnTo>
                        <a:pt x="296" y="25"/>
                      </a:lnTo>
                      <a:lnTo>
                        <a:pt x="293" y="29"/>
                      </a:lnTo>
                      <a:lnTo>
                        <a:pt x="288" y="32"/>
                      </a:lnTo>
                      <a:lnTo>
                        <a:pt x="284" y="32"/>
                      </a:lnTo>
                      <a:lnTo>
                        <a:pt x="14" y="32"/>
                      </a:lnTo>
                      <a:lnTo>
                        <a:pt x="9" y="32"/>
                      </a:lnTo>
                      <a:lnTo>
                        <a:pt x="4" y="29"/>
                      </a:lnTo>
                      <a:lnTo>
                        <a:pt x="1" y="25"/>
                      </a:lnTo>
                      <a:lnTo>
                        <a:pt x="0" y="19"/>
                      </a:lnTo>
                      <a:lnTo>
                        <a:pt x="0" y="13"/>
                      </a:lnTo>
                      <a:lnTo>
                        <a:pt x="1" y="9"/>
                      </a:lnTo>
                      <a:lnTo>
                        <a:pt x="3" y="4"/>
                      </a:lnTo>
                      <a:lnTo>
                        <a:pt x="6" y="1"/>
                      </a:lnTo>
                      <a:lnTo>
                        <a:pt x="10" y="0"/>
                      </a:lnTo>
                      <a:lnTo>
                        <a:pt x="14" y="0"/>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a:defRPr/>
                  </a:pPr>
                  <a:endParaRPr lang="en-US" sz="2133">
                    <a:solidFill>
                      <a:srgbClr val="5D6E7B"/>
                    </a:solidFill>
                    <a:latin typeface="Calibri" panose="020F0502020204030204" pitchFamily="34" charset="0"/>
                  </a:endParaRPr>
                </a:p>
              </p:txBody>
            </p:sp>
          </p:grpSp>
          <p:sp>
            <p:nvSpPr>
              <p:cNvPr id="94" name="Oval 93">
                <a:extLst>
                  <a:ext uri="{FF2B5EF4-FFF2-40B4-BE49-F238E27FC236}">
                    <a16:creationId xmlns:a16="http://schemas.microsoft.com/office/drawing/2014/main" id="{9B046133-8704-FD46-A390-28BBBD466958}"/>
                  </a:ext>
                </a:extLst>
              </p:cNvPr>
              <p:cNvSpPr/>
              <p:nvPr/>
            </p:nvSpPr>
            <p:spPr>
              <a:xfrm>
                <a:off x="1881254" y="2619381"/>
                <a:ext cx="405035" cy="405035"/>
              </a:xfrm>
              <a:prstGeom prst="ellipse">
                <a:avLst/>
              </a:prstGeom>
              <a:solidFill>
                <a:schemeClr val="accent5"/>
              </a:solidFill>
              <a:ln w="25400" cap="flat" cmpd="sng" algn="ctr">
                <a:solidFill>
                  <a:srgbClr val="FFFFFF"/>
                </a:solidFill>
                <a:prstDash val="solid"/>
              </a:ln>
              <a:effectLst/>
            </p:spPr>
            <p:txBody>
              <a:bodyPr rtlCol="0" anchor="ctr"/>
              <a:lstStyle/>
              <a:p>
                <a:pPr algn="ctr" defTabSz="609585">
                  <a:defRPr/>
                </a:pPr>
                <a:endParaRPr lang="en-US" sz="2400" kern="0">
                  <a:solidFill>
                    <a:srgbClr val="FFFFFF"/>
                  </a:solidFill>
                  <a:latin typeface="Avenir Medium" panose="02000503020000020003" pitchFamily="2" charset="0"/>
                </a:endParaRPr>
              </a:p>
            </p:txBody>
          </p:sp>
          <p:sp>
            <p:nvSpPr>
              <p:cNvPr id="95" name="Shape 2539">
                <a:extLst>
                  <a:ext uri="{FF2B5EF4-FFF2-40B4-BE49-F238E27FC236}">
                    <a16:creationId xmlns:a16="http://schemas.microsoft.com/office/drawing/2014/main" id="{F3A80E47-81D4-B24D-A6C3-ADF509EBB6B8}"/>
                  </a:ext>
                </a:extLst>
              </p:cNvPr>
              <p:cNvSpPr/>
              <p:nvPr/>
            </p:nvSpPr>
            <p:spPr>
              <a:xfrm>
                <a:off x="1962381" y="2752299"/>
                <a:ext cx="204212" cy="139200"/>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w="15875" cap="rnd">
                <a:solidFill>
                  <a:srgbClr val="FFFFFF"/>
                </a:solidFill>
                <a:round/>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sp>
        <p:nvSpPr>
          <p:cNvPr id="118" name="Rectangle 117">
            <a:extLst>
              <a:ext uri="{FF2B5EF4-FFF2-40B4-BE49-F238E27FC236}">
                <a16:creationId xmlns:a16="http://schemas.microsoft.com/office/drawing/2014/main" id="{4180B0F3-0044-094E-92B3-E7A06E9270DC}"/>
              </a:ext>
            </a:extLst>
          </p:cNvPr>
          <p:cNvSpPr/>
          <p:nvPr/>
        </p:nvSpPr>
        <p:spPr>
          <a:xfrm>
            <a:off x="9171424" y="4250171"/>
            <a:ext cx="2076919" cy="1323439"/>
          </a:xfrm>
          <a:prstGeom prst="rect">
            <a:avLst/>
          </a:prstGeom>
        </p:spPr>
        <p:txBody>
          <a:bodyPr wrap="square" lIns="91440" tIns="45720" rIns="91440" bIns="45720" anchor="t">
            <a:spAutoFit/>
          </a:bodyPr>
          <a:lstStyle/>
          <a:p>
            <a:pPr algn="ctr" defTabSz="609585">
              <a:defRPr/>
            </a:pPr>
            <a:r>
              <a:rPr lang="en-US" sz="2400" b="1" dirty="0">
                <a:latin typeface="Calibri"/>
                <a:cs typeface="Calibri"/>
              </a:rPr>
              <a:t>Self-Pay/</a:t>
            </a:r>
            <a:endParaRPr lang="en-US" dirty="0"/>
          </a:p>
          <a:p>
            <a:pPr algn="ctr" defTabSz="609585">
              <a:defRPr/>
            </a:pPr>
            <a:r>
              <a:rPr lang="en-US" sz="2400" b="1" dirty="0">
                <a:latin typeface="Calibri"/>
                <a:cs typeface="Calibri"/>
              </a:rPr>
              <a:t>Early Out</a:t>
            </a:r>
            <a:endParaRPr lang="en-US" dirty="0"/>
          </a:p>
          <a:p>
            <a:pPr algn="ctr" defTabSz="609585">
              <a:defRPr/>
            </a:pPr>
            <a:r>
              <a:rPr lang="en-US" sz="1600" dirty="0">
                <a:solidFill>
                  <a:srgbClr val="2E373D"/>
                </a:solidFill>
                <a:ea typeface="+mn-lt"/>
                <a:cs typeface="+mn-lt"/>
              </a:rPr>
              <a:t>Self-Pay Billing &amp; Follow-Up Services</a:t>
            </a:r>
          </a:p>
        </p:txBody>
      </p:sp>
      <p:sp>
        <p:nvSpPr>
          <p:cNvPr id="119" name="Rectangle 118">
            <a:extLst>
              <a:ext uri="{FF2B5EF4-FFF2-40B4-BE49-F238E27FC236}">
                <a16:creationId xmlns:a16="http://schemas.microsoft.com/office/drawing/2014/main" id="{73457E2C-EC18-5146-8433-D3C37F61CDAE}"/>
              </a:ext>
            </a:extLst>
          </p:cNvPr>
          <p:cNvSpPr/>
          <p:nvPr/>
        </p:nvSpPr>
        <p:spPr>
          <a:xfrm>
            <a:off x="3626945" y="4283048"/>
            <a:ext cx="2271892" cy="1323439"/>
          </a:xfrm>
          <a:prstGeom prst="rect">
            <a:avLst/>
          </a:prstGeom>
        </p:spPr>
        <p:txBody>
          <a:bodyPr wrap="square" lIns="91440" tIns="45720" rIns="91440" bIns="45720" anchor="t">
            <a:spAutoFit/>
          </a:bodyPr>
          <a:lstStyle/>
          <a:p>
            <a:pPr algn="ctr">
              <a:defRPr/>
            </a:pPr>
            <a:r>
              <a:rPr lang="en-US" sz="2400" b="1" dirty="0">
                <a:latin typeface="Calibri"/>
                <a:cs typeface="Calibri"/>
              </a:rPr>
              <a:t>Complex</a:t>
            </a:r>
            <a:br>
              <a:rPr lang="en-US" sz="2400" b="1" dirty="0">
                <a:latin typeface="Calibri" panose="020F0502020204030204" pitchFamily="34" charset="0"/>
                <a:cs typeface="Calibri" panose="020F0502020204030204" pitchFamily="34" charset="0"/>
              </a:rPr>
            </a:br>
            <a:r>
              <a:rPr lang="en-US" sz="2400" b="1" dirty="0">
                <a:latin typeface="Calibri"/>
                <a:cs typeface="Calibri"/>
              </a:rPr>
              <a:t>Claims</a:t>
            </a:r>
            <a:br>
              <a:rPr lang="en-US" sz="2400" b="1" dirty="0">
                <a:latin typeface="Calibri" panose="020F0502020204030204" pitchFamily="34" charset="0"/>
                <a:cs typeface="Calibri" panose="020F0502020204030204" pitchFamily="34" charset="0"/>
              </a:rPr>
            </a:br>
            <a:r>
              <a:rPr lang="en-US" sz="1600" dirty="0">
                <a:solidFill>
                  <a:schemeClr val="tx2"/>
                </a:solidFill>
                <a:latin typeface="Calibri"/>
                <a:ea typeface="Montserrat Semi Bold" charset="0"/>
                <a:cs typeface="Calibri"/>
              </a:rPr>
              <a:t>OOS,</a:t>
            </a:r>
            <a:r>
              <a:rPr lang="en-US" sz="1600" dirty="0">
                <a:solidFill>
                  <a:schemeClr val="tx1">
                    <a:lumMod val="50000"/>
                  </a:schemeClr>
                </a:solidFill>
                <a:latin typeface="Calibri"/>
                <a:ea typeface="Montserrat Semi Bold" charset="0"/>
                <a:cs typeface="Calibri"/>
              </a:rPr>
              <a:t> TPL, WC, </a:t>
            </a:r>
            <a:endParaRPr lang="en-US" sz="2400" b="1" dirty="0">
              <a:solidFill>
                <a:schemeClr val="tx1">
                  <a:lumMod val="50000"/>
                </a:schemeClr>
              </a:solidFill>
              <a:latin typeface="Calibri"/>
              <a:ea typeface="Montserrat Semi Bold" charset="0"/>
              <a:cs typeface="Calibri"/>
            </a:endParaRPr>
          </a:p>
          <a:p>
            <a:pPr lvl="0" algn="ctr">
              <a:defRPr/>
            </a:pPr>
            <a:r>
              <a:rPr lang="en-US" sz="1600" dirty="0">
                <a:solidFill>
                  <a:schemeClr val="tx1">
                    <a:lumMod val="50000"/>
                  </a:schemeClr>
                </a:solidFill>
                <a:latin typeface="Calibri"/>
                <a:ea typeface="Montserrat Semi Bold" charset="0"/>
                <a:cs typeface="Calibri"/>
              </a:rPr>
              <a:t>COB Denials, VA</a:t>
            </a:r>
            <a:endParaRPr lang="en-US" sz="2400" b="1" dirty="0">
              <a:solidFill>
                <a:schemeClr val="tx1">
                  <a:lumMod val="50000"/>
                </a:schemeClr>
              </a:solidFill>
              <a:latin typeface="Calibri"/>
              <a:cs typeface="Calibri"/>
            </a:endParaRPr>
          </a:p>
        </p:txBody>
      </p:sp>
      <p:sp>
        <p:nvSpPr>
          <p:cNvPr id="120" name="Rectangle 119">
            <a:extLst>
              <a:ext uri="{FF2B5EF4-FFF2-40B4-BE49-F238E27FC236}">
                <a16:creationId xmlns:a16="http://schemas.microsoft.com/office/drawing/2014/main" id="{C65D8364-739C-A643-A4CE-4DC898591619}"/>
              </a:ext>
            </a:extLst>
          </p:cNvPr>
          <p:cNvSpPr/>
          <p:nvPr/>
        </p:nvSpPr>
        <p:spPr>
          <a:xfrm>
            <a:off x="6093805" y="4173046"/>
            <a:ext cx="2883650" cy="1815882"/>
          </a:xfrm>
          <a:prstGeom prst="rect">
            <a:avLst/>
          </a:prstGeom>
        </p:spPr>
        <p:txBody>
          <a:bodyPr wrap="square" lIns="91440" tIns="45720" rIns="91440" bIns="45720" anchor="t">
            <a:spAutoFit/>
          </a:bodyPr>
          <a:lstStyle/>
          <a:p>
            <a:pPr algn="ctr" defTabSz="609585">
              <a:defRPr/>
            </a:pPr>
            <a:r>
              <a:rPr lang="en-US" sz="2400" b="1" dirty="0">
                <a:latin typeface="Calibri"/>
                <a:cs typeface="Calibri"/>
              </a:rPr>
              <a:t>A/R </a:t>
            </a:r>
            <a:br>
              <a:rPr lang="en-US" sz="2400" b="1" dirty="0">
                <a:latin typeface="Calibri" panose="020F0502020204030204" pitchFamily="34" charset="0"/>
                <a:cs typeface="Calibri" panose="020F0502020204030204" pitchFamily="34" charset="0"/>
              </a:rPr>
            </a:br>
            <a:r>
              <a:rPr lang="en-US" sz="2400" b="1" dirty="0">
                <a:latin typeface="Calibri"/>
                <a:cs typeface="Calibri"/>
              </a:rPr>
              <a:t>Services</a:t>
            </a:r>
          </a:p>
          <a:p>
            <a:pPr algn="ctr" defTabSz="609585">
              <a:defRPr/>
            </a:pPr>
            <a:r>
              <a:rPr lang="en-US" sz="1600" dirty="0">
                <a:solidFill>
                  <a:srgbClr val="2E373D"/>
                </a:solidFill>
                <a:ea typeface="+mn-lt"/>
                <a:cs typeface="+mn-lt"/>
              </a:rPr>
              <a:t>High &amp; Low Balance </a:t>
            </a:r>
          </a:p>
          <a:p>
            <a:pPr algn="ctr" defTabSz="609585">
              <a:defRPr/>
            </a:pPr>
            <a:r>
              <a:rPr lang="en-US" sz="1600" dirty="0">
                <a:solidFill>
                  <a:srgbClr val="2E373D"/>
                </a:solidFill>
                <a:ea typeface="+mn-lt"/>
                <a:cs typeface="+mn-lt"/>
              </a:rPr>
              <a:t>A/R Projects, </a:t>
            </a:r>
            <a:endParaRPr lang="en-US" dirty="0"/>
          </a:p>
          <a:p>
            <a:pPr algn="ctr" defTabSz="609585">
              <a:defRPr/>
            </a:pPr>
            <a:r>
              <a:rPr lang="en-US" sz="1600" dirty="0">
                <a:solidFill>
                  <a:srgbClr val="2E373D"/>
                </a:solidFill>
                <a:ea typeface="+mn-lt"/>
                <a:cs typeface="+mn-lt"/>
              </a:rPr>
              <a:t>Zero Balance Payment Recovery,</a:t>
            </a:r>
            <a:endParaRPr lang="en-US" dirty="0"/>
          </a:p>
          <a:p>
            <a:pPr algn="ctr" defTabSz="609585">
              <a:defRPr/>
            </a:pPr>
            <a:r>
              <a:rPr lang="en-US" sz="1600" dirty="0">
                <a:solidFill>
                  <a:srgbClr val="2E373D"/>
                </a:solidFill>
                <a:ea typeface="+mn-lt"/>
                <a:cs typeface="+mn-lt"/>
              </a:rPr>
              <a:t>Legacy Receivables, EBO</a:t>
            </a:r>
            <a:endParaRPr lang="en-US" sz="1600" dirty="0">
              <a:ea typeface="+mn-lt"/>
              <a:cs typeface="+mn-lt"/>
            </a:endParaRPr>
          </a:p>
        </p:txBody>
      </p:sp>
      <p:sp>
        <p:nvSpPr>
          <p:cNvPr id="121" name="Rectangle 120">
            <a:extLst>
              <a:ext uri="{FF2B5EF4-FFF2-40B4-BE49-F238E27FC236}">
                <a16:creationId xmlns:a16="http://schemas.microsoft.com/office/drawing/2014/main" id="{07D3A8C5-82BE-BA40-BB2B-A6167BD7806A}"/>
              </a:ext>
            </a:extLst>
          </p:cNvPr>
          <p:cNvSpPr/>
          <p:nvPr/>
        </p:nvSpPr>
        <p:spPr>
          <a:xfrm>
            <a:off x="919317" y="4252343"/>
            <a:ext cx="2080849" cy="1815882"/>
          </a:xfrm>
          <a:prstGeom prst="rect">
            <a:avLst/>
          </a:prstGeom>
        </p:spPr>
        <p:txBody>
          <a:bodyPr wrap="square" lIns="91440" tIns="45720" rIns="91440" bIns="45720" anchor="t">
            <a:spAutoFit/>
          </a:bodyPr>
          <a:lstStyle/>
          <a:p>
            <a:pPr algn="ctr">
              <a:defRPr/>
            </a:pPr>
            <a:r>
              <a:rPr lang="en-US" sz="2400" b="1" dirty="0">
                <a:latin typeface="Calibri"/>
                <a:cs typeface="Calibri"/>
              </a:rPr>
              <a:t>Eligibility &amp; Enrollment</a:t>
            </a:r>
          </a:p>
          <a:p>
            <a:pPr algn="ctr">
              <a:defRPr/>
            </a:pPr>
            <a:r>
              <a:rPr lang="en-US" sz="1600" dirty="0">
                <a:solidFill>
                  <a:srgbClr val="2E373D"/>
                </a:solidFill>
                <a:latin typeface="Calibri"/>
                <a:ea typeface="Montserrat Semi Bold" charset="0"/>
                <a:cs typeface="Calibri"/>
              </a:rPr>
              <a:t>Medicaid, Charity,  Local, State, and Federal Programs, Disability Advocacy</a:t>
            </a:r>
            <a:endParaRPr lang="en-US" sz="2400" b="1" dirty="0">
              <a:solidFill>
                <a:srgbClr val="5D6E7B">
                  <a:lumMod val="50000"/>
                </a:srgbClr>
              </a:solidFill>
              <a:latin typeface="Calibri"/>
              <a:cs typeface="Calibri"/>
            </a:endParaRPr>
          </a:p>
        </p:txBody>
      </p:sp>
      <p:sp>
        <p:nvSpPr>
          <p:cNvPr id="45" name="TextBox 44">
            <a:extLst>
              <a:ext uri="{FF2B5EF4-FFF2-40B4-BE49-F238E27FC236}">
                <a16:creationId xmlns:a16="http://schemas.microsoft.com/office/drawing/2014/main" id="{71206889-C506-7047-A4E5-EACB9742BF29}"/>
              </a:ext>
            </a:extLst>
          </p:cNvPr>
          <p:cNvSpPr txBox="1"/>
          <p:nvPr/>
        </p:nvSpPr>
        <p:spPr>
          <a:xfrm>
            <a:off x="789731" y="1840327"/>
            <a:ext cx="10919389" cy="461665"/>
          </a:xfrm>
          <a:prstGeom prst="rect">
            <a:avLst/>
          </a:prstGeom>
          <a:noFill/>
        </p:spPr>
        <p:txBody>
          <a:bodyPr wrap="square" rtlCol="0">
            <a:spAutoFit/>
          </a:bodyPr>
          <a:lstStyle/>
          <a:p>
            <a:pPr>
              <a:lnSpc>
                <a:spcPct val="100000"/>
              </a:lnSpc>
              <a:spcBef>
                <a:spcPts val="0"/>
              </a:spcBef>
              <a:spcAft>
                <a:spcPts val="800"/>
              </a:spcAft>
              <a:buClr>
                <a:schemeClr val="accent1"/>
              </a:buClr>
            </a:pPr>
            <a:r>
              <a:rPr lang="en-US" sz="2400" b="1">
                <a:cs typeface="Calibri" panose="020F0502020204030204" pitchFamily="34" charset="0"/>
              </a:rPr>
              <a:t>We address the most complex challenges of the revenue cycle.</a:t>
            </a:r>
          </a:p>
        </p:txBody>
      </p:sp>
      <p:sp>
        <p:nvSpPr>
          <p:cNvPr id="46" name="TextBox 45">
            <a:extLst>
              <a:ext uri="{FF2B5EF4-FFF2-40B4-BE49-F238E27FC236}">
                <a16:creationId xmlns:a16="http://schemas.microsoft.com/office/drawing/2014/main" id="{B0C50E6E-8769-F84B-B632-1B4F097877AD}"/>
              </a:ext>
            </a:extLst>
          </p:cNvPr>
          <p:cNvSpPr txBox="1"/>
          <p:nvPr/>
        </p:nvSpPr>
        <p:spPr>
          <a:xfrm>
            <a:off x="373250" y="245048"/>
            <a:ext cx="1764201" cy="338554"/>
          </a:xfrm>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INTRODUCTION</a:t>
            </a:r>
          </a:p>
        </p:txBody>
      </p:sp>
      <p:sp>
        <p:nvSpPr>
          <p:cNvPr id="2" name="Slide Number Placeholder 2">
            <a:extLst>
              <a:ext uri="{FF2B5EF4-FFF2-40B4-BE49-F238E27FC236}">
                <a16:creationId xmlns:a16="http://schemas.microsoft.com/office/drawing/2014/main" id="{3EF1B3DC-AF2F-2CA0-D959-B7CF13E2A33B}"/>
              </a:ext>
            </a:extLst>
          </p:cNvPr>
          <p:cNvSpPr>
            <a:spLocks noGrp="1"/>
          </p:cNvSpPr>
          <p:nvPr>
            <p:ph type="sldNum" sz="quarter" idx="12"/>
          </p:nvPr>
        </p:nvSpPr>
        <p:spPr>
          <a:xfrm>
            <a:off x="8610600" y="6356350"/>
            <a:ext cx="2743200" cy="365125"/>
          </a:xfrm>
        </p:spPr>
        <p:txBody>
          <a:bodyPr/>
          <a:lstStyle/>
          <a:p>
            <a:fld id="{E044FD47-6A1B-9645-A0A4-6D053976CD0C}" type="slidenum">
              <a:rPr lang="en-US" smtClean="0"/>
              <a:t>4</a:t>
            </a:fld>
            <a:endParaRPr lang="en-US"/>
          </a:p>
        </p:txBody>
      </p:sp>
    </p:spTree>
    <p:extLst>
      <p:ext uri="{BB962C8B-B14F-4D97-AF65-F5344CB8AC3E}">
        <p14:creationId xmlns:p14="http://schemas.microsoft.com/office/powerpoint/2010/main" val="93510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a:extLst>
              <a:ext uri="{FF2B5EF4-FFF2-40B4-BE49-F238E27FC236}">
                <a16:creationId xmlns:a16="http://schemas.microsoft.com/office/drawing/2014/main" id="{EAFCA3DD-1389-324D-9531-58E60A21F6F3}"/>
              </a:ext>
            </a:extLst>
          </p:cNvPr>
          <p:cNvSpPr/>
          <p:nvPr/>
        </p:nvSpPr>
        <p:spPr>
          <a:xfrm>
            <a:off x="896689" y="2350892"/>
            <a:ext cx="76200" cy="812800"/>
          </a:xfrm>
          <a:prstGeom prst="roundRect">
            <a:avLst>
              <a:gd name="adj" fmla="val 3461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Rounded Rectangle 44">
            <a:extLst>
              <a:ext uri="{FF2B5EF4-FFF2-40B4-BE49-F238E27FC236}">
                <a16:creationId xmlns:a16="http://schemas.microsoft.com/office/drawing/2014/main" id="{3A652220-6707-C849-8794-F09DC4AE456E}"/>
              </a:ext>
            </a:extLst>
          </p:cNvPr>
          <p:cNvSpPr/>
          <p:nvPr/>
        </p:nvSpPr>
        <p:spPr>
          <a:xfrm>
            <a:off x="896689" y="3549837"/>
            <a:ext cx="76200" cy="1278375"/>
          </a:xfrm>
          <a:prstGeom prst="roundRect">
            <a:avLst>
              <a:gd name="adj" fmla="val 3461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ounded Rectangle 45">
            <a:extLst>
              <a:ext uri="{FF2B5EF4-FFF2-40B4-BE49-F238E27FC236}">
                <a16:creationId xmlns:a16="http://schemas.microsoft.com/office/drawing/2014/main" id="{33C29C61-9D83-0042-9B02-ECD06E51341A}"/>
              </a:ext>
            </a:extLst>
          </p:cNvPr>
          <p:cNvSpPr/>
          <p:nvPr/>
        </p:nvSpPr>
        <p:spPr>
          <a:xfrm>
            <a:off x="6324600" y="2679236"/>
            <a:ext cx="76200" cy="1926472"/>
          </a:xfrm>
          <a:prstGeom prst="roundRect">
            <a:avLst>
              <a:gd name="adj" fmla="val 3461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5818CC-7BE7-6B42-AFB4-A52A21ECCF86}"/>
              </a:ext>
            </a:extLst>
          </p:cNvPr>
          <p:cNvSpPr txBox="1"/>
          <p:nvPr/>
        </p:nvSpPr>
        <p:spPr>
          <a:xfrm>
            <a:off x="342311" y="707992"/>
            <a:ext cx="5895220" cy="646331"/>
          </a:xfrm>
          <a:prstGeom prst="rect">
            <a:avLst/>
          </a:prstGeom>
          <a:noFill/>
        </p:spPr>
        <p:txBody>
          <a:bodyPr wrap="square" rtlCol="0">
            <a:spAutoFit/>
          </a:bodyPr>
          <a:lstStyle/>
          <a:p>
            <a:pPr defTabSz="1219170">
              <a:defRPr/>
            </a:pPr>
            <a:r>
              <a:rPr lang="en-US" sz="3600" b="1">
                <a:solidFill>
                  <a:schemeClr val="bg1"/>
                </a:solidFill>
                <a:latin typeface="+mj-lt"/>
                <a:cs typeface="Calibri" panose="020F0502020204030204" pitchFamily="34" charset="0"/>
              </a:rPr>
              <a:t>Mission, Vision, Values</a:t>
            </a:r>
          </a:p>
        </p:txBody>
      </p:sp>
      <p:sp>
        <p:nvSpPr>
          <p:cNvPr id="4" name="Rounded Rectangle 3">
            <a:extLst>
              <a:ext uri="{FF2B5EF4-FFF2-40B4-BE49-F238E27FC236}">
                <a16:creationId xmlns:a16="http://schemas.microsoft.com/office/drawing/2014/main" id="{264BD39F-0D23-9C40-AF52-7BCDF367C07E}"/>
              </a:ext>
            </a:extLst>
          </p:cNvPr>
          <p:cNvSpPr/>
          <p:nvPr/>
        </p:nvSpPr>
        <p:spPr>
          <a:xfrm>
            <a:off x="562611" y="2451713"/>
            <a:ext cx="5237018" cy="12783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Everything we do is with the pursuit of excellence to ensure every client, patient and team member has an elevated experience.</a:t>
            </a:r>
          </a:p>
          <a:p>
            <a:pPr algn="ctr"/>
            <a:endParaRPr lang="en-US" sz="2000">
              <a:solidFill>
                <a:schemeClr val="tx1"/>
              </a:solidFill>
            </a:endParaRPr>
          </a:p>
        </p:txBody>
      </p:sp>
      <p:sp>
        <p:nvSpPr>
          <p:cNvPr id="14" name="Rounded Rectangle 13">
            <a:extLst>
              <a:ext uri="{FF2B5EF4-FFF2-40B4-BE49-F238E27FC236}">
                <a16:creationId xmlns:a16="http://schemas.microsoft.com/office/drawing/2014/main" id="{F887E2D6-56F7-194E-A811-A5F2952ECE4A}"/>
              </a:ext>
            </a:extLst>
          </p:cNvPr>
          <p:cNvSpPr/>
          <p:nvPr/>
        </p:nvSpPr>
        <p:spPr>
          <a:xfrm>
            <a:off x="6209906" y="2460026"/>
            <a:ext cx="5087602" cy="2837688"/>
          </a:xfrm>
          <a:prstGeom prst="roundRect">
            <a:avLst>
              <a:gd name="adj" fmla="val 174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We are a trusted partner who delivers superior solutions to hospitals, health systems, and health providers. We address the most complex challenges of the revenue cycle with compassion, integrity and experience. Our commitment is to deliver on our promises, seek continuous improvement, and the pursuit of excellence to deliver results for our clients.</a:t>
            </a:r>
          </a:p>
        </p:txBody>
      </p:sp>
      <p:sp>
        <p:nvSpPr>
          <p:cNvPr id="15" name="Rounded Rectangle 14">
            <a:extLst>
              <a:ext uri="{FF2B5EF4-FFF2-40B4-BE49-F238E27FC236}">
                <a16:creationId xmlns:a16="http://schemas.microsoft.com/office/drawing/2014/main" id="{B1AB6B58-E1DE-9547-8D23-32D4B4B0B090}"/>
              </a:ext>
            </a:extLst>
          </p:cNvPr>
          <p:cNvSpPr/>
          <p:nvPr/>
        </p:nvSpPr>
        <p:spPr>
          <a:xfrm>
            <a:off x="464243" y="4183441"/>
            <a:ext cx="5433753" cy="19264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Gratitude</a:t>
            </a:r>
          </a:p>
          <a:p>
            <a:pPr algn="ctr"/>
            <a:r>
              <a:rPr lang="en-US" sz="2000">
                <a:solidFill>
                  <a:schemeClr val="tx1"/>
                </a:solidFill>
              </a:rPr>
              <a:t>Compassion</a:t>
            </a:r>
          </a:p>
          <a:p>
            <a:pPr algn="ctr"/>
            <a:r>
              <a:rPr lang="en-US" sz="2000">
                <a:solidFill>
                  <a:schemeClr val="tx1"/>
                </a:solidFill>
              </a:rPr>
              <a:t>Honor</a:t>
            </a:r>
          </a:p>
          <a:p>
            <a:pPr algn="ctr"/>
            <a:r>
              <a:rPr lang="en-US" sz="2000">
                <a:solidFill>
                  <a:schemeClr val="tx1"/>
                </a:solidFill>
              </a:rPr>
              <a:t>Teamwork</a:t>
            </a:r>
          </a:p>
          <a:p>
            <a:pPr algn="ctr"/>
            <a:r>
              <a:rPr lang="en-US" sz="2000">
                <a:solidFill>
                  <a:schemeClr val="tx1"/>
                </a:solidFill>
              </a:rPr>
              <a:t>Exceptionalism</a:t>
            </a:r>
          </a:p>
        </p:txBody>
      </p:sp>
      <p:sp>
        <p:nvSpPr>
          <p:cNvPr id="5" name="TextBox 4">
            <a:extLst>
              <a:ext uri="{FF2B5EF4-FFF2-40B4-BE49-F238E27FC236}">
                <a16:creationId xmlns:a16="http://schemas.microsoft.com/office/drawing/2014/main" id="{45CBA6EF-892A-7C46-B16B-7EAB048D5267}"/>
              </a:ext>
            </a:extLst>
          </p:cNvPr>
          <p:cNvSpPr txBox="1"/>
          <p:nvPr/>
        </p:nvSpPr>
        <p:spPr>
          <a:xfrm>
            <a:off x="2449407" y="1998361"/>
            <a:ext cx="1319592" cy="461665"/>
          </a:xfrm>
          <a:prstGeom prst="rect">
            <a:avLst/>
          </a:prstGeom>
          <a:noFill/>
        </p:spPr>
        <p:txBody>
          <a:bodyPr wrap="none" rtlCol="0">
            <a:spAutoFit/>
          </a:bodyPr>
          <a:lstStyle/>
          <a:p>
            <a:r>
              <a:rPr lang="en-US" sz="2400" b="1">
                <a:solidFill>
                  <a:srgbClr val="009F4A"/>
                </a:solidFill>
              </a:rPr>
              <a:t>MISSION</a:t>
            </a:r>
          </a:p>
        </p:txBody>
      </p:sp>
      <p:sp>
        <p:nvSpPr>
          <p:cNvPr id="16" name="TextBox 15">
            <a:extLst>
              <a:ext uri="{FF2B5EF4-FFF2-40B4-BE49-F238E27FC236}">
                <a16:creationId xmlns:a16="http://schemas.microsoft.com/office/drawing/2014/main" id="{E7EAFD59-740F-9949-9744-8B2A064236A5}"/>
              </a:ext>
            </a:extLst>
          </p:cNvPr>
          <p:cNvSpPr txBox="1"/>
          <p:nvPr/>
        </p:nvSpPr>
        <p:spPr>
          <a:xfrm>
            <a:off x="8307914" y="1998361"/>
            <a:ext cx="1080745" cy="461665"/>
          </a:xfrm>
          <a:prstGeom prst="rect">
            <a:avLst/>
          </a:prstGeom>
          <a:noFill/>
        </p:spPr>
        <p:txBody>
          <a:bodyPr wrap="none" rtlCol="0">
            <a:spAutoFit/>
          </a:bodyPr>
          <a:lstStyle/>
          <a:p>
            <a:r>
              <a:rPr lang="en-US" sz="2400" b="1">
                <a:solidFill>
                  <a:srgbClr val="009F4A"/>
                </a:solidFill>
              </a:rPr>
              <a:t>VISION</a:t>
            </a:r>
          </a:p>
        </p:txBody>
      </p:sp>
      <p:sp>
        <p:nvSpPr>
          <p:cNvPr id="17" name="TextBox 16">
            <a:extLst>
              <a:ext uri="{FF2B5EF4-FFF2-40B4-BE49-F238E27FC236}">
                <a16:creationId xmlns:a16="http://schemas.microsoft.com/office/drawing/2014/main" id="{EB58BEC9-7574-6941-96E2-1DCC8D2A32E4}"/>
              </a:ext>
            </a:extLst>
          </p:cNvPr>
          <p:cNvSpPr txBox="1"/>
          <p:nvPr/>
        </p:nvSpPr>
        <p:spPr>
          <a:xfrm>
            <a:off x="2535616" y="3740808"/>
            <a:ext cx="1147174" cy="461665"/>
          </a:xfrm>
          <a:prstGeom prst="rect">
            <a:avLst/>
          </a:prstGeom>
          <a:noFill/>
        </p:spPr>
        <p:txBody>
          <a:bodyPr wrap="none" rtlCol="0">
            <a:spAutoFit/>
          </a:bodyPr>
          <a:lstStyle/>
          <a:p>
            <a:r>
              <a:rPr lang="en-US" sz="2400" b="1">
                <a:solidFill>
                  <a:srgbClr val="009F4A"/>
                </a:solidFill>
              </a:rPr>
              <a:t>VALUES</a:t>
            </a:r>
          </a:p>
        </p:txBody>
      </p:sp>
      <p:sp>
        <p:nvSpPr>
          <p:cNvPr id="6" name="TextBox 5">
            <a:extLst>
              <a:ext uri="{FF2B5EF4-FFF2-40B4-BE49-F238E27FC236}">
                <a16:creationId xmlns:a16="http://schemas.microsoft.com/office/drawing/2014/main" id="{BB011622-FF0D-2F4D-BF9B-63444E087B02}"/>
              </a:ext>
            </a:extLst>
          </p:cNvPr>
          <p:cNvSpPr txBox="1"/>
          <p:nvPr/>
        </p:nvSpPr>
        <p:spPr>
          <a:xfrm>
            <a:off x="8848286" y="119806"/>
            <a:ext cx="2866290" cy="1384995"/>
          </a:xfrm>
          <a:prstGeom prst="rect">
            <a:avLst/>
          </a:prstGeom>
          <a:noFill/>
        </p:spPr>
        <p:txBody>
          <a:bodyPr wrap="square" lIns="91440" tIns="45720" rIns="91440" bIns="45720" rtlCol="0" anchor="t">
            <a:spAutoFit/>
          </a:bodyPr>
          <a:lstStyle/>
          <a:p>
            <a:pPr algn="r"/>
            <a:r>
              <a:rPr lang="en-US" sz="2800">
                <a:solidFill>
                  <a:schemeClr val="accent6">
                    <a:lumMod val="20000"/>
                    <a:lumOff val="80000"/>
                  </a:schemeClr>
                </a:solidFill>
              </a:rPr>
              <a:t>Our Motto:</a:t>
            </a:r>
            <a:endParaRPr lang="en-US">
              <a:solidFill>
                <a:schemeClr val="accent6">
                  <a:lumMod val="20000"/>
                  <a:lumOff val="80000"/>
                </a:schemeClr>
              </a:solidFill>
            </a:endParaRPr>
          </a:p>
          <a:p>
            <a:pPr algn="r"/>
            <a:r>
              <a:rPr lang="en-US" sz="2800">
                <a:solidFill>
                  <a:schemeClr val="bg1"/>
                </a:solidFill>
              </a:rPr>
              <a:t>Make a difference.</a:t>
            </a:r>
            <a:endParaRPr lang="en-US">
              <a:solidFill>
                <a:schemeClr val="bg1"/>
              </a:solidFill>
            </a:endParaRPr>
          </a:p>
          <a:p>
            <a:pPr algn="r"/>
            <a:r>
              <a:rPr lang="en-US" sz="2800" b="1">
                <a:solidFill>
                  <a:schemeClr val="bg1"/>
                </a:solidFill>
              </a:rPr>
              <a:t>Be the </a:t>
            </a:r>
            <a:r>
              <a:rPr lang="en-US" sz="2800">
                <a:solidFill>
                  <a:schemeClr val="bg1"/>
                </a:solidFill>
              </a:rPr>
              <a:t>difference.</a:t>
            </a:r>
          </a:p>
        </p:txBody>
      </p:sp>
      <p:sp>
        <p:nvSpPr>
          <p:cNvPr id="18" name="TextBox 17">
            <a:extLst>
              <a:ext uri="{FF2B5EF4-FFF2-40B4-BE49-F238E27FC236}">
                <a16:creationId xmlns:a16="http://schemas.microsoft.com/office/drawing/2014/main" id="{8F1D7F11-7ED6-494D-B884-FB98E077C388}"/>
              </a:ext>
            </a:extLst>
          </p:cNvPr>
          <p:cNvSpPr txBox="1"/>
          <p:nvPr/>
        </p:nvSpPr>
        <p:spPr>
          <a:xfrm>
            <a:off x="373250" y="245048"/>
            <a:ext cx="1764201" cy="338554"/>
          </a:xfrm>
          <a:prstGeom prst="rect">
            <a:avLst/>
          </a:prstGeom>
          <a:noFill/>
        </p:spPr>
        <p:txBody>
          <a:bodyPr wrap="none" rtlCol="0" anchor="ctr">
            <a:spAutoFit/>
          </a:bodyPr>
          <a:lstStyle/>
          <a:p>
            <a:pPr defTabSz="1219140">
              <a:defRPr/>
            </a:pPr>
            <a:r>
              <a:rPr lang="en-US" sz="1600" b="1" spc="151">
                <a:solidFill>
                  <a:schemeClr val="accent6">
                    <a:lumMod val="20000"/>
                    <a:lumOff val="80000"/>
                  </a:schemeClr>
                </a:solidFill>
                <a:latin typeface="Calibri" panose="020F0502020204030204" pitchFamily="34" charset="0"/>
                <a:cs typeface="Calibri" panose="020F0502020204030204" pitchFamily="34" charset="0"/>
              </a:rPr>
              <a:t>INTRODUCTION</a:t>
            </a:r>
          </a:p>
        </p:txBody>
      </p:sp>
      <p:sp>
        <p:nvSpPr>
          <p:cNvPr id="2" name="Slide Number Placeholder 2">
            <a:extLst>
              <a:ext uri="{FF2B5EF4-FFF2-40B4-BE49-F238E27FC236}">
                <a16:creationId xmlns:a16="http://schemas.microsoft.com/office/drawing/2014/main" id="{1CA0BD10-2726-19F7-14C4-DA1F82060C14}"/>
              </a:ext>
            </a:extLst>
          </p:cNvPr>
          <p:cNvSpPr>
            <a:spLocks noGrp="1"/>
          </p:cNvSpPr>
          <p:nvPr>
            <p:ph type="sldNum" sz="quarter" idx="12"/>
          </p:nvPr>
        </p:nvSpPr>
        <p:spPr>
          <a:xfrm>
            <a:off x="8610600" y="6356350"/>
            <a:ext cx="2743200" cy="365125"/>
          </a:xfrm>
        </p:spPr>
        <p:txBody>
          <a:bodyPr/>
          <a:lstStyle/>
          <a:p>
            <a:fld id="{E044FD47-6A1B-9645-A0A4-6D053976CD0C}" type="slidenum">
              <a:rPr lang="en-US" smtClean="0"/>
              <a:t>5</a:t>
            </a:fld>
            <a:endParaRPr lang="en-US"/>
          </a:p>
        </p:txBody>
      </p:sp>
    </p:spTree>
    <p:extLst>
      <p:ext uri="{BB962C8B-B14F-4D97-AF65-F5344CB8AC3E}">
        <p14:creationId xmlns:p14="http://schemas.microsoft.com/office/powerpoint/2010/main" val="310889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1CC8-2A1B-95B1-8D42-43C197F7CE8C}"/>
              </a:ext>
            </a:extLst>
          </p:cNvPr>
          <p:cNvSpPr>
            <a:spLocks noGrp="1"/>
          </p:cNvSpPr>
          <p:nvPr>
            <p:ph type="title"/>
          </p:nvPr>
        </p:nvSpPr>
        <p:spPr/>
        <p:txBody>
          <a:bodyPr/>
          <a:lstStyle/>
          <a:p>
            <a:r>
              <a:rPr lang="en-US" dirty="0"/>
              <a:t>Pennsylvania Updates You Need to Know</a:t>
            </a:r>
          </a:p>
        </p:txBody>
      </p:sp>
      <p:sp>
        <p:nvSpPr>
          <p:cNvPr id="3" name="Content Placeholder 2">
            <a:extLst>
              <a:ext uri="{FF2B5EF4-FFF2-40B4-BE49-F238E27FC236}">
                <a16:creationId xmlns:a16="http://schemas.microsoft.com/office/drawing/2014/main" id="{43C5C2C9-EEE7-2D3B-2118-7F5E0C533947}"/>
              </a:ext>
            </a:extLst>
          </p:cNvPr>
          <p:cNvSpPr>
            <a:spLocks noGrp="1"/>
          </p:cNvSpPr>
          <p:nvPr>
            <p:ph idx="1"/>
          </p:nvPr>
        </p:nvSpPr>
        <p:spPr>
          <a:xfrm>
            <a:off x="541867" y="1884889"/>
            <a:ext cx="10515600" cy="4199076"/>
          </a:xfrm>
        </p:spPr>
        <p:txBody>
          <a:bodyPr/>
          <a:lstStyle/>
          <a:p>
            <a:r>
              <a:rPr lang="en-US" dirty="0">
                <a:solidFill>
                  <a:schemeClr val="tx1"/>
                </a:solidFill>
              </a:rPr>
              <a:t>A recent article provides some insight on PA Medicaid Unwinding:</a:t>
            </a:r>
          </a:p>
          <a:p>
            <a:r>
              <a:rPr lang="en-US" dirty="0"/>
              <a:t> </a:t>
            </a:r>
          </a:p>
        </p:txBody>
      </p:sp>
      <p:sp>
        <p:nvSpPr>
          <p:cNvPr id="5" name="Slide Number Placeholder 4">
            <a:extLst>
              <a:ext uri="{FF2B5EF4-FFF2-40B4-BE49-F238E27FC236}">
                <a16:creationId xmlns:a16="http://schemas.microsoft.com/office/drawing/2014/main" id="{B6374246-989E-8544-CDB9-65B29126DCA7}"/>
              </a:ext>
            </a:extLst>
          </p:cNvPr>
          <p:cNvSpPr>
            <a:spLocks noGrp="1"/>
          </p:cNvSpPr>
          <p:nvPr>
            <p:ph type="sldNum" sz="quarter" idx="12"/>
          </p:nvPr>
        </p:nvSpPr>
        <p:spPr/>
        <p:txBody>
          <a:bodyPr/>
          <a:lstStyle/>
          <a:p>
            <a:fld id="{E044FD47-6A1B-9645-A0A4-6D053976CD0C}" type="slidenum">
              <a:rPr lang="en-US" smtClean="0"/>
              <a:t>6</a:t>
            </a:fld>
            <a:endParaRPr lang="en-US"/>
          </a:p>
        </p:txBody>
      </p:sp>
      <p:pic>
        <p:nvPicPr>
          <p:cNvPr id="6" name="Picture 5" descr="A black text on a white background&#10;&#10;Description automatically generated">
            <a:extLst>
              <a:ext uri="{FF2B5EF4-FFF2-40B4-BE49-F238E27FC236}">
                <a16:creationId xmlns:a16="http://schemas.microsoft.com/office/drawing/2014/main" id="{535BECC0-A3F9-D916-614C-4D3F842020CE}"/>
              </a:ext>
            </a:extLst>
          </p:cNvPr>
          <p:cNvPicPr>
            <a:picLocks noChangeAspect="1"/>
          </p:cNvPicPr>
          <p:nvPr/>
        </p:nvPicPr>
        <p:blipFill>
          <a:blip r:embed="rId3"/>
          <a:stretch>
            <a:fillRect/>
          </a:stretch>
        </p:blipFill>
        <p:spPr>
          <a:xfrm>
            <a:off x="480307" y="2394479"/>
            <a:ext cx="2228850" cy="561975"/>
          </a:xfrm>
          <a:prstGeom prst="rect">
            <a:avLst/>
          </a:prstGeom>
        </p:spPr>
      </p:pic>
      <p:sp>
        <p:nvSpPr>
          <p:cNvPr id="7" name="TextBox 6">
            <a:extLst>
              <a:ext uri="{FF2B5EF4-FFF2-40B4-BE49-F238E27FC236}">
                <a16:creationId xmlns:a16="http://schemas.microsoft.com/office/drawing/2014/main" id="{05EAE4F5-5190-15CA-B724-3DAE7813269C}"/>
              </a:ext>
            </a:extLst>
          </p:cNvPr>
          <p:cNvSpPr txBox="1"/>
          <p:nvPr/>
        </p:nvSpPr>
        <p:spPr>
          <a:xfrm>
            <a:off x="541867" y="2956454"/>
            <a:ext cx="11169826" cy="3226332"/>
          </a:xfrm>
          <a:prstGeom prst="rect">
            <a:avLst/>
          </a:prstGeom>
          <a:noFill/>
        </p:spPr>
        <p:txBody>
          <a:bodyPr wrap="square" rtlCol="0">
            <a:spAutoFit/>
          </a:bodyPr>
          <a:lstStyle/>
          <a:p>
            <a:pPr marL="0" marR="0">
              <a:lnSpc>
                <a:spcPct val="107000"/>
              </a:lnSpc>
              <a:spcBef>
                <a:spcPts val="0"/>
              </a:spcBef>
              <a:spcAft>
                <a:spcPts val="800"/>
              </a:spcAft>
            </a:pPr>
            <a:r>
              <a:rPr lang="en-US" sz="1400" b="1" kern="1800" spc="-3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Bad tech, staffing shortages hinder Pa. as it reassesses health care coverage for 1000s</a:t>
            </a:r>
          </a:p>
          <a:p>
            <a:pPr>
              <a:lnSpc>
                <a:spcPct val="107000"/>
              </a:lnSpc>
              <a:spcAft>
                <a:spcPts val="800"/>
              </a:spcAft>
            </a:pPr>
            <a:r>
              <a:rPr lang="en-US" sz="1400" kern="100" dirty="0">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Pennsylvania has among the lowest rates of ex </a:t>
            </a:r>
            <a:r>
              <a:rPr lang="en-US" sz="1400" kern="100" dirty="0" err="1">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parte</a:t>
            </a:r>
            <a:r>
              <a:rPr lang="en-US" sz="1400" kern="100" dirty="0">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 renewals for Medicaid in the nation. Ex </a:t>
            </a:r>
            <a:r>
              <a:rPr lang="en-US" sz="1400" kern="100" dirty="0" err="1">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parte</a:t>
            </a:r>
            <a:r>
              <a:rPr lang="en-US" sz="1400" kern="100" dirty="0">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 renewals are a process of automatically renewing coverage using data sources already available to the State Medicaid system. Since the unwinding began, just 4% of Medicaid renewals have been done through the ex </a:t>
            </a:r>
            <a:r>
              <a:rPr lang="en-US" sz="1400" kern="100" dirty="0" err="1">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parte</a:t>
            </a:r>
            <a:r>
              <a:rPr lang="en-US" sz="1400" kern="100" dirty="0">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 process, </a:t>
            </a:r>
            <a:r>
              <a:rPr lang="en-US" sz="1400" u="sng" kern="100" dirty="0">
                <a:solidFill>
                  <a:srgbClr val="0000FF"/>
                </a:solidFill>
                <a:effectLst/>
                <a:latin typeface="Merriweather" panose="00000500000000000000" pitchFamily="2" charset="0"/>
                <a:ea typeface="Calibri" panose="020F0502020204030204" pitchFamily="34" charset="0"/>
                <a:cs typeface="Times New Roman" panose="02020603050405020304" pitchFamily="18" charset="0"/>
                <a:hlinkClick r:id="rId4"/>
              </a:rPr>
              <a:t>higher than only Texas and Wyoming</a:t>
            </a:r>
            <a:r>
              <a:rPr lang="en-US" sz="1400" kern="100" dirty="0">
                <a:solidFill>
                  <a:srgbClr val="2E2E2E"/>
                </a:solidFill>
                <a:effectLst/>
                <a:latin typeface="Merriweather" panose="00000500000000000000" pitchFamily="2" charset="0"/>
                <a:ea typeface="Calibri" panose="020F0502020204030204" pitchFamily="34"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400" dirty="0">
                <a:solidFill>
                  <a:srgbClr val="2E2E2E"/>
                </a:solidFill>
                <a:effectLst/>
                <a:latin typeface="Merriweather" panose="00000500000000000000" pitchFamily="2" charset="0"/>
                <a:ea typeface="Times New Roman" panose="02020603050405020304" pitchFamily="18" charset="0"/>
              </a:rPr>
              <a:t>Patrick Keenan — policy director at the Pennsylvania Health Access Network, which advocates for people in the benefits system — said these problems aren’t new, and he’s optimistic that the current administration is trying to solve them.</a:t>
            </a:r>
            <a:endParaRPr lang="en-US" sz="1400" dirty="0">
              <a:effectLst/>
              <a:latin typeface="Times New Roman" panose="02020603050405020304" pitchFamily="18" charset="0"/>
              <a:ea typeface="Times New Roman" panose="02020603050405020304" pitchFamily="18" charset="0"/>
            </a:endParaRPr>
          </a:p>
          <a:p>
            <a:pPr marL="0" marR="0" algn="l"/>
            <a:r>
              <a:rPr lang="en-US" sz="1400" dirty="0">
                <a:solidFill>
                  <a:srgbClr val="2E2E2E"/>
                </a:solidFill>
                <a:effectLst/>
                <a:latin typeface="Merriweather" panose="00000500000000000000" pitchFamily="2" charset="0"/>
                <a:ea typeface="Times New Roman" panose="02020603050405020304" pitchFamily="18" charset="0"/>
              </a:rPr>
              <a:t>The system, he said, “has underperformed for a very long time now.”</a:t>
            </a:r>
            <a:endParaRPr lang="en-US" sz="1400" dirty="0">
              <a:effectLst/>
              <a:latin typeface="Times New Roman" panose="02020603050405020304" pitchFamily="18" charset="0"/>
              <a:ea typeface="Times New Roman" panose="02020603050405020304" pitchFamily="18" charset="0"/>
            </a:endParaRPr>
          </a:p>
          <a:p>
            <a:pPr marL="0" marR="0"/>
            <a:r>
              <a:rPr lang="en-US" sz="1400" dirty="0">
                <a:solidFill>
                  <a:srgbClr val="2E2E2E"/>
                </a:solidFill>
                <a:effectLst/>
                <a:latin typeface="Merriweather" panose="00000500000000000000" pitchFamily="2" charset="0"/>
                <a:ea typeface="Times New Roman" panose="02020603050405020304" pitchFamily="18" charset="0"/>
              </a:rPr>
              <a:t>Another issue with Pennsylvania’s ex </a:t>
            </a:r>
            <a:r>
              <a:rPr lang="en-US" sz="1400" dirty="0" err="1">
                <a:solidFill>
                  <a:srgbClr val="2E2E2E"/>
                </a:solidFill>
                <a:effectLst/>
                <a:latin typeface="Merriweather" panose="00000500000000000000" pitchFamily="2" charset="0"/>
                <a:ea typeface="Times New Roman" panose="02020603050405020304" pitchFamily="18" charset="0"/>
              </a:rPr>
              <a:t>parte</a:t>
            </a:r>
            <a:r>
              <a:rPr lang="en-US" sz="1400" dirty="0">
                <a:solidFill>
                  <a:srgbClr val="2E2E2E"/>
                </a:solidFill>
                <a:effectLst/>
                <a:latin typeface="Merriweather" panose="00000500000000000000" pitchFamily="2" charset="0"/>
                <a:ea typeface="Times New Roman" panose="02020603050405020304" pitchFamily="18" charset="0"/>
              </a:rPr>
              <a:t> process was spotlighted in late August when </a:t>
            </a:r>
            <a:r>
              <a:rPr lang="en-US" sz="1400" u="sng" dirty="0">
                <a:solidFill>
                  <a:srgbClr val="2E2E2E"/>
                </a:solidFill>
                <a:effectLst/>
                <a:latin typeface="Merriweather" panose="00000500000000000000" pitchFamily="2" charset="0"/>
                <a:ea typeface="Times New Roman" panose="02020603050405020304" pitchFamily="18" charset="0"/>
                <a:hlinkClick r:id="rId5"/>
              </a:rPr>
              <a:t>federal officials sent letters</a:t>
            </a:r>
            <a:r>
              <a:rPr lang="en-US" sz="1400" dirty="0">
                <a:solidFill>
                  <a:srgbClr val="2E2E2E"/>
                </a:solidFill>
                <a:effectLst/>
                <a:latin typeface="Merriweather" panose="00000500000000000000" pitchFamily="2" charset="0"/>
                <a:ea typeface="Times New Roman" panose="02020603050405020304" pitchFamily="18" charset="0"/>
              </a:rPr>
              <a:t> to state Medicaid directors flagging that “multiple states” were conducting automatic reassessments in a way that “may be resulting in eligible individuals being improperly disenrolled.”</a:t>
            </a:r>
            <a:endParaRPr lang="en-US" sz="1400" dirty="0">
              <a:effectLst/>
              <a:latin typeface="Times New Roman" panose="02020603050405020304" pitchFamily="18" charset="0"/>
              <a:ea typeface="Times New Roman" panose="02020603050405020304" pitchFamily="18" charset="0"/>
            </a:endParaRPr>
          </a:p>
          <a:p>
            <a:pPr marL="0" marR="0" algn="l"/>
            <a:r>
              <a:rPr lang="en-US" sz="1400" dirty="0">
                <a:solidFill>
                  <a:srgbClr val="2E2E2E"/>
                </a:solidFill>
                <a:effectLst/>
                <a:latin typeface="Merriweather" panose="00000500000000000000" pitchFamily="2" charset="0"/>
                <a:ea typeface="Times New Roman" panose="02020603050405020304" pitchFamily="18" charset="0"/>
              </a:rPr>
              <a:t>They asked states to assess the damage and in September, </a:t>
            </a:r>
            <a:r>
              <a:rPr lang="en-US" sz="1400" u="sng" dirty="0">
                <a:solidFill>
                  <a:srgbClr val="2E2E2E"/>
                </a:solidFill>
                <a:effectLst/>
                <a:latin typeface="Merriweather" panose="00000500000000000000" pitchFamily="2" charset="0"/>
                <a:ea typeface="Times New Roman" panose="02020603050405020304" pitchFamily="18" charset="0"/>
                <a:hlinkClick r:id="rId6"/>
              </a:rPr>
              <a:t>released data</a:t>
            </a:r>
            <a:r>
              <a:rPr lang="en-US" sz="1400" dirty="0">
                <a:solidFill>
                  <a:srgbClr val="2E2E2E"/>
                </a:solidFill>
                <a:effectLst/>
                <a:latin typeface="Merriweather" panose="00000500000000000000" pitchFamily="2" charset="0"/>
                <a:ea typeface="Times New Roman" panose="02020603050405020304" pitchFamily="18" charset="0"/>
              </a:rPr>
              <a:t> showing that Pennsylvania was among the states using a faulty process and was one of just two that may have wrongly disenrolled more than 100,000 people as a result.</a:t>
            </a:r>
            <a:endParaRPr lang="en-US" sz="14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D6EB0AA-49F6-8CD0-0BAB-51C4E847AE5F}"/>
              </a:ext>
            </a:extLst>
          </p:cNvPr>
          <p:cNvSpPr txBox="1"/>
          <p:nvPr/>
        </p:nvSpPr>
        <p:spPr>
          <a:xfrm>
            <a:off x="373250" y="245048"/>
            <a:ext cx="2081339" cy="338554"/>
          </a:xfrm>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Tree>
    <p:extLst>
      <p:ext uri="{BB962C8B-B14F-4D97-AF65-F5344CB8AC3E}">
        <p14:creationId xmlns:p14="http://schemas.microsoft.com/office/powerpoint/2010/main" val="3881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A419-F8EC-CC32-9969-CAFB5C0BCEEE}"/>
              </a:ext>
            </a:extLst>
          </p:cNvPr>
          <p:cNvSpPr>
            <a:spLocks noGrp="1"/>
          </p:cNvSpPr>
          <p:nvPr>
            <p:ph type="title"/>
          </p:nvPr>
        </p:nvSpPr>
        <p:spPr/>
        <p:txBody>
          <a:bodyPr/>
          <a:lstStyle/>
          <a:p>
            <a:r>
              <a:rPr lang="en-US" dirty="0"/>
              <a:t>PA Medicaid Renewal Data</a:t>
            </a:r>
          </a:p>
        </p:txBody>
      </p:sp>
      <p:sp>
        <p:nvSpPr>
          <p:cNvPr id="5" name="Slide Number Placeholder 4">
            <a:extLst>
              <a:ext uri="{FF2B5EF4-FFF2-40B4-BE49-F238E27FC236}">
                <a16:creationId xmlns:a16="http://schemas.microsoft.com/office/drawing/2014/main" id="{37116298-467D-6566-F4E0-018BE6AE717F}"/>
              </a:ext>
            </a:extLst>
          </p:cNvPr>
          <p:cNvSpPr>
            <a:spLocks noGrp="1"/>
          </p:cNvSpPr>
          <p:nvPr>
            <p:ph type="sldNum" sz="quarter" idx="12"/>
          </p:nvPr>
        </p:nvSpPr>
        <p:spPr/>
        <p:txBody>
          <a:bodyPr/>
          <a:lstStyle/>
          <a:p>
            <a:fld id="{E044FD47-6A1B-9645-A0A4-6D053976CD0C}" type="slidenum">
              <a:rPr lang="en-US" smtClean="0"/>
              <a:t>7</a:t>
            </a:fld>
            <a:endParaRPr lang="en-US"/>
          </a:p>
        </p:txBody>
      </p:sp>
      <p:sp>
        <p:nvSpPr>
          <p:cNvPr id="11" name="TextBox 10">
            <a:extLst>
              <a:ext uri="{FF2B5EF4-FFF2-40B4-BE49-F238E27FC236}">
                <a16:creationId xmlns:a16="http://schemas.microsoft.com/office/drawing/2014/main" id="{7BCA778E-E615-43C5-CB1D-902370469D57}"/>
              </a:ext>
            </a:extLst>
          </p:cNvPr>
          <p:cNvSpPr txBox="1"/>
          <p:nvPr/>
        </p:nvSpPr>
        <p:spPr>
          <a:xfrm>
            <a:off x="3828125" y="6385023"/>
            <a:ext cx="4902193" cy="307777"/>
          </a:xfrm>
          <a:prstGeom prst="rect">
            <a:avLst/>
          </a:prstGeom>
          <a:noFill/>
        </p:spPr>
        <p:txBody>
          <a:bodyPr wrap="square" rtlCol="0">
            <a:spAutoFit/>
          </a:bodyPr>
          <a:lstStyle/>
          <a:p>
            <a:r>
              <a:rPr lang="en-US" sz="1400" b="1" i="1" dirty="0"/>
              <a:t>Data as of December 21, 2023, Source: Georgetown University </a:t>
            </a:r>
          </a:p>
        </p:txBody>
      </p:sp>
      <p:sp>
        <p:nvSpPr>
          <p:cNvPr id="12" name="TextBox 11">
            <a:extLst>
              <a:ext uri="{FF2B5EF4-FFF2-40B4-BE49-F238E27FC236}">
                <a16:creationId xmlns:a16="http://schemas.microsoft.com/office/drawing/2014/main" id="{3ED510D6-8866-E1E4-B17C-A673A6990B4E}"/>
              </a:ext>
            </a:extLst>
          </p:cNvPr>
          <p:cNvSpPr txBox="1"/>
          <p:nvPr/>
        </p:nvSpPr>
        <p:spPr>
          <a:xfrm>
            <a:off x="760756" y="1849484"/>
            <a:ext cx="1876831" cy="371475"/>
          </a:xfrm>
          <a:prstGeom prst="rect">
            <a:avLst/>
          </a:prstGeom>
          <a:noFill/>
        </p:spPr>
        <p:txBody>
          <a:bodyPr wrap="square" rtlCol="0">
            <a:spAutoFit/>
          </a:bodyPr>
          <a:lstStyle/>
          <a:p>
            <a:r>
              <a:rPr lang="en-US" b="1" dirty="0"/>
              <a:t>All Renewals Due</a:t>
            </a:r>
          </a:p>
        </p:txBody>
      </p:sp>
      <p:pic>
        <p:nvPicPr>
          <p:cNvPr id="15" name="Picture 14">
            <a:extLst>
              <a:ext uri="{FF2B5EF4-FFF2-40B4-BE49-F238E27FC236}">
                <a16:creationId xmlns:a16="http://schemas.microsoft.com/office/drawing/2014/main" id="{3AA5E75E-B429-54D1-3172-4A979A7E9482}"/>
              </a:ext>
            </a:extLst>
          </p:cNvPr>
          <p:cNvPicPr>
            <a:picLocks noChangeAspect="1"/>
          </p:cNvPicPr>
          <p:nvPr/>
        </p:nvPicPr>
        <p:blipFill>
          <a:blip r:embed="rId2"/>
          <a:stretch>
            <a:fillRect/>
          </a:stretch>
        </p:blipFill>
        <p:spPr>
          <a:xfrm>
            <a:off x="730678" y="2816559"/>
            <a:ext cx="8467725" cy="228600"/>
          </a:xfrm>
          <a:prstGeom prst="rect">
            <a:avLst/>
          </a:prstGeom>
        </p:spPr>
      </p:pic>
      <p:pic>
        <p:nvPicPr>
          <p:cNvPr id="20" name="Picture 19">
            <a:extLst>
              <a:ext uri="{FF2B5EF4-FFF2-40B4-BE49-F238E27FC236}">
                <a16:creationId xmlns:a16="http://schemas.microsoft.com/office/drawing/2014/main" id="{9E553ADC-0A99-FE3A-AD26-3564742DE682}"/>
              </a:ext>
            </a:extLst>
          </p:cNvPr>
          <p:cNvPicPr>
            <a:picLocks noChangeAspect="1"/>
          </p:cNvPicPr>
          <p:nvPr/>
        </p:nvPicPr>
        <p:blipFill>
          <a:blip r:embed="rId3"/>
          <a:stretch>
            <a:fillRect/>
          </a:stretch>
        </p:blipFill>
        <p:spPr>
          <a:xfrm>
            <a:off x="1871208" y="2344410"/>
            <a:ext cx="5648325" cy="323850"/>
          </a:xfrm>
          <a:prstGeom prst="rect">
            <a:avLst/>
          </a:prstGeom>
        </p:spPr>
      </p:pic>
      <p:sp>
        <p:nvSpPr>
          <p:cNvPr id="21" name="TextBox 20">
            <a:extLst>
              <a:ext uri="{FF2B5EF4-FFF2-40B4-BE49-F238E27FC236}">
                <a16:creationId xmlns:a16="http://schemas.microsoft.com/office/drawing/2014/main" id="{8F3307D1-37D0-4912-0E82-691FA5AD9F1D}"/>
              </a:ext>
            </a:extLst>
          </p:cNvPr>
          <p:cNvSpPr txBox="1"/>
          <p:nvPr/>
        </p:nvSpPr>
        <p:spPr>
          <a:xfrm>
            <a:off x="836850" y="3452773"/>
            <a:ext cx="2700866" cy="369332"/>
          </a:xfrm>
          <a:prstGeom prst="rect">
            <a:avLst/>
          </a:prstGeom>
          <a:noFill/>
        </p:spPr>
        <p:txBody>
          <a:bodyPr wrap="square" rtlCol="0">
            <a:spAutoFit/>
          </a:bodyPr>
          <a:lstStyle/>
          <a:p>
            <a:r>
              <a:rPr lang="en-US" b="1" dirty="0"/>
              <a:t>Completed Renewals Only</a:t>
            </a:r>
          </a:p>
        </p:txBody>
      </p:sp>
      <p:pic>
        <p:nvPicPr>
          <p:cNvPr id="24" name="Picture 23">
            <a:extLst>
              <a:ext uri="{FF2B5EF4-FFF2-40B4-BE49-F238E27FC236}">
                <a16:creationId xmlns:a16="http://schemas.microsoft.com/office/drawing/2014/main" id="{377F8219-B1DC-EBC3-8989-0E54F89B1616}"/>
              </a:ext>
            </a:extLst>
          </p:cNvPr>
          <p:cNvPicPr>
            <a:picLocks noChangeAspect="1"/>
          </p:cNvPicPr>
          <p:nvPr/>
        </p:nvPicPr>
        <p:blipFill rotWithShape="1">
          <a:blip r:embed="rId4"/>
          <a:srcRect b="21506"/>
          <a:stretch/>
        </p:blipFill>
        <p:spPr>
          <a:xfrm>
            <a:off x="810207" y="3929460"/>
            <a:ext cx="8305800" cy="224297"/>
          </a:xfrm>
          <a:prstGeom prst="rect">
            <a:avLst/>
          </a:prstGeom>
        </p:spPr>
      </p:pic>
      <p:sp>
        <p:nvSpPr>
          <p:cNvPr id="25" name="TextBox 24">
            <a:extLst>
              <a:ext uri="{FF2B5EF4-FFF2-40B4-BE49-F238E27FC236}">
                <a16:creationId xmlns:a16="http://schemas.microsoft.com/office/drawing/2014/main" id="{5E0A705D-F8E6-5700-61D2-D24B431B2551}"/>
              </a:ext>
            </a:extLst>
          </p:cNvPr>
          <p:cNvSpPr txBox="1"/>
          <p:nvPr/>
        </p:nvSpPr>
        <p:spPr>
          <a:xfrm>
            <a:off x="810202" y="4644578"/>
            <a:ext cx="4688291" cy="369332"/>
          </a:xfrm>
          <a:prstGeom prst="rect">
            <a:avLst/>
          </a:prstGeom>
          <a:noFill/>
        </p:spPr>
        <p:txBody>
          <a:bodyPr wrap="square" rtlCol="0">
            <a:spAutoFit/>
          </a:bodyPr>
          <a:lstStyle/>
          <a:p>
            <a:r>
              <a:rPr lang="en-US" b="1" dirty="0"/>
              <a:t>Disenrollments: Ineligible vs. Procedural</a:t>
            </a:r>
          </a:p>
        </p:txBody>
      </p:sp>
      <p:pic>
        <p:nvPicPr>
          <p:cNvPr id="28" name="Picture 27">
            <a:extLst>
              <a:ext uri="{FF2B5EF4-FFF2-40B4-BE49-F238E27FC236}">
                <a16:creationId xmlns:a16="http://schemas.microsoft.com/office/drawing/2014/main" id="{3E3C4C62-1A34-0C0D-B376-345F63DF9652}"/>
              </a:ext>
            </a:extLst>
          </p:cNvPr>
          <p:cNvPicPr>
            <a:picLocks noChangeAspect="1"/>
          </p:cNvPicPr>
          <p:nvPr/>
        </p:nvPicPr>
        <p:blipFill>
          <a:blip r:embed="rId5"/>
          <a:stretch>
            <a:fillRect/>
          </a:stretch>
        </p:blipFill>
        <p:spPr>
          <a:xfrm>
            <a:off x="797352" y="5504068"/>
            <a:ext cx="8324850" cy="285750"/>
          </a:xfrm>
          <a:prstGeom prst="rect">
            <a:avLst/>
          </a:prstGeom>
        </p:spPr>
      </p:pic>
      <p:pic>
        <p:nvPicPr>
          <p:cNvPr id="31" name="Picture 30">
            <a:extLst>
              <a:ext uri="{FF2B5EF4-FFF2-40B4-BE49-F238E27FC236}">
                <a16:creationId xmlns:a16="http://schemas.microsoft.com/office/drawing/2014/main" id="{EC46B38B-2ADD-D690-D0DC-384AE5C1EA7E}"/>
              </a:ext>
            </a:extLst>
          </p:cNvPr>
          <p:cNvPicPr>
            <a:picLocks noChangeAspect="1"/>
          </p:cNvPicPr>
          <p:nvPr/>
        </p:nvPicPr>
        <p:blipFill>
          <a:blip r:embed="rId6"/>
          <a:stretch>
            <a:fillRect/>
          </a:stretch>
        </p:blipFill>
        <p:spPr>
          <a:xfrm>
            <a:off x="1909156" y="5128621"/>
            <a:ext cx="2657475" cy="342900"/>
          </a:xfrm>
          <a:prstGeom prst="rect">
            <a:avLst/>
          </a:prstGeom>
        </p:spPr>
      </p:pic>
      <p:sp>
        <p:nvSpPr>
          <p:cNvPr id="3" name="TextBox 2">
            <a:extLst>
              <a:ext uri="{FF2B5EF4-FFF2-40B4-BE49-F238E27FC236}">
                <a16:creationId xmlns:a16="http://schemas.microsoft.com/office/drawing/2014/main" id="{594D3186-E0E9-B40C-652D-27911F0D832D}"/>
              </a:ext>
            </a:extLst>
          </p:cNvPr>
          <p:cNvSpPr txBox="1"/>
          <p:nvPr/>
        </p:nvSpPr>
        <p:spPr>
          <a:xfrm>
            <a:off x="373250" y="245048"/>
            <a:ext cx="2081339" cy="338554"/>
          </a:xfrm>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Tree>
    <p:extLst>
      <p:ext uri="{BB962C8B-B14F-4D97-AF65-F5344CB8AC3E}">
        <p14:creationId xmlns:p14="http://schemas.microsoft.com/office/powerpoint/2010/main" val="283524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A419-F8EC-CC32-9969-CAFB5C0BCEEE}"/>
              </a:ext>
            </a:extLst>
          </p:cNvPr>
          <p:cNvSpPr>
            <a:spLocks noGrp="1"/>
          </p:cNvSpPr>
          <p:nvPr>
            <p:ph type="title"/>
          </p:nvPr>
        </p:nvSpPr>
        <p:spPr/>
        <p:txBody>
          <a:bodyPr/>
          <a:lstStyle/>
          <a:p>
            <a:r>
              <a:rPr lang="en-US" dirty="0"/>
              <a:t>How does PA disenrollment compare to other states?</a:t>
            </a:r>
          </a:p>
        </p:txBody>
      </p:sp>
      <p:sp>
        <p:nvSpPr>
          <p:cNvPr id="5" name="Slide Number Placeholder 4">
            <a:extLst>
              <a:ext uri="{FF2B5EF4-FFF2-40B4-BE49-F238E27FC236}">
                <a16:creationId xmlns:a16="http://schemas.microsoft.com/office/drawing/2014/main" id="{37116298-467D-6566-F4E0-018BE6AE717F}"/>
              </a:ext>
            </a:extLst>
          </p:cNvPr>
          <p:cNvSpPr>
            <a:spLocks noGrp="1"/>
          </p:cNvSpPr>
          <p:nvPr>
            <p:ph type="sldNum" sz="quarter" idx="12"/>
          </p:nvPr>
        </p:nvSpPr>
        <p:spPr/>
        <p:txBody>
          <a:bodyPr/>
          <a:lstStyle/>
          <a:p>
            <a:fld id="{E044FD47-6A1B-9645-A0A4-6D053976CD0C}" type="slidenum">
              <a:rPr lang="en-US" smtClean="0"/>
              <a:t>8</a:t>
            </a:fld>
            <a:endParaRPr lang="en-US"/>
          </a:p>
        </p:txBody>
      </p:sp>
      <p:sp>
        <p:nvSpPr>
          <p:cNvPr id="11" name="TextBox 10">
            <a:extLst>
              <a:ext uri="{FF2B5EF4-FFF2-40B4-BE49-F238E27FC236}">
                <a16:creationId xmlns:a16="http://schemas.microsoft.com/office/drawing/2014/main" id="{7BCA778E-E615-43C5-CB1D-902370469D57}"/>
              </a:ext>
            </a:extLst>
          </p:cNvPr>
          <p:cNvSpPr txBox="1"/>
          <p:nvPr/>
        </p:nvSpPr>
        <p:spPr>
          <a:xfrm>
            <a:off x="3668487" y="6369635"/>
            <a:ext cx="5358864" cy="338554"/>
          </a:xfrm>
          <a:prstGeom prst="rect">
            <a:avLst/>
          </a:prstGeom>
          <a:noFill/>
        </p:spPr>
        <p:txBody>
          <a:bodyPr wrap="square" rtlCol="0">
            <a:spAutoFit/>
          </a:bodyPr>
          <a:lstStyle/>
          <a:p>
            <a:pPr algn="ctr"/>
            <a:r>
              <a:rPr lang="en-US" sz="1600" b="1" i="1" dirty="0"/>
              <a:t>Data as of December 20, 2023, Source: </a:t>
            </a:r>
            <a:r>
              <a:rPr lang="en-US" sz="1600" b="1" i="1" dirty="0" err="1">
                <a:hlinkClick r:id="rId2"/>
              </a:rPr>
              <a:t>KFF.org</a:t>
            </a:r>
            <a:r>
              <a:rPr lang="en-US" sz="1600" b="1" i="1" dirty="0">
                <a:hlinkClick r:id="rId2"/>
              </a:rPr>
              <a:t> </a:t>
            </a:r>
            <a:endParaRPr lang="en-US" sz="1600" b="1" i="1" dirty="0"/>
          </a:p>
        </p:txBody>
      </p:sp>
      <p:sp>
        <p:nvSpPr>
          <p:cNvPr id="3" name="TextBox 2">
            <a:extLst>
              <a:ext uri="{FF2B5EF4-FFF2-40B4-BE49-F238E27FC236}">
                <a16:creationId xmlns:a16="http://schemas.microsoft.com/office/drawing/2014/main" id="{594D3186-E0E9-B40C-652D-27911F0D832D}"/>
              </a:ext>
            </a:extLst>
          </p:cNvPr>
          <p:cNvSpPr txBox="1"/>
          <p:nvPr/>
        </p:nvSpPr>
        <p:spPr>
          <a:xfrm>
            <a:off x="373250" y="245048"/>
            <a:ext cx="2081339" cy="338554"/>
          </a:xfrm>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pic>
        <p:nvPicPr>
          <p:cNvPr id="6" name="Picture 5" descr="A graph of numbers and a number of people&#10;&#10;Description automatically generated with medium confidence">
            <a:extLst>
              <a:ext uri="{FF2B5EF4-FFF2-40B4-BE49-F238E27FC236}">
                <a16:creationId xmlns:a16="http://schemas.microsoft.com/office/drawing/2014/main" id="{C29A63B1-214C-5358-34EB-D87E278664D7}"/>
              </a:ext>
            </a:extLst>
          </p:cNvPr>
          <p:cNvPicPr>
            <a:picLocks noChangeAspect="1"/>
          </p:cNvPicPr>
          <p:nvPr/>
        </p:nvPicPr>
        <p:blipFill>
          <a:blip r:embed="rId3"/>
          <a:stretch>
            <a:fillRect/>
          </a:stretch>
        </p:blipFill>
        <p:spPr>
          <a:xfrm>
            <a:off x="2110722" y="1422287"/>
            <a:ext cx="8274250" cy="4834689"/>
          </a:xfrm>
          <a:prstGeom prst="rect">
            <a:avLst/>
          </a:prstGeom>
        </p:spPr>
      </p:pic>
      <p:sp>
        <p:nvSpPr>
          <p:cNvPr id="7" name="Frame 6">
            <a:extLst>
              <a:ext uri="{FF2B5EF4-FFF2-40B4-BE49-F238E27FC236}">
                <a16:creationId xmlns:a16="http://schemas.microsoft.com/office/drawing/2014/main" id="{13A4DC8E-1009-6336-A408-F66110A47938}"/>
              </a:ext>
            </a:extLst>
          </p:cNvPr>
          <p:cNvSpPr/>
          <p:nvPr/>
        </p:nvSpPr>
        <p:spPr>
          <a:xfrm>
            <a:off x="2110722" y="5431971"/>
            <a:ext cx="4867021" cy="272143"/>
          </a:xfrm>
          <a:prstGeom prst="frame">
            <a:avLst/>
          </a:prstGeom>
          <a:solidFill>
            <a:srgbClr val="04A049"/>
          </a:solidFill>
          <a:ln>
            <a:solidFill>
              <a:srgbClr val="04A0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747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FC789-D6D1-9F89-53CC-73B21CBE4375}"/>
              </a:ext>
            </a:extLst>
          </p:cNvPr>
          <p:cNvPicPr>
            <a:picLocks noChangeAspect="1"/>
          </p:cNvPicPr>
          <p:nvPr/>
        </p:nvPicPr>
        <p:blipFill>
          <a:blip r:embed="rId3"/>
          <a:srcRect l="586" r="586"/>
          <a:stretch/>
        </p:blipFill>
        <p:spPr>
          <a:xfrm>
            <a:off x="1741249" y="1453816"/>
            <a:ext cx="9042902" cy="5065307"/>
          </a:xfrm>
          <a:prstGeom prst="rect">
            <a:avLst/>
          </a:prstGeom>
          <a:ln>
            <a:solidFill>
              <a:schemeClr val="tx1"/>
            </a:solidFill>
          </a:ln>
        </p:spPr>
      </p:pic>
      <p:sp>
        <p:nvSpPr>
          <p:cNvPr id="5" name="Title 4">
            <a:extLst>
              <a:ext uri="{FF2B5EF4-FFF2-40B4-BE49-F238E27FC236}">
                <a16:creationId xmlns:a16="http://schemas.microsoft.com/office/drawing/2014/main" id="{DEABDDF1-44FA-DD35-3592-DF5889F4B06F}"/>
              </a:ext>
            </a:extLst>
          </p:cNvPr>
          <p:cNvSpPr>
            <a:spLocks noGrp="1"/>
          </p:cNvSpPr>
          <p:nvPr>
            <p:ph type="title"/>
          </p:nvPr>
        </p:nvSpPr>
        <p:spPr/>
        <p:txBody>
          <a:bodyPr/>
          <a:lstStyle/>
          <a:p>
            <a:r>
              <a:rPr lang="en-US" dirty="0"/>
              <a:t>PA Medicaid Enrollment Monthly Trends</a:t>
            </a:r>
          </a:p>
        </p:txBody>
      </p:sp>
      <p:sp>
        <p:nvSpPr>
          <p:cNvPr id="3" name="Slide Number Placeholder 2">
            <a:extLst>
              <a:ext uri="{FF2B5EF4-FFF2-40B4-BE49-F238E27FC236}">
                <a16:creationId xmlns:a16="http://schemas.microsoft.com/office/drawing/2014/main" id="{8DEF0F80-DEE3-5468-6837-9C7789D85919}"/>
              </a:ext>
            </a:extLst>
          </p:cNvPr>
          <p:cNvSpPr>
            <a:spLocks noGrp="1"/>
          </p:cNvSpPr>
          <p:nvPr>
            <p:ph type="sldNum" sz="quarter" idx="12"/>
          </p:nvPr>
        </p:nvSpPr>
        <p:spPr>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044FD47-6A1B-9645-A0A4-6D053976CD0C}" type="slidenum">
              <a:rPr lang="en-US" smtClean="0"/>
              <a:pPr>
                <a:spcAft>
                  <a:spcPts val="600"/>
                </a:spcAft>
              </a:pPr>
              <a:t>9</a:t>
            </a:fld>
            <a:endParaRPr lang="en-US">
              <a:solidFill>
                <a:srgbClr val="FFFFFF"/>
              </a:solidFill>
            </a:endParaRPr>
          </a:p>
        </p:txBody>
      </p:sp>
      <p:sp>
        <p:nvSpPr>
          <p:cNvPr id="2" name="TextBox 1">
            <a:extLst>
              <a:ext uri="{FF2B5EF4-FFF2-40B4-BE49-F238E27FC236}">
                <a16:creationId xmlns:a16="http://schemas.microsoft.com/office/drawing/2014/main" id="{79368F65-C999-F4B5-6A40-F8C568D14017}"/>
              </a:ext>
            </a:extLst>
          </p:cNvPr>
          <p:cNvSpPr txBox="1"/>
          <p:nvPr/>
        </p:nvSpPr>
        <p:spPr>
          <a:xfrm>
            <a:off x="5257861" y="6526848"/>
            <a:ext cx="1920526" cy="338554"/>
          </a:xfrm>
          <a:prstGeom prst="rect">
            <a:avLst/>
          </a:prstGeom>
          <a:noFill/>
        </p:spPr>
        <p:txBody>
          <a:bodyPr wrap="none" rtlCol="0">
            <a:spAutoFit/>
          </a:bodyPr>
          <a:lstStyle/>
          <a:p>
            <a:r>
              <a:rPr lang="en-US" sz="1600" dirty="0"/>
              <a:t>Source: </a:t>
            </a:r>
            <a:r>
              <a:rPr lang="en-US" sz="1600" dirty="0" err="1">
                <a:hlinkClick r:id="rId4"/>
              </a:rPr>
              <a:t>www.kff.org</a:t>
            </a:r>
            <a:endParaRPr lang="en-US" sz="1600" dirty="0"/>
          </a:p>
        </p:txBody>
      </p:sp>
      <p:sp>
        <p:nvSpPr>
          <p:cNvPr id="8" name="Text Placeholder 7">
            <a:extLst>
              <a:ext uri="{FF2B5EF4-FFF2-40B4-BE49-F238E27FC236}">
                <a16:creationId xmlns:a16="http://schemas.microsoft.com/office/drawing/2014/main" id="{AD4AEB49-F4EF-492A-47B3-091C9E945FE3}"/>
              </a:ext>
            </a:extLst>
          </p:cNvPr>
          <p:cNvSpPr txBox="1">
            <a:spLocks noGrp="1"/>
          </p:cNvSpPr>
          <p:nvPr>
            <p:ph type="body" sz="quarter" idx="10"/>
          </p:nvPr>
        </p:nvSpPr>
        <p:spPr>
          <a:prstGeom prst="rect">
            <a:avLst/>
          </a:prstGeom>
          <a:noFill/>
        </p:spPr>
        <p:txBody>
          <a:bodyPr wrap="none" rtlCol="0" anchor="ctr">
            <a:spAutoFit/>
          </a:bodyPr>
          <a:lstStyle/>
          <a:p>
            <a:pPr defTabSz="1219140">
              <a:defRPr/>
            </a:pPr>
            <a:r>
              <a:rPr lang="en-US" sz="1600" b="1" spc="151" dirty="0">
                <a:solidFill>
                  <a:schemeClr val="accent6">
                    <a:lumMod val="20000"/>
                    <a:lumOff val="80000"/>
                  </a:schemeClr>
                </a:solidFill>
                <a:latin typeface="Calibri" panose="020F0502020204030204" pitchFamily="34" charset="0"/>
                <a:cs typeface="Calibri" panose="020F0502020204030204" pitchFamily="34" charset="0"/>
              </a:rPr>
              <a:t>MEDICAID UPDATE</a:t>
            </a:r>
          </a:p>
        </p:txBody>
      </p:sp>
    </p:spTree>
    <p:extLst>
      <p:ext uri="{BB962C8B-B14F-4D97-AF65-F5344CB8AC3E}">
        <p14:creationId xmlns:p14="http://schemas.microsoft.com/office/powerpoint/2010/main" val="40567605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8C9299"/>
      </a:lt2>
      <a:accent1>
        <a:srgbClr val="007345"/>
      </a:accent1>
      <a:accent2>
        <a:srgbClr val="005485"/>
      </a:accent2>
      <a:accent3>
        <a:srgbClr val="5C3371"/>
      </a:accent3>
      <a:accent4>
        <a:srgbClr val="FFFFFF"/>
      </a:accent4>
      <a:accent5>
        <a:srgbClr val="009D49"/>
      </a:accent5>
      <a:accent6>
        <a:srgbClr val="006DAC"/>
      </a:accent6>
      <a:hlink>
        <a:srgbClr val="007AFF"/>
      </a:hlink>
      <a:folHlink>
        <a:srgbClr val="B3C1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E622F60A2E44DBB001A2AE94B580C" ma:contentTypeVersion="17" ma:contentTypeDescription="Create a new document." ma:contentTypeScope="" ma:versionID="d0a0fc49c02d51650326907745dafcfb">
  <xsd:schema xmlns:xsd="http://www.w3.org/2001/XMLSchema" xmlns:xs="http://www.w3.org/2001/XMLSchema" xmlns:p="http://schemas.microsoft.com/office/2006/metadata/properties" xmlns:ns2="a3b02ad2-e91a-4d41-be99-76471ed8c219" xmlns:ns3="2cd44ce7-33c4-4118-ab18-63dfb1b6d4ba" targetNamespace="http://schemas.microsoft.com/office/2006/metadata/properties" ma:root="true" ma:fieldsID="e42580cb5dd1900463c8d93b90e60f10" ns2:_="" ns3:_="">
    <xsd:import namespace="a3b02ad2-e91a-4d41-be99-76471ed8c219"/>
    <xsd:import namespace="2cd44ce7-33c4-4118-ab18-63dfb1b6d4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2ad2-e91a-4d41-be99-76471ed8c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cadbe9-e2cb-4837-8422-45f52da2ff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d44ce7-33c4-4118-ab18-63dfb1b6d4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1b137d-b59b-423b-bf7e-b9f45d7f893f}" ma:internalName="TaxCatchAll" ma:showField="CatchAllData" ma:web="2cd44ce7-33c4-4118-ab18-63dfb1b6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cd44ce7-33c4-4118-ab18-63dfb1b6d4ba">
      <UserInfo>
        <DisplayName>Missy Walko</DisplayName>
        <AccountId>15</AccountId>
        <AccountType/>
      </UserInfo>
    </SharedWithUsers>
    <lcf76f155ced4ddcb4097134ff3c332f xmlns="a3b02ad2-e91a-4d41-be99-76471ed8c219">
      <Terms xmlns="http://schemas.microsoft.com/office/infopath/2007/PartnerControls"/>
    </lcf76f155ced4ddcb4097134ff3c332f>
    <TaxCatchAll xmlns="2cd44ce7-33c4-4118-ab18-63dfb1b6d4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F4318F-1CC2-493B-A741-E05EB944BB58}">
  <ds:schemaRefs>
    <ds:schemaRef ds:uri="2cd44ce7-33c4-4118-ab18-63dfb1b6d4ba"/>
    <ds:schemaRef ds:uri="a3b02ad2-e91a-4d41-be99-76471ed8c2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B8FDFD-D09F-4039-8CD5-B3A1ADC544EB}">
  <ds:schemaRefs>
    <ds:schemaRef ds:uri="a3b02ad2-e91a-4d41-be99-76471ed8c219"/>
    <ds:schemaRef ds:uri="http://www.w3.org/XML/1998/namespac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2cd44ce7-33c4-4118-ab18-63dfb1b6d4ba"/>
  </ds:schemaRefs>
</ds:datastoreItem>
</file>

<file path=customXml/itemProps3.xml><?xml version="1.0" encoding="utf-8"?>
<ds:datastoreItem xmlns:ds="http://schemas.openxmlformats.org/officeDocument/2006/customXml" ds:itemID="{84569BEA-43C7-433F-BC5F-F96B5250CF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5098</TotalTime>
  <Words>1217</Words>
  <Application>Microsoft Office PowerPoint</Application>
  <PresentationFormat>Widescreen</PresentationFormat>
  <Paragraphs>150</Paragraphs>
  <Slides>19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Avenir</vt:lpstr>
      <vt:lpstr>Avenir Medium</vt:lpstr>
      <vt:lpstr>Calibri</vt:lpstr>
      <vt:lpstr>Calibri Light</vt:lpstr>
      <vt:lpstr>Gill Sans</vt:lpstr>
      <vt:lpstr>Merriweather</vt:lpstr>
      <vt:lpstr>System Font Regular</vt:lpstr>
      <vt:lpstr>Times New Roman</vt:lpstr>
      <vt:lpstr>Office Theme</vt:lpstr>
      <vt:lpstr>Pennsylvania Medicaid Unwinding Update: What You Need to Know  Central Pennsylvania HFMA 2024 Winter Meeting January 26, 2024</vt:lpstr>
      <vt:lpstr>PowerPoint Presentation</vt:lpstr>
      <vt:lpstr>A Proven Revenue Cycle Management Partner</vt:lpstr>
      <vt:lpstr>PowerPoint Presentation</vt:lpstr>
      <vt:lpstr>PowerPoint Presentation</vt:lpstr>
      <vt:lpstr>Pennsylvania Updates You Need to Know</vt:lpstr>
      <vt:lpstr>PA Medicaid Renewal Data</vt:lpstr>
      <vt:lpstr>How does PA disenrollment compare to other states?</vt:lpstr>
      <vt:lpstr>PA Medicaid Enrollment Monthly Trends</vt:lpstr>
      <vt:lpstr>Effect of PA Medicaid Unwinding on Children</vt:lpstr>
      <vt:lpstr>Continuous Coverage for Children</vt:lpstr>
      <vt:lpstr>PA is one of 11 states pursuing continuous Eligibility for Children</vt:lpstr>
      <vt:lpstr>PA has the 5th highest count of uninsured children in the nation</vt:lpstr>
      <vt:lpstr>PA Children Enrollment in Medicaid/CHIP/Pennie</vt:lpstr>
      <vt:lpstr>Medicaid Unwinding drives ACA Marketplace Coverage Growth</vt:lpstr>
      <vt:lpstr>What is ElevatePFS currently advising patients?  </vt:lpstr>
      <vt:lpstr>Proactive Strategies for Continuous Coverage</vt:lpstr>
      <vt:lpstr>Higher Level Organization Strategies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Sales</dc:creator>
  <cp:lastModifiedBy>Denise McMasters</cp:lastModifiedBy>
  <cp:revision>5</cp:revision>
  <cp:lastPrinted>2021-12-09T13:36:58Z</cp:lastPrinted>
  <dcterms:created xsi:type="dcterms:W3CDTF">2021-09-21T16:22:58Z</dcterms:created>
  <dcterms:modified xsi:type="dcterms:W3CDTF">2024-01-23T17:51:59Z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0x0101002C7E622F60A2E44DBB001A2AE94B580C</vt:lpwstr>
  </property>
  <property fmtid="{D5CDD505-2E9C-101B-9397-08002B2CF9AE}" pid="3" name="MediaServiceImageTags">
    <vt:lpwstr/>
  </property>
</Properties>
</file>