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58"/>
  </p:notesMasterIdLst>
  <p:handoutMasterIdLst>
    <p:handoutMasterId r:id="rId59"/>
  </p:handoutMasterIdLst>
  <p:sldIdLst>
    <p:sldId id="261" r:id="rId5"/>
    <p:sldId id="266"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267" r:id="rId56"/>
    <p:sldId id="269" r:id="rId5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9966277-8907-4FFF-BBAD-0C4DC8378D45}">
          <p14:sldIdLst>
            <p14:sldId id="261"/>
            <p14:sldId id="266"/>
            <p14:sldId id="268"/>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267"/>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96"/>
    <a:srgbClr val="465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CB324-0AAA-40A9-9958-64E187952AC2}" v="29" dt="2024-01-05T21:07:55.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notesViewPr>
    <p:cSldViewPr snapToGrid="0">
      <p:cViewPr varScale="1">
        <p:scale>
          <a:sx n="117" d="100"/>
          <a:sy n="117" d="100"/>
        </p:scale>
        <p:origin x="235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ce Reavis" userId="7a550f3d-79d5-43cd-a9c0-430231ec130a" providerId="ADAL" clId="{533CB324-0AAA-40A9-9958-64E187952AC2}"/>
    <pc:docChg chg="undo custSel addSld modSld modSection">
      <pc:chgData name="Alyce Reavis" userId="7a550f3d-79d5-43cd-a9c0-430231ec130a" providerId="ADAL" clId="{533CB324-0AAA-40A9-9958-64E187952AC2}" dt="2024-01-02T21:07:30.358" v="537" actId="20577"/>
      <pc:docMkLst>
        <pc:docMk/>
      </pc:docMkLst>
      <pc:sldChg chg="modSp mod">
        <pc:chgData name="Alyce Reavis" userId="7a550f3d-79d5-43cd-a9c0-430231ec130a" providerId="ADAL" clId="{533CB324-0AAA-40A9-9958-64E187952AC2}" dt="2024-01-02T21:07:30.358" v="537" actId="20577"/>
        <pc:sldMkLst>
          <pc:docMk/>
          <pc:sldMk cId="2112679609" sldId="261"/>
        </pc:sldMkLst>
        <pc:spChg chg="mod">
          <ac:chgData name="Alyce Reavis" userId="7a550f3d-79d5-43cd-a9c0-430231ec130a" providerId="ADAL" clId="{533CB324-0AAA-40A9-9958-64E187952AC2}" dt="2024-01-02T20:53:18.551" v="6" actId="14100"/>
          <ac:spMkLst>
            <pc:docMk/>
            <pc:sldMk cId="2112679609" sldId="261"/>
            <ac:spMk id="2" creationId="{00000000-0000-0000-0000-000000000000}"/>
          </ac:spMkLst>
        </pc:spChg>
        <pc:spChg chg="mod">
          <ac:chgData name="Alyce Reavis" userId="7a550f3d-79d5-43cd-a9c0-430231ec130a" providerId="ADAL" clId="{533CB324-0AAA-40A9-9958-64E187952AC2}" dt="2024-01-02T21:07:30.358" v="537" actId="20577"/>
          <ac:spMkLst>
            <pc:docMk/>
            <pc:sldMk cId="2112679609" sldId="261"/>
            <ac:spMk id="3" creationId="{00000000-0000-0000-0000-000000000000}"/>
          </ac:spMkLst>
        </pc:spChg>
      </pc:sldChg>
      <pc:sldChg chg="addSp delSp modSp mod">
        <pc:chgData name="Alyce Reavis" userId="7a550f3d-79d5-43cd-a9c0-430231ec130a" providerId="ADAL" clId="{533CB324-0AAA-40A9-9958-64E187952AC2}" dt="2024-01-02T21:07:15.234" v="521" actId="20577"/>
        <pc:sldMkLst>
          <pc:docMk/>
          <pc:sldMk cId="3496798575" sldId="266"/>
        </pc:sldMkLst>
        <pc:spChg chg="del mod">
          <ac:chgData name="Alyce Reavis" userId="7a550f3d-79d5-43cd-a9c0-430231ec130a" providerId="ADAL" clId="{533CB324-0AAA-40A9-9958-64E187952AC2}" dt="2024-01-02T20:58:23.577" v="121" actId="21"/>
          <ac:spMkLst>
            <pc:docMk/>
            <pc:sldMk cId="3496798575" sldId="266"/>
            <ac:spMk id="2" creationId="{00000000-0000-0000-0000-000000000000}"/>
          </ac:spMkLst>
        </pc:spChg>
        <pc:spChg chg="del">
          <ac:chgData name="Alyce Reavis" userId="7a550f3d-79d5-43cd-a9c0-430231ec130a" providerId="ADAL" clId="{533CB324-0AAA-40A9-9958-64E187952AC2}" dt="2024-01-02T20:57:12.788" v="55" actId="21"/>
          <ac:spMkLst>
            <pc:docMk/>
            <pc:sldMk cId="3496798575" sldId="266"/>
            <ac:spMk id="3" creationId="{00000000-0000-0000-0000-000000000000}"/>
          </ac:spMkLst>
        </pc:spChg>
        <pc:spChg chg="add del">
          <ac:chgData name="Alyce Reavis" userId="7a550f3d-79d5-43cd-a9c0-430231ec130a" providerId="ADAL" clId="{533CB324-0AAA-40A9-9958-64E187952AC2}" dt="2024-01-02T20:55:38.204" v="44" actId="478"/>
          <ac:spMkLst>
            <pc:docMk/>
            <pc:sldMk cId="3496798575" sldId="266"/>
            <ac:spMk id="4" creationId="{00000000-0000-0000-0000-000000000000}"/>
          </ac:spMkLst>
        </pc:spChg>
        <pc:spChg chg="add mod">
          <ac:chgData name="Alyce Reavis" userId="7a550f3d-79d5-43cd-a9c0-430231ec130a" providerId="ADAL" clId="{533CB324-0AAA-40A9-9958-64E187952AC2}" dt="2024-01-02T20:55:56.043" v="46" actId="20577"/>
          <ac:spMkLst>
            <pc:docMk/>
            <pc:sldMk cId="3496798575" sldId="266"/>
            <ac:spMk id="6" creationId="{13C10CF6-7A12-F865-6B00-0E9DB3671890}"/>
          </ac:spMkLst>
        </pc:spChg>
        <pc:spChg chg="add del mod">
          <ac:chgData name="Alyce Reavis" userId="7a550f3d-79d5-43cd-a9c0-430231ec130a" providerId="ADAL" clId="{533CB324-0AAA-40A9-9958-64E187952AC2}" dt="2024-01-02T20:57:17.280" v="56" actId="21"/>
          <ac:spMkLst>
            <pc:docMk/>
            <pc:sldMk cId="3496798575" sldId="266"/>
            <ac:spMk id="11" creationId="{2AF06531-1CB5-86AC-418D-792679447F74}"/>
          </ac:spMkLst>
        </pc:spChg>
        <pc:spChg chg="add del mod">
          <ac:chgData name="Alyce Reavis" userId="7a550f3d-79d5-43cd-a9c0-430231ec130a" providerId="ADAL" clId="{533CB324-0AAA-40A9-9958-64E187952AC2}" dt="2024-01-02T20:58:31.402" v="122" actId="21"/>
          <ac:spMkLst>
            <pc:docMk/>
            <pc:sldMk cId="3496798575" sldId="266"/>
            <ac:spMk id="13" creationId="{1FBF9EEF-4146-7087-9F32-A8556B4C3608}"/>
          </ac:spMkLst>
        </pc:spChg>
        <pc:spChg chg="add del mod">
          <ac:chgData name="Alyce Reavis" userId="7a550f3d-79d5-43cd-a9c0-430231ec130a" providerId="ADAL" clId="{533CB324-0AAA-40A9-9958-64E187952AC2}" dt="2024-01-02T20:58:50.842" v="125" actId="21"/>
          <ac:spMkLst>
            <pc:docMk/>
            <pc:sldMk cId="3496798575" sldId="266"/>
            <ac:spMk id="14" creationId="{79F01D2C-4643-F301-6C73-9D3A5A8FD533}"/>
          </ac:spMkLst>
        </pc:spChg>
        <pc:spChg chg="add mod">
          <ac:chgData name="Alyce Reavis" userId="7a550f3d-79d5-43cd-a9c0-430231ec130a" providerId="ADAL" clId="{533CB324-0AAA-40A9-9958-64E187952AC2}" dt="2024-01-02T21:07:15.234" v="521" actId="20577"/>
          <ac:spMkLst>
            <pc:docMk/>
            <pc:sldMk cId="3496798575" sldId="266"/>
            <ac:spMk id="16" creationId="{033FC123-0E44-9382-076F-D959BFA9C04D}"/>
          </ac:spMkLst>
        </pc:spChg>
        <pc:picChg chg="add del mod">
          <ac:chgData name="Alyce Reavis" userId="7a550f3d-79d5-43cd-a9c0-430231ec130a" providerId="ADAL" clId="{533CB324-0AAA-40A9-9958-64E187952AC2}" dt="2024-01-02T20:55:32.579" v="43" actId="931"/>
          <ac:picMkLst>
            <pc:docMk/>
            <pc:sldMk cId="3496798575" sldId="266"/>
            <ac:picMk id="8" creationId="{E32FA88A-2F41-8185-BCA7-3355BE872BB1}"/>
          </ac:picMkLst>
        </pc:picChg>
        <pc:picChg chg="add mod">
          <ac:chgData name="Alyce Reavis" userId="7a550f3d-79d5-43cd-a9c0-430231ec130a" providerId="ADAL" clId="{533CB324-0AAA-40A9-9958-64E187952AC2}" dt="2024-01-02T20:56:05.818" v="48" actId="1076"/>
          <ac:picMkLst>
            <pc:docMk/>
            <pc:sldMk cId="3496798575" sldId="266"/>
            <ac:picMk id="9" creationId="{A50B76F2-BA79-9863-3B52-AD697420352F}"/>
          </ac:picMkLst>
        </pc:picChg>
      </pc:sldChg>
      <pc:sldChg chg="modSp mod">
        <pc:chgData name="Alyce Reavis" userId="7a550f3d-79d5-43cd-a9c0-430231ec130a" providerId="ADAL" clId="{533CB324-0AAA-40A9-9958-64E187952AC2}" dt="2024-01-02T21:02:21.856" v="478" actId="5793"/>
        <pc:sldMkLst>
          <pc:docMk/>
          <pc:sldMk cId="1726819849" sldId="268"/>
        </pc:sldMkLst>
        <pc:spChg chg="mod">
          <ac:chgData name="Alyce Reavis" userId="7a550f3d-79d5-43cd-a9c0-430231ec130a" providerId="ADAL" clId="{533CB324-0AAA-40A9-9958-64E187952AC2}" dt="2024-01-02T21:01:47.050" v="456"/>
          <ac:spMkLst>
            <pc:docMk/>
            <pc:sldMk cId="1726819849" sldId="268"/>
            <ac:spMk id="2" creationId="{00000000-0000-0000-0000-000000000000}"/>
          </ac:spMkLst>
        </pc:spChg>
        <pc:spChg chg="mod">
          <ac:chgData name="Alyce Reavis" userId="7a550f3d-79d5-43cd-a9c0-430231ec130a" providerId="ADAL" clId="{533CB324-0AAA-40A9-9958-64E187952AC2}" dt="2024-01-02T21:02:21.856" v="478" actId="5793"/>
          <ac:spMkLst>
            <pc:docMk/>
            <pc:sldMk cId="1726819849" sldId="268"/>
            <ac:spMk id="3" creationId="{00000000-0000-0000-0000-000000000000}"/>
          </ac:spMkLst>
        </pc:spChg>
      </pc:sldChg>
      <pc:sldChg chg="modSp new mod">
        <pc:chgData name="Alyce Reavis" userId="7a550f3d-79d5-43cd-a9c0-430231ec130a" providerId="ADAL" clId="{533CB324-0AAA-40A9-9958-64E187952AC2}" dt="2024-01-02T21:04:31.156" v="494" actId="12"/>
        <pc:sldMkLst>
          <pc:docMk/>
          <pc:sldMk cId="2622844961" sldId="270"/>
        </pc:sldMkLst>
        <pc:spChg chg="mod">
          <ac:chgData name="Alyce Reavis" userId="7a550f3d-79d5-43cd-a9c0-430231ec130a" providerId="ADAL" clId="{533CB324-0AAA-40A9-9958-64E187952AC2}" dt="2024-01-02T21:02:58.750" v="480"/>
          <ac:spMkLst>
            <pc:docMk/>
            <pc:sldMk cId="2622844961" sldId="270"/>
            <ac:spMk id="2" creationId="{B9C19079-AD02-D523-E7EC-30C2FF414116}"/>
          </ac:spMkLst>
        </pc:spChg>
        <pc:spChg chg="mod">
          <ac:chgData name="Alyce Reavis" userId="7a550f3d-79d5-43cd-a9c0-430231ec130a" providerId="ADAL" clId="{533CB324-0AAA-40A9-9958-64E187952AC2}" dt="2024-01-02T21:04:31.156" v="494" actId="12"/>
          <ac:spMkLst>
            <pc:docMk/>
            <pc:sldMk cId="2622844961" sldId="270"/>
            <ac:spMk id="3" creationId="{32E6F584-9B88-B0F7-5FDB-8B248DF3AE89}"/>
          </ac:spMkLst>
        </pc:spChg>
      </pc:sldChg>
      <pc:sldChg chg="addSp modSp new mod">
        <pc:chgData name="Alyce Reavis" userId="7a550f3d-79d5-43cd-a9c0-430231ec130a" providerId="ADAL" clId="{533CB324-0AAA-40A9-9958-64E187952AC2}" dt="2024-01-02T21:06:12.144" v="504" actId="1076"/>
        <pc:sldMkLst>
          <pc:docMk/>
          <pc:sldMk cId="937190094" sldId="271"/>
        </pc:sldMkLst>
        <pc:spChg chg="mod">
          <ac:chgData name="Alyce Reavis" userId="7a550f3d-79d5-43cd-a9c0-430231ec130a" providerId="ADAL" clId="{533CB324-0AAA-40A9-9958-64E187952AC2}" dt="2024-01-02T21:05:08.580" v="496"/>
          <ac:spMkLst>
            <pc:docMk/>
            <pc:sldMk cId="937190094" sldId="271"/>
            <ac:spMk id="2" creationId="{0506AAEE-E6EA-D572-8479-F616FB224B00}"/>
          </ac:spMkLst>
        </pc:spChg>
        <pc:spChg chg="mod">
          <ac:chgData name="Alyce Reavis" userId="7a550f3d-79d5-43cd-a9c0-430231ec130a" providerId="ADAL" clId="{533CB324-0AAA-40A9-9958-64E187952AC2}" dt="2024-01-02T21:05:21.601" v="498" actId="5793"/>
          <ac:spMkLst>
            <pc:docMk/>
            <pc:sldMk cId="937190094" sldId="271"/>
            <ac:spMk id="3" creationId="{1755DA31-F7EB-BAC2-AE70-B2949DF6EA64}"/>
          </ac:spMkLst>
        </pc:spChg>
        <pc:spChg chg="add mod">
          <ac:chgData name="Alyce Reavis" userId="7a550f3d-79d5-43cd-a9c0-430231ec130a" providerId="ADAL" clId="{533CB324-0AAA-40A9-9958-64E187952AC2}" dt="2024-01-02T21:06:12.144" v="504" actId="1076"/>
          <ac:spMkLst>
            <pc:docMk/>
            <pc:sldMk cId="937190094" sldId="271"/>
            <ac:spMk id="5" creationId="{8031C303-A278-6BE5-247A-1F4FDEEFB450}"/>
          </ac:spMkLst>
        </pc:spChg>
      </pc:sldChg>
    </pc:docChg>
  </pc:docChgLst>
  <pc:docChgLst>
    <pc:chgData name="Reavis, Alyce" userId="7a550f3d-79d5-43cd-a9c0-430231ec130a" providerId="ADAL" clId="{533CB324-0AAA-40A9-9958-64E187952AC2}"/>
    <pc:docChg chg="undo custSel addSld delSld modSld sldOrd modSection">
      <pc:chgData name="Reavis, Alyce" userId="7a550f3d-79d5-43cd-a9c0-430231ec130a" providerId="ADAL" clId="{533CB324-0AAA-40A9-9958-64E187952AC2}" dt="2024-01-12T16:02:43.193" v="775" actId="20577"/>
      <pc:docMkLst>
        <pc:docMk/>
      </pc:docMkLst>
      <pc:sldChg chg="modSp mod">
        <pc:chgData name="Reavis, Alyce" userId="7a550f3d-79d5-43cd-a9c0-430231ec130a" providerId="ADAL" clId="{533CB324-0AAA-40A9-9958-64E187952AC2}" dt="2024-01-12T16:02:43.193" v="775" actId="20577"/>
        <pc:sldMkLst>
          <pc:docMk/>
          <pc:sldMk cId="3496798575" sldId="266"/>
        </pc:sldMkLst>
        <pc:spChg chg="mod">
          <ac:chgData name="Reavis, Alyce" userId="7a550f3d-79d5-43cd-a9c0-430231ec130a" providerId="ADAL" clId="{533CB324-0AAA-40A9-9958-64E187952AC2}" dt="2024-01-12T16:02:43.193" v="775" actId="20577"/>
          <ac:spMkLst>
            <pc:docMk/>
            <pc:sldMk cId="3496798575" sldId="266"/>
            <ac:spMk id="16" creationId="{033FC123-0E44-9382-076F-D959BFA9C04D}"/>
          </ac:spMkLst>
        </pc:spChg>
      </pc:sldChg>
      <pc:sldChg chg="new del">
        <pc:chgData name="Reavis, Alyce" userId="7a550f3d-79d5-43cd-a9c0-430231ec130a" providerId="ADAL" clId="{533CB324-0AAA-40A9-9958-64E187952AC2}" dt="2024-01-03T20:10:26.069" v="1" actId="680"/>
        <pc:sldMkLst>
          <pc:docMk/>
          <pc:sldMk cId="1321107931" sldId="272"/>
        </pc:sldMkLst>
      </pc:sldChg>
      <pc:sldChg chg="addSp delSp modSp new mod modNotesTx">
        <pc:chgData name="Reavis, Alyce" userId="7a550f3d-79d5-43cd-a9c0-430231ec130a" providerId="ADAL" clId="{533CB324-0AAA-40A9-9958-64E187952AC2}" dt="2024-01-03T20:12:11.594" v="73" actId="1076"/>
        <pc:sldMkLst>
          <pc:docMk/>
          <pc:sldMk cId="1504544652" sldId="272"/>
        </pc:sldMkLst>
        <pc:spChg chg="mod">
          <ac:chgData name="Reavis, Alyce" userId="7a550f3d-79d5-43cd-a9c0-430231ec130a" providerId="ADAL" clId="{533CB324-0AAA-40A9-9958-64E187952AC2}" dt="2024-01-03T20:12:11.594" v="73" actId="1076"/>
          <ac:spMkLst>
            <pc:docMk/>
            <pc:sldMk cId="1504544652" sldId="272"/>
            <ac:spMk id="2" creationId="{2B6460DE-F098-0291-9E23-EB15886302B1}"/>
          </ac:spMkLst>
        </pc:spChg>
        <pc:spChg chg="del">
          <ac:chgData name="Reavis, Alyce" userId="7a550f3d-79d5-43cd-a9c0-430231ec130a" providerId="ADAL" clId="{533CB324-0AAA-40A9-9958-64E187952AC2}" dt="2024-01-03T20:11:10.547" v="51"/>
          <ac:spMkLst>
            <pc:docMk/>
            <pc:sldMk cId="1504544652" sldId="272"/>
            <ac:spMk id="3" creationId="{CEC1387C-C0ED-8A46-B2EB-9B7A814FAB3A}"/>
          </ac:spMkLst>
        </pc:spChg>
        <pc:picChg chg="add mod">
          <ac:chgData name="Reavis, Alyce" userId="7a550f3d-79d5-43cd-a9c0-430231ec130a" providerId="ADAL" clId="{533CB324-0AAA-40A9-9958-64E187952AC2}" dt="2024-01-03T20:12:04.702" v="72" actId="1076"/>
          <ac:picMkLst>
            <pc:docMk/>
            <pc:sldMk cId="1504544652" sldId="272"/>
            <ac:picMk id="4" creationId="{60F5713C-2F91-33E7-E91B-004B3D61CBA0}"/>
          </ac:picMkLst>
        </pc:picChg>
      </pc:sldChg>
      <pc:sldChg chg="addSp delSp modSp new mod">
        <pc:chgData name="Reavis, Alyce" userId="7a550f3d-79d5-43cd-a9c0-430231ec130a" providerId="ADAL" clId="{533CB324-0AAA-40A9-9958-64E187952AC2}" dt="2024-01-03T20:13:11.636" v="77" actId="1076"/>
        <pc:sldMkLst>
          <pc:docMk/>
          <pc:sldMk cId="1689432059" sldId="273"/>
        </pc:sldMkLst>
        <pc:spChg chg="mod">
          <ac:chgData name="Reavis, Alyce" userId="7a550f3d-79d5-43cd-a9c0-430231ec130a" providerId="ADAL" clId="{533CB324-0AAA-40A9-9958-64E187952AC2}" dt="2024-01-03T20:12:49.409" v="75"/>
          <ac:spMkLst>
            <pc:docMk/>
            <pc:sldMk cId="1689432059" sldId="273"/>
            <ac:spMk id="2" creationId="{DB22B41D-8D8D-2E6B-6C82-5F74A947215A}"/>
          </ac:spMkLst>
        </pc:spChg>
        <pc:spChg chg="del">
          <ac:chgData name="Reavis, Alyce" userId="7a550f3d-79d5-43cd-a9c0-430231ec130a" providerId="ADAL" clId="{533CB324-0AAA-40A9-9958-64E187952AC2}" dt="2024-01-03T20:12:59.183" v="76"/>
          <ac:spMkLst>
            <pc:docMk/>
            <pc:sldMk cId="1689432059" sldId="273"/>
            <ac:spMk id="3" creationId="{285CBAD3-E064-8F6B-A749-4407A2476A46}"/>
          </ac:spMkLst>
        </pc:spChg>
        <pc:picChg chg="add mod">
          <ac:chgData name="Reavis, Alyce" userId="7a550f3d-79d5-43cd-a9c0-430231ec130a" providerId="ADAL" clId="{533CB324-0AAA-40A9-9958-64E187952AC2}" dt="2024-01-03T20:13:11.636" v="77" actId="1076"/>
          <ac:picMkLst>
            <pc:docMk/>
            <pc:sldMk cId="1689432059" sldId="273"/>
            <ac:picMk id="4" creationId="{F1B219D3-45BE-D1DE-9E46-362F1D65EDCF}"/>
          </ac:picMkLst>
        </pc:picChg>
      </pc:sldChg>
      <pc:sldChg chg="modSp new mod">
        <pc:chgData name="Reavis, Alyce" userId="7a550f3d-79d5-43cd-a9c0-430231ec130a" providerId="ADAL" clId="{533CB324-0AAA-40A9-9958-64E187952AC2}" dt="2024-01-03T20:14:00.380" v="80"/>
        <pc:sldMkLst>
          <pc:docMk/>
          <pc:sldMk cId="4006651873" sldId="274"/>
        </pc:sldMkLst>
        <pc:spChg chg="mod">
          <ac:chgData name="Reavis, Alyce" userId="7a550f3d-79d5-43cd-a9c0-430231ec130a" providerId="ADAL" clId="{533CB324-0AAA-40A9-9958-64E187952AC2}" dt="2024-01-03T20:13:53.820" v="79"/>
          <ac:spMkLst>
            <pc:docMk/>
            <pc:sldMk cId="4006651873" sldId="274"/>
            <ac:spMk id="2" creationId="{945B6C8E-AB35-1F5A-4CC8-139CB2030A61}"/>
          </ac:spMkLst>
        </pc:spChg>
        <pc:spChg chg="mod">
          <ac:chgData name="Reavis, Alyce" userId="7a550f3d-79d5-43cd-a9c0-430231ec130a" providerId="ADAL" clId="{533CB324-0AAA-40A9-9958-64E187952AC2}" dt="2024-01-03T20:14:00.380" v="80"/>
          <ac:spMkLst>
            <pc:docMk/>
            <pc:sldMk cId="4006651873" sldId="274"/>
            <ac:spMk id="3" creationId="{E9822F24-55BC-1064-3DA9-1F015D3C3279}"/>
          </ac:spMkLst>
        </pc:spChg>
      </pc:sldChg>
      <pc:sldChg chg="modSp new mod modNotesTx">
        <pc:chgData name="Reavis, Alyce" userId="7a550f3d-79d5-43cd-a9c0-430231ec130a" providerId="ADAL" clId="{533CB324-0AAA-40A9-9958-64E187952AC2}" dt="2024-01-03T20:15:38.487" v="84"/>
        <pc:sldMkLst>
          <pc:docMk/>
          <pc:sldMk cId="2955186728" sldId="275"/>
        </pc:sldMkLst>
        <pc:spChg chg="mod">
          <ac:chgData name="Reavis, Alyce" userId="7a550f3d-79d5-43cd-a9c0-430231ec130a" providerId="ADAL" clId="{533CB324-0AAA-40A9-9958-64E187952AC2}" dt="2024-01-03T20:15:19.877" v="82"/>
          <ac:spMkLst>
            <pc:docMk/>
            <pc:sldMk cId="2955186728" sldId="275"/>
            <ac:spMk id="2" creationId="{1FB81987-D787-D1BC-B8E6-556E18EFA863}"/>
          </ac:spMkLst>
        </pc:spChg>
        <pc:spChg chg="mod">
          <ac:chgData name="Reavis, Alyce" userId="7a550f3d-79d5-43cd-a9c0-430231ec130a" providerId="ADAL" clId="{533CB324-0AAA-40A9-9958-64E187952AC2}" dt="2024-01-03T20:15:29.058" v="83"/>
          <ac:spMkLst>
            <pc:docMk/>
            <pc:sldMk cId="2955186728" sldId="275"/>
            <ac:spMk id="3" creationId="{1F2D1956-0AC0-253A-D986-3F1D39883DE6}"/>
          </ac:spMkLst>
        </pc:spChg>
      </pc:sldChg>
      <pc:sldChg chg="modSp new mod">
        <pc:chgData name="Reavis, Alyce" userId="7a550f3d-79d5-43cd-a9c0-430231ec130a" providerId="ADAL" clId="{533CB324-0AAA-40A9-9958-64E187952AC2}" dt="2024-01-03T20:17:38.028" v="90" actId="27636"/>
        <pc:sldMkLst>
          <pc:docMk/>
          <pc:sldMk cId="3972180369" sldId="276"/>
        </pc:sldMkLst>
        <pc:spChg chg="mod">
          <ac:chgData name="Reavis, Alyce" userId="7a550f3d-79d5-43cd-a9c0-430231ec130a" providerId="ADAL" clId="{533CB324-0AAA-40A9-9958-64E187952AC2}" dt="2024-01-03T20:17:16.068" v="86"/>
          <ac:spMkLst>
            <pc:docMk/>
            <pc:sldMk cId="3972180369" sldId="276"/>
            <ac:spMk id="2" creationId="{FD0F2FB8-4BF5-5058-E18B-10C64BB1ADEE}"/>
          </ac:spMkLst>
        </pc:spChg>
        <pc:spChg chg="mod">
          <ac:chgData name="Reavis, Alyce" userId="7a550f3d-79d5-43cd-a9c0-430231ec130a" providerId="ADAL" clId="{533CB324-0AAA-40A9-9958-64E187952AC2}" dt="2024-01-03T20:17:38.028" v="90" actId="27636"/>
          <ac:spMkLst>
            <pc:docMk/>
            <pc:sldMk cId="3972180369" sldId="276"/>
            <ac:spMk id="3" creationId="{EA043D77-30A5-D018-0456-EDD10403C028}"/>
          </ac:spMkLst>
        </pc:spChg>
      </pc:sldChg>
      <pc:sldChg chg="addSp delSp modSp new mod modNotesTx">
        <pc:chgData name="Reavis, Alyce" userId="7a550f3d-79d5-43cd-a9c0-430231ec130a" providerId="ADAL" clId="{533CB324-0AAA-40A9-9958-64E187952AC2}" dt="2024-01-03T20:18:53.640" v="94"/>
        <pc:sldMkLst>
          <pc:docMk/>
          <pc:sldMk cId="2954690691" sldId="277"/>
        </pc:sldMkLst>
        <pc:spChg chg="mod">
          <ac:chgData name="Reavis, Alyce" userId="7a550f3d-79d5-43cd-a9c0-430231ec130a" providerId="ADAL" clId="{533CB324-0AAA-40A9-9958-64E187952AC2}" dt="2024-01-03T20:18:14.634" v="92"/>
          <ac:spMkLst>
            <pc:docMk/>
            <pc:sldMk cId="2954690691" sldId="277"/>
            <ac:spMk id="2" creationId="{3247E2BF-D6AE-494B-4D9B-9347E87D2758}"/>
          </ac:spMkLst>
        </pc:spChg>
        <pc:spChg chg="del">
          <ac:chgData name="Reavis, Alyce" userId="7a550f3d-79d5-43cd-a9c0-430231ec130a" providerId="ADAL" clId="{533CB324-0AAA-40A9-9958-64E187952AC2}" dt="2024-01-03T20:18:25.133" v="93"/>
          <ac:spMkLst>
            <pc:docMk/>
            <pc:sldMk cId="2954690691" sldId="277"/>
            <ac:spMk id="3" creationId="{756DF0EF-DFCA-4997-8041-099F9EBB681A}"/>
          </ac:spMkLst>
        </pc:spChg>
        <pc:picChg chg="add mod">
          <ac:chgData name="Reavis, Alyce" userId="7a550f3d-79d5-43cd-a9c0-430231ec130a" providerId="ADAL" clId="{533CB324-0AAA-40A9-9958-64E187952AC2}" dt="2024-01-03T20:18:25.133" v="93"/>
          <ac:picMkLst>
            <pc:docMk/>
            <pc:sldMk cId="2954690691" sldId="277"/>
            <ac:picMk id="4" creationId="{5ED5717E-0D5C-703B-313A-90394334BF96}"/>
          </ac:picMkLst>
        </pc:picChg>
      </pc:sldChg>
      <pc:sldChg chg="addSp modSp new mod">
        <pc:chgData name="Reavis, Alyce" userId="7a550f3d-79d5-43cd-a9c0-430231ec130a" providerId="ADAL" clId="{533CB324-0AAA-40A9-9958-64E187952AC2}" dt="2024-01-03T20:21:35.233" v="106" actId="1076"/>
        <pc:sldMkLst>
          <pc:docMk/>
          <pc:sldMk cId="2315473586" sldId="278"/>
        </pc:sldMkLst>
        <pc:spChg chg="mod">
          <ac:chgData name="Reavis, Alyce" userId="7a550f3d-79d5-43cd-a9c0-430231ec130a" providerId="ADAL" clId="{533CB324-0AAA-40A9-9958-64E187952AC2}" dt="2024-01-03T20:19:51.558" v="96"/>
          <ac:spMkLst>
            <pc:docMk/>
            <pc:sldMk cId="2315473586" sldId="278"/>
            <ac:spMk id="2" creationId="{3DB18E06-93A6-2682-C1FB-59D0530C46DE}"/>
          </ac:spMkLst>
        </pc:spChg>
        <pc:spChg chg="mod">
          <ac:chgData name="Reavis, Alyce" userId="7a550f3d-79d5-43cd-a9c0-430231ec130a" providerId="ADAL" clId="{533CB324-0AAA-40A9-9958-64E187952AC2}" dt="2024-01-03T20:20:57.236" v="102"/>
          <ac:spMkLst>
            <pc:docMk/>
            <pc:sldMk cId="2315473586" sldId="278"/>
            <ac:spMk id="3" creationId="{C8B3E263-F08C-28D0-0204-F854EEF26DF0}"/>
          </ac:spMkLst>
        </pc:spChg>
        <pc:picChg chg="add mod">
          <ac:chgData name="Reavis, Alyce" userId="7a550f3d-79d5-43cd-a9c0-430231ec130a" providerId="ADAL" clId="{533CB324-0AAA-40A9-9958-64E187952AC2}" dt="2024-01-03T20:21:19.411" v="105" actId="1076"/>
          <ac:picMkLst>
            <pc:docMk/>
            <pc:sldMk cId="2315473586" sldId="278"/>
            <ac:picMk id="4" creationId="{2CA77539-6A6E-B2AC-8013-AA96E66F8FC7}"/>
          </ac:picMkLst>
        </pc:picChg>
        <pc:picChg chg="add mod">
          <ac:chgData name="Reavis, Alyce" userId="7a550f3d-79d5-43cd-a9c0-430231ec130a" providerId="ADAL" clId="{533CB324-0AAA-40A9-9958-64E187952AC2}" dt="2024-01-03T20:21:35.233" v="106" actId="1076"/>
          <ac:picMkLst>
            <pc:docMk/>
            <pc:sldMk cId="2315473586" sldId="278"/>
            <ac:picMk id="5" creationId="{135B5284-57DA-08A0-3464-F719D386D020}"/>
          </ac:picMkLst>
        </pc:picChg>
      </pc:sldChg>
      <pc:sldChg chg="modSp new mod ord modNotesTx">
        <pc:chgData name="Reavis, Alyce" userId="7a550f3d-79d5-43cd-a9c0-430231ec130a" providerId="ADAL" clId="{533CB324-0AAA-40A9-9958-64E187952AC2}" dt="2024-01-04T13:40:03.489" v="241"/>
        <pc:sldMkLst>
          <pc:docMk/>
          <pc:sldMk cId="3890146374" sldId="279"/>
        </pc:sldMkLst>
        <pc:spChg chg="mod">
          <ac:chgData name="Reavis, Alyce" userId="7a550f3d-79d5-43cd-a9c0-430231ec130a" providerId="ADAL" clId="{533CB324-0AAA-40A9-9958-64E187952AC2}" dt="2024-01-03T20:22:24.203" v="108"/>
          <ac:spMkLst>
            <pc:docMk/>
            <pc:sldMk cId="3890146374" sldId="279"/>
            <ac:spMk id="2" creationId="{428DE165-6D76-0644-02AF-677AF09E586A}"/>
          </ac:spMkLst>
        </pc:spChg>
        <pc:spChg chg="mod">
          <ac:chgData name="Reavis, Alyce" userId="7a550f3d-79d5-43cd-a9c0-430231ec130a" providerId="ADAL" clId="{533CB324-0AAA-40A9-9958-64E187952AC2}" dt="2024-01-03T20:22:32.793" v="109"/>
          <ac:spMkLst>
            <pc:docMk/>
            <pc:sldMk cId="3890146374" sldId="279"/>
            <ac:spMk id="3" creationId="{38338230-DCDA-4ED1-90E5-B7FC4CCE66E8}"/>
          </ac:spMkLst>
        </pc:spChg>
      </pc:sldChg>
      <pc:sldChg chg="new del">
        <pc:chgData name="Reavis, Alyce" userId="7a550f3d-79d5-43cd-a9c0-430231ec130a" providerId="ADAL" clId="{533CB324-0AAA-40A9-9958-64E187952AC2}" dt="2024-01-03T20:34:07.011" v="212" actId="680"/>
        <pc:sldMkLst>
          <pc:docMk/>
          <pc:sldMk cId="509152586" sldId="280"/>
        </pc:sldMkLst>
      </pc:sldChg>
      <pc:sldChg chg="modSp new mod">
        <pc:chgData name="Reavis, Alyce" userId="7a550f3d-79d5-43cd-a9c0-430231ec130a" providerId="ADAL" clId="{533CB324-0AAA-40A9-9958-64E187952AC2}" dt="2024-01-03T20:34:32" v="215"/>
        <pc:sldMkLst>
          <pc:docMk/>
          <pc:sldMk cId="2624882265" sldId="280"/>
        </pc:sldMkLst>
        <pc:spChg chg="mod">
          <ac:chgData name="Reavis, Alyce" userId="7a550f3d-79d5-43cd-a9c0-430231ec130a" providerId="ADAL" clId="{533CB324-0AAA-40A9-9958-64E187952AC2}" dt="2024-01-03T20:34:24.874" v="214"/>
          <ac:spMkLst>
            <pc:docMk/>
            <pc:sldMk cId="2624882265" sldId="280"/>
            <ac:spMk id="2" creationId="{882B18D6-8A19-4007-578E-AAE5975ADC6C}"/>
          </ac:spMkLst>
        </pc:spChg>
        <pc:spChg chg="mod">
          <ac:chgData name="Reavis, Alyce" userId="7a550f3d-79d5-43cd-a9c0-430231ec130a" providerId="ADAL" clId="{533CB324-0AAA-40A9-9958-64E187952AC2}" dt="2024-01-03T20:34:32" v="215"/>
          <ac:spMkLst>
            <pc:docMk/>
            <pc:sldMk cId="2624882265" sldId="280"/>
            <ac:spMk id="3" creationId="{F3515717-259B-CD5F-F806-F039B6F7CF77}"/>
          </ac:spMkLst>
        </pc:spChg>
      </pc:sldChg>
      <pc:sldChg chg="modSp new mod">
        <pc:chgData name="Reavis, Alyce" userId="7a550f3d-79d5-43cd-a9c0-430231ec130a" providerId="ADAL" clId="{533CB324-0AAA-40A9-9958-64E187952AC2}" dt="2024-01-03T20:35:32.108" v="225" actId="1076"/>
        <pc:sldMkLst>
          <pc:docMk/>
          <pc:sldMk cId="1714826425" sldId="281"/>
        </pc:sldMkLst>
        <pc:spChg chg="mod">
          <ac:chgData name="Reavis, Alyce" userId="7a550f3d-79d5-43cd-a9c0-430231ec130a" providerId="ADAL" clId="{533CB324-0AAA-40A9-9958-64E187952AC2}" dt="2024-01-03T20:35:01.699" v="217"/>
          <ac:spMkLst>
            <pc:docMk/>
            <pc:sldMk cId="1714826425" sldId="281"/>
            <ac:spMk id="2" creationId="{A7AD43A7-3BA0-EEEE-3F5D-3A2D38D7948E}"/>
          </ac:spMkLst>
        </pc:spChg>
        <pc:spChg chg="mod">
          <ac:chgData name="Reavis, Alyce" userId="7a550f3d-79d5-43cd-a9c0-430231ec130a" providerId="ADAL" clId="{533CB324-0AAA-40A9-9958-64E187952AC2}" dt="2024-01-03T20:35:32.108" v="225" actId="1076"/>
          <ac:spMkLst>
            <pc:docMk/>
            <pc:sldMk cId="1714826425" sldId="281"/>
            <ac:spMk id="3" creationId="{77DDF13C-DA04-E4A0-EF78-0B682959602A}"/>
          </ac:spMkLst>
        </pc:spChg>
      </pc:sldChg>
      <pc:sldChg chg="addSp delSp modSp new mod">
        <pc:chgData name="Reavis, Alyce" userId="7a550f3d-79d5-43cd-a9c0-430231ec130a" providerId="ADAL" clId="{533CB324-0AAA-40A9-9958-64E187952AC2}" dt="2024-01-03T20:36:36.634" v="232"/>
        <pc:sldMkLst>
          <pc:docMk/>
          <pc:sldMk cId="1814250618" sldId="282"/>
        </pc:sldMkLst>
        <pc:spChg chg="mod">
          <ac:chgData name="Reavis, Alyce" userId="7a550f3d-79d5-43cd-a9c0-430231ec130a" providerId="ADAL" clId="{533CB324-0AAA-40A9-9958-64E187952AC2}" dt="2024-01-03T20:35:59.429" v="227"/>
          <ac:spMkLst>
            <pc:docMk/>
            <pc:sldMk cId="1814250618" sldId="282"/>
            <ac:spMk id="2" creationId="{B9B75FF7-AC1D-0FC4-241F-B985A69F5012}"/>
          </ac:spMkLst>
        </pc:spChg>
        <pc:spChg chg="add del mod">
          <ac:chgData name="Reavis, Alyce" userId="7a550f3d-79d5-43cd-a9c0-430231ec130a" providerId="ADAL" clId="{533CB324-0AAA-40A9-9958-64E187952AC2}" dt="2024-01-03T20:36:36.634" v="232"/>
          <ac:spMkLst>
            <pc:docMk/>
            <pc:sldMk cId="1814250618" sldId="282"/>
            <ac:spMk id="3" creationId="{FFF56261-94C4-6BD6-C139-F48AF3403FEF}"/>
          </ac:spMkLst>
        </pc:spChg>
        <pc:picChg chg="add del mod">
          <ac:chgData name="Reavis, Alyce" userId="7a550f3d-79d5-43cd-a9c0-430231ec130a" providerId="ADAL" clId="{533CB324-0AAA-40A9-9958-64E187952AC2}" dt="2024-01-03T20:36:13.483" v="229"/>
          <ac:picMkLst>
            <pc:docMk/>
            <pc:sldMk cId="1814250618" sldId="282"/>
            <ac:picMk id="4" creationId="{87CEAF7B-1597-1DFF-264B-191B9E2B5B1C}"/>
          </ac:picMkLst>
        </pc:picChg>
      </pc:sldChg>
      <pc:sldChg chg="modSp new mod">
        <pc:chgData name="Reavis, Alyce" userId="7a550f3d-79d5-43cd-a9c0-430231ec130a" providerId="ADAL" clId="{533CB324-0AAA-40A9-9958-64E187952AC2}" dt="2024-01-03T20:37:50.344" v="239" actId="1076"/>
        <pc:sldMkLst>
          <pc:docMk/>
          <pc:sldMk cId="395989957" sldId="283"/>
        </pc:sldMkLst>
        <pc:spChg chg="mod">
          <ac:chgData name="Reavis, Alyce" userId="7a550f3d-79d5-43cd-a9c0-430231ec130a" providerId="ADAL" clId="{533CB324-0AAA-40A9-9958-64E187952AC2}" dt="2024-01-03T20:37:50.344" v="239" actId="1076"/>
          <ac:spMkLst>
            <pc:docMk/>
            <pc:sldMk cId="395989957" sldId="283"/>
            <ac:spMk id="2" creationId="{88B9A1DE-5DC2-8CDF-FDFB-8671CFF04DE4}"/>
          </ac:spMkLst>
        </pc:spChg>
        <pc:spChg chg="mod">
          <ac:chgData name="Reavis, Alyce" userId="7a550f3d-79d5-43cd-a9c0-430231ec130a" providerId="ADAL" clId="{533CB324-0AAA-40A9-9958-64E187952AC2}" dt="2024-01-03T20:37:46.760" v="238" actId="1076"/>
          <ac:spMkLst>
            <pc:docMk/>
            <pc:sldMk cId="395989957" sldId="283"/>
            <ac:spMk id="3" creationId="{A37EB9CD-D6F5-BE23-9344-348FD5647F6B}"/>
          </ac:spMkLst>
        </pc:spChg>
      </pc:sldChg>
      <pc:sldChg chg="modSp new mod">
        <pc:chgData name="Reavis, Alyce" userId="7a550f3d-79d5-43cd-a9c0-430231ec130a" providerId="ADAL" clId="{533CB324-0AAA-40A9-9958-64E187952AC2}" dt="2024-01-04T13:41:21.274" v="249" actId="1076"/>
        <pc:sldMkLst>
          <pc:docMk/>
          <pc:sldMk cId="2186522733" sldId="284"/>
        </pc:sldMkLst>
        <pc:spChg chg="mod">
          <ac:chgData name="Reavis, Alyce" userId="7a550f3d-79d5-43cd-a9c0-430231ec130a" providerId="ADAL" clId="{533CB324-0AAA-40A9-9958-64E187952AC2}" dt="2024-01-04T13:41:10.497" v="248" actId="1076"/>
          <ac:spMkLst>
            <pc:docMk/>
            <pc:sldMk cId="2186522733" sldId="284"/>
            <ac:spMk id="2" creationId="{DEB17911-2FEB-5AD5-8B08-A9DB4B1375EA}"/>
          </ac:spMkLst>
        </pc:spChg>
        <pc:spChg chg="mod">
          <ac:chgData name="Reavis, Alyce" userId="7a550f3d-79d5-43cd-a9c0-430231ec130a" providerId="ADAL" clId="{533CB324-0AAA-40A9-9958-64E187952AC2}" dt="2024-01-04T13:41:21.274" v="249" actId="1076"/>
          <ac:spMkLst>
            <pc:docMk/>
            <pc:sldMk cId="2186522733" sldId="284"/>
            <ac:spMk id="3" creationId="{B508C02A-77A5-6ECC-3D0E-46164E591B48}"/>
          </ac:spMkLst>
        </pc:spChg>
      </pc:sldChg>
      <pc:sldChg chg="modSp new mod">
        <pc:chgData name="Reavis, Alyce" userId="7a550f3d-79d5-43cd-a9c0-430231ec130a" providerId="ADAL" clId="{533CB324-0AAA-40A9-9958-64E187952AC2}" dt="2024-01-04T13:42:17.067" v="253" actId="12"/>
        <pc:sldMkLst>
          <pc:docMk/>
          <pc:sldMk cId="3912601410" sldId="285"/>
        </pc:sldMkLst>
        <pc:spChg chg="mod">
          <ac:chgData name="Reavis, Alyce" userId="7a550f3d-79d5-43cd-a9c0-430231ec130a" providerId="ADAL" clId="{533CB324-0AAA-40A9-9958-64E187952AC2}" dt="2024-01-04T13:41:49.270" v="251"/>
          <ac:spMkLst>
            <pc:docMk/>
            <pc:sldMk cId="3912601410" sldId="285"/>
            <ac:spMk id="2" creationId="{771E3075-FBBE-84FA-B2D7-0AF32859B356}"/>
          </ac:spMkLst>
        </pc:spChg>
        <pc:spChg chg="mod">
          <ac:chgData name="Reavis, Alyce" userId="7a550f3d-79d5-43cd-a9c0-430231ec130a" providerId="ADAL" clId="{533CB324-0AAA-40A9-9958-64E187952AC2}" dt="2024-01-04T13:42:17.067" v="253" actId="12"/>
          <ac:spMkLst>
            <pc:docMk/>
            <pc:sldMk cId="3912601410" sldId="285"/>
            <ac:spMk id="3" creationId="{14700004-ABA1-DBFF-CB73-FF66DF6EA15A}"/>
          </ac:spMkLst>
        </pc:spChg>
      </pc:sldChg>
      <pc:sldChg chg="modSp new mod modNotesTx">
        <pc:chgData name="Reavis, Alyce" userId="7a550f3d-79d5-43cd-a9c0-430231ec130a" providerId="ADAL" clId="{533CB324-0AAA-40A9-9958-64E187952AC2}" dt="2024-01-04T13:43:55.313" v="261"/>
        <pc:sldMkLst>
          <pc:docMk/>
          <pc:sldMk cId="104335390" sldId="286"/>
        </pc:sldMkLst>
        <pc:spChg chg="mod">
          <ac:chgData name="Reavis, Alyce" userId="7a550f3d-79d5-43cd-a9c0-430231ec130a" providerId="ADAL" clId="{533CB324-0AAA-40A9-9958-64E187952AC2}" dt="2024-01-04T13:43:29.033" v="259" actId="1076"/>
          <ac:spMkLst>
            <pc:docMk/>
            <pc:sldMk cId="104335390" sldId="286"/>
            <ac:spMk id="2" creationId="{61562A80-85FB-4A4F-9D56-7EC544E13079}"/>
          </ac:spMkLst>
        </pc:spChg>
        <pc:spChg chg="mod">
          <ac:chgData name="Reavis, Alyce" userId="7a550f3d-79d5-43cd-a9c0-430231ec130a" providerId="ADAL" clId="{533CB324-0AAA-40A9-9958-64E187952AC2}" dt="2024-01-04T13:43:37.976" v="260" actId="1076"/>
          <ac:spMkLst>
            <pc:docMk/>
            <pc:sldMk cId="104335390" sldId="286"/>
            <ac:spMk id="3" creationId="{B6219939-6CAE-D420-CAAB-65C27AFECA0C}"/>
          </ac:spMkLst>
        </pc:spChg>
      </pc:sldChg>
      <pc:sldChg chg="modSp new mod">
        <pc:chgData name="Reavis, Alyce" userId="7a550f3d-79d5-43cd-a9c0-430231ec130a" providerId="ADAL" clId="{533CB324-0AAA-40A9-9958-64E187952AC2}" dt="2024-01-04T13:44:36.324" v="264"/>
        <pc:sldMkLst>
          <pc:docMk/>
          <pc:sldMk cId="65668598" sldId="287"/>
        </pc:sldMkLst>
        <pc:spChg chg="mod">
          <ac:chgData name="Reavis, Alyce" userId="7a550f3d-79d5-43cd-a9c0-430231ec130a" providerId="ADAL" clId="{533CB324-0AAA-40A9-9958-64E187952AC2}" dt="2024-01-04T13:44:28.868" v="263"/>
          <ac:spMkLst>
            <pc:docMk/>
            <pc:sldMk cId="65668598" sldId="287"/>
            <ac:spMk id="2" creationId="{A7C850B8-C80A-5AE8-078C-985FDE82F329}"/>
          </ac:spMkLst>
        </pc:spChg>
        <pc:spChg chg="mod">
          <ac:chgData name="Reavis, Alyce" userId="7a550f3d-79d5-43cd-a9c0-430231ec130a" providerId="ADAL" clId="{533CB324-0AAA-40A9-9958-64E187952AC2}" dt="2024-01-04T13:44:36.324" v="264"/>
          <ac:spMkLst>
            <pc:docMk/>
            <pc:sldMk cId="65668598" sldId="287"/>
            <ac:spMk id="3" creationId="{6F891459-2776-614F-0168-205C628225B3}"/>
          </ac:spMkLst>
        </pc:spChg>
      </pc:sldChg>
      <pc:sldChg chg="modSp new mod">
        <pc:chgData name="Reavis, Alyce" userId="7a550f3d-79d5-43cd-a9c0-430231ec130a" providerId="ADAL" clId="{533CB324-0AAA-40A9-9958-64E187952AC2}" dt="2024-01-04T13:45:38.905" v="271" actId="1076"/>
        <pc:sldMkLst>
          <pc:docMk/>
          <pc:sldMk cId="2479253682" sldId="288"/>
        </pc:sldMkLst>
        <pc:spChg chg="mod">
          <ac:chgData name="Reavis, Alyce" userId="7a550f3d-79d5-43cd-a9c0-430231ec130a" providerId="ADAL" clId="{533CB324-0AAA-40A9-9958-64E187952AC2}" dt="2024-01-04T13:45:32.381" v="270" actId="1076"/>
          <ac:spMkLst>
            <pc:docMk/>
            <pc:sldMk cId="2479253682" sldId="288"/>
            <ac:spMk id="2" creationId="{7B7E2272-DB13-42D9-FF00-67E6EAC81B59}"/>
          </ac:spMkLst>
        </pc:spChg>
        <pc:spChg chg="mod">
          <ac:chgData name="Reavis, Alyce" userId="7a550f3d-79d5-43cd-a9c0-430231ec130a" providerId="ADAL" clId="{533CB324-0AAA-40A9-9958-64E187952AC2}" dt="2024-01-04T13:45:38.905" v="271" actId="1076"/>
          <ac:spMkLst>
            <pc:docMk/>
            <pc:sldMk cId="2479253682" sldId="288"/>
            <ac:spMk id="3" creationId="{A897D623-71EE-02BC-FD77-03E49862753E}"/>
          </ac:spMkLst>
        </pc:spChg>
      </pc:sldChg>
      <pc:sldChg chg="addSp delSp modSp new mod">
        <pc:chgData name="Reavis, Alyce" userId="7a550f3d-79d5-43cd-a9c0-430231ec130a" providerId="ADAL" clId="{533CB324-0AAA-40A9-9958-64E187952AC2}" dt="2024-01-04T13:47:14.006" v="297" actId="20577"/>
        <pc:sldMkLst>
          <pc:docMk/>
          <pc:sldMk cId="2004306800" sldId="289"/>
        </pc:sldMkLst>
        <pc:spChg chg="mod">
          <ac:chgData name="Reavis, Alyce" userId="7a550f3d-79d5-43cd-a9c0-430231ec130a" providerId="ADAL" clId="{533CB324-0AAA-40A9-9958-64E187952AC2}" dt="2024-01-04T13:46:40.899" v="275" actId="1076"/>
          <ac:spMkLst>
            <pc:docMk/>
            <pc:sldMk cId="2004306800" sldId="289"/>
            <ac:spMk id="2" creationId="{FF066683-649C-E8AB-4C3A-91774BA02874}"/>
          </ac:spMkLst>
        </pc:spChg>
        <pc:spChg chg="mod">
          <ac:chgData name="Reavis, Alyce" userId="7a550f3d-79d5-43cd-a9c0-430231ec130a" providerId="ADAL" clId="{533CB324-0AAA-40A9-9958-64E187952AC2}" dt="2024-01-04T13:47:14.006" v="297" actId="20577"/>
          <ac:spMkLst>
            <pc:docMk/>
            <pc:sldMk cId="2004306800" sldId="289"/>
            <ac:spMk id="3" creationId="{E39F3DAC-48C0-A926-D45A-EFE5088B2CCD}"/>
          </ac:spMkLst>
        </pc:spChg>
        <pc:spChg chg="add del">
          <ac:chgData name="Reavis, Alyce" userId="7a550f3d-79d5-43cd-a9c0-430231ec130a" providerId="ADAL" clId="{533CB324-0AAA-40A9-9958-64E187952AC2}" dt="2024-01-04T13:46:57.217" v="277" actId="22"/>
          <ac:spMkLst>
            <pc:docMk/>
            <pc:sldMk cId="2004306800" sldId="289"/>
            <ac:spMk id="5" creationId="{3F91DDBD-6E04-0904-9A86-B97DB2645515}"/>
          </ac:spMkLst>
        </pc:spChg>
      </pc:sldChg>
      <pc:sldChg chg="modSp new mod">
        <pc:chgData name="Reavis, Alyce" userId="7a550f3d-79d5-43cd-a9c0-430231ec130a" providerId="ADAL" clId="{533CB324-0AAA-40A9-9958-64E187952AC2}" dt="2024-01-04T13:47:58.077" v="300"/>
        <pc:sldMkLst>
          <pc:docMk/>
          <pc:sldMk cId="2265650896" sldId="290"/>
        </pc:sldMkLst>
        <pc:spChg chg="mod">
          <ac:chgData name="Reavis, Alyce" userId="7a550f3d-79d5-43cd-a9c0-430231ec130a" providerId="ADAL" clId="{533CB324-0AAA-40A9-9958-64E187952AC2}" dt="2024-01-04T13:47:51.183" v="299"/>
          <ac:spMkLst>
            <pc:docMk/>
            <pc:sldMk cId="2265650896" sldId="290"/>
            <ac:spMk id="2" creationId="{39B7C34E-3445-D8F5-AB23-37961F0F72EF}"/>
          </ac:spMkLst>
        </pc:spChg>
        <pc:spChg chg="mod">
          <ac:chgData name="Reavis, Alyce" userId="7a550f3d-79d5-43cd-a9c0-430231ec130a" providerId="ADAL" clId="{533CB324-0AAA-40A9-9958-64E187952AC2}" dt="2024-01-04T13:47:58.077" v="300"/>
          <ac:spMkLst>
            <pc:docMk/>
            <pc:sldMk cId="2265650896" sldId="290"/>
            <ac:spMk id="3" creationId="{2FAC3352-2818-AABC-8C68-208C6AE7A9DA}"/>
          </ac:spMkLst>
        </pc:spChg>
      </pc:sldChg>
      <pc:sldChg chg="addSp delSp modSp new mod">
        <pc:chgData name="Reavis, Alyce" userId="7a550f3d-79d5-43cd-a9c0-430231ec130a" providerId="ADAL" clId="{533CB324-0AAA-40A9-9958-64E187952AC2}" dt="2024-01-04T13:53:53.409" v="310" actId="1076"/>
        <pc:sldMkLst>
          <pc:docMk/>
          <pc:sldMk cId="245787405" sldId="291"/>
        </pc:sldMkLst>
        <pc:spChg chg="mod">
          <ac:chgData name="Reavis, Alyce" userId="7a550f3d-79d5-43cd-a9c0-430231ec130a" providerId="ADAL" clId="{533CB324-0AAA-40A9-9958-64E187952AC2}" dt="2024-01-04T13:53:05.256" v="304"/>
          <ac:spMkLst>
            <pc:docMk/>
            <pc:sldMk cId="245787405" sldId="291"/>
            <ac:spMk id="2" creationId="{49942D0E-9A75-0D32-56A8-789DBC128273}"/>
          </ac:spMkLst>
        </pc:spChg>
        <pc:spChg chg="del">
          <ac:chgData name="Reavis, Alyce" userId="7a550f3d-79d5-43cd-a9c0-430231ec130a" providerId="ADAL" clId="{533CB324-0AAA-40A9-9958-64E187952AC2}" dt="2024-01-04T13:53:17.585" v="305"/>
          <ac:spMkLst>
            <pc:docMk/>
            <pc:sldMk cId="245787405" sldId="291"/>
            <ac:spMk id="3" creationId="{E704F382-AF30-1EA1-15BD-C9AA7B4931D4}"/>
          </ac:spMkLst>
        </pc:spChg>
        <pc:picChg chg="add mod">
          <ac:chgData name="Reavis, Alyce" userId="7a550f3d-79d5-43cd-a9c0-430231ec130a" providerId="ADAL" clId="{533CB324-0AAA-40A9-9958-64E187952AC2}" dt="2024-01-04T13:53:22.728" v="306" actId="1076"/>
          <ac:picMkLst>
            <pc:docMk/>
            <pc:sldMk cId="245787405" sldId="291"/>
            <ac:picMk id="4" creationId="{1CAF96D7-950D-D601-198C-8DA348B5B9D8}"/>
          </ac:picMkLst>
        </pc:picChg>
        <pc:picChg chg="add mod">
          <ac:chgData name="Reavis, Alyce" userId="7a550f3d-79d5-43cd-a9c0-430231ec130a" providerId="ADAL" clId="{533CB324-0AAA-40A9-9958-64E187952AC2}" dt="2024-01-04T13:53:39.842" v="308" actId="1076"/>
          <ac:picMkLst>
            <pc:docMk/>
            <pc:sldMk cId="245787405" sldId="291"/>
            <ac:picMk id="5" creationId="{BA3E61AF-C3BE-EAC7-22C2-83902E951B0C}"/>
          </ac:picMkLst>
        </pc:picChg>
        <pc:picChg chg="add mod">
          <ac:chgData name="Reavis, Alyce" userId="7a550f3d-79d5-43cd-a9c0-430231ec130a" providerId="ADAL" clId="{533CB324-0AAA-40A9-9958-64E187952AC2}" dt="2024-01-04T13:53:53.409" v="310" actId="1076"/>
          <ac:picMkLst>
            <pc:docMk/>
            <pc:sldMk cId="245787405" sldId="291"/>
            <ac:picMk id="6" creationId="{AEF17930-9A36-D228-E5D8-50763A9FF4E7}"/>
          </ac:picMkLst>
        </pc:picChg>
      </pc:sldChg>
      <pc:sldChg chg="modSp new mod">
        <pc:chgData name="Reavis, Alyce" userId="7a550f3d-79d5-43cd-a9c0-430231ec130a" providerId="ADAL" clId="{533CB324-0AAA-40A9-9958-64E187952AC2}" dt="2024-01-04T13:55:03.567" v="317"/>
        <pc:sldMkLst>
          <pc:docMk/>
          <pc:sldMk cId="3429492175" sldId="292"/>
        </pc:sldMkLst>
        <pc:spChg chg="mod">
          <ac:chgData name="Reavis, Alyce" userId="7a550f3d-79d5-43cd-a9c0-430231ec130a" providerId="ADAL" clId="{533CB324-0AAA-40A9-9958-64E187952AC2}" dt="2024-01-04T13:54:26.816" v="312"/>
          <ac:spMkLst>
            <pc:docMk/>
            <pc:sldMk cId="3429492175" sldId="292"/>
            <ac:spMk id="2" creationId="{E760B3FE-23EE-A52E-5339-0D17E55D94A6}"/>
          </ac:spMkLst>
        </pc:spChg>
        <pc:spChg chg="mod">
          <ac:chgData name="Reavis, Alyce" userId="7a550f3d-79d5-43cd-a9c0-430231ec130a" providerId="ADAL" clId="{533CB324-0AAA-40A9-9958-64E187952AC2}" dt="2024-01-04T13:55:03.567" v="317"/>
          <ac:spMkLst>
            <pc:docMk/>
            <pc:sldMk cId="3429492175" sldId="292"/>
            <ac:spMk id="3" creationId="{4263D1F1-45C6-A616-DC53-626BC6BBB235}"/>
          </ac:spMkLst>
        </pc:spChg>
      </pc:sldChg>
      <pc:sldChg chg="modSp new mod">
        <pc:chgData name="Reavis, Alyce" userId="7a550f3d-79d5-43cd-a9c0-430231ec130a" providerId="ADAL" clId="{533CB324-0AAA-40A9-9958-64E187952AC2}" dt="2024-01-04T13:57:33.051" v="327" actId="1076"/>
        <pc:sldMkLst>
          <pc:docMk/>
          <pc:sldMk cId="4126388965" sldId="293"/>
        </pc:sldMkLst>
        <pc:spChg chg="mod">
          <ac:chgData name="Reavis, Alyce" userId="7a550f3d-79d5-43cd-a9c0-430231ec130a" providerId="ADAL" clId="{533CB324-0AAA-40A9-9958-64E187952AC2}" dt="2024-01-04T13:57:13.942" v="326" actId="1076"/>
          <ac:spMkLst>
            <pc:docMk/>
            <pc:sldMk cId="4126388965" sldId="293"/>
            <ac:spMk id="2" creationId="{D5FB7DFC-DA25-91B6-4840-0E345E02D4D2}"/>
          </ac:spMkLst>
        </pc:spChg>
        <pc:spChg chg="mod">
          <ac:chgData name="Reavis, Alyce" userId="7a550f3d-79d5-43cd-a9c0-430231ec130a" providerId="ADAL" clId="{533CB324-0AAA-40A9-9958-64E187952AC2}" dt="2024-01-04T13:57:33.051" v="327" actId="1076"/>
          <ac:spMkLst>
            <pc:docMk/>
            <pc:sldMk cId="4126388965" sldId="293"/>
            <ac:spMk id="3" creationId="{4BF5B421-84AF-3352-0195-10DAE3ED4F14}"/>
          </ac:spMkLst>
        </pc:spChg>
      </pc:sldChg>
      <pc:sldChg chg="addSp modSp new mod">
        <pc:chgData name="Reavis, Alyce" userId="7a550f3d-79d5-43cd-a9c0-430231ec130a" providerId="ADAL" clId="{533CB324-0AAA-40A9-9958-64E187952AC2}" dt="2024-01-04T14:56:25.694" v="332" actId="1076"/>
        <pc:sldMkLst>
          <pc:docMk/>
          <pc:sldMk cId="222509362" sldId="294"/>
        </pc:sldMkLst>
        <pc:spChg chg="mod">
          <ac:chgData name="Reavis, Alyce" userId="7a550f3d-79d5-43cd-a9c0-430231ec130a" providerId="ADAL" clId="{533CB324-0AAA-40A9-9958-64E187952AC2}" dt="2024-01-04T14:56:00.785" v="329"/>
          <ac:spMkLst>
            <pc:docMk/>
            <pc:sldMk cId="222509362" sldId="294"/>
            <ac:spMk id="2" creationId="{C2E70B93-D42D-3E77-5CB1-D9E522F05959}"/>
          </ac:spMkLst>
        </pc:spChg>
        <pc:spChg chg="mod">
          <ac:chgData name="Reavis, Alyce" userId="7a550f3d-79d5-43cd-a9c0-430231ec130a" providerId="ADAL" clId="{533CB324-0AAA-40A9-9958-64E187952AC2}" dt="2024-01-04T14:56:09.918" v="330"/>
          <ac:spMkLst>
            <pc:docMk/>
            <pc:sldMk cId="222509362" sldId="294"/>
            <ac:spMk id="3" creationId="{EC9DC297-983C-3AC4-746A-143E231CA58B}"/>
          </ac:spMkLst>
        </pc:spChg>
        <pc:picChg chg="add mod">
          <ac:chgData name="Reavis, Alyce" userId="7a550f3d-79d5-43cd-a9c0-430231ec130a" providerId="ADAL" clId="{533CB324-0AAA-40A9-9958-64E187952AC2}" dt="2024-01-04T14:56:25.694" v="332" actId="1076"/>
          <ac:picMkLst>
            <pc:docMk/>
            <pc:sldMk cId="222509362" sldId="294"/>
            <ac:picMk id="4" creationId="{0CA7E1FC-BDF0-9ECB-C885-2A8DF2128F4B}"/>
          </ac:picMkLst>
        </pc:picChg>
      </pc:sldChg>
      <pc:sldChg chg="addSp delSp modSp new mod modNotesTx">
        <pc:chgData name="Reavis, Alyce" userId="7a550f3d-79d5-43cd-a9c0-430231ec130a" providerId="ADAL" clId="{533CB324-0AAA-40A9-9958-64E187952AC2}" dt="2024-01-04T14:57:37.309" v="336"/>
        <pc:sldMkLst>
          <pc:docMk/>
          <pc:sldMk cId="3143006586" sldId="295"/>
        </pc:sldMkLst>
        <pc:spChg chg="mod">
          <ac:chgData name="Reavis, Alyce" userId="7a550f3d-79d5-43cd-a9c0-430231ec130a" providerId="ADAL" clId="{533CB324-0AAA-40A9-9958-64E187952AC2}" dt="2024-01-04T14:57:01.639" v="334"/>
          <ac:spMkLst>
            <pc:docMk/>
            <pc:sldMk cId="3143006586" sldId="295"/>
            <ac:spMk id="2" creationId="{72CB0DD9-3370-2962-8002-C8E54E1D31F6}"/>
          </ac:spMkLst>
        </pc:spChg>
        <pc:spChg chg="del">
          <ac:chgData name="Reavis, Alyce" userId="7a550f3d-79d5-43cd-a9c0-430231ec130a" providerId="ADAL" clId="{533CB324-0AAA-40A9-9958-64E187952AC2}" dt="2024-01-04T14:57:10.056" v="335"/>
          <ac:spMkLst>
            <pc:docMk/>
            <pc:sldMk cId="3143006586" sldId="295"/>
            <ac:spMk id="3" creationId="{BC453D7B-F8E1-7ADE-C198-ED3150B8A9F2}"/>
          </ac:spMkLst>
        </pc:spChg>
        <pc:picChg chg="add mod">
          <ac:chgData name="Reavis, Alyce" userId="7a550f3d-79d5-43cd-a9c0-430231ec130a" providerId="ADAL" clId="{533CB324-0AAA-40A9-9958-64E187952AC2}" dt="2024-01-04T14:57:10.056" v="335"/>
          <ac:picMkLst>
            <pc:docMk/>
            <pc:sldMk cId="3143006586" sldId="295"/>
            <ac:picMk id="4" creationId="{5A7EC2CF-43C9-3348-5B3E-2FA60F60F8B3}"/>
          </ac:picMkLst>
        </pc:picChg>
      </pc:sldChg>
      <pc:sldChg chg="addSp delSp modSp new mod modNotesTx">
        <pc:chgData name="Reavis, Alyce" userId="7a550f3d-79d5-43cd-a9c0-430231ec130a" providerId="ADAL" clId="{533CB324-0AAA-40A9-9958-64E187952AC2}" dt="2024-01-04T15:01:34.493" v="358"/>
        <pc:sldMkLst>
          <pc:docMk/>
          <pc:sldMk cId="446720587" sldId="296"/>
        </pc:sldMkLst>
        <pc:spChg chg="mod">
          <ac:chgData name="Reavis, Alyce" userId="7a550f3d-79d5-43cd-a9c0-430231ec130a" providerId="ADAL" clId="{533CB324-0AAA-40A9-9958-64E187952AC2}" dt="2024-01-04T14:58:12.753" v="338"/>
          <ac:spMkLst>
            <pc:docMk/>
            <pc:sldMk cId="446720587" sldId="296"/>
            <ac:spMk id="2" creationId="{A73FFB1E-DB16-AEF5-B8BE-270C715DC9A6}"/>
          </ac:spMkLst>
        </pc:spChg>
        <pc:spChg chg="del">
          <ac:chgData name="Reavis, Alyce" userId="7a550f3d-79d5-43cd-a9c0-430231ec130a" providerId="ADAL" clId="{533CB324-0AAA-40A9-9958-64E187952AC2}" dt="2024-01-04T14:58:28.712" v="339"/>
          <ac:spMkLst>
            <pc:docMk/>
            <pc:sldMk cId="446720587" sldId="296"/>
            <ac:spMk id="3" creationId="{3656420E-8084-90E1-A7BC-73BE5E1D4A87}"/>
          </ac:spMkLst>
        </pc:spChg>
        <pc:spChg chg="add mod">
          <ac:chgData name="Reavis, Alyce" userId="7a550f3d-79d5-43cd-a9c0-430231ec130a" providerId="ADAL" clId="{533CB324-0AAA-40A9-9958-64E187952AC2}" dt="2024-01-04T15:00:39.272" v="355" actId="115"/>
          <ac:spMkLst>
            <pc:docMk/>
            <pc:sldMk cId="446720587" sldId="296"/>
            <ac:spMk id="6" creationId="{B8576337-CB80-9A86-6494-D05C6B1D07F2}"/>
          </ac:spMkLst>
        </pc:spChg>
        <pc:spChg chg="add mod">
          <ac:chgData name="Reavis, Alyce" userId="7a550f3d-79d5-43cd-a9c0-430231ec130a" providerId="ADAL" clId="{533CB324-0AAA-40A9-9958-64E187952AC2}" dt="2024-01-04T14:59:53.678" v="350" actId="1076"/>
          <ac:spMkLst>
            <pc:docMk/>
            <pc:sldMk cId="446720587" sldId="296"/>
            <ac:spMk id="8" creationId="{0F60352F-06FE-4450-0340-42E5C6896029}"/>
          </ac:spMkLst>
        </pc:spChg>
        <pc:spChg chg="add mod">
          <ac:chgData name="Reavis, Alyce" userId="7a550f3d-79d5-43cd-a9c0-430231ec130a" providerId="ADAL" clId="{533CB324-0AAA-40A9-9958-64E187952AC2}" dt="2024-01-04T14:59:58.083" v="351" actId="1076"/>
          <ac:spMkLst>
            <pc:docMk/>
            <pc:sldMk cId="446720587" sldId="296"/>
            <ac:spMk id="10" creationId="{21B9C7F4-3FFD-371F-349C-73ED5183D546}"/>
          </ac:spMkLst>
        </pc:spChg>
        <pc:spChg chg="add mod">
          <ac:chgData name="Reavis, Alyce" userId="7a550f3d-79d5-43cd-a9c0-430231ec130a" providerId="ADAL" clId="{533CB324-0AAA-40A9-9958-64E187952AC2}" dt="2024-01-04T15:00:17.428" v="353" actId="1076"/>
          <ac:spMkLst>
            <pc:docMk/>
            <pc:sldMk cId="446720587" sldId="296"/>
            <ac:spMk id="12" creationId="{41D62167-9E8C-FD9E-2D21-1155E3A984E0}"/>
          </ac:spMkLst>
        </pc:spChg>
        <pc:picChg chg="add mod">
          <ac:chgData name="Reavis, Alyce" userId="7a550f3d-79d5-43cd-a9c0-430231ec130a" providerId="ADAL" clId="{533CB324-0AAA-40A9-9958-64E187952AC2}" dt="2024-01-04T15:00:27.811" v="354" actId="1076"/>
          <ac:picMkLst>
            <pc:docMk/>
            <pc:sldMk cId="446720587" sldId="296"/>
            <ac:picMk id="4" creationId="{6405530A-6D8B-66B2-3401-03019BE3F6A9}"/>
          </ac:picMkLst>
        </pc:picChg>
        <pc:picChg chg="add mod">
          <ac:chgData name="Reavis, Alyce" userId="7a550f3d-79d5-43cd-a9c0-430231ec130a" providerId="ADAL" clId="{533CB324-0AAA-40A9-9958-64E187952AC2}" dt="2024-01-04T15:01:02.807" v="357" actId="1076"/>
          <ac:picMkLst>
            <pc:docMk/>
            <pc:sldMk cId="446720587" sldId="296"/>
            <ac:picMk id="13" creationId="{E608C0FC-08C1-1D78-318E-259108CD6FE4}"/>
          </ac:picMkLst>
        </pc:picChg>
      </pc:sldChg>
      <pc:sldChg chg="addSp delSp modSp new mod">
        <pc:chgData name="Reavis, Alyce" userId="7a550f3d-79d5-43cd-a9c0-430231ec130a" providerId="ADAL" clId="{533CB324-0AAA-40A9-9958-64E187952AC2}" dt="2024-01-04T15:10:34.273" v="361"/>
        <pc:sldMkLst>
          <pc:docMk/>
          <pc:sldMk cId="3950682195" sldId="297"/>
        </pc:sldMkLst>
        <pc:spChg chg="mod">
          <ac:chgData name="Reavis, Alyce" userId="7a550f3d-79d5-43cd-a9c0-430231ec130a" providerId="ADAL" clId="{533CB324-0AAA-40A9-9958-64E187952AC2}" dt="2024-01-04T15:10:26.590" v="360"/>
          <ac:spMkLst>
            <pc:docMk/>
            <pc:sldMk cId="3950682195" sldId="297"/>
            <ac:spMk id="2" creationId="{944642EF-2BD2-BD6C-CF0C-15F88B6270F1}"/>
          </ac:spMkLst>
        </pc:spChg>
        <pc:spChg chg="del">
          <ac:chgData name="Reavis, Alyce" userId="7a550f3d-79d5-43cd-a9c0-430231ec130a" providerId="ADAL" clId="{533CB324-0AAA-40A9-9958-64E187952AC2}" dt="2024-01-04T15:10:34.273" v="361"/>
          <ac:spMkLst>
            <pc:docMk/>
            <pc:sldMk cId="3950682195" sldId="297"/>
            <ac:spMk id="3" creationId="{039DB3BE-2AD7-5306-73EB-65DCF3DEA0AC}"/>
          </ac:spMkLst>
        </pc:spChg>
        <pc:picChg chg="add mod">
          <ac:chgData name="Reavis, Alyce" userId="7a550f3d-79d5-43cd-a9c0-430231ec130a" providerId="ADAL" clId="{533CB324-0AAA-40A9-9958-64E187952AC2}" dt="2024-01-04T15:10:34.273" v="361"/>
          <ac:picMkLst>
            <pc:docMk/>
            <pc:sldMk cId="3950682195" sldId="297"/>
            <ac:picMk id="4" creationId="{3F6DC9B3-76E1-80BE-53F9-06DF03C15F64}"/>
          </ac:picMkLst>
        </pc:picChg>
      </pc:sldChg>
      <pc:sldChg chg="addSp modSp new mod">
        <pc:chgData name="Reavis, Alyce" userId="7a550f3d-79d5-43cd-a9c0-430231ec130a" providerId="ADAL" clId="{533CB324-0AAA-40A9-9958-64E187952AC2}" dt="2024-01-05T20:34:44.966" v="375" actId="1076"/>
        <pc:sldMkLst>
          <pc:docMk/>
          <pc:sldMk cId="882142132" sldId="298"/>
        </pc:sldMkLst>
        <pc:spChg chg="mod">
          <ac:chgData name="Reavis, Alyce" userId="7a550f3d-79d5-43cd-a9c0-430231ec130a" providerId="ADAL" clId="{533CB324-0AAA-40A9-9958-64E187952AC2}" dt="2024-01-05T20:33:16.442" v="363"/>
          <ac:spMkLst>
            <pc:docMk/>
            <pc:sldMk cId="882142132" sldId="298"/>
            <ac:spMk id="2" creationId="{DE5567C8-092B-BDEA-7903-CBDFDE3D4440}"/>
          </ac:spMkLst>
        </pc:spChg>
        <pc:spChg chg="mod">
          <ac:chgData name="Reavis, Alyce" userId="7a550f3d-79d5-43cd-a9c0-430231ec130a" providerId="ADAL" clId="{533CB324-0AAA-40A9-9958-64E187952AC2}" dt="2024-01-05T20:34:17.257" v="371"/>
          <ac:spMkLst>
            <pc:docMk/>
            <pc:sldMk cId="882142132" sldId="298"/>
            <ac:spMk id="3" creationId="{80B92EDD-6897-4498-25B8-59A9CA96FFB7}"/>
          </ac:spMkLst>
        </pc:spChg>
        <pc:picChg chg="add mod">
          <ac:chgData name="Reavis, Alyce" userId="7a550f3d-79d5-43cd-a9c0-430231ec130a" providerId="ADAL" clId="{533CB324-0AAA-40A9-9958-64E187952AC2}" dt="2024-01-05T20:34:39.439" v="374" actId="1076"/>
          <ac:picMkLst>
            <pc:docMk/>
            <pc:sldMk cId="882142132" sldId="298"/>
            <ac:picMk id="4" creationId="{B7B59EEE-7A88-B0E0-8080-17853AA3A0E7}"/>
          </ac:picMkLst>
        </pc:picChg>
        <pc:picChg chg="add mod">
          <ac:chgData name="Reavis, Alyce" userId="7a550f3d-79d5-43cd-a9c0-430231ec130a" providerId="ADAL" clId="{533CB324-0AAA-40A9-9958-64E187952AC2}" dt="2024-01-05T20:34:44.966" v="375" actId="1076"/>
          <ac:picMkLst>
            <pc:docMk/>
            <pc:sldMk cId="882142132" sldId="298"/>
            <ac:picMk id="5" creationId="{6F6D08BE-41E0-EEBA-5D9B-576D155253B5}"/>
          </ac:picMkLst>
        </pc:picChg>
      </pc:sldChg>
      <pc:sldChg chg="modSp new mod">
        <pc:chgData name="Reavis, Alyce" userId="7a550f3d-79d5-43cd-a9c0-430231ec130a" providerId="ADAL" clId="{533CB324-0AAA-40A9-9958-64E187952AC2}" dt="2024-01-05T20:35:27.725" v="378"/>
        <pc:sldMkLst>
          <pc:docMk/>
          <pc:sldMk cId="1104713322" sldId="299"/>
        </pc:sldMkLst>
        <pc:spChg chg="mod">
          <ac:chgData name="Reavis, Alyce" userId="7a550f3d-79d5-43cd-a9c0-430231ec130a" providerId="ADAL" clId="{533CB324-0AAA-40A9-9958-64E187952AC2}" dt="2024-01-05T20:35:19.689" v="377"/>
          <ac:spMkLst>
            <pc:docMk/>
            <pc:sldMk cId="1104713322" sldId="299"/>
            <ac:spMk id="2" creationId="{0A02151B-FE12-6D7F-3A3F-E150FD8E4D70}"/>
          </ac:spMkLst>
        </pc:spChg>
        <pc:spChg chg="mod">
          <ac:chgData name="Reavis, Alyce" userId="7a550f3d-79d5-43cd-a9c0-430231ec130a" providerId="ADAL" clId="{533CB324-0AAA-40A9-9958-64E187952AC2}" dt="2024-01-05T20:35:27.725" v="378"/>
          <ac:spMkLst>
            <pc:docMk/>
            <pc:sldMk cId="1104713322" sldId="299"/>
            <ac:spMk id="3" creationId="{2DFCDFF2-8F71-2981-7451-052516FD563E}"/>
          </ac:spMkLst>
        </pc:spChg>
      </pc:sldChg>
      <pc:sldChg chg="modSp new mod">
        <pc:chgData name="Reavis, Alyce" userId="7a550f3d-79d5-43cd-a9c0-430231ec130a" providerId="ADAL" clId="{533CB324-0AAA-40A9-9958-64E187952AC2}" dt="2024-01-05T20:36:05.671" v="381"/>
        <pc:sldMkLst>
          <pc:docMk/>
          <pc:sldMk cId="3319625951" sldId="300"/>
        </pc:sldMkLst>
        <pc:spChg chg="mod">
          <ac:chgData name="Reavis, Alyce" userId="7a550f3d-79d5-43cd-a9c0-430231ec130a" providerId="ADAL" clId="{533CB324-0AAA-40A9-9958-64E187952AC2}" dt="2024-01-05T20:35:58.210" v="380"/>
          <ac:spMkLst>
            <pc:docMk/>
            <pc:sldMk cId="3319625951" sldId="300"/>
            <ac:spMk id="2" creationId="{D6A35C33-3ADC-A7B6-FB61-624E1BAA122E}"/>
          </ac:spMkLst>
        </pc:spChg>
        <pc:spChg chg="mod">
          <ac:chgData name="Reavis, Alyce" userId="7a550f3d-79d5-43cd-a9c0-430231ec130a" providerId="ADAL" clId="{533CB324-0AAA-40A9-9958-64E187952AC2}" dt="2024-01-05T20:36:05.671" v="381"/>
          <ac:spMkLst>
            <pc:docMk/>
            <pc:sldMk cId="3319625951" sldId="300"/>
            <ac:spMk id="3" creationId="{E7C910BC-344B-5AC1-CB46-4F4319CBEF81}"/>
          </ac:spMkLst>
        </pc:spChg>
      </pc:sldChg>
      <pc:sldChg chg="addSp delSp modSp new mod">
        <pc:chgData name="Reavis, Alyce" userId="7a550f3d-79d5-43cd-a9c0-430231ec130a" providerId="ADAL" clId="{533CB324-0AAA-40A9-9958-64E187952AC2}" dt="2024-01-05T20:42:38.165" v="511" actId="20577"/>
        <pc:sldMkLst>
          <pc:docMk/>
          <pc:sldMk cId="2572429115" sldId="301"/>
        </pc:sldMkLst>
        <pc:spChg chg="mod">
          <ac:chgData name="Reavis, Alyce" userId="7a550f3d-79d5-43cd-a9c0-430231ec130a" providerId="ADAL" clId="{533CB324-0AAA-40A9-9958-64E187952AC2}" dt="2024-01-05T20:36:57.717" v="385" actId="1076"/>
          <ac:spMkLst>
            <pc:docMk/>
            <pc:sldMk cId="2572429115" sldId="301"/>
            <ac:spMk id="2" creationId="{AD86DFA3-7D19-6562-63A4-F26E9F0C5443}"/>
          </ac:spMkLst>
        </pc:spChg>
        <pc:spChg chg="mod">
          <ac:chgData name="Reavis, Alyce" userId="7a550f3d-79d5-43cd-a9c0-430231ec130a" providerId="ADAL" clId="{533CB324-0AAA-40A9-9958-64E187952AC2}" dt="2024-01-05T20:40:23.045" v="386"/>
          <ac:spMkLst>
            <pc:docMk/>
            <pc:sldMk cId="2572429115" sldId="301"/>
            <ac:spMk id="3" creationId="{9BB37EA2-8DEA-6F46-9A27-75202956E372}"/>
          </ac:spMkLst>
        </pc:spChg>
        <pc:graphicFrameChg chg="add del mod">
          <ac:chgData name="Reavis, Alyce" userId="7a550f3d-79d5-43cd-a9c0-430231ec130a" providerId="ADAL" clId="{533CB324-0AAA-40A9-9958-64E187952AC2}" dt="2024-01-05T20:40:56.879" v="390" actId="3680"/>
          <ac:graphicFrameMkLst>
            <pc:docMk/>
            <pc:sldMk cId="2572429115" sldId="301"/>
            <ac:graphicFrameMk id="4" creationId="{E1625B44-3F90-9052-9A94-4DFC743956E7}"/>
          </ac:graphicFrameMkLst>
        </pc:graphicFrameChg>
        <pc:graphicFrameChg chg="add mod modGraphic">
          <ac:chgData name="Reavis, Alyce" userId="7a550f3d-79d5-43cd-a9c0-430231ec130a" providerId="ADAL" clId="{533CB324-0AAA-40A9-9958-64E187952AC2}" dt="2024-01-05T20:42:38.165" v="511" actId="20577"/>
          <ac:graphicFrameMkLst>
            <pc:docMk/>
            <pc:sldMk cId="2572429115" sldId="301"/>
            <ac:graphicFrameMk id="5" creationId="{B2A0F1CA-8030-3A4B-D830-96AAC472A674}"/>
          </ac:graphicFrameMkLst>
        </pc:graphicFrameChg>
      </pc:sldChg>
      <pc:sldChg chg="addSp modSp new mod">
        <pc:chgData name="Reavis, Alyce" userId="7a550f3d-79d5-43cd-a9c0-430231ec130a" providerId="ADAL" clId="{533CB324-0AAA-40A9-9958-64E187952AC2}" dt="2024-01-05T20:44:04.855" v="516" actId="1076"/>
        <pc:sldMkLst>
          <pc:docMk/>
          <pc:sldMk cId="4231532181" sldId="302"/>
        </pc:sldMkLst>
        <pc:spChg chg="mod">
          <ac:chgData name="Reavis, Alyce" userId="7a550f3d-79d5-43cd-a9c0-430231ec130a" providerId="ADAL" clId="{533CB324-0AAA-40A9-9958-64E187952AC2}" dt="2024-01-05T20:43:41.223" v="513"/>
          <ac:spMkLst>
            <pc:docMk/>
            <pc:sldMk cId="4231532181" sldId="302"/>
            <ac:spMk id="2" creationId="{32AA2E2B-1175-FCCC-7EC3-C5A927C593E1}"/>
          </ac:spMkLst>
        </pc:spChg>
        <pc:spChg chg="mod">
          <ac:chgData name="Reavis, Alyce" userId="7a550f3d-79d5-43cd-a9c0-430231ec130a" providerId="ADAL" clId="{533CB324-0AAA-40A9-9958-64E187952AC2}" dt="2024-01-05T20:43:51.159" v="514"/>
          <ac:spMkLst>
            <pc:docMk/>
            <pc:sldMk cId="4231532181" sldId="302"/>
            <ac:spMk id="3" creationId="{4B58AF30-AFCA-8241-0404-5AB7557F84CA}"/>
          </ac:spMkLst>
        </pc:spChg>
        <pc:picChg chg="add mod">
          <ac:chgData name="Reavis, Alyce" userId="7a550f3d-79d5-43cd-a9c0-430231ec130a" providerId="ADAL" clId="{533CB324-0AAA-40A9-9958-64E187952AC2}" dt="2024-01-05T20:44:04.855" v="516" actId="1076"/>
          <ac:picMkLst>
            <pc:docMk/>
            <pc:sldMk cId="4231532181" sldId="302"/>
            <ac:picMk id="4" creationId="{870E1FA3-88CA-6D2B-C814-090CE22F26A3}"/>
          </ac:picMkLst>
        </pc:picChg>
      </pc:sldChg>
      <pc:sldChg chg="modSp new mod modNotesTx">
        <pc:chgData name="Reavis, Alyce" userId="7a550f3d-79d5-43cd-a9c0-430231ec130a" providerId="ADAL" clId="{533CB324-0AAA-40A9-9958-64E187952AC2}" dt="2024-01-05T20:45:35.835" v="520"/>
        <pc:sldMkLst>
          <pc:docMk/>
          <pc:sldMk cId="3002560740" sldId="303"/>
        </pc:sldMkLst>
        <pc:spChg chg="mod">
          <ac:chgData name="Reavis, Alyce" userId="7a550f3d-79d5-43cd-a9c0-430231ec130a" providerId="ADAL" clId="{533CB324-0AAA-40A9-9958-64E187952AC2}" dt="2024-01-05T20:45:10.337" v="518"/>
          <ac:spMkLst>
            <pc:docMk/>
            <pc:sldMk cId="3002560740" sldId="303"/>
            <ac:spMk id="2" creationId="{EC21BAEE-D9A7-67B8-BE36-48950059A696}"/>
          </ac:spMkLst>
        </pc:spChg>
        <pc:spChg chg="mod">
          <ac:chgData name="Reavis, Alyce" userId="7a550f3d-79d5-43cd-a9c0-430231ec130a" providerId="ADAL" clId="{533CB324-0AAA-40A9-9958-64E187952AC2}" dt="2024-01-05T20:45:24.916" v="519"/>
          <ac:spMkLst>
            <pc:docMk/>
            <pc:sldMk cId="3002560740" sldId="303"/>
            <ac:spMk id="3" creationId="{EFEF94D7-496A-04CB-63FC-92E6756D4007}"/>
          </ac:spMkLst>
        </pc:spChg>
      </pc:sldChg>
      <pc:sldChg chg="modSp new mod modNotesTx">
        <pc:chgData name="Reavis, Alyce" userId="7a550f3d-79d5-43cd-a9c0-430231ec130a" providerId="ADAL" clId="{533CB324-0AAA-40A9-9958-64E187952AC2}" dt="2024-01-05T20:46:57.100" v="524"/>
        <pc:sldMkLst>
          <pc:docMk/>
          <pc:sldMk cId="233233547" sldId="304"/>
        </pc:sldMkLst>
        <pc:spChg chg="mod">
          <ac:chgData name="Reavis, Alyce" userId="7a550f3d-79d5-43cd-a9c0-430231ec130a" providerId="ADAL" clId="{533CB324-0AAA-40A9-9958-64E187952AC2}" dt="2024-01-05T20:46:39.004" v="522"/>
          <ac:spMkLst>
            <pc:docMk/>
            <pc:sldMk cId="233233547" sldId="304"/>
            <ac:spMk id="2" creationId="{EB36B980-BF44-D549-C174-F278FF57691B}"/>
          </ac:spMkLst>
        </pc:spChg>
        <pc:spChg chg="mod">
          <ac:chgData name="Reavis, Alyce" userId="7a550f3d-79d5-43cd-a9c0-430231ec130a" providerId="ADAL" clId="{533CB324-0AAA-40A9-9958-64E187952AC2}" dt="2024-01-05T20:46:45.916" v="523"/>
          <ac:spMkLst>
            <pc:docMk/>
            <pc:sldMk cId="233233547" sldId="304"/>
            <ac:spMk id="3" creationId="{D7629A1B-DAEF-F601-B9FC-23AD25517EDA}"/>
          </ac:spMkLst>
        </pc:spChg>
      </pc:sldChg>
      <pc:sldChg chg="addSp modSp new mod">
        <pc:chgData name="Reavis, Alyce" userId="7a550f3d-79d5-43cd-a9c0-430231ec130a" providerId="ADAL" clId="{533CB324-0AAA-40A9-9958-64E187952AC2}" dt="2024-01-05T20:50:59.605" v="529" actId="1076"/>
        <pc:sldMkLst>
          <pc:docMk/>
          <pc:sldMk cId="1264801303" sldId="305"/>
        </pc:sldMkLst>
        <pc:spChg chg="mod">
          <ac:chgData name="Reavis, Alyce" userId="7a550f3d-79d5-43cd-a9c0-430231ec130a" providerId="ADAL" clId="{533CB324-0AAA-40A9-9958-64E187952AC2}" dt="2024-01-05T20:50:40.950" v="526"/>
          <ac:spMkLst>
            <pc:docMk/>
            <pc:sldMk cId="1264801303" sldId="305"/>
            <ac:spMk id="2" creationId="{EDF2B1D3-57E5-02E5-53CB-512BCFA16298}"/>
          </ac:spMkLst>
        </pc:spChg>
        <pc:spChg chg="mod">
          <ac:chgData name="Reavis, Alyce" userId="7a550f3d-79d5-43cd-a9c0-430231ec130a" providerId="ADAL" clId="{533CB324-0AAA-40A9-9958-64E187952AC2}" dt="2024-01-05T20:50:49.352" v="527"/>
          <ac:spMkLst>
            <pc:docMk/>
            <pc:sldMk cId="1264801303" sldId="305"/>
            <ac:spMk id="3" creationId="{5C66D831-6FEE-C7AF-06A2-9D84BFDCF6AA}"/>
          </ac:spMkLst>
        </pc:spChg>
        <pc:picChg chg="add mod">
          <ac:chgData name="Reavis, Alyce" userId="7a550f3d-79d5-43cd-a9c0-430231ec130a" providerId="ADAL" clId="{533CB324-0AAA-40A9-9958-64E187952AC2}" dt="2024-01-05T20:50:59.605" v="529" actId="1076"/>
          <ac:picMkLst>
            <pc:docMk/>
            <pc:sldMk cId="1264801303" sldId="305"/>
            <ac:picMk id="4" creationId="{6D04E1EB-FE55-E891-D646-3D667ECC2E1C}"/>
          </ac:picMkLst>
        </pc:picChg>
      </pc:sldChg>
      <pc:sldChg chg="modSp new mod">
        <pc:chgData name="Reavis, Alyce" userId="7a550f3d-79d5-43cd-a9c0-430231ec130a" providerId="ADAL" clId="{533CB324-0AAA-40A9-9958-64E187952AC2}" dt="2024-01-05T20:51:43.546" v="534" actId="1076"/>
        <pc:sldMkLst>
          <pc:docMk/>
          <pc:sldMk cId="112569067" sldId="306"/>
        </pc:sldMkLst>
        <pc:spChg chg="mod">
          <ac:chgData name="Reavis, Alyce" userId="7a550f3d-79d5-43cd-a9c0-430231ec130a" providerId="ADAL" clId="{533CB324-0AAA-40A9-9958-64E187952AC2}" dt="2024-01-05T20:51:43.546" v="534" actId="1076"/>
          <ac:spMkLst>
            <pc:docMk/>
            <pc:sldMk cId="112569067" sldId="306"/>
            <ac:spMk id="2" creationId="{579AA16A-2BF2-2478-20DD-9E01A4984968}"/>
          </ac:spMkLst>
        </pc:spChg>
        <pc:spChg chg="mod">
          <ac:chgData name="Reavis, Alyce" userId="7a550f3d-79d5-43cd-a9c0-430231ec130a" providerId="ADAL" clId="{533CB324-0AAA-40A9-9958-64E187952AC2}" dt="2024-01-05T20:51:40.118" v="533" actId="1076"/>
          <ac:spMkLst>
            <pc:docMk/>
            <pc:sldMk cId="112569067" sldId="306"/>
            <ac:spMk id="3" creationId="{63865212-E9C1-C83C-FA66-27485F2730B5}"/>
          </ac:spMkLst>
        </pc:spChg>
      </pc:sldChg>
      <pc:sldChg chg="modSp new mod modNotesTx">
        <pc:chgData name="Reavis, Alyce" userId="7a550f3d-79d5-43cd-a9c0-430231ec130a" providerId="ADAL" clId="{533CB324-0AAA-40A9-9958-64E187952AC2}" dt="2024-01-05T20:53:24.857" v="538"/>
        <pc:sldMkLst>
          <pc:docMk/>
          <pc:sldMk cId="3646124987" sldId="307"/>
        </pc:sldMkLst>
        <pc:spChg chg="mod">
          <ac:chgData name="Reavis, Alyce" userId="7a550f3d-79d5-43cd-a9c0-430231ec130a" providerId="ADAL" clId="{533CB324-0AAA-40A9-9958-64E187952AC2}" dt="2024-01-05T20:53:07.924" v="536"/>
          <ac:spMkLst>
            <pc:docMk/>
            <pc:sldMk cId="3646124987" sldId="307"/>
            <ac:spMk id="2" creationId="{D0884D11-ECAD-4BD2-99D1-A848E07ED07B}"/>
          </ac:spMkLst>
        </pc:spChg>
        <pc:spChg chg="mod">
          <ac:chgData name="Reavis, Alyce" userId="7a550f3d-79d5-43cd-a9c0-430231ec130a" providerId="ADAL" clId="{533CB324-0AAA-40A9-9958-64E187952AC2}" dt="2024-01-05T20:53:15.515" v="537"/>
          <ac:spMkLst>
            <pc:docMk/>
            <pc:sldMk cId="3646124987" sldId="307"/>
            <ac:spMk id="3" creationId="{6CE1DCDE-F807-4E22-724F-2E0AF810E2D6}"/>
          </ac:spMkLst>
        </pc:spChg>
      </pc:sldChg>
      <pc:sldChg chg="modSp new mod">
        <pc:chgData name="Reavis, Alyce" userId="7a550f3d-79d5-43cd-a9c0-430231ec130a" providerId="ADAL" clId="{533CB324-0AAA-40A9-9958-64E187952AC2}" dt="2024-01-05T20:54:32.477" v="541"/>
        <pc:sldMkLst>
          <pc:docMk/>
          <pc:sldMk cId="4038910266" sldId="308"/>
        </pc:sldMkLst>
        <pc:spChg chg="mod">
          <ac:chgData name="Reavis, Alyce" userId="7a550f3d-79d5-43cd-a9c0-430231ec130a" providerId="ADAL" clId="{533CB324-0AAA-40A9-9958-64E187952AC2}" dt="2024-01-05T20:54:24.495" v="540"/>
          <ac:spMkLst>
            <pc:docMk/>
            <pc:sldMk cId="4038910266" sldId="308"/>
            <ac:spMk id="2" creationId="{D113017B-898F-725C-6492-7DD607DC78DC}"/>
          </ac:spMkLst>
        </pc:spChg>
        <pc:spChg chg="mod">
          <ac:chgData name="Reavis, Alyce" userId="7a550f3d-79d5-43cd-a9c0-430231ec130a" providerId="ADAL" clId="{533CB324-0AAA-40A9-9958-64E187952AC2}" dt="2024-01-05T20:54:32.477" v="541"/>
          <ac:spMkLst>
            <pc:docMk/>
            <pc:sldMk cId="4038910266" sldId="308"/>
            <ac:spMk id="3" creationId="{7F5A155E-F06A-9352-1582-189E0C413773}"/>
          </ac:spMkLst>
        </pc:spChg>
      </pc:sldChg>
      <pc:sldChg chg="modSp new mod modNotesTx">
        <pc:chgData name="Reavis, Alyce" userId="7a550f3d-79d5-43cd-a9c0-430231ec130a" providerId="ADAL" clId="{533CB324-0AAA-40A9-9958-64E187952AC2}" dt="2024-01-05T20:56:15.854" v="545"/>
        <pc:sldMkLst>
          <pc:docMk/>
          <pc:sldMk cId="2607117246" sldId="309"/>
        </pc:sldMkLst>
        <pc:spChg chg="mod">
          <ac:chgData name="Reavis, Alyce" userId="7a550f3d-79d5-43cd-a9c0-430231ec130a" providerId="ADAL" clId="{533CB324-0AAA-40A9-9958-64E187952AC2}" dt="2024-01-05T20:55:58.283" v="543"/>
          <ac:spMkLst>
            <pc:docMk/>
            <pc:sldMk cId="2607117246" sldId="309"/>
            <ac:spMk id="2" creationId="{0D58BBE8-E08C-5989-ABBD-E9D4779DDA53}"/>
          </ac:spMkLst>
        </pc:spChg>
        <pc:spChg chg="mod">
          <ac:chgData name="Reavis, Alyce" userId="7a550f3d-79d5-43cd-a9c0-430231ec130a" providerId="ADAL" clId="{533CB324-0AAA-40A9-9958-64E187952AC2}" dt="2024-01-05T20:56:07.037" v="544"/>
          <ac:spMkLst>
            <pc:docMk/>
            <pc:sldMk cId="2607117246" sldId="309"/>
            <ac:spMk id="3" creationId="{A544AE8A-D117-2D26-7A7C-8400F51441CC}"/>
          </ac:spMkLst>
        </pc:spChg>
      </pc:sldChg>
      <pc:sldChg chg="modSp new mod modNotesTx">
        <pc:chgData name="Reavis, Alyce" userId="7a550f3d-79d5-43cd-a9c0-430231ec130a" providerId="ADAL" clId="{533CB324-0AAA-40A9-9958-64E187952AC2}" dt="2024-01-05T20:58:27.835" v="549"/>
        <pc:sldMkLst>
          <pc:docMk/>
          <pc:sldMk cId="1466314016" sldId="310"/>
        </pc:sldMkLst>
        <pc:spChg chg="mod">
          <ac:chgData name="Reavis, Alyce" userId="7a550f3d-79d5-43cd-a9c0-430231ec130a" providerId="ADAL" clId="{533CB324-0AAA-40A9-9958-64E187952AC2}" dt="2024-01-05T20:58:05.226" v="547"/>
          <ac:spMkLst>
            <pc:docMk/>
            <pc:sldMk cId="1466314016" sldId="310"/>
            <ac:spMk id="2" creationId="{7B1646F9-6610-7074-4973-7F96A5ABD58A}"/>
          </ac:spMkLst>
        </pc:spChg>
        <pc:spChg chg="mod">
          <ac:chgData name="Reavis, Alyce" userId="7a550f3d-79d5-43cd-a9c0-430231ec130a" providerId="ADAL" clId="{533CB324-0AAA-40A9-9958-64E187952AC2}" dt="2024-01-05T20:58:13.509" v="548"/>
          <ac:spMkLst>
            <pc:docMk/>
            <pc:sldMk cId="1466314016" sldId="310"/>
            <ac:spMk id="3" creationId="{60BA4AF1-0565-8D34-1354-7B77D63D357E}"/>
          </ac:spMkLst>
        </pc:spChg>
      </pc:sldChg>
      <pc:sldChg chg="modSp new mod">
        <pc:chgData name="Reavis, Alyce" userId="7a550f3d-79d5-43cd-a9c0-430231ec130a" providerId="ADAL" clId="{533CB324-0AAA-40A9-9958-64E187952AC2}" dt="2024-01-05T20:58:59.620" v="552"/>
        <pc:sldMkLst>
          <pc:docMk/>
          <pc:sldMk cId="2139641504" sldId="311"/>
        </pc:sldMkLst>
        <pc:spChg chg="mod">
          <ac:chgData name="Reavis, Alyce" userId="7a550f3d-79d5-43cd-a9c0-430231ec130a" providerId="ADAL" clId="{533CB324-0AAA-40A9-9958-64E187952AC2}" dt="2024-01-05T20:58:49.675" v="551"/>
          <ac:spMkLst>
            <pc:docMk/>
            <pc:sldMk cId="2139641504" sldId="311"/>
            <ac:spMk id="2" creationId="{BFAD5941-BEA2-A071-43AD-5EB051D4B7A8}"/>
          </ac:spMkLst>
        </pc:spChg>
        <pc:spChg chg="mod">
          <ac:chgData name="Reavis, Alyce" userId="7a550f3d-79d5-43cd-a9c0-430231ec130a" providerId="ADAL" clId="{533CB324-0AAA-40A9-9958-64E187952AC2}" dt="2024-01-05T20:58:59.620" v="552"/>
          <ac:spMkLst>
            <pc:docMk/>
            <pc:sldMk cId="2139641504" sldId="311"/>
            <ac:spMk id="3" creationId="{20E6697F-3CF6-1758-80C8-D72F7924FF45}"/>
          </ac:spMkLst>
        </pc:spChg>
      </pc:sldChg>
      <pc:sldChg chg="delSp modSp new mod">
        <pc:chgData name="Reavis, Alyce" userId="7a550f3d-79d5-43cd-a9c0-430231ec130a" providerId="ADAL" clId="{533CB324-0AAA-40A9-9958-64E187952AC2}" dt="2024-01-05T21:00:13.017" v="555" actId="21"/>
        <pc:sldMkLst>
          <pc:docMk/>
          <pc:sldMk cId="3485090231" sldId="312"/>
        </pc:sldMkLst>
        <pc:spChg chg="mod">
          <ac:chgData name="Reavis, Alyce" userId="7a550f3d-79d5-43cd-a9c0-430231ec130a" providerId="ADAL" clId="{533CB324-0AAA-40A9-9958-64E187952AC2}" dt="2024-01-05T21:00:06.515" v="554"/>
          <ac:spMkLst>
            <pc:docMk/>
            <pc:sldMk cId="3485090231" sldId="312"/>
            <ac:spMk id="2" creationId="{1A5973BE-1AD4-09FE-CF00-9AF76D989AEF}"/>
          </ac:spMkLst>
        </pc:spChg>
        <pc:spChg chg="del">
          <ac:chgData name="Reavis, Alyce" userId="7a550f3d-79d5-43cd-a9c0-430231ec130a" providerId="ADAL" clId="{533CB324-0AAA-40A9-9958-64E187952AC2}" dt="2024-01-05T21:00:13.017" v="555" actId="21"/>
          <ac:spMkLst>
            <pc:docMk/>
            <pc:sldMk cId="3485090231" sldId="312"/>
            <ac:spMk id="3" creationId="{D9333290-46D4-4234-4A77-FC6776DA9620}"/>
          </ac:spMkLst>
        </pc:spChg>
      </pc:sldChg>
      <pc:sldChg chg="addSp delSp modSp new mod modClrScheme chgLayout">
        <pc:chgData name="Reavis, Alyce" userId="7a550f3d-79d5-43cd-a9c0-430231ec130a" providerId="ADAL" clId="{533CB324-0AAA-40A9-9958-64E187952AC2}" dt="2024-01-05T21:01:44.176" v="591" actId="255"/>
        <pc:sldMkLst>
          <pc:docMk/>
          <pc:sldMk cId="1751133453" sldId="313"/>
        </pc:sldMkLst>
        <pc:spChg chg="del mod ord">
          <ac:chgData name="Reavis, Alyce" userId="7a550f3d-79d5-43cd-a9c0-430231ec130a" providerId="ADAL" clId="{533CB324-0AAA-40A9-9958-64E187952AC2}" dt="2024-01-05T21:00:44.556" v="557" actId="700"/>
          <ac:spMkLst>
            <pc:docMk/>
            <pc:sldMk cId="1751133453" sldId="313"/>
            <ac:spMk id="2" creationId="{73ED954D-26B4-911B-FA60-AA3EB1448EFC}"/>
          </ac:spMkLst>
        </pc:spChg>
        <pc:spChg chg="del mod ord">
          <ac:chgData name="Reavis, Alyce" userId="7a550f3d-79d5-43cd-a9c0-430231ec130a" providerId="ADAL" clId="{533CB324-0AAA-40A9-9958-64E187952AC2}" dt="2024-01-05T21:00:44.556" v="557" actId="700"/>
          <ac:spMkLst>
            <pc:docMk/>
            <pc:sldMk cId="1751133453" sldId="313"/>
            <ac:spMk id="3" creationId="{8C588E73-F83D-F98B-173B-0B59DF659793}"/>
          </ac:spMkLst>
        </pc:spChg>
        <pc:spChg chg="add mod ord">
          <ac:chgData name="Reavis, Alyce" userId="7a550f3d-79d5-43cd-a9c0-430231ec130a" providerId="ADAL" clId="{533CB324-0AAA-40A9-9958-64E187952AC2}" dt="2024-01-05T21:01:06.232" v="560" actId="1076"/>
          <ac:spMkLst>
            <pc:docMk/>
            <pc:sldMk cId="1751133453" sldId="313"/>
            <ac:spMk id="4" creationId="{36CF67D5-4282-012F-FC1A-280CDA2676A0}"/>
          </ac:spMkLst>
        </pc:spChg>
        <pc:spChg chg="add mod ord">
          <ac:chgData name="Reavis, Alyce" userId="7a550f3d-79d5-43cd-a9c0-430231ec130a" providerId="ADAL" clId="{533CB324-0AAA-40A9-9958-64E187952AC2}" dt="2024-01-05T21:01:44.176" v="591" actId="255"/>
          <ac:spMkLst>
            <pc:docMk/>
            <pc:sldMk cId="1751133453" sldId="313"/>
            <ac:spMk id="5" creationId="{23BADBD0-0237-C4FC-6E8A-597CA115C7E7}"/>
          </ac:spMkLst>
        </pc:spChg>
      </pc:sldChg>
      <pc:sldChg chg="modSp new mod modNotesTx">
        <pc:chgData name="Reavis, Alyce" userId="7a550f3d-79d5-43cd-a9c0-430231ec130a" providerId="ADAL" clId="{533CB324-0AAA-40A9-9958-64E187952AC2}" dt="2024-01-05T21:03:00.429" v="595"/>
        <pc:sldMkLst>
          <pc:docMk/>
          <pc:sldMk cId="1903202353" sldId="314"/>
        </pc:sldMkLst>
        <pc:spChg chg="mod">
          <ac:chgData name="Reavis, Alyce" userId="7a550f3d-79d5-43cd-a9c0-430231ec130a" providerId="ADAL" clId="{533CB324-0AAA-40A9-9958-64E187952AC2}" dt="2024-01-05T21:02:14.139" v="593"/>
          <ac:spMkLst>
            <pc:docMk/>
            <pc:sldMk cId="1903202353" sldId="314"/>
            <ac:spMk id="2" creationId="{780F0418-1CD0-39C0-2EB7-E0AF0DC3C42A}"/>
          </ac:spMkLst>
        </pc:spChg>
        <pc:spChg chg="mod">
          <ac:chgData name="Reavis, Alyce" userId="7a550f3d-79d5-43cd-a9c0-430231ec130a" providerId="ADAL" clId="{533CB324-0AAA-40A9-9958-64E187952AC2}" dt="2024-01-05T21:02:22.505" v="594"/>
          <ac:spMkLst>
            <pc:docMk/>
            <pc:sldMk cId="1903202353" sldId="314"/>
            <ac:spMk id="3" creationId="{4B08D4CE-6B0C-E77B-A281-705B96677A0A}"/>
          </ac:spMkLst>
        </pc:spChg>
      </pc:sldChg>
      <pc:sldChg chg="modSp new mod">
        <pc:chgData name="Reavis, Alyce" userId="7a550f3d-79d5-43cd-a9c0-430231ec130a" providerId="ADAL" clId="{533CB324-0AAA-40A9-9958-64E187952AC2}" dt="2024-01-05T21:03:46.543" v="598"/>
        <pc:sldMkLst>
          <pc:docMk/>
          <pc:sldMk cId="3798057093" sldId="315"/>
        </pc:sldMkLst>
        <pc:spChg chg="mod">
          <ac:chgData name="Reavis, Alyce" userId="7a550f3d-79d5-43cd-a9c0-430231ec130a" providerId="ADAL" clId="{533CB324-0AAA-40A9-9958-64E187952AC2}" dt="2024-01-05T21:03:39.477" v="597"/>
          <ac:spMkLst>
            <pc:docMk/>
            <pc:sldMk cId="3798057093" sldId="315"/>
            <ac:spMk id="2" creationId="{1DAB0E9F-74C1-2481-B206-10788C33FBC2}"/>
          </ac:spMkLst>
        </pc:spChg>
        <pc:spChg chg="mod">
          <ac:chgData name="Reavis, Alyce" userId="7a550f3d-79d5-43cd-a9c0-430231ec130a" providerId="ADAL" clId="{533CB324-0AAA-40A9-9958-64E187952AC2}" dt="2024-01-05T21:03:46.543" v="598"/>
          <ac:spMkLst>
            <pc:docMk/>
            <pc:sldMk cId="3798057093" sldId="315"/>
            <ac:spMk id="3" creationId="{B53C2F03-AB65-5699-CF34-BF93AE88428E}"/>
          </ac:spMkLst>
        </pc:spChg>
      </pc:sldChg>
      <pc:sldChg chg="addSp modSp new mod">
        <pc:chgData name="Reavis, Alyce" userId="7a550f3d-79d5-43cd-a9c0-430231ec130a" providerId="ADAL" clId="{533CB324-0AAA-40A9-9958-64E187952AC2}" dt="2024-01-05T21:04:48.263" v="606" actId="1076"/>
        <pc:sldMkLst>
          <pc:docMk/>
          <pc:sldMk cId="490662451" sldId="316"/>
        </pc:sldMkLst>
        <pc:spChg chg="mod">
          <ac:chgData name="Reavis, Alyce" userId="7a550f3d-79d5-43cd-a9c0-430231ec130a" providerId="ADAL" clId="{533CB324-0AAA-40A9-9958-64E187952AC2}" dt="2024-01-05T21:04:14.508" v="600"/>
          <ac:spMkLst>
            <pc:docMk/>
            <pc:sldMk cId="490662451" sldId="316"/>
            <ac:spMk id="2" creationId="{C301E36D-44FF-0A4E-C69C-3064EDB478ED}"/>
          </ac:spMkLst>
        </pc:spChg>
        <pc:spChg chg="mod">
          <ac:chgData name="Reavis, Alyce" userId="7a550f3d-79d5-43cd-a9c0-430231ec130a" providerId="ADAL" clId="{533CB324-0AAA-40A9-9958-64E187952AC2}" dt="2024-01-05T21:04:22.092" v="601"/>
          <ac:spMkLst>
            <pc:docMk/>
            <pc:sldMk cId="490662451" sldId="316"/>
            <ac:spMk id="3" creationId="{8AB7EBC6-6494-64C8-C748-2E4343229145}"/>
          </ac:spMkLst>
        </pc:spChg>
        <pc:picChg chg="add mod">
          <ac:chgData name="Reavis, Alyce" userId="7a550f3d-79d5-43cd-a9c0-430231ec130a" providerId="ADAL" clId="{533CB324-0AAA-40A9-9958-64E187952AC2}" dt="2024-01-05T21:04:48.263" v="606" actId="1076"/>
          <ac:picMkLst>
            <pc:docMk/>
            <pc:sldMk cId="490662451" sldId="316"/>
            <ac:picMk id="4" creationId="{968DC63F-E06B-7CFF-3A41-0EE6B13DD794}"/>
          </ac:picMkLst>
        </pc:picChg>
      </pc:sldChg>
      <pc:sldChg chg="addSp delSp modSp new mod">
        <pc:chgData name="Reavis, Alyce" userId="7a550f3d-79d5-43cd-a9c0-430231ec130a" providerId="ADAL" clId="{533CB324-0AAA-40A9-9958-64E187952AC2}" dt="2024-01-05T21:07:54.767" v="682" actId="20577"/>
        <pc:sldMkLst>
          <pc:docMk/>
          <pc:sldMk cId="2838519126" sldId="317"/>
        </pc:sldMkLst>
        <pc:spChg chg="add mod">
          <ac:chgData name="Reavis, Alyce" userId="7a550f3d-79d5-43cd-a9c0-430231ec130a" providerId="ADAL" clId="{533CB324-0AAA-40A9-9958-64E187952AC2}" dt="2024-01-05T21:07:54.767" v="682" actId="20577"/>
          <ac:spMkLst>
            <pc:docMk/>
            <pc:sldMk cId="2838519126" sldId="317"/>
            <ac:spMk id="3" creationId="{E0AA80B8-4148-D708-08FE-D0A25CD69388}"/>
          </ac:spMkLst>
        </pc:spChg>
        <pc:picChg chg="add del mod">
          <ac:chgData name="Reavis, Alyce" userId="7a550f3d-79d5-43cd-a9c0-430231ec130a" providerId="ADAL" clId="{533CB324-0AAA-40A9-9958-64E187952AC2}" dt="2024-01-05T21:07:08.775" v="615"/>
          <ac:picMkLst>
            <pc:docMk/>
            <pc:sldMk cId="2838519126" sldId="317"/>
            <ac:picMk id="2" creationId="{503119F1-9AAD-BB5D-C04A-1BD837058D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43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172CC88-D6E3-4782-861B-5F09E020277C}" type="datetimeFigureOut">
              <a:rPr lang="en-US" smtClean="0"/>
              <a:t>1/12/2024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7267F86-FBE6-450B-8716-B6C9697A68C2}" type="slidenum">
              <a:rPr lang="en-US" smtClean="0"/>
              <a:t>‹#›</a:t>
            </a:fld>
            <a:endParaRPr lang="en-US"/>
          </a:p>
        </p:txBody>
      </p:sp>
    </p:spTree>
    <p:extLst>
      <p:ext uri="{BB962C8B-B14F-4D97-AF65-F5344CB8AC3E}">
        <p14:creationId xmlns:p14="http://schemas.microsoft.com/office/powerpoint/2010/main" val="301159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a small community hospital in Lewisburg, PA. Independent hospital (1 of ? In the state) with 132 beds. Inpatient services include acute care, intermediate care, step down, ICU, orthopedics, OB/GYN. </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6</a:t>
            </a:fld>
            <a:endParaRPr lang="en-US"/>
          </a:p>
        </p:txBody>
      </p:sp>
    </p:spTree>
    <p:extLst>
      <p:ext uri="{BB962C8B-B14F-4D97-AF65-F5344CB8AC3E}">
        <p14:creationId xmlns:p14="http://schemas.microsoft.com/office/powerpoint/2010/main" val="26765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our facility, the manager oversees both Utilization and CDI. Upon receipt of notification for review, manager reviewed record and looked at medical necessity criteria that the UR nurse used to justify inpatient status. Both respiratory failure and asthma are equally treated. One did not appear to extend stay longer than the other which was 5 days. The UR nurse used respiratory factors to meet medical necessity.</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41</a:t>
            </a:fld>
            <a:endParaRPr lang="en-US"/>
          </a:p>
        </p:txBody>
      </p:sp>
    </p:spTree>
    <p:extLst>
      <p:ext uri="{BB962C8B-B14F-4D97-AF65-F5344CB8AC3E}">
        <p14:creationId xmlns:p14="http://schemas.microsoft.com/office/powerpoint/2010/main" val="372652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Stay was for a right displaced comminuted humeral head and neck fracture that was not surgical candidate. Possible UTI which was ruled out and documented as pyuria. Initially CDI had the fracture as </a:t>
            </a:r>
            <a:r>
              <a:rPr lang="en-US" dirty="0" err="1"/>
              <a:t>PDx</a:t>
            </a:r>
            <a:r>
              <a:rPr lang="en-US" dirty="0"/>
              <a:t>. Review of record showed that stay was essentially for evaluation and NH placement. APS was already involved with patient and family. Outside auditor recommend T7491XA due to maltreatment of patient at home yielding DRG 560. Due to the DRG and clinical information, CDI reached out to UR management to see if W2 was needed which was completed and chart was rebilled as outpatient (observation).</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43</a:t>
            </a:fld>
            <a:endParaRPr lang="en-US"/>
          </a:p>
        </p:txBody>
      </p:sp>
    </p:spTree>
    <p:extLst>
      <p:ext uri="{BB962C8B-B14F-4D97-AF65-F5344CB8AC3E}">
        <p14:creationId xmlns:p14="http://schemas.microsoft.com/office/powerpoint/2010/main" val="704842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review of the mismatch the CDI realized that arrythmia as </a:t>
            </a:r>
            <a:r>
              <a:rPr lang="en-US" dirty="0" err="1"/>
              <a:t>Pdx</a:t>
            </a:r>
            <a:r>
              <a:rPr lang="en-US" dirty="0"/>
              <a:t> often would not meet medical necessity. Discussion with UR yielded that case did not meet IP or OBS criteria however started as IP and crossed 2 midnights. CDI discussed with UR Management and case was referred for W2 and rebill. Helpful with uptick in short stay audits from MAC’s.</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44</a:t>
            </a:fld>
            <a:endParaRPr lang="en-US"/>
          </a:p>
        </p:txBody>
      </p:sp>
    </p:spTree>
    <p:extLst>
      <p:ext uri="{BB962C8B-B14F-4D97-AF65-F5344CB8AC3E}">
        <p14:creationId xmlns:p14="http://schemas.microsoft.com/office/powerpoint/2010/main" val="387838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ways that we have found to keep both teams apprised of what the other is doing and to keep silos broken down. Again, we don’t expect each team to have an expert level of knowledge of the other but how they can work together and when to collaborate. This was also helpful during the pandemic surge when half of our department was redeployed.</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48</a:t>
            </a:fld>
            <a:endParaRPr lang="en-US"/>
          </a:p>
        </p:txBody>
      </p:sp>
    </p:spTree>
    <p:extLst>
      <p:ext uri="{BB962C8B-B14F-4D97-AF65-F5344CB8AC3E}">
        <p14:creationId xmlns:p14="http://schemas.microsoft.com/office/powerpoint/2010/main" val="159892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CDI review of OBS stays is not yet a formal process, it is notable that our UR RN’s with CDI knowledge have confidence in changing status to inpatient when appropriate documentation is evident in the chart.</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9</a:t>
            </a:fld>
            <a:endParaRPr lang="en-US"/>
          </a:p>
        </p:txBody>
      </p:sp>
    </p:spTree>
    <p:extLst>
      <p:ext uri="{BB962C8B-B14F-4D97-AF65-F5344CB8AC3E}">
        <p14:creationId xmlns:p14="http://schemas.microsoft.com/office/powerpoint/2010/main" val="39866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Arrow 1: UR RN with CDI knowledge discusses clinical indicators noted for Type II MI. Physician agrees and documented.</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11</a:t>
            </a:fld>
            <a:endParaRPr lang="en-US"/>
          </a:p>
        </p:txBody>
      </p:sp>
    </p:spTree>
    <p:extLst>
      <p:ext uri="{BB962C8B-B14F-4D97-AF65-F5344CB8AC3E}">
        <p14:creationId xmlns:p14="http://schemas.microsoft.com/office/powerpoint/2010/main" val="2680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case with positive metapneumovirus not mentioned in documentation with bacterial pneumonia.</a:t>
            </a:r>
          </a:p>
        </p:txBody>
      </p:sp>
      <p:sp>
        <p:nvSpPr>
          <p:cNvPr id="4" name="Slide Number Placeholder 3"/>
          <p:cNvSpPr>
            <a:spLocks noGrp="1"/>
          </p:cNvSpPr>
          <p:nvPr>
            <p:ph type="sldNum" sz="quarter" idx="5"/>
          </p:nvPr>
        </p:nvSpPr>
        <p:spPr/>
        <p:txBody>
          <a:bodyPr/>
          <a:lstStyle/>
          <a:p>
            <a:fld id="{D7267F86-FBE6-450B-8716-B6C9697A68C2}" type="slidenum">
              <a:rPr lang="en-US" smtClean="0"/>
              <a:t>13</a:t>
            </a:fld>
            <a:endParaRPr lang="en-US"/>
          </a:p>
        </p:txBody>
      </p:sp>
    </p:spTree>
    <p:extLst>
      <p:ext uri="{BB962C8B-B14F-4D97-AF65-F5344CB8AC3E}">
        <p14:creationId xmlns:p14="http://schemas.microsoft.com/office/powerpoint/2010/main" val="386735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 RN reaches out to CDI RN and requests query for septic arthritis. Ultimately provider answered with second choice in the query</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20</a:t>
            </a:fld>
            <a:endParaRPr lang="en-US"/>
          </a:p>
        </p:txBody>
      </p:sp>
    </p:spTree>
    <p:extLst>
      <p:ext uri="{BB962C8B-B14F-4D97-AF65-F5344CB8AC3E}">
        <p14:creationId xmlns:p14="http://schemas.microsoft.com/office/powerpoint/2010/main" val="32329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Creatinine again rises on Day 3 and bands increase from 12 to 23. Weekend UR nurse also with CDI knowledge reviews clinical indicators and queries physician for sepsis. Repeat blood cultures become positive for gram negative bacteria</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29</a:t>
            </a:fld>
            <a:endParaRPr lang="en-US"/>
          </a:p>
        </p:txBody>
      </p:sp>
    </p:spTree>
    <p:extLst>
      <p:ext uri="{BB962C8B-B14F-4D97-AF65-F5344CB8AC3E}">
        <p14:creationId xmlns:p14="http://schemas.microsoft.com/office/powerpoint/2010/main" val="241682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 agrees with query and documents sepsis and severe sepsis as well as ATN reflecting the trends in creatinine and PMH of CKD.</a:t>
            </a:r>
          </a:p>
          <a:p>
            <a:r>
              <a:rPr lang="en-US" dirty="0"/>
              <a:t>UR nurse creates Day 3 clinical review and sends to payor for reconsideration of authorization. (Day 4, Sunday clinical also sent) It’s important to note that there is not CDI on the weekend. If UR RN did not have this knowledge, query opportunity may have been missed.</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30</a:t>
            </a:fld>
            <a:endParaRPr lang="en-US"/>
          </a:p>
        </p:txBody>
      </p:sp>
    </p:spTree>
    <p:extLst>
      <p:ext uri="{BB962C8B-B14F-4D97-AF65-F5344CB8AC3E}">
        <p14:creationId xmlns:p14="http://schemas.microsoft.com/office/powerpoint/2010/main" val="143724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has an order for inpatient status however does not meet medical necessity for inpatient criteria</a:t>
            </a:r>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37</a:t>
            </a:fld>
            <a:endParaRPr lang="en-US"/>
          </a:p>
        </p:txBody>
      </p:sp>
    </p:spTree>
    <p:extLst>
      <p:ext uri="{BB962C8B-B14F-4D97-AF65-F5344CB8AC3E}">
        <p14:creationId xmlns:p14="http://schemas.microsoft.com/office/powerpoint/2010/main" val="331269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the NSTEMI is documented, hospital stay meets medical necessity for inpatient at the intermediate level in </a:t>
            </a:r>
            <a:r>
              <a:rPr lang="en-US" dirty="0" err="1"/>
              <a:t>Interqual</a:t>
            </a:r>
            <a:endParaRPr lang="en-US" dirty="0"/>
          </a:p>
          <a:p>
            <a:endParaRPr lang="en-US" dirty="0"/>
          </a:p>
        </p:txBody>
      </p:sp>
      <p:sp>
        <p:nvSpPr>
          <p:cNvPr id="4" name="Slide Number Placeholder 3"/>
          <p:cNvSpPr>
            <a:spLocks noGrp="1"/>
          </p:cNvSpPr>
          <p:nvPr>
            <p:ph type="sldNum" sz="quarter" idx="5"/>
          </p:nvPr>
        </p:nvSpPr>
        <p:spPr/>
        <p:txBody>
          <a:bodyPr/>
          <a:lstStyle/>
          <a:p>
            <a:fld id="{D7267F86-FBE6-450B-8716-B6C9697A68C2}" type="slidenum">
              <a:rPr lang="en-US" smtClean="0"/>
              <a:t>38</a:t>
            </a:fld>
            <a:endParaRPr lang="en-US"/>
          </a:p>
        </p:txBody>
      </p:sp>
    </p:spTree>
    <p:extLst>
      <p:ext uri="{BB962C8B-B14F-4D97-AF65-F5344CB8AC3E}">
        <p14:creationId xmlns:p14="http://schemas.microsoft.com/office/powerpoint/2010/main" val="817092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lumMod val="50000"/>
                  </a:schemeClr>
                </a:solidFill>
              </a:rPr>
              <a:t>(Subtitle Here)</a:t>
            </a:r>
          </a:p>
        </p:txBody>
      </p:sp>
      <p:sp>
        <p:nvSpPr>
          <p:cNvPr id="4" name="Date Placeholder 3"/>
          <p:cNvSpPr>
            <a:spLocks noGrp="1"/>
          </p:cNvSpPr>
          <p:nvPr>
            <p:ph type="dt" sz="half" idx="10"/>
          </p:nvPr>
        </p:nvSpPr>
        <p:spPr/>
        <p:txBody>
          <a:bodyPr/>
          <a:lstStyle/>
          <a:p>
            <a:fld id="{7CC292ED-CDE4-48C6-8A25-5FC31C93286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259482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292ED-CDE4-48C6-8A25-5FC31C93286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251216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292ED-CDE4-48C6-8A25-5FC31C93286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3083178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292ED-CDE4-48C6-8A25-5FC31C93286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1590269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292ED-CDE4-48C6-8A25-5FC31C93286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38412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2523"/>
            <a:ext cx="9144000" cy="2387600"/>
          </a:xfrm>
        </p:spPr>
        <p:txBody>
          <a:bodyPr anchor="b">
            <a:normAutofit/>
          </a:bodyPr>
          <a:lstStyle>
            <a:lvl1pPr algn="ctr">
              <a:defRPr sz="48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1524000" y="4882198"/>
            <a:ext cx="9144000" cy="101568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bg1">
                    <a:lumMod val="50000"/>
                  </a:schemeClr>
                </a:solidFill>
              </a:rPr>
              <a:t>(Subtitle Here)</a:t>
            </a:r>
          </a:p>
        </p:txBody>
      </p:sp>
      <p:sp>
        <p:nvSpPr>
          <p:cNvPr id="4" name="Date Placeholder 3"/>
          <p:cNvSpPr>
            <a:spLocks noGrp="1"/>
          </p:cNvSpPr>
          <p:nvPr>
            <p:ph type="dt" sz="half" idx="10"/>
          </p:nvPr>
        </p:nvSpPr>
        <p:spPr/>
        <p:txBody>
          <a:bodyPr/>
          <a:lstStyle/>
          <a:p>
            <a:fld id="{7CC292ED-CDE4-48C6-8A25-5FC31C93286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AE834-ECE4-46E6-8208-BE54ECF4151D}" type="slidenum">
              <a:rPr lang="en-US" smtClean="0"/>
              <a:t>‹#›</a:t>
            </a:fld>
            <a:endParaRPr lang="en-US"/>
          </a:p>
        </p:txBody>
      </p:sp>
      <p:sp>
        <p:nvSpPr>
          <p:cNvPr id="8" name="Picture Placeholder 7"/>
          <p:cNvSpPr>
            <a:spLocks noGrp="1"/>
          </p:cNvSpPr>
          <p:nvPr>
            <p:ph type="pic" sz="quarter" idx="13"/>
          </p:nvPr>
        </p:nvSpPr>
        <p:spPr>
          <a:xfrm>
            <a:off x="2825750" y="237490"/>
            <a:ext cx="6381750" cy="3402013"/>
          </a:xfrm>
        </p:spPr>
        <p:txBody>
          <a:bodyPr/>
          <a:lstStyle/>
          <a:p>
            <a:endParaRPr lang="en-US"/>
          </a:p>
        </p:txBody>
      </p:sp>
    </p:spTree>
    <p:extLst>
      <p:ext uri="{BB962C8B-B14F-4D97-AF65-F5344CB8AC3E}">
        <p14:creationId xmlns:p14="http://schemas.microsoft.com/office/powerpoint/2010/main" val="256644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292ED-CDE4-48C6-8A25-5FC31C93286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10977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solidFill>
                  <a:schemeClr val="tx2"/>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solidFill>
                  <a:schemeClr val="bg1">
                    <a:lumMod val="50000"/>
                  </a:schemeClr>
                </a:solidFill>
              </a:rPr>
              <a:t>(Subtitle Here)</a:t>
            </a:r>
          </a:p>
        </p:txBody>
      </p:sp>
      <p:sp>
        <p:nvSpPr>
          <p:cNvPr id="4" name="Date Placeholder 3"/>
          <p:cNvSpPr>
            <a:spLocks noGrp="1"/>
          </p:cNvSpPr>
          <p:nvPr>
            <p:ph type="dt" sz="half" idx="10"/>
          </p:nvPr>
        </p:nvSpPr>
        <p:spPr/>
        <p:txBody>
          <a:bodyPr/>
          <a:lstStyle/>
          <a:p>
            <a:fld id="{C764DE79-268F-4C1A-8933-263129D2AF90}" type="datetimeFigureOut">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255825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C292ED-CDE4-48C6-8A25-5FC31C93286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242719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292ED-CDE4-48C6-8A25-5FC31C93286B}"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204168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4" name="Content Placeholder 3"/>
          <p:cNvSpPr>
            <a:spLocks noGrp="1"/>
          </p:cNvSpPr>
          <p:nvPr>
            <p:ph sz="half" idx="2"/>
          </p:nvPr>
        </p:nvSpPr>
        <p:spPr>
          <a:xfrm>
            <a:off x="839788" y="1856232"/>
            <a:ext cx="5157787" cy="4333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856232"/>
            <a:ext cx="5183188" cy="4333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292ED-CDE4-48C6-8A25-5FC31C93286B}"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416766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32253"/>
            <a:ext cx="105156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CC292ED-CDE4-48C6-8A25-5FC31C93286B}"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377572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292ED-CDE4-48C6-8A25-5FC31C93286B}"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AE834-ECE4-46E6-8208-BE54ECF4151D}" type="slidenum">
              <a:rPr lang="en-US" smtClean="0"/>
              <a:t>‹#›</a:t>
            </a:fld>
            <a:endParaRPr lang="en-US"/>
          </a:p>
        </p:txBody>
      </p:sp>
    </p:spTree>
    <p:extLst>
      <p:ext uri="{BB962C8B-B14F-4D97-AF65-F5344CB8AC3E}">
        <p14:creationId xmlns:p14="http://schemas.microsoft.com/office/powerpoint/2010/main" val="199936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AE834-ECE4-46E6-8208-BE54ECF4151D}" type="slidenum">
              <a:rPr lang="en-US" smtClean="0"/>
              <a:pPr/>
              <a:t>‹#›</a:t>
            </a:fld>
            <a:endParaRPr lang="en-US" dirty="0"/>
          </a:p>
        </p:txBody>
      </p:sp>
    </p:spTree>
    <p:extLst>
      <p:ext uri="{BB962C8B-B14F-4D97-AF65-F5344CB8AC3E}">
        <p14:creationId xmlns:p14="http://schemas.microsoft.com/office/powerpoint/2010/main" val="3206068672"/>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7" r:id="rId3"/>
    <p:sldLayoutId id="2147483688" r:id="rId4"/>
    <p:sldLayoutId id="2147483689" r:id="rId5"/>
    <p:sldLayoutId id="2147483690" r:id="rId6"/>
    <p:sldLayoutId id="2147483698" r:id="rId7"/>
    <p:sldLayoutId id="2147483691" r:id="rId8"/>
    <p:sldLayoutId id="2147483692" r:id="rId9"/>
    <p:sldLayoutId id="2147483693" r:id="rId10"/>
    <p:sldLayoutId id="2147483694" r:id="rId11"/>
    <p:sldLayoutId id="2147483695" r:id="rId12"/>
    <p:sldLayoutId id="2147483696" r:id="rId13"/>
  </p:sldLayoutIdLst>
  <p:txStyles>
    <p:titleStyle>
      <a:lvl1pPr algn="l" defTabSz="914400" rtl="0" eaLnBrk="1" latinLnBrk="0" hangingPunct="1">
        <a:lnSpc>
          <a:spcPct val="90000"/>
        </a:lnSpc>
        <a:spcBef>
          <a:spcPct val="0"/>
        </a:spcBef>
        <a:buNone/>
        <a:defRPr sz="4400" kern="1200">
          <a:solidFill>
            <a:srgbClr val="006896"/>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Wingdings 3" panose="05040102010807070707" pitchFamily="18" charset="2"/>
        <a:buChar char="u"/>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Wingdings 3" panose="05040102010807070707" pitchFamily="18" charset="2"/>
        <a:buChar char="u"/>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Wingdings 3" panose="05040102010807070707" pitchFamily="18" charset="2"/>
        <a:buChar char="u"/>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medicare.gov/glossary/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painmed.org/what-is-cdi-and-how-does-it-impact-you/" TargetMode="External"/><Relationship Id="rId2" Type="http://schemas.openxmlformats.org/officeDocument/2006/relationships/hyperlink" Target="http://www.merriam-webster.com/dictionary/utilization%20review"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mailto:Alyce.Reavis@evanhospital.com"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5072" y="943154"/>
            <a:ext cx="10011904" cy="3295135"/>
          </a:xfrm>
        </p:spPr>
        <p:txBody>
          <a:bodyPr anchor="ctr">
            <a:normAutofit/>
          </a:bodyPr>
          <a:lstStyle/>
          <a:p>
            <a:r>
              <a:rPr lang="en-US" dirty="0">
                <a:latin typeface="Arial"/>
                <a:cs typeface="Arial"/>
              </a:rPr>
              <a:t>The Best of Both Worlds: Leveraging CDI and UR for </a:t>
            </a:r>
            <a:br>
              <a:rPr lang="en-US" dirty="0">
                <a:latin typeface="Arial"/>
                <a:cs typeface="Arial"/>
              </a:rPr>
            </a:br>
            <a:r>
              <a:rPr lang="en-US" dirty="0">
                <a:latin typeface="Arial"/>
                <a:cs typeface="Arial"/>
              </a:rPr>
              <a:t>Status Assignment, Denial Prevention, and Appeals</a:t>
            </a:r>
            <a:endParaRPr lang="en-US" dirty="0"/>
          </a:p>
        </p:txBody>
      </p:sp>
      <p:sp>
        <p:nvSpPr>
          <p:cNvPr id="3" name="Subtitle 2"/>
          <p:cNvSpPr>
            <a:spLocks noGrp="1"/>
          </p:cNvSpPr>
          <p:nvPr>
            <p:ph type="subTitle" idx="1"/>
          </p:nvPr>
        </p:nvSpPr>
        <p:spPr>
          <a:xfrm>
            <a:off x="3212024" y="4744869"/>
            <a:ext cx="6858000" cy="1022842"/>
          </a:xfrm>
        </p:spPr>
        <p:txBody>
          <a:bodyPr>
            <a:normAutofit fontScale="47500" lnSpcReduction="20000"/>
          </a:bodyPr>
          <a:lstStyle/>
          <a:p>
            <a:r>
              <a:rPr lang="en-US" b="1" dirty="0">
                <a:latin typeface="Arial"/>
                <a:cs typeface="Arial"/>
              </a:rPr>
              <a:t>Alyce Reavis, RN, MSN, CCDS,CCS</a:t>
            </a:r>
          </a:p>
          <a:p>
            <a:r>
              <a:rPr lang="en-US" i="1" dirty="0"/>
              <a:t>CDI Auditing Coordinator </a:t>
            </a:r>
          </a:p>
          <a:p>
            <a:r>
              <a:rPr lang="en-US" dirty="0"/>
              <a:t>Evangelical Community Hospital</a:t>
            </a:r>
          </a:p>
          <a:p>
            <a:r>
              <a:rPr lang="en-US" dirty="0"/>
              <a:t>Lewisburg, Pennsylvania</a:t>
            </a:r>
          </a:p>
          <a:p>
            <a:endParaRPr lang="en-US" dirty="0">
              <a:solidFill>
                <a:schemeClr val="bg1">
                  <a:lumMod val="50000"/>
                </a:schemeClr>
              </a:solidFill>
            </a:endParaRPr>
          </a:p>
        </p:txBody>
      </p:sp>
    </p:spTree>
    <p:extLst>
      <p:ext uri="{BB962C8B-B14F-4D97-AF65-F5344CB8AC3E}">
        <p14:creationId xmlns:p14="http://schemas.microsoft.com/office/powerpoint/2010/main" val="2112679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2FB8-4BF5-5058-E18B-10C64BB1ADEE}"/>
              </a:ext>
            </a:extLst>
          </p:cNvPr>
          <p:cNvSpPr>
            <a:spLocks noGrp="1"/>
          </p:cNvSpPr>
          <p:nvPr>
            <p:ph type="title"/>
          </p:nvPr>
        </p:nvSpPr>
        <p:spPr/>
        <p:txBody>
          <a:bodyPr/>
          <a:lstStyle/>
          <a:p>
            <a:r>
              <a:rPr lang="en-US" dirty="0"/>
              <a:t>Teaming Up for Stability of Inpatient Stays</a:t>
            </a:r>
          </a:p>
        </p:txBody>
      </p:sp>
      <p:sp>
        <p:nvSpPr>
          <p:cNvPr id="3" name="Content Placeholder 2">
            <a:extLst>
              <a:ext uri="{FF2B5EF4-FFF2-40B4-BE49-F238E27FC236}">
                <a16:creationId xmlns:a16="http://schemas.microsoft.com/office/drawing/2014/main" id="{EA043D77-30A5-D018-0456-EDD10403C028}"/>
              </a:ext>
            </a:extLst>
          </p:cNvPr>
          <p:cNvSpPr>
            <a:spLocks noGrp="1"/>
          </p:cNvSpPr>
          <p:nvPr>
            <p:ph idx="1"/>
          </p:nvPr>
        </p:nvSpPr>
        <p:spPr/>
        <p:txBody>
          <a:bodyPr>
            <a:normAutofit fontScale="92500"/>
          </a:bodyPr>
          <a:lstStyle/>
          <a:p>
            <a:r>
              <a:rPr lang="en-US" sz="2600" dirty="0">
                <a:latin typeface="Arial"/>
                <a:cs typeface="Arial"/>
              </a:rPr>
              <a:t>94-year-old male with admission to observation status with acute on chronic systolic CHF. Admission less than 30-days ago with CP and SOB. Cardiology rules out ischemia. Meds adjusted. Patient declines aortic valve repair. Echo with EF 40-45%. </a:t>
            </a:r>
            <a:endParaRPr lang="en-US" sz="2600" dirty="0"/>
          </a:p>
          <a:p>
            <a:r>
              <a:rPr lang="en-US" sz="2600" dirty="0">
                <a:latin typeface="Arial"/>
                <a:cs typeface="Arial"/>
              </a:rPr>
              <a:t>This admission presents with SOB, chest pain, 2/6 systolic murmur, 3+ bilateral LE edema to the mid calf and requires 2L O2 and IV Lasix 40 mg/twice daily</a:t>
            </a:r>
          </a:p>
          <a:p>
            <a:r>
              <a:rPr lang="en-US" sz="2600" dirty="0">
                <a:latin typeface="Arial"/>
                <a:cs typeface="Arial"/>
              </a:rPr>
              <a:t>Labs show BNP 42446 and Troponin 103 with repeat 89</a:t>
            </a:r>
          </a:p>
          <a:p>
            <a:r>
              <a:rPr lang="en-US" sz="2600" dirty="0">
                <a:latin typeface="Arial"/>
                <a:cs typeface="Arial"/>
              </a:rPr>
              <a:t>EKG shows Normal sinus rhythm; First degree AV block; Right bundle branch block; T wave abnormality, consider inferolateral ischemia</a:t>
            </a:r>
          </a:p>
          <a:p>
            <a:r>
              <a:rPr lang="en-US" sz="2600" dirty="0">
                <a:latin typeface="Arial"/>
                <a:cs typeface="Arial"/>
              </a:rPr>
              <a:t>Patient with managed Medicare payor</a:t>
            </a:r>
          </a:p>
          <a:p>
            <a:endParaRPr lang="en-US" dirty="0"/>
          </a:p>
        </p:txBody>
      </p:sp>
    </p:spTree>
    <p:extLst>
      <p:ext uri="{BB962C8B-B14F-4D97-AF65-F5344CB8AC3E}">
        <p14:creationId xmlns:p14="http://schemas.microsoft.com/office/powerpoint/2010/main" val="397218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E2BF-D6AE-494B-4D9B-9347E87D2758}"/>
              </a:ext>
            </a:extLst>
          </p:cNvPr>
          <p:cNvSpPr>
            <a:spLocks noGrp="1"/>
          </p:cNvSpPr>
          <p:nvPr>
            <p:ph type="title"/>
          </p:nvPr>
        </p:nvSpPr>
        <p:spPr/>
        <p:txBody>
          <a:bodyPr/>
          <a:lstStyle/>
          <a:p>
            <a:r>
              <a:rPr lang="en-US" dirty="0"/>
              <a:t>Teaming Up</a:t>
            </a:r>
          </a:p>
        </p:txBody>
      </p:sp>
      <p:pic>
        <p:nvPicPr>
          <p:cNvPr id="4" name="Content Placeholder 3">
            <a:extLst>
              <a:ext uri="{FF2B5EF4-FFF2-40B4-BE49-F238E27FC236}">
                <a16:creationId xmlns:a16="http://schemas.microsoft.com/office/drawing/2014/main" id="{5ED5717E-0D5C-703B-313A-90394334BF96}"/>
              </a:ext>
            </a:extLst>
          </p:cNvPr>
          <p:cNvPicPr>
            <a:picLocks noGrp="1" noChangeAspect="1"/>
          </p:cNvPicPr>
          <p:nvPr>
            <p:ph idx="1"/>
          </p:nvPr>
        </p:nvPicPr>
        <p:blipFill>
          <a:blip r:embed="rId3"/>
          <a:stretch>
            <a:fillRect/>
          </a:stretch>
        </p:blipFill>
        <p:spPr>
          <a:xfrm>
            <a:off x="1321081" y="1825625"/>
            <a:ext cx="9549838" cy="4351338"/>
          </a:xfrm>
          <a:prstGeom prst="rect">
            <a:avLst/>
          </a:prstGeom>
        </p:spPr>
      </p:pic>
    </p:spTree>
    <p:extLst>
      <p:ext uri="{BB962C8B-B14F-4D97-AF65-F5344CB8AC3E}">
        <p14:creationId xmlns:p14="http://schemas.microsoft.com/office/powerpoint/2010/main" val="295469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8E06-93A6-2682-C1FB-59D0530C46DE}"/>
              </a:ext>
            </a:extLst>
          </p:cNvPr>
          <p:cNvSpPr>
            <a:spLocks noGrp="1"/>
          </p:cNvSpPr>
          <p:nvPr>
            <p:ph type="title"/>
          </p:nvPr>
        </p:nvSpPr>
        <p:spPr/>
        <p:txBody>
          <a:bodyPr/>
          <a:lstStyle/>
          <a:p>
            <a:r>
              <a:rPr lang="en-US" dirty="0"/>
              <a:t>So, What’s the Big Deal? </a:t>
            </a:r>
          </a:p>
        </p:txBody>
      </p:sp>
      <p:sp>
        <p:nvSpPr>
          <p:cNvPr id="3" name="Content Placeholder 2">
            <a:extLst>
              <a:ext uri="{FF2B5EF4-FFF2-40B4-BE49-F238E27FC236}">
                <a16:creationId xmlns:a16="http://schemas.microsoft.com/office/drawing/2014/main" id="{C8B3E263-F08C-28D0-0204-F854EEF26DF0}"/>
              </a:ext>
            </a:extLst>
          </p:cNvPr>
          <p:cNvSpPr>
            <a:spLocks noGrp="1"/>
          </p:cNvSpPr>
          <p:nvPr>
            <p:ph idx="1"/>
          </p:nvPr>
        </p:nvSpPr>
        <p:spPr/>
        <p:txBody>
          <a:bodyPr/>
          <a:lstStyle/>
          <a:p>
            <a:r>
              <a:rPr lang="en-US" dirty="0"/>
              <a:t>With the Type II NSTEMI documented and coded: DRG 280 Acute Myocardial Infarction, Discharged alive with MCC</a:t>
            </a:r>
          </a:p>
          <a:p>
            <a:endParaRPr lang="en-US" dirty="0"/>
          </a:p>
          <a:p>
            <a:endParaRPr lang="en-US" dirty="0"/>
          </a:p>
          <a:p>
            <a:r>
              <a:rPr lang="en-US" dirty="0"/>
              <a:t>Without Type II NSTEMI documented: DRG 291 Heart Failure and Shock with MCC</a:t>
            </a:r>
          </a:p>
          <a:p>
            <a:endParaRPr lang="en-US" dirty="0"/>
          </a:p>
        </p:txBody>
      </p:sp>
      <p:pic>
        <p:nvPicPr>
          <p:cNvPr id="4" name="Picture 3">
            <a:extLst>
              <a:ext uri="{FF2B5EF4-FFF2-40B4-BE49-F238E27FC236}">
                <a16:creationId xmlns:a16="http://schemas.microsoft.com/office/drawing/2014/main" id="{2CA77539-6A6E-B2AC-8013-AA96E66F8FC7}"/>
              </a:ext>
            </a:extLst>
          </p:cNvPr>
          <p:cNvPicPr>
            <a:picLocks noChangeAspect="1"/>
          </p:cNvPicPr>
          <p:nvPr/>
        </p:nvPicPr>
        <p:blipFill>
          <a:blip r:embed="rId2"/>
          <a:stretch>
            <a:fillRect/>
          </a:stretch>
        </p:blipFill>
        <p:spPr>
          <a:xfrm>
            <a:off x="838200" y="2669010"/>
            <a:ext cx="7425572" cy="1060796"/>
          </a:xfrm>
          <a:prstGeom prst="rect">
            <a:avLst/>
          </a:prstGeom>
        </p:spPr>
      </p:pic>
      <p:pic>
        <p:nvPicPr>
          <p:cNvPr id="5" name="Picture 4">
            <a:extLst>
              <a:ext uri="{FF2B5EF4-FFF2-40B4-BE49-F238E27FC236}">
                <a16:creationId xmlns:a16="http://schemas.microsoft.com/office/drawing/2014/main" id="{135B5284-57DA-08A0-3464-F719D386D020}"/>
              </a:ext>
            </a:extLst>
          </p:cNvPr>
          <p:cNvPicPr>
            <a:picLocks noChangeAspect="1"/>
          </p:cNvPicPr>
          <p:nvPr/>
        </p:nvPicPr>
        <p:blipFill>
          <a:blip r:embed="rId3"/>
          <a:stretch>
            <a:fillRect/>
          </a:stretch>
        </p:blipFill>
        <p:spPr>
          <a:xfrm>
            <a:off x="838200" y="4573191"/>
            <a:ext cx="7468247" cy="957155"/>
          </a:xfrm>
          <a:prstGeom prst="rect">
            <a:avLst/>
          </a:prstGeom>
        </p:spPr>
      </p:pic>
    </p:spTree>
    <p:extLst>
      <p:ext uri="{BB962C8B-B14F-4D97-AF65-F5344CB8AC3E}">
        <p14:creationId xmlns:p14="http://schemas.microsoft.com/office/powerpoint/2010/main" val="231547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DE165-6D76-0644-02AF-677AF09E586A}"/>
              </a:ext>
            </a:extLst>
          </p:cNvPr>
          <p:cNvSpPr>
            <a:spLocks noGrp="1"/>
          </p:cNvSpPr>
          <p:nvPr>
            <p:ph type="title"/>
          </p:nvPr>
        </p:nvSpPr>
        <p:spPr/>
        <p:txBody>
          <a:bodyPr/>
          <a:lstStyle/>
          <a:p>
            <a:r>
              <a:rPr lang="en-US" dirty="0"/>
              <a:t>The Takeaway …</a:t>
            </a:r>
          </a:p>
        </p:txBody>
      </p:sp>
      <p:sp>
        <p:nvSpPr>
          <p:cNvPr id="3" name="Content Placeholder 2">
            <a:extLst>
              <a:ext uri="{FF2B5EF4-FFF2-40B4-BE49-F238E27FC236}">
                <a16:creationId xmlns:a16="http://schemas.microsoft.com/office/drawing/2014/main" id="{38338230-DCDA-4ED1-90E5-B7FC4CCE66E8}"/>
              </a:ext>
            </a:extLst>
          </p:cNvPr>
          <p:cNvSpPr>
            <a:spLocks noGrp="1"/>
          </p:cNvSpPr>
          <p:nvPr>
            <p:ph idx="1"/>
          </p:nvPr>
        </p:nvSpPr>
        <p:spPr/>
        <p:txBody>
          <a:bodyPr/>
          <a:lstStyle/>
          <a:p>
            <a:r>
              <a:rPr lang="en-US" dirty="0"/>
              <a:t>UR understanding role and purpose of CDI can and will provide maximum medical necessity documented to support status assignment.</a:t>
            </a:r>
          </a:p>
          <a:p>
            <a:endParaRPr lang="en-US" dirty="0"/>
          </a:p>
        </p:txBody>
      </p:sp>
    </p:spTree>
    <p:extLst>
      <p:ext uri="{BB962C8B-B14F-4D97-AF65-F5344CB8AC3E}">
        <p14:creationId xmlns:p14="http://schemas.microsoft.com/office/powerpoint/2010/main" val="389014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18D6-8A19-4007-578E-AAE5975ADC6C}"/>
              </a:ext>
            </a:extLst>
          </p:cNvPr>
          <p:cNvSpPr>
            <a:spLocks noGrp="1"/>
          </p:cNvSpPr>
          <p:nvPr>
            <p:ph type="title"/>
          </p:nvPr>
        </p:nvSpPr>
        <p:spPr/>
        <p:txBody>
          <a:bodyPr/>
          <a:lstStyle/>
          <a:p>
            <a:r>
              <a:rPr lang="en-US" dirty="0"/>
              <a:t>Let’s Talk About It….</a:t>
            </a:r>
          </a:p>
        </p:txBody>
      </p:sp>
      <p:sp>
        <p:nvSpPr>
          <p:cNvPr id="3" name="Text Placeholder 2">
            <a:extLst>
              <a:ext uri="{FF2B5EF4-FFF2-40B4-BE49-F238E27FC236}">
                <a16:creationId xmlns:a16="http://schemas.microsoft.com/office/drawing/2014/main" id="{F3515717-259B-CD5F-F806-F039B6F7CF77}"/>
              </a:ext>
            </a:extLst>
          </p:cNvPr>
          <p:cNvSpPr>
            <a:spLocks noGrp="1"/>
          </p:cNvSpPr>
          <p:nvPr>
            <p:ph type="body" idx="1"/>
          </p:nvPr>
        </p:nvSpPr>
        <p:spPr/>
        <p:txBody>
          <a:bodyPr/>
          <a:lstStyle/>
          <a:p>
            <a:r>
              <a:rPr lang="en-US" sz="2400" dirty="0"/>
              <a:t>Medical Necessity</a:t>
            </a:r>
          </a:p>
          <a:p>
            <a:endParaRPr lang="en-US" dirty="0"/>
          </a:p>
        </p:txBody>
      </p:sp>
    </p:spTree>
    <p:extLst>
      <p:ext uri="{BB962C8B-B14F-4D97-AF65-F5344CB8AC3E}">
        <p14:creationId xmlns:p14="http://schemas.microsoft.com/office/powerpoint/2010/main" val="262488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43A7-3BA0-EEEE-3F5D-3A2D38D7948E}"/>
              </a:ext>
            </a:extLst>
          </p:cNvPr>
          <p:cNvSpPr>
            <a:spLocks noGrp="1"/>
          </p:cNvSpPr>
          <p:nvPr>
            <p:ph type="title"/>
          </p:nvPr>
        </p:nvSpPr>
        <p:spPr/>
        <p:txBody>
          <a:bodyPr/>
          <a:lstStyle/>
          <a:p>
            <a:r>
              <a:rPr lang="en-US" dirty="0"/>
              <a:t>What Is Medical Necessity? </a:t>
            </a:r>
          </a:p>
        </p:txBody>
      </p:sp>
      <p:sp>
        <p:nvSpPr>
          <p:cNvPr id="3" name="Content Placeholder 2">
            <a:extLst>
              <a:ext uri="{FF2B5EF4-FFF2-40B4-BE49-F238E27FC236}">
                <a16:creationId xmlns:a16="http://schemas.microsoft.com/office/drawing/2014/main" id="{77DDF13C-DA04-E4A0-EF78-0B682959602A}"/>
              </a:ext>
            </a:extLst>
          </p:cNvPr>
          <p:cNvSpPr>
            <a:spLocks noGrp="1"/>
          </p:cNvSpPr>
          <p:nvPr>
            <p:ph idx="1"/>
          </p:nvPr>
        </p:nvSpPr>
        <p:spPr>
          <a:xfrm>
            <a:off x="838200" y="1507573"/>
            <a:ext cx="10515600" cy="4351338"/>
          </a:xfrm>
        </p:spPr>
        <p:txBody>
          <a:bodyPr/>
          <a:lstStyle/>
          <a:p>
            <a:r>
              <a:rPr lang="en-US" dirty="0"/>
              <a:t>According to Medicare, medically necessary care is defined as, “</a:t>
            </a:r>
            <a:r>
              <a:rPr lang="en-US" b="0" i="0" dirty="0"/>
              <a:t>Health care services or supplies needed to diagnose or treat an illness, injury, condition, disease, or its symptoms and that meet accepted standards of medicine.” </a:t>
            </a:r>
            <a:endParaRPr lang="en-US" dirty="0"/>
          </a:p>
          <a:p>
            <a:pPr marL="0" indent="0">
              <a:buNone/>
            </a:pPr>
            <a:endParaRPr lang="en-US" sz="2800" i="1" dirty="0">
              <a:hlinkClick r:id="rId2"/>
            </a:endParaRPr>
          </a:p>
          <a:p>
            <a:pPr marL="0" indent="0">
              <a:buNone/>
            </a:pPr>
            <a:endParaRPr lang="en-US" i="1" dirty="0">
              <a:hlinkClick r:id="rId2"/>
            </a:endParaRPr>
          </a:p>
          <a:p>
            <a:pPr marL="0" indent="0">
              <a:buNone/>
            </a:pPr>
            <a:endParaRPr lang="en-US" sz="2800" i="1" dirty="0">
              <a:hlinkClick r:id="rId2"/>
            </a:endParaRPr>
          </a:p>
          <a:p>
            <a:pPr marL="0" indent="0">
              <a:buNone/>
            </a:pPr>
            <a:endParaRPr lang="en-US" i="1" dirty="0">
              <a:hlinkClick r:id="rId2"/>
            </a:endParaRPr>
          </a:p>
          <a:p>
            <a:pPr marL="0" indent="0">
              <a:buNone/>
            </a:pPr>
            <a:r>
              <a:rPr lang="en-US" sz="2800" i="1" dirty="0">
                <a:hlinkClick r:id="rId2"/>
              </a:rPr>
              <a:t>Source: www.medicare.gov/glossary/m</a:t>
            </a:r>
            <a:r>
              <a:rPr lang="en-US" sz="2800" i="1" dirty="0"/>
              <a:t>  </a:t>
            </a:r>
          </a:p>
          <a:p>
            <a:endParaRPr lang="en-US" dirty="0"/>
          </a:p>
        </p:txBody>
      </p:sp>
    </p:spTree>
    <p:extLst>
      <p:ext uri="{BB962C8B-B14F-4D97-AF65-F5344CB8AC3E}">
        <p14:creationId xmlns:p14="http://schemas.microsoft.com/office/powerpoint/2010/main" val="171482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5FF7-AC1D-0FC4-241F-B985A69F5012}"/>
              </a:ext>
            </a:extLst>
          </p:cNvPr>
          <p:cNvSpPr>
            <a:spLocks noGrp="1"/>
          </p:cNvSpPr>
          <p:nvPr>
            <p:ph type="title"/>
          </p:nvPr>
        </p:nvSpPr>
        <p:spPr/>
        <p:txBody>
          <a:bodyPr/>
          <a:lstStyle/>
          <a:p>
            <a:r>
              <a:rPr lang="en-US" dirty="0"/>
              <a:t>What Are Medical Necessity Criteria?</a:t>
            </a:r>
          </a:p>
        </p:txBody>
      </p:sp>
      <p:sp>
        <p:nvSpPr>
          <p:cNvPr id="3" name="Content Placeholder 2">
            <a:extLst>
              <a:ext uri="{FF2B5EF4-FFF2-40B4-BE49-F238E27FC236}">
                <a16:creationId xmlns:a16="http://schemas.microsoft.com/office/drawing/2014/main" id="{FFF56261-94C4-6BD6-C139-F48AF3403FEF}"/>
              </a:ext>
            </a:extLst>
          </p:cNvPr>
          <p:cNvSpPr>
            <a:spLocks noGrp="1"/>
          </p:cNvSpPr>
          <p:nvPr>
            <p:ph idx="1"/>
          </p:nvPr>
        </p:nvSpPr>
        <p:spPr/>
        <p:txBody>
          <a:bodyPr/>
          <a:lstStyle/>
          <a:p>
            <a:r>
              <a:rPr lang="en-US" dirty="0"/>
              <a:t>Criteria sets for specific conditions and procedures</a:t>
            </a:r>
          </a:p>
          <a:p>
            <a:r>
              <a:rPr lang="en-US" dirty="0"/>
              <a:t>Helps the UR team and providers determine level of care and status</a:t>
            </a:r>
          </a:p>
          <a:p>
            <a:r>
              <a:rPr lang="en-US" dirty="0"/>
              <a:t>Used to help establish intensity of service, requests for initial authorizations for care, and continued authorizations for prolonged stays</a:t>
            </a:r>
          </a:p>
          <a:p>
            <a:endParaRPr lang="en-US" dirty="0"/>
          </a:p>
        </p:txBody>
      </p:sp>
    </p:spTree>
    <p:extLst>
      <p:ext uri="{BB962C8B-B14F-4D97-AF65-F5344CB8AC3E}">
        <p14:creationId xmlns:p14="http://schemas.microsoft.com/office/powerpoint/2010/main" val="181425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A1DE-5DC2-8CDF-FDFB-8671CFF04DE4}"/>
              </a:ext>
            </a:extLst>
          </p:cNvPr>
          <p:cNvSpPr>
            <a:spLocks noGrp="1"/>
          </p:cNvSpPr>
          <p:nvPr>
            <p:ph type="title"/>
          </p:nvPr>
        </p:nvSpPr>
        <p:spPr>
          <a:xfrm>
            <a:off x="838200" y="730650"/>
            <a:ext cx="10515600" cy="1325563"/>
          </a:xfrm>
        </p:spPr>
        <p:txBody>
          <a:bodyPr/>
          <a:lstStyle/>
          <a:p>
            <a:r>
              <a:rPr lang="en-US" dirty="0"/>
              <a:t>How Does Evangelical Use Medical Necessity Criteria?</a:t>
            </a:r>
          </a:p>
        </p:txBody>
      </p:sp>
      <p:sp>
        <p:nvSpPr>
          <p:cNvPr id="3" name="Content Placeholder 2">
            <a:extLst>
              <a:ext uri="{FF2B5EF4-FFF2-40B4-BE49-F238E27FC236}">
                <a16:creationId xmlns:a16="http://schemas.microsoft.com/office/drawing/2014/main" id="{A37EB9CD-D6F5-BE23-9344-348FD5647F6B}"/>
              </a:ext>
            </a:extLst>
          </p:cNvPr>
          <p:cNvSpPr>
            <a:spLocks noGrp="1"/>
          </p:cNvSpPr>
          <p:nvPr>
            <p:ph idx="1"/>
          </p:nvPr>
        </p:nvSpPr>
        <p:spPr>
          <a:xfrm>
            <a:off x="838200" y="2056213"/>
            <a:ext cx="10515600" cy="4351338"/>
          </a:xfrm>
        </p:spPr>
        <p:txBody>
          <a:bodyPr/>
          <a:lstStyle/>
          <a:p>
            <a:r>
              <a:rPr lang="en-US" dirty="0"/>
              <a:t>Two different criteria sets: MCG and </a:t>
            </a:r>
            <a:r>
              <a:rPr lang="en-US" dirty="0" err="1"/>
              <a:t>Interqual</a:t>
            </a:r>
            <a:r>
              <a:rPr lang="en-US" baseline="30000" dirty="0"/>
              <a:t>®</a:t>
            </a:r>
            <a:endParaRPr lang="en-US" dirty="0"/>
          </a:p>
          <a:p>
            <a:r>
              <a:rPr lang="en-US" dirty="0"/>
              <a:t>Determined mainly by payer preference</a:t>
            </a:r>
          </a:p>
          <a:p>
            <a:r>
              <a:rPr lang="en-US" dirty="0" err="1"/>
              <a:t>Interqual</a:t>
            </a:r>
            <a:r>
              <a:rPr lang="en-US" baseline="30000" dirty="0"/>
              <a:t>®</a:t>
            </a:r>
            <a:r>
              <a:rPr lang="en-US" dirty="0"/>
              <a:t> for Medicare and those payers that we do not know their preference</a:t>
            </a:r>
          </a:p>
          <a:p>
            <a:endParaRPr lang="en-US" dirty="0"/>
          </a:p>
        </p:txBody>
      </p:sp>
    </p:spTree>
    <p:extLst>
      <p:ext uri="{BB962C8B-B14F-4D97-AF65-F5344CB8AC3E}">
        <p14:creationId xmlns:p14="http://schemas.microsoft.com/office/powerpoint/2010/main" val="39598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7911-2FEB-5AD5-8B08-A9DB4B1375EA}"/>
              </a:ext>
            </a:extLst>
          </p:cNvPr>
          <p:cNvSpPr>
            <a:spLocks noGrp="1"/>
          </p:cNvSpPr>
          <p:nvPr>
            <p:ph type="title"/>
          </p:nvPr>
        </p:nvSpPr>
        <p:spPr>
          <a:xfrm>
            <a:off x="558910" y="953522"/>
            <a:ext cx="10701793" cy="1325563"/>
          </a:xfrm>
        </p:spPr>
        <p:txBody>
          <a:bodyPr>
            <a:normAutofit fontScale="90000"/>
          </a:bodyPr>
          <a:lstStyle/>
          <a:p>
            <a:r>
              <a:rPr lang="en-US" dirty="0"/>
              <a:t>The Benefit of Understanding Medical Necessity Criteria – </a:t>
            </a:r>
            <a:br>
              <a:rPr lang="en-US" dirty="0"/>
            </a:br>
            <a:r>
              <a:rPr lang="en-US" dirty="0"/>
              <a:t>MCG and </a:t>
            </a:r>
            <a:r>
              <a:rPr lang="en-US" dirty="0" err="1"/>
              <a:t>Interqual</a:t>
            </a:r>
            <a:r>
              <a:rPr lang="en-US" baseline="30000" dirty="0"/>
              <a:t>®</a:t>
            </a:r>
            <a:endParaRPr lang="en-US" dirty="0"/>
          </a:p>
        </p:txBody>
      </p:sp>
      <p:sp>
        <p:nvSpPr>
          <p:cNvPr id="3" name="Content Placeholder 2">
            <a:extLst>
              <a:ext uri="{FF2B5EF4-FFF2-40B4-BE49-F238E27FC236}">
                <a16:creationId xmlns:a16="http://schemas.microsoft.com/office/drawing/2014/main" id="{B508C02A-77A5-6ECC-3D0E-46164E591B48}"/>
              </a:ext>
            </a:extLst>
          </p:cNvPr>
          <p:cNvSpPr>
            <a:spLocks noGrp="1"/>
          </p:cNvSpPr>
          <p:nvPr>
            <p:ph idx="1"/>
          </p:nvPr>
        </p:nvSpPr>
        <p:spPr>
          <a:xfrm>
            <a:off x="745103" y="2633883"/>
            <a:ext cx="10515600" cy="4351338"/>
          </a:xfrm>
        </p:spPr>
        <p:txBody>
          <a:bodyPr/>
          <a:lstStyle/>
          <a:p>
            <a:r>
              <a:rPr lang="en-US" dirty="0"/>
              <a:t>Patient with traditional Medicare as payor presents for revision of total knee arthroplasty due to infection</a:t>
            </a:r>
          </a:p>
          <a:p>
            <a:r>
              <a:rPr lang="en-US" dirty="0"/>
              <a:t>CPT code verified as outpatient with documentation present at day of scheduled procedure.</a:t>
            </a:r>
          </a:p>
          <a:p>
            <a:endParaRPr lang="en-US" dirty="0"/>
          </a:p>
        </p:txBody>
      </p:sp>
    </p:spTree>
    <p:extLst>
      <p:ext uri="{BB962C8B-B14F-4D97-AF65-F5344CB8AC3E}">
        <p14:creationId xmlns:p14="http://schemas.microsoft.com/office/powerpoint/2010/main" val="218652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3075-FBBE-84FA-B2D7-0AF32859B356}"/>
              </a:ext>
            </a:extLst>
          </p:cNvPr>
          <p:cNvSpPr>
            <a:spLocks noGrp="1"/>
          </p:cNvSpPr>
          <p:nvPr>
            <p:ph type="title"/>
          </p:nvPr>
        </p:nvSpPr>
        <p:spPr/>
        <p:txBody>
          <a:bodyPr/>
          <a:lstStyle/>
          <a:p>
            <a:r>
              <a:rPr lang="en-US" dirty="0" err="1"/>
              <a:t>Interqual</a:t>
            </a:r>
            <a:r>
              <a:rPr lang="en-US" dirty="0"/>
              <a:t> Criteria-Septic Arthritis</a:t>
            </a:r>
          </a:p>
        </p:txBody>
      </p:sp>
      <p:sp>
        <p:nvSpPr>
          <p:cNvPr id="3" name="Content Placeholder 2">
            <a:extLst>
              <a:ext uri="{FF2B5EF4-FFF2-40B4-BE49-F238E27FC236}">
                <a16:creationId xmlns:a16="http://schemas.microsoft.com/office/drawing/2014/main" id="{14700004-ABA1-DBFF-CB73-FF66DF6EA15A}"/>
              </a:ext>
            </a:extLst>
          </p:cNvPr>
          <p:cNvSpPr>
            <a:spLocks noGrp="1"/>
          </p:cNvSpPr>
          <p:nvPr>
            <p:ph idx="1"/>
          </p:nvPr>
        </p:nvSpPr>
        <p:spPr/>
        <p:txBody>
          <a:bodyPr/>
          <a:lstStyle/>
          <a:p>
            <a:r>
              <a:rPr lang="en-US" dirty="0"/>
              <a:t>These clinical findings meet medical necessity:</a:t>
            </a:r>
          </a:p>
          <a:p>
            <a:pPr lvl="1">
              <a:buFont typeface="Courier New" panose="02070309020205020404" pitchFamily="49" charset="0"/>
              <a:buChar char="o"/>
            </a:pPr>
            <a:r>
              <a:rPr lang="en-US" dirty="0"/>
              <a:t>Osteomyelitis by imaging</a:t>
            </a:r>
          </a:p>
          <a:p>
            <a:pPr lvl="1">
              <a:buFont typeface="Courier New" panose="02070309020205020404" pitchFamily="49" charset="0"/>
              <a:buChar char="o"/>
            </a:pPr>
            <a:r>
              <a:rPr lang="en-US" dirty="0"/>
              <a:t>Septic arthritis</a:t>
            </a:r>
          </a:p>
          <a:p>
            <a:pPr lvl="1">
              <a:buFont typeface="Courier New" panose="02070309020205020404" pitchFamily="49" charset="0"/>
              <a:buChar char="o"/>
            </a:pPr>
            <a:r>
              <a:rPr lang="en-US" dirty="0"/>
              <a:t>Synovial fluid with WBC&gt;25,000</a:t>
            </a:r>
          </a:p>
          <a:p>
            <a:pPr lvl="1">
              <a:buFont typeface="Courier New" panose="02070309020205020404" pitchFamily="49" charset="0"/>
              <a:buChar char="o"/>
            </a:pPr>
            <a:r>
              <a:rPr lang="en-US" dirty="0"/>
              <a:t>Intervention for prosthetic joint:</a:t>
            </a:r>
          </a:p>
          <a:p>
            <a:pPr lvl="1">
              <a:buFont typeface="Courier New" panose="02070309020205020404" pitchFamily="49" charset="0"/>
              <a:buChar char="o"/>
            </a:pPr>
            <a:r>
              <a:rPr lang="en-US" dirty="0"/>
              <a:t>Synovial fluid culture</a:t>
            </a:r>
          </a:p>
          <a:p>
            <a:pPr lvl="1">
              <a:buFont typeface="Courier New" panose="02070309020205020404" pitchFamily="49" charset="0"/>
              <a:buChar char="o"/>
            </a:pPr>
            <a:r>
              <a:rPr lang="en-US" dirty="0"/>
              <a:t>Anti-infective</a:t>
            </a:r>
          </a:p>
          <a:p>
            <a:pPr lvl="1">
              <a:buFont typeface="Courier New" panose="02070309020205020404" pitchFamily="49" charset="0"/>
              <a:buChar char="o"/>
            </a:pPr>
            <a:r>
              <a:rPr lang="en-US" dirty="0"/>
              <a:t>Surgical evaluation, scheduled or performed within 24 hours</a:t>
            </a:r>
          </a:p>
          <a:p>
            <a:pPr lvl="1">
              <a:buFont typeface="Courier New" panose="02070309020205020404" pitchFamily="49" charset="0"/>
              <a:buChar char="o"/>
            </a:pPr>
            <a:r>
              <a:rPr lang="en-US" dirty="0"/>
              <a:t>DVT prophylaxis, or patient ambulatory</a:t>
            </a:r>
          </a:p>
          <a:p>
            <a:endParaRPr lang="en-US" dirty="0"/>
          </a:p>
        </p:txBody>
      </p:sp>
    </p:spTree>
    <p:extLst>
      <p:ext uri="{BB962C8B-B14F-4D97-AF65-F5344CB8AC3E}">
        <p14:creationId xmlns:p14="http://schemas.microsoft.com/office/powerpoint/2010/main" val="391260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C10CF6-7A12-F865-6B00-0E9DB3671890}"/>
              </a:ext>
            </a:extLst>
          </p:cNvPr>
          <p:cNvSpPr txBox="1"/>
          <p:nvPr/>
        </p:nvSpPr>
        <p:spPr>
          <a:xfrm>
            <a:off x="897362" y="590788"/>
            <a:ext cx="6094708" cy="646331"/>
          </a:xfrm>
          <a:prstGeom prst="rect">
            <a:avLst/>
          </a:prstGeom>
          <a:noFill/>
        </p:spPr>
        <p:txBody>
          <a:bodyPr wrap="square">
            <a:spAutoFit/>
          </a:bodyPr>
          <a:lstStyle/>
          <a:p>
            <a:r>
              <a:rPr lang="en-US" altLang="en-US" dirty="0"/>
              <a:t>Presented By</a:t>
            </a:r>
          </a:p>
          <a:p>
            <a:endParaRPr lang="en-US" dirty="0"/>
          </a:p>
        </p:txBody>
      </p:sp>
      <p:pic>
        <p:nvPicPr>
          <p:cNvPr id="9" name="Picture 8">
            <a:extLst>
              <a:ext uri="{FF2B5EF4-FFF2-40B4-BE49-F238E27FC236}">
                <a16:creationId xmlns:a16="http://schemas.microsoft.com/office/drawing/2014/main" id="{A50B76F2-BA79-9863-3B52-AD697420352F}"/>
              </a:ext>
            </a:extLst>
          </p:cNvPr>
          <p:cNvPicPr>
            <a:picLocks noChangeAspect="1"/>
          </p:cNvPicPr>
          <p:nvPr/>
        </p:nvPicPr>
        <p:blipFill>
          <a:blip r:embed="rId2"/>
          <a:stretch>
            <a:fillRect/>
          </a:stretch>
        </p:blipFill>
        <p:spPr>
          <a:xfrm>
            <a:off x="897362" y="960120"/>
            <a:ext cx="1560711" cy="1859441"/>
          </a:xfrm>
          <a:prstGeom prst="rect">
            <a:avLst/>
          </a:prstGeom>
        </p:spPr>
      </p:pic>
      <p:sp>
        <p:nvSpPr>
          <p:cNvPr id="16" name="TextBox 15">
            <a:extLst>
              <a:ext uri="{FF2B5EF4-FFF2-40B4-BE49-F238E27FC236}">
                <a16:creationId xmlns:a16="http://schemas.microsoft.com/office/drawing/2014/main" id="{033FC123-0E44-9382-076F-D959BFA9C04D}"/>
              </a:ext>
            </a:extLst>
          </p:cNvPr>
          <p:cNvSpPr txBox="1"/>
          <p:nvPr/>
        </p:nvSpPr>
        <p:spPr>
          <a:xfrm>
            <a:off x="2655736" y="960120"/>
            <a:ext cx="9406393" cy="2862322"/>
          </a:xfrm>
          <a:prstGeom prst="rect">
            <a:avLst/>
          </a:prstGeom>
          <a:noFill/>
        </p:spPr>
        <p:txBody>
          <a:bodyPr wrap="square">
            <a:spAutoFit/>
          </a:bodyPr>
          <a:lstStyle/>
          <a:p>
            <a:pPr marL="0" indent="0" algn="l">
              <a:buNone/>
            </a:pPr>
            <a:r>
              <a:rPr lang="en-US" b="1" i="0" u="none" strike="noStrike" baseline="0" dirty="0">
                <a:latin typeface="+mn-lt"/>
              </a:rPr>
              <a:t>Alyce Reavis, </a:t>
            </a:r>
            <a:r>
              <a:rPr lang="en-US" b="1" dirty="0"/>
              <a:t>RN, MSN</a:t>
            </a:r>
            <a:r>
              <a:rPr lang="en-US" b="1" i="0" u="none" strike="noStrike" baseline="0" dirty="0">
                <a:latin typeface="+mn-lt"/>
              </a:rPr>
              <a:t>, CCDS,CCS </a:t>
            </a:r>
            <a:r>
              <a:rPr lang="en-US" b="0" i="0" u="none" strike="noStrike" baseline="0" dirty="0">
                <a:latin typeface="+mn-lt"/>
              </a:rPr>
              <a:t>CDI auditing coordinator at Evangelical Community Hospital in Lewisburg, Pennsylvania, has been a nurse for nearly 13 years following a 12-year career as a public educator. Her experience includes serving in the role of preceptor, developing educational sessions and materials to help team members prepare for the CCDS exam, and creating an orientation program for UR and CDI staff. Reavis received an ACDIS scholarship in 2021. She presented at the ACDIS National Convention in 2022 and for the ACDIS Virtual Conference in 2023. She was also a panelist for </a:t>
            </a:r>
            <a:r>
              <a:rPr lang="en-US" b="0" i="0" u="none" strike="noStrike" baseline="0">
                <a:latin typeface="+mn-lt"/>
              </a:rPr>
              <a:t>the 2023 ACDIS </a:t>
            </a:r>
            <a:r>
              <a:rPr lang="en-US" b="0" i="0" u="none" strike="noStrike" baseline="0" dirty="0">
                <a:latin typeface="+mn-lt"/>
              </a:rPr>
              <a:t>CDI Week State of the </a:t>
            </a:r>
            <a:r>
              <a:rPr lang="en-US" b="0" i="0" u="none" strike="noStrike" baseline="0">
                <a:latin typeface="+mn-lt"/>
              </a:rPr>
              <a:t>Industry Webinar. </a:t>
            </a:r>
            <a:r>
              <a:rPr lang="en-US" b="0" i="0" u="none" strike="noStrike" baseline="0" dirty="0">
                <a:latin typeface="+mn-lt"/>
              </a:rPr>
              <a:t>She previously served as a member of the ACDIS Forms and Tools Committee. Currently, Alyce serves on the Furthering Education Committee and the Leadership Council with ACDIS. She is also an active member of AHIMA.</a:t>
            </a:r>
            <a:endParaRPr lang="en-US" sz="2400" dirty="0">
              <a:latin typeface="+mn-lt"/>
            </a:endParaRPr>
          </a:p>
        </p:txBody>
      </p:sp>
    </p:spTree>
    <p:extLst>
      <p:ext uri="{BB962C8B-B14F-4D97-AF65-F5344CB8AC3E}">
        <p14:creationId xmlns:p14="http://schemas.microsoft.com/office/powerpoint/2010/main" val="349679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2A80-85FB-4A4F-9D56-7EC544E13079}"/>
              </a:ext>
            </a:extLst>
          </p:cNvPr>
          <p:cNvSpPr>
            <a:spLocks noGrp="1"/>
          </p:cNvSpPr>
          <p:nvPr>
            <p:ph type="title"/>
          </p:nvPr>
        </p:nvSpPr>
        <p:spPr>
          <a:xfrm>
            <a:off x="838200" y="190197"/>
            <a:ext cx="10515600" cy="1325563"/>
          </a:xfrm>
        </p:spPr>
        <p:txBody>
          <a:bodyPr/>
          <a:lstStyle/>
          <a:p>
            <a:r>
              <a:rPr lang="en-US" dirty="0"/>
              <a:t>Query to Provider</a:t>
            </a:r>
          </a:p>
        </p:txBody>
      </p:sp>
      <p:sp>
        <p:nvSpPr>
          <p:cNvPr id="3" name="Content Placeholder 2">
            <a:extLst>
              <a:ext uri="{FF2B5EF4-FFF2-40B4-BE49-F238E27FC236}">
                <a16:creationId xmlns:a16="http://schemas.microsoft.com/office/drawing/2014/main" id="{B6219939-6CAE-D420-CAAB-65C27AFECA0C}"/>
              </a:ext>
            </a:extLst>
          </p:cNvPr>
          <p:cNvSpPr>
            <a:spLocks noGrp="1"/>
          </p:cNvSpPr>
          <p:nvPr>
            <p:ph idx="1"/>
          </p:nvPr>
        </p:nvSpPr>
        <p:spPr>
          <a:xfrm>
            <a:off x="838200" y="1253331"/>
            <a:ext cx="10515600" cy="4351338"/>
          </a:xfrm>
        </p:spPr>
        <p:txBody>
          <a:bodyPr>
            <a:normAutofit fontScale="85000" lnSpcReduction="20000"/>
          </a:bodyPr>
          <a:lstStyle/>
          <a:p>
            <a:pPr marL="0" indent="0">
              <a:buNone/>
            </a:pPr>
            <a:r>
              <a:rPr lang="en-US" dirty="0"/>
              <a:t>Patient presents for replacement of left knee hardware</a:t>
            </a:r>
          </a:p>
          <a:p>
            <a:pPr marL="0" indent="0">
              <a:buNone/>
            </a:pPr>
            <a:r>
              <a:rPr lang="en-US" dirty="0"/>
              <a:t>Pain noted 7/10 with sitting to standing. Tramadol and Aleve do not provide relief</a:t>
            </a:r>
          </a:p>
          <a:p>
            <a:pPr marL="0" indent="0">
              <a:buNone/>
            </a:pPr>
            <a:r>
              <a:rPr lang="en-US" dirty="0"/>
              <a:t>Aspirate from the knee with gram positive cocci and 44,000 white cells and will require 6 weeks IV antibiotics</a:t>
            </a:r>
          </a:p>
          <a:p>
            <a:pPr marL="0" indent="0">
              <a:buNone/>
            </a:pPr>
            <a:r>
              <a:rPr lang="en-US" dirty="0"/>
              <a:t>Infection of total left knee replacement is documented</a:t>
            </a:r>
          </a:p>
          <a:p>
            <a:pPr marL="0" indent="0">
              <a:buNone/>
            </a:pPr>
            <a:endParaRPr lang="en-US" dirty="0"/>
          </a:p>
          <a:p>
            <a:pPr marL="0" indent="0">
              <a:buNone/>
            </a:pPr>
            <a:r>
              <a:rPr lang="en-US" dirty="0"/>
              <a:t>Can the infection of total left knee replacement be further clarified by the following:</a:t>
            </a:r>
          </a:p>
          <a:p>
            <a:pPr>
              <a:buFont typeface="Courier New" panose="02070309020205020404" pitchFamily="49" charset="0"/>
              <a:buChar char="o"/>
            </a:pPr>
            <a:r>
              <a:rPr lang="en-US" dirty="0"/>
              <a:t>Septic arthritis of left knee replacement</a:t>
            </a:r>
          </a:p>
          <a:p>
            <a:pPr>
              <a:buFont typeface="Courier New" panose="02070309020205020404" pitchFamily="49" charset="0"/>
              <a:buChar char="o"/>
            </a:pPr>
            <a:r>
              <a:rPr lang="en-US" dirty="0"/>
              <a:t>Periprosthetic joint infection of left knee</a:t>
            </a:r>
          </a:p>
          <a:p>
            <a:pPr>
              <a:buFont typeface="Courier New" panose="02070309020205020404" pitchFamily="49" charset="0"/>
              <a:buChar char="o"/>
            </a:pPr>
            <a:r>
              <a:rPr lang="en-US" dirty="0"/>
              <a:t>Other (please specify)</a:t>
            </a:r>
          </a:p>
          <a:p>
            <a:pPr>
              <a:buFont typeface="Courier New" panose="02070309020205020404" pitchFamily="49" charset="0"/>
              <a:buChar char="o"/>
            </a:pPr>
            <a:r>
              <a:rPr lang="en-US" dirty="0"/>
              <a:t>Unknown</a:t>
            </a:r>
          </a:p>
          <a:p>
            <a:endParaRPr lang="en-US" dirty="0"/>
          </a:p>
        </p:txBody>
      </p:sp>
    </p:spTree>
    <p:extLst>
      <p:ext uri="{BB962C8B-B14F-4D97-AF65-F5344CB8AC3E}">
        <p14:creationId xmlns:p14="http://schemas.microsoft.com/office/powerpoint/2010/main" val="10433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50B8-C80A-5AE8-078C-985FDE82F329}"/>
              </a:ext>
            </a:extLst>
          </p:cNvPr>
          <p:cNvSpPr>
            <a:spLocks noGrp="1"/>
          </p:cNvSpPr>
          <p:nvPr>
            <p:ph type="title"/>
          </p:nvPr>
        </p:nvSpPr>
        <p:spPr/>
        <p:txBody>
          <a:bodyPr/>
          <a:lstStyle/>
          <a:p>
            <a:r>
              <a:rPr lang="en-US" dirty="0"/>
              <a:t>Another Example With MCG Criteria</a:t>
            </a:r>
          </a:p>
        </p:txBody>
      </p:sp>
      <p:sp>
        <p:nvSpPr>
          <p:cNvPr id="3" name="Content Placeholder 2">
            <a:extLst>
              <a:ext uri="{FF2B5EF4-FFF2-40B4-BE49-F238E27FC236}">
                <a16:creationId xmlns:a16="http://schemas.microsoft.com/office/drawing/2014/main" id="{6F891459-2776-614F-0168-205C628225B3}"/>
              </a:ext>
            </a:extLst>
          </p:cNvPr>
          <p:cNvSpPr>
            <a:spLocks noGrp="1"/>
          </p:cNvSpPr>
          <p:nvPr>
            <p:ph idx="1"/>
          </p:nvPr>
        </p:nvSpPr>
        <p:spPr/>
        <p:txBody>
          <a:bodyPr/>
          <a:lstStyle/>
          <a:p>
            <a:r>
              <a:rPr lang="en-US" dirty="0"/>
              <a:t>Admission from the ER with sodium of 121 and falling at home</a:t>
            </a:r>
          </a:p>
          <a:p>
            <a:r>
              <a:rPr lang="en-US" dirty="0"/>
              <a:t>Low sodium thought to be due to inadequate solute intake as patient is not on diuretics </a:t>
            </a:r>
          </a:p>
          <a:p>
            <a:r>
              <a:rPr lang="en-US" dirty="0"/>
              <a:t>Orders for IVF of normal saline and serial metabolic panel</a:t>
            </a:r>
          </a:p>
          <a:p>
            <a:endParaRPr lang="en-US" dirty="0"/>
          </a:p>
        </p:txBody>
      </p:sp>
    </p:spTree>
    <p:extLst>
      <p:ext uri="{BB962C8B-B14F-4D97-AF65-F5344CB8AC3E}">
        <p14:creationId xmlns:p14="http://schemas.microsoft.com/office/powerpoint/2010/main" val="6566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2272-DB13-42D9-FF00-67E6EAC81B59}"/>
              </a:ext>
            </a:extLst>
          </p:cNvPr>
          <p:cNvSpPr>
            <a:spLocks noGrp="1"/>
          </p:cNvSpPr>
          <p:nvPr>
            <p:ph type="title"/>
          </p:nvPr>
        </p:nvSpPr>
        <p:spPr>
          <a:xfrm>
            <a:off x="838200" y="214050"/>
            <a:ext cx="10515600" cy="1325563"/>
          </a:xfrm>
        </p:spPr>
        <p:txBody>
          <a:bodyPr/>
          <a:lstStyle/>
          <a:p>
            <a:r>
              <a:rPr lang="en-US" dirty="0"/>
              <a:t>Query Is Entered for the Record</a:t>
            </a:r>
          </a:p>
        </p:txBody>
      </p:sp>
      <p:sp>
        <p:nvSpPr>
          <p:cNvPr id="3" name="Content Placeholder 2">
            <a:extLst>
              <a:ext uri="{FF2B5EF4-FFF2-40B4-BE49-F238E27FC236}">
                <a16:creationId xmlns:a16="http://schemas.microsoft.com/office/drawing/2014/main" id="{A897D623-71EE-02BC-FD77-03E49862753E}"/>
              </a:ext>
            </a:extLst>
          </p:cNvPr>
          <p:cNvSpPr>
            <a:spLocks noGrp="1"/>
          </p:cNvSpPr>
          <p:nvPr>
            <p:ph idx="1"/>
          </p:nvPr>
        </p:nvSpPr>
        <p:spPr>
          <a:xfrm>
            <a:off x="838200" y="1253331"/>
            <a:ext cx="10515600" cy="4351338"/>
          </a:xfrm>
        </p:spPr>
        <p:txBody>
          <a:bodyPr>
            <a:normAutofit fontScale="92500" lnSpcReduction="10000"/>
          </a:bodyPr>
          <a:lstStyle/>
          <a:p>
            <a:pPr marL="0" indent="0">
              <a:buNone/>
            </a:pPr>
            <a:r>
              <a:rPr lang="en-US" dirty="0"/>
              <a:t>Sodium trends are as follows: 6/29 121 repeat 128; 6/30 128; 7/1 134</a:t>
            </a:r>
          </a:p>
          <a:p>
            <a:pPr marL="0" indent="0">
              <a:buNone/>
            </a:pPr>
            <a:r>
              <a:rPr lang="en-US" dirty="0"/>
              <a:t>H&amp;P reflects hyponatremia this is due to inadequate solute intake and that patient is not on diuretics</a:t>
            </a:r>
          </a:p>
          <a:p>
            <a:pPr marL="0" indent="0">
              <a:buNone/>
            </a:pPr>
            <a:r>
              <a:rPr lang="en-US" dirty="0"/>
              <a:t>Orders to hydrate with normal saline and monitor metabolic panel</a:t>
            </a:r>
          </a:p>
          <a:p>
            <a:pPr marL="0" indent="0">
              <a:buNone/>
            </a:pPr>
            <a:endParaRPr lang="en-US" dirty="0"/>
          </a:p>
          <a:p>
            <a:pPr marL="0" indent="0">
              <a:buNone/>
            </a:pPr>
            <a:r>
              <a:rPr lang="en-US" dirty="0"/>
              <a:t>In your medical judgment, can the etiology of hyponatremia be further clarified with one of the following:</a:t>
            </a:r>
          </a:p>
          <a:p>
            <a:pPr>
              <a:buFont typeface="Courier New" panose="02070309020205020404" pitchFamily="49" charset="0"/>
              <a:buChar char="o"/>
            </a:pPr>
            <a:r>
              <a:rPr lang="en-US" dirty="0"/>
              <a:t>Dehydration</a:t>
            </a:r>
          </a:p>
          <a:p>
            <a:pPr>
              <a:buFont typeface="Courier New" panose="02070309020205020404" pitchFamily="49" charset="0"/>
              <a:buChar char="o"/>
            </a:pPr>
            <a:r>
              <a:rPr lang="en-US" dirty="0"/>
              <a:t>Other cause (please specify)</a:t>
            </a:r>
          </a:p>
          <a:p>
            <a:pPr>
              <a:buFont typeface="Courier New" panose="02070309020205020404" pitchFamily="49" charset="0"/>
              <a:buChar char="o"/>
            </a:pPr>
            <a:r>
              <a:rPr lang="en-US" dirty="0"/>
              <a:t>Clinically unable to determine etiology</a:t>
            </a:r>
          </a:p>
          <a:p>
            <a:endParaRPr lang="en-US" dirty="0"/>
          </a:p>
        </p:txBody>
      </p:sp>
    </p:spTree>
    <p:extLst>
      <p:ext uri="{BB962C8B-B14F-4D97-AF65-F5344CB8AC3E}">
        <p14:creationId xmlns:p14="http://schemas.microsoft.com/office/powerpoint/2010/main" val="247925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6683-649C-E8AB-4C3A-91774BA02874}"/>
              </a:ext>
            </a:extLst>
          </p:cNvPr>
          <p:cNvSpPr>
            <a:spLocks noGrp="1"/>
          </p:cNvSpPr>
          <p:nvPr>
            <p:ph type="title"/>
          </p:nvPr>
        </p:nvSpPr>
        <p:spPr>
          <a:xfrm>
            <a:off x="392927" y="500062"/>
            <a:ext cx="11799073" cy="1325563"/>
          </a:xfrm>
        </p:spPr>
        <p:txBody>
          <a:bodyPr/>
          <a:lstStyle/>
          <a:p>
            <a:r>
              <a:rPr lang="en-US" dirty="0"/>
              <a:t>Clinically Validated Medical Necessity? Yes, Please!</a:t>
            </a:r>
          </a:p>
        </p:txBody>
      </p:sp>
      <p:sp>
        <p:nvSpPr>
          <p:cNvPr id="3" name="Content Placeholder 2">
            <a:extLst>
              <a:ext uri="{FF2B5EF4-FFF2-40B4-BE49-F238E27FC236}">
                <a16:creationId xmlns:a16="http://schemas.microsoft.com/office/drawing/2014/main" id="{E39F3DAC-48C0-A926-D45A-EFE5088B2CCD}"/>
              </a:ext>
            </a:extLst>
          </p:cNvPr>
          <p:cNvSpPr>
            <a:spLocks noGrp="1"/>
          </p:cNvSpPr>
          <p:nvPr>
            <p:ph idx="1"/>
          </p:nvPr>
        </p:nvSpPr>
        <p:spPr/>
        <p:txBody>
          <a:bodyPr/>
          <a:lstStyle/>
          <a:p>
            <a:r>
              <a:rPr lang="en-US" dirty="0"/>
              <a:t>UR and CDI should work together utilizing their unique knowledge.</a:t>
            </a:r>
          </a:p>
          <a:p>
            <a:r>
              <a:rPr lang="en-US" dirty="0"/>
              <a:t>We certainly want the CDI to query for any additional documentation rather than the UR nurse.</a:t>
            </a:r>
          </a:p>
          <a:p>
            <a:endParaRPr lang="en-US" dirty="0"/>
          </a:p>
        </p:txBody>
      </p:sp>
    </p:spTree>
    <p:extLst>
      <p:ext uri="{BB962C8B-B14F-4D97-AF65-F5344CB8AC3E}">
        <p14:creationId xmlns:p14="http://schemas.microsoft.com/office/powerpoint/2010/main" val="200430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C34E-3445-D8F5-AB23-37961F0F72EF}"/>
              </a:ext>
            </a:extLst>
          </p:cNvPr>
          <p:cNvSpPr>
            <a:spLocks noGrp="1"/>
          </p:cNvSpPr>
          <p:nvPr>
            <p:ph type="title"/>
          </p:nvPr>
        </p:nvSpPr>
        <p:spPr/>
        <p:txBody>
          <a:bodyPr/>
          <a:lstStyle/>
          <a:p>
            <a:r>
              <a:rPr lang="en-US" dirty="0"/>
              <a:t>CDI and Utilization Review</a:t>
            </a:r>
          </a:p>
        </p:txBody>
      </p:sp>
      <p:sp>
        <p:nvSpPr>
          <p:cNvPr id="3" name="Text Placeholder 2">
            <a:extLst>
              <a:ext uri="{FF2B5EF4-FFF2-40B4-BE49-F238E27FC236}">
                <a16:creationId xmlns:a16="http://schemas.microsoft.com/office/drawing/2014/main" id="{2FAC3352-2818-AABC-8C68-208C6AE7A9DA}"/>
              </a:ext>
            </a:extLst>
          </p:cNvPr>
          <p:cNvSpPr>
            <a:spLocks noGrp="1"/>
          </p:cNvSpPr>
          <p:nvPr>
            <p:ph type="body" idx="1"/>
          </p:nvPr>
        </p:nvSpPr>
        <p:spPr/>
        <p:txBody>
          <a:bodyPr/>
          <a:lstStyle/>
          <a:p>
            <a:r>
              <a:rPr lang="en-US" dirty="0"/>
              <a:t>Working Together to Prevent/Assist With a Payor Denial</a:t>
            </a:r>
          </a:p>
          <a:p>
            <a:endParaRPr lang="en-US" dirty="0"/>
          </a:p>
        </p:txBody>
      </p:sp>
    </p:spTree>
    <p:extLst>
      <p:ext uri="{BB962C8B-B14F-4D97-AF65-F5344CB8AC3E}">
        <p14:creationId xmlns:p14="http://schemas.microsoft.com/office/powerpoint/2010/main" val="2265650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2D0E-9A75-0D32-56A8-789DBC128273}"/>
              </a:ext>
            </a:extLst>
          </p:cNvPr>
          <p:cNvSpPr>
            <a:spLocks noGrp="1"/>
          </p:cNvSpPr>
          <p:nvPr>
            <p:ph type="title"/>
          </p:nvPr>
        </p:nvSpPr>
        <p:spPr/>
        <p:txBody>
          <a:bodyPr/>
          <a:lstStyle/>
          <a:p>
            <a:r>
              <a:rPr lang="en-US" dirty="0"/>
              <a:t>Overturn of a Commercial Denial</a:t>
            </a:r>
          </a:p>
        </p:txBody>
      </p:sp>
      <p:pic>
        <p:nvPicPr>
          <p:cNvPr id="4" name="Content Placeholder 3">
            <a:extLst>
              <a:ext uri="{FF2B5EF4-FFF2-40B4-BE49-F238E27FC236}">
                <a16:creationId xmlns:a16="http://schemas.microsoft.com/office/drawing/2014/main" id="{1CAF96D7-950D-D601-198C-8DA348B5B9D8}"/>
              </a:ext>
            </a:extLst>
          </p:cNvPr>
          <p:cNvPicPr>
            <a:picLocks noGrp="1" noChangeAspect="1"/>
          </p:cNvPicPr>
          <p:nvPr>
            <p:ph idx="1"/>
          </p:nvPr>
        </p:nvPicPr>
        <p:blipFill>
          <a:blip r:embed="rId2"/>
          <a:stretch>
            <a:fillRect/>
          </a:stretch>
        </p:blipFill>
        <p:spPr>
          <a:xfrm>
            <a:off x="265087" y="1543244"/>
            <a:ext cx="8163252" cy="829128"/>
          </a:xfrm>
          <a:prstGeom prst="rect">
            <a:avLst/>
          </a:prstGeom>
        </p:spPr>
      </p:pic>
      <p:pic>
        <p:nvPicPr>
          <p:cNvPr id="5" name="Picture 4">
            <a:extLst>
              <a:ext uri="{FF2B5EF4-FFF2-40B4-BE49-F238E27FC236}">
                <a16:creationId xmlns:a16="http://schemas.microsoft.com/office/drawing/2014/main" id="{BA3E61AF-C3BE-EAC7-22C2-83902E951B0C}"/>
              </a:ext>
            </a:extLst>
          </p:cNvPr>
          <p:cNvPicPr>
            <a:picLocks noChangeAspect="1"/>
          </p:cNvPicPr>
          <p:nvPr/>
        </p:nvPicPr>
        <p:blipFill>
          <a:blip r:embed="rId3"/>
          <a:stretch>
            <a:fillRect/>
          </a:stretch>
        </p:blipFill>
        <p:spPr>
          <a:xfrm>
            <a:off x="265087" y="2745495"/>
            <a:ext cx="4749196" cy="2066723"/>
          </a:xfrm>
          <a:prstGeom prst="rect">
            <a:avLst/>
          </a:prstGeom>
        </p:spPr>
      </p:pic>
      <p:pic>
        <p:nvPicPr>
          <p:cNvPr id="6" name="Picture 5">
            <a:extLst>
              <a:ext uri="{FF2B5EF4-FFF2-40B4-BE49-F238E27FC236}">
                <a16:creationId xmlns:a16="http://schemas.microsoft.com/office/drawing/2014/main" id="{AEF17930-9A36-D228-E5D8-50763A9FF4E7}"/>
              </a:ext>
            </a:extLst>
          </p:cNvPr>
          <p:cNvPicPr>
            <a:picLocks noChangeAspect="1"/>
          </p:cNvPicPr>
          <p:nvPr/>
        </p:nvPicPr>
        <p:blipFill>
          <a:blip r:embed="rId4"/>
          <a:stretch>
            <a:fillRect/>
          </a:stretch>
        </p:blipFill>
        <p:spPr>
          <a:xfrm>
            <a:off x="9013169" y="1543244"/>
            <a:ext cx="1755800" cy="2444708"/>
          </a:xfrm>
          <a:prstGeom prst="rect">
            <a:avLst/>
          </a:prstGeom>
        </p:spPr>
      </p:pic>
    </p:spTree>
    <p:extLst>
      <p:ext uri="{BB962C8B-B14F-4D97-AF65-F5344CB8AC3E}">
        <p14:creationId xmlns:p14="http://schemas.microsoft.com/office/powerpoint/2010/main" val="245787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B3FE-23EE-A52E-5339-0D17E55D94A6}"/>
              </a:ext>
            </a:extLst>
          </p:cNvPr>
          <p:cNvSpPr>
            <a:spLocks noGrp="1"/>
          </p:cNvSpPr>
          <p:nvPr>
            <p:ph type="title"/>
          </p:nvPr>
        </p:nvSpPr>
        <p:spPr/>
        <p:txBody>
          <a:bodyPr/>
          <a:lstStyle/>
          <a:p>
            <a:r>
              <a:rPr lang="en-US" dirty="0"/>
              <a:t>Day One of Hospital Stay</a:t>
            </a:r>
          </a:p>
        </p:txBody>
      </p:sp>
      <p:sp>
        <p:nvSpPr>
          <p:cNvPr id="3" name="Content Placeholder 2">
            <a:extLst>
              <a:ext uri="{FF2B5EF4-FFF2-40B4-BE49-F238E27FC236}">
                <a16:creationId xmlns:a16="http://schemas.microsoft.com/office/drawing/2014/main" id="{4263D1F1-45C6-A616-DC53-626BC6BBB235}"/>
              </a:ext>
            </a:extLst>
          </p:cNvPr>
          <p:cNvSpPr>
            <a:spLocks noGrp="1"/>
          </p:cNvSpPr>
          <p:nvPr>
            <p:ph idx="1"/>
          </p:nvPr>
        </p:nvSpPr>
        <p:spPr/>
        <p:txBody>
          <a:bodyPr/>
          <a:lstStyle/>
          <a:p>
            <a:r>
              <a:rPr lang="en-US" sz="2800" dirty="0"/>
              <a:t>Admission under hospitalist service to acute care</a:t>
            </a:r>
          </a:p>
          <a:p>
            <a:r>
              <a:rPr lang="en-US" sz="2800" dirty="0"/>
              <a:t>UR completes review and submits admission clinical review for IP authorization to payor.</a:t>
            </a:r>
          </a:p>
          <a:p>
            <a:r>
              <a:rPr lang="en-US" sz="2800" dirty="0"/>
              <a:t>CDI completes review and assigns N390 Urinary Tract Infection, site not specified, DRG is 690 Kidney and Urinary Tract Infections without MCC</a:t>
            </a:r>
          </a:p>
          <a:p>
            <a:endParaRPr lang="en-US" dirty="0"/>
          </a:p>
        </p:txBody>
      </p:sp>
    </p:spTree>
    <p:extLst>
      <p:ext uri="{BB962C8B-B14F-4D97-AF65-F5344CB8AC3E}">
        <p14:creationId xmlns:p14="http://schemas.microsoft.com/office/powerpoint/2010/main" val="342949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7DFC-DA25-91B6-4840-0E345E02D4D2}"/>
              </a:ext>
            </a:extLst>
          </p:cNvPr>
          <p:cNvSpPr>
            <a:spLocks noGrp="1"/>
          </p:cNvSpPr>
          <p:nvPr>
            <p:ph type="title"/>
          </p:nvPr>
        </p:nvSpPr>
        <p:spPr>
          <a:xfrm>
            <a:off x="838200" y="222002"/>
            <a:ext cx="10515600" cy="1325563"/>
          </a:xfrm>
        </p:spPr>
        <p:txBody>
          <a:bodyPr/>
          <a:lstStyle/>
          <a:p>
            <a:r>
              <a:rPr lang="en-US" dirty="0"/>
              <a:t>Day Two of Hospital Stay</a:t>
            </a:r>
          </a:p>
        </p:txBody>
      </p:sp>
      <p:sp>
        <p:nvSpPr>
          <p:cNvPr id="3" name="Content Placeholder 2">
            <a:extLst>
              <a:ext uri="{FF2B5EF4-FFF2-40B4-BE49-F238E27FC236}">
                <a16:creationId xmlns:a16="http://schemas.microsoft.com/office/drawing/2014/main" id="{4BF5B421-84AF-3352-0195-10DAE3ED4F14}"/>
              </a:ext>
            </a:extLst>
          </p:cNvPr>
          <p:cNvSpPr>
            <a:spLocks noGrp="1"/>
          </p:cNvSpPr>
          <p:nvPr>
            <p:ph idx="1"/>
          </p:nvPr>
        </p:nvSpPr>
        <p:spPr>
          <a:xfrm>
            <a:off x="838200" y="1348547"/>
            <a:ext cx="10515600" cy="4351338"/>
          </a:xfrm>
        </p:spPr>
        <p:txBody>
          <a:bodyPr/>
          <a:lstStyle/>
          <a:p>
            <a:r>
              <a:rPr lang="en-US" dirty="0"/>
              <a:t>Creatinine rises to 2.2 with renal US ordered to look for obstructive uropathy</a:t>
            </a:r>
          </a:p>
          <a:p>
            <a:r>
              <a:rPr lang="en-US" dirty="0"/>
              <a:t>AKI is now documented in the progress note</a:t>
            </a:r>
          </a:p>
          <a:p>
            <a:r>
              <a:rPr lang="en-US" dirty="0"/>
              <a:t>Blood cultures are positive for Klebsiella</a:t>
            </a:r>
          </a:p>
          <a:p>
            <a:r>
              <a:rPr lang="en-US" dirty="0"/>
              <a:t>Renal US results with suspected right renal cortical mass</a:t>
            </a:r>
          </a:p>
          <a:p>
            <a:r>
              <a:rPr lang="en-US" dirty="0"/>
              <a:t>UR nurse sends clinical for Day 2 to the payor. There is no decision on authorization at that time</a:t>
            </a:r>
          </a:p>
          <a:p>
            <a:r>
              <a:rPr lang="en-US" dirty="0"/>
              <a:t>CDI now assigns N179, Acute Kidney Injury, unspecified as principal diagnosis with change to DRG 683 Renal Failure with CC</a:t>
            </a:r>
          </a:p>
          <a:p>
            <a:endParaRPr lang="en-US" dirty="0"/>
          </a:p>
        </p:txBody>
      </p:sp>
    </p:spTree>
    <p:extLst>
      <p:ext uri="{BB962C8B-B14F-4D97-AF65-F5344CB8AC3E}">
        <p14:creationId xmlns:p14="http://schemas.microsoft.com/office/powerpoint/2010/main" val="412638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0B93-D42D-3E77-5CB1-D9E522F05959}"/>
              </a:ext>
            </a:extLst>
          </p:cNvPr>
          <p:cNvSpPr>
            <a:spLocks noGrp="1"/>
          </p:cNvSpPr>
          <p:nvPr>
            <p:ph type="title"/>
          </p:nvPr>
        </p:nvSpPr>
        <p:spPr/>
        <p:txBody>
          <a:bodyPr/>
          <a:lstStyle/>
          <a:p>
            <a:r>
              <a:rPr lang="en-US" dirty="0"/>
              <a:t>Lack of Medical Necessity</a:t>
            </a:r>
          </a:p>
        </p:txBody>
      </p:sp>
      <p:sp>
        <p:nvSpPr>
          <p:cNvPr id="3" name="Text Placeholder 2">
            <a:extLst>
              <a:ext uri="{FF2B5EF4-FFF2-40B4-BE49-F238E27FC236}">
                <a16:creationId xmlns:a16="http://schemas.microsoft.com/office/drawing/2014/main" id="{EC9DC297-983C-3AC4-746A-143E231CA58B}"/>
              </a:ext>
            </a:extLst>
          </p:cNvPr>
          <p:cNvSpPr>
            <a:spLocks noGrp="1"/>
          </p:cNvSpPr>
          <p:nvPr>
            <p:ph type="body" idx="1"/>
          </p:nvPr>
        </p:nvSpPr>
        <p:spPr/>
        <p:txBody>
          <a:bodyPr/>
          <a:lstStyle/>
          <a:p>
            <a:r>
              <a:rPr lang="en-US" dirty="0"/>
              <a:t>Note: Notification of Denial Received the End of the Day, Friday! </a:t>
            </a:r>
          </a:p>
          <a:p>
            <a:endParaRPr lang="en-US" dirty="0"/>
          </a:p>
        </p:txBody>
      </p:sp>
      <p:pic>
        <p:nvPicPr>
          <p:cNvPr id="4" name="Picture 3">
            <a:extLst>
              <a:ext uri="{FF2B5EF4-FFF2-40B4-BE49-F238E27FC236}">
                <a16:creationId xmlns:a16="http://schemas.microsoft.com/office/drawing/2014/main" id="{0CA7E1FC-BDF0-9ECB-C885-2A8DF2128F4B}"/>
              </a:ext>
            </a:extLst>
          </p:cNvPr>
          <p:cNvPicPr>
            <a:picLocks noChangeAspect="1"/>
          </p:cNvPicPr>
          <p:nvPr/>
        </p:nvPicPr>
        <p:blipFill>
          <a:blip r:embed="rId2"/>
          <a:stretch>
            <a:fillRect/>
          </a:stretch>
        </p:blipFill>
        <p:spPr>
          <a:xfrm>
            <a:off x="6934519" y="341881"/>
            <a:ext cx="4858933" cy="3645724"/>
          </a:xfrm>
          <a:prstGeom prst="rect">
            <a:avLst/>
          </a:prstGeom>
        </p:spPr>
      </p:pic>
    </p:spTree>
    <p:extLst>
      <p:ext uri="{BB962C8B-B14F-4D97-AF65-F5344CB8AC3E}">
        <p14:creationId xmlns:p14="http://schemas.microsoft.com/office/powerpoint/2010/main" val="22250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0DD9-3370-2962-8002-C8E54E1D31F6}"/>
              </a:ext>
            </a:extLst>
          </p:cNvPr>
          <p:cNvSpPr>
            <a:spLocks noGrp="1"/>
          </p:cNvSpPr>
          <p:nvPr>
            <p:ph type="title"/>
          </p:nvPr>
        </p:nvSpPr>
        <p:spPr/>
        <p:txBody>
          <a:bodyPr/>
          <a:lstStyle/>
          <a:p>
            <a:r>
              <a:rPr lang="en-US" dirty="0"/>
              <a:t>Day Three of Hospital Stay</a:t>
            </a:r>
          </a:p>
        </p:txBody>
      </p:sp>
      <p:pic>
        <p:nvPicPr>
          <p:cNvPr id="4" name="Content Placeholder 5">
            <a:extLst>
              <a:ext uri="{FF2B5EF4-FFF2-40B4-BE49-F238E27FC236}">
                <a16:creationId xmlns:a16="http://schemas.microsoft.com/office/drawing/2014/main" id="{5A7EC2CF-43C9-3348-5B3E-2FA60F60F8B3}"/>
              </a:ext>
            </a:extLst>
          </p:cNvPr>
          <p:cNvPicPr>
            <a:picLocks noGrp="1" noChangeAspect="1"/>
          </p:cNvPicPr>
          <p:nvPr>
            <p:ph idx="1"/>
          </p:nvPr>
        </p:nvPicPr>
        <p:blipFill>
          <a:blip r:embed="rId3"/>
          <a:stretch>
            <a:fillRect/>
          </a:stretch>
        </p:blipFill>
        <p:spPr>
          <a:xfrm>
            <a:off x="1807092" y="2992318"/>
            <a:ext cx="8577815" cy="2017951"/>
          </a:xfrm>
          <a:prstGeom prst="rect">
            <a:avLst/>
          </a:prstGeom>
        </p:spPr>
      </p:pic>
    </p:spTree>
    <p:extLst>
      <p:ext uri="{BB962C8B-B14F-4D97-AF65-F5344CB8AC3E}">
        <p14:creationId xmlns:p14="http://schemas.microsoft.com/office/powerpoint/2010/main" val="314300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a:xfrm>
            <a:off x="838200" y="1825625"/>
            <a:ext cx="10515600" cy="4351338"/>
          </a:xfrm>
        </p:spPr>
        <p:txBody>
          <a:bodyPr/>
          <a:lstStyle/>
          <a:p>
            <a:r>
              <a:rPr lang="en-US" dirty="0"/>
              <a:t>At the completion of this educational activity, the learner will be able to:</a:t>
            </a:r>
          </a:p>
          <a:p>
            <a:pPr marL="914400" lvl="1" indent="-457200">
              <a:buFont typeface="+mj-lt"/>
              <a:buAutoNum type="arabicPeriod"/>
            </a:pPr>
            <a:r>
              <a:rPr lang="en-US" dirty="0">
                <a:latin typeface="Arial"/>
                <a:cs typeface="Arial"/>
              </a:rPr>
              <a:t>Identify scenarios where UR and CDI can work together for accurate and supported status assignment</a:t>
            </a:r>
          </a:p>
          <a:p>
            <a:pPr marL="914400" lvl="1" indent="-457200">
              <a:buFont typeface="+mj-lt"/>
              <a:buAutoNum type="arabicPeriod"/>
            </a:pPr>
            <a:r>
              <a:rPr lang="en-US" dirty="0">
                <a:latin typeface="Arial"/>
                <a:cs typeface="Arial"/>
              </a:rPr>
              <a:t>Define medical necessity criteria </a:t>
            </a:r>
          </a:p>
          <a:p>
            <a:pPr marL="914400" lvl="1" indent="-457200">
              <a:buFont typeface="+mj-lt"/>
              <a:buAutoNum type="arabicPeriod"/>
            </a:pPr>
            <a:r>
              <a:rPr lang="en-US" dirty="0">
                <a:latin typeface="Arial"/>
                <a:cs typeface="Arial"/>
              </a:rPr>
              <a:t>Describe documentation needs related to medical necessity criteria for Milliman Care Guidelines and </a:t>
            </a:r>
            <a:r>
              <a:rPr lang="en-US" dirty="0" err="1">
                <a:latin typeface="Arial"/>
                <a:cs typeface="Arial"/>
              </a:rPr>
              <a:t>Interqual</a:t>
            </a:r>
            <a:r>
              <a:rPr lang="en-US" dirty="0">
                <a:latin typeface="Arial"/>
                <a:cs typeface="Arial"/>
              </a:rPr>
              <a:t>® requirements</a:t>
            </a:r>
            <a:endParaRPr lang="en-US" dirty="0"/>
          </a:p>
          <a:p>
            <a:pPr marL="914400" lvl="1" indent="-457200">
              <a:buFont typeface="+mj-lt"/>
              <a:buAutoNum type="arabicPeriod"/>
            </a:pPr>
            <a:r>
              <a:rPr lang="en-US" dirty="0">
                <a:latin typeface="Arial"/>
                <a:cs typeface="Arial"/>
              </a:rPr>
              <a:t>Identify three processes to collaborate with CDI/UR to assist with denials prior to discharge</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1726819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FB1E-DB16-AEF5-B8BE-270C715DC9A6}"/>
              </a:ext>
            </a:extLst>
          </p:cNvPr>
          <p:cNvSpPr>
            <a:spLocks noGrp="1"/>
          </p:cNvSpPr>
          <p:nvPr>
            <p:ph type="title"/>
          </p:nvPr>
        </p:nvSpPr>
        <p:spPr/>
        <p:txBody>
          <a:bodyPr/>
          <a:lstStyle/>
          <a:p>
            <a:r>
              <a:rPr lang="en-US" dirty="0"/>
              <a:t>Clinical Indicators for Sepsis 3 Criteria</a:t>
            </a:r>
          </a:p>
        </p:txBody>
      </p:sp>
      <p:pic>
        <p:nvPicPr>
          <p:cNvPr id="4" name="Content Placeholder 3">
            <a:extLst>
              <a:ext uri="{FF2B5EF4-FFF2-40B4-BE49-F238E27FC236}">
                <a16:creationId xmlns:a16="http://schemas.microsoft.com/office/drawing/2014/main" id="{6405530A-6D8B-66B2-3401-03019BE3F6A9}"/>
              </a:ext>
            </a:extLst>
          </p:cNvPr>
          <p:cNvPicPr>
            <a:picLocks noGrp="1" noChangeAspect="1"/>
          </p:cNvPicPr>
          <p:nvPr>
            <p:ph idx="1"/>
          </p:nvPr>
        </p:nvPicPr>
        <p:blipFill>
          <a:blip r:embed="rId3"/>
          <a:stretch>
            <a:fillRect/>
          </a:stretch>
        </p:blipFill>
        <p:spPr>
          <a:xfrm>
            <a:off x="7132321" y="1690687"/>
            <a:ext cx="3226445" cy="1461267"/>
          </a:xfrm>
          <a:prstGeom prst="rect">
            <a:avLst/>
          </a:prstGeom>
        </p:spPr>
      </p:pic>
      <p:sp>
        <p:nvSpPr>
          <p:cNvPr id="6" name="TextBox 5">
            <a:extLst>
              <a:ext uri="{FF2B5EF4-FFF2-40B4-BE49-F238E27FC236}">
                <a16:creationId xmlns:a16="http://schemas.microsoft.com/office/drawing/2014/main" id="{B8576337-CB80-9A86-6494-D05C6B1D07F2}"/>
              </a:ext>
            </a:extLst>
          </p:cNvPr>
          <p:cNvSpPr txBox="1"/>
          <p:nvPr/>
        </p:nvSpPr>
        <p:spPr>
          <a:xfrm>
            <a:off x="838200" y="1601051"/>
            <a:ext cx="6094674" cy="646331"/>
          </a:xfrm>
          <a:prstGeom prst="rect">
            <a:avLst/>
          </a:prstGeom>
          <a:noFill/>
        </p:spPr>
        <p:txBody>
          <a:bodyPr wrap="square">
            <a:spAutoFit/>
          </a:bodyPr>
          <a:lstStyle/>
          <a:p>
            <a:pPr lvl="0"/>
            <a:r>
              <a:rPr lang="en-US" dirty="0"/>
              <a:t>Patient admitted with a UTI and AKI. Blood cultures drawn in the ER became positive. </a:t>
            </a:r>
          </a:p>
        </p:txBody>
      </p:sp>
      <p:sp>
        <p:nvSpPr>
          <p:cNvPr id="8" name="TextBox 7">
            <a:extLst>
              <a:ext uri="{FF2B5EF4-FFF2-40B4-BE49-F238E27FC236}">
                <a16:creationId xmlns:a16="http://schemas.microsoft.com/office/drawing/2014/main" id="{0F60352F-06FE-4450-0340-42E5C6896029}"/>
              </a:ext>
            </a:extLst>
          </p:cNvPr>
          <p:cNvSpPr txBox="1"/>
          <p:nvPr/>
        </p:nvSpPr>
        <p:spPr>
          <a:xfrm>
            <a:off x="838200" y="2421321"/>
            <a:ext cx="6094674" cy="646331"/>
          </a:xfrm>
          <a:prstGeom prst="rect">
            <a:avLst/>
          </a:prstGeom>
          <a:noFill/>
        </p:spPr>
        <p:txBody>
          <a:bodyPr wrap="square">
            <a:spAutoFit/>
          </a:bodyPr>
          <a:lstStyle/>
          <a:p>
            <a:pPr lvl="0"/>
            <a:r>
              <a:rPr lang="en-US" dirty="0"/>
              <a:t>Pertinent VS on admission: 85% RA, BP 113/73 MAP 86), GCS 15.</a:t>
            </a:r>
          </a:p>
        </p:txBody>
      </p:sp>
      <p:sp>
        <p:nvSpPr>
          <p:cNvPr id="10" name="TextBox 9">
            <a:extLst>
              <a:ext uri="{FF2B5EF4-FFF2-40B4-BE49-F238E27FC236}">
                <a16:creationId xmlns:a16="http://schemas.microsoft.com/office/drawing/2014/main" id="{21B9C7F4-3FFD-371F-349C-73ED5183D546}"/>
              </a:ext>
            </a:extLst>
          </p:cNvPr>
          <p:cNvSpPr txBox="1"/>
          <p:nvPr/>
        </p:nvSpPr>
        <p:spPr>
          <a:xfrm>
            <a:off x="838200" y="3241591"/>
            <a:ext cx="6094674" cy="646331"/>
          </a:xfrm>
          <a:prstGeom prst="rect">
            <a:avLst/>
          </a:prstGeom>
          <a:noFill/>
        </p:spPr>
        <p:txBody>
          <a:bodyPr wrap="square">
            <a:spAutoFit/>
          </a:bodyPr>
          <a:lstStyle/>
          <a:p>
            <a:pPr lvl="0"/>
            <a:r>
              <a:rPr lang="en-US" dirty="0"/>
              <a:t>Pertinent labs on admission: Cr 2.0, bilirubin 0.40, lactic acid 3.7, platelets 263.</a:t>
            </a:r>
          </a:p>
        </p:txBody>
      </p:sp>
      <p:sp>
        <p:nvSpPr>
          <p:cNvPr id="12" name="TextBox 11">
            <a:extLst>
              <a:ext uri="{FF2B5EF4-FFF2-40B4-BE49-F238E27FC236}">
                <a16:creationId xmlns:a16="http://schemas.microsoft.com/office/drawing/2014/main" id="{41D62167-9E8C-FD9E-2D21-1155E3A984E0}"/>
              </a:ext>
            </a:extLst>
          </p:cNvPr>
          <p:cNvSpPr txBox="1"/>
          <p:nvPr/>
        </p:nvSpPr>
        <p:spPr>
          <a:xfrm>
            <a:off x="838200" y="4061861"/>
            <a:ext cx="6094674" cy="369332"/>
          </a:xfrm>
          <a:prstGeom prst="rect">
            <a:avLst/>
          </a:prstGeom>
          <a:noFill/>
        </p:spPr>
        <p:txBody>
          <a:bodyPr wrap="square">
            <a:spAutoFit/>
          </a:bodyPr>
          <a:lstStyle/>
          <a:p>
            <a:pPr lvl="0"/>
            <a:r>
              <a:rPr lang="en-US" dirty="0"/>
              <a:t>Baseline SOFA score = 1 due to CKD and a baseline Cr of 1.2. </a:t>
            </a:r>
          </a:p>
        </p:txBody>
      </p:sp>
      <p:pic>
        <p:nvPicPr>
          <p:cNvPr id="13" name="Picture 12">
            <a:extLst>
              <a:ext uri="{FF2B5EF4-FFF2-40B4-BE49-F238E27FC236}">
                <a16:creationId xmlns:a16="http://schemas.microsoft.com/office/drawing/2014/main" id="{E608C0FC-08C1-1D78-318E-259108CD6FE4}"/>
              </a:ext>
            </a:extLst>
          </p:cNvPr>
          <p:cNvPicPr>
            <a:picLocks noChangeAspect="1"/>
          </p:cNvPicPr>
          <p:nvPr/>
        </p:nvPicPr>
        <p:blipFill>
          <a:blip r:embed="rId4"/>
          <a:stretch>
            <a:fillRect/>
          </a:stretch>
        </p:blipFill>
        <p:spPr>
          <a:xfrm>
            <a:off x="4092712" y="5335153"/>
            <a:ext cx="8157155" cy="926672"/>
          </a:xfrm>
          <a:prstGeom prst="rect">
            <a:avLst/>
          </a:prstGeom>
        </p:spPr>
      </p:pic>
    </p:spTree>
    <p:extLst>
      <p:ext uri="{BB962C8B-B14F-4D97-AF65-F5344CB8AC3E}">
        <p14:creationId xmlns:p14="http://schemas.microsoft.com/office/powerpoint/2010/main" val="446720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42EF-2BD2-BD6C-CF0C-15F88B6270F1}"/>
              </a:ext>
            </a:extLst>
          </p:cNvPr>
          <p:cNvSpPr>
            <a:spLocks noGrp="1"/>
          </p:cNvSpPr>
          <p:nvPr>
            <p:ph type="title"/>
          </p:nvPr>
        </p:nvSpPr>
        <p:spPr/>
        <p:txBody>
          <a:bodyPr/>
          <a:lstStyle/>
          <a:p>
            <a:r>
              <a:rPr lang="en-US" dirty="0"/>
              <a:t>Day 5… (drum roll)</a:t>
            </a:r>
          </a:p>
        </p:txBody>
      </p:sp>
      <p:pic>
        <p:nvPicPr>
          <p:cNvPr id="4" name="Content Placeholder 3">
            <a:extLst>
              <a:ext uri="{FF2B5EF4-FFF2-40B4-BE49-F238E27FC236}">
                <a16:creationId xmlns:a16="http://schemas.microsoft.com/office/drawing/2014/main" id="{3F6DC9B3-76E1-80BE-53F9-06DF03C15F64}"/>
              </a:ext>
            </a:extLst>
          </p:cNvPr>
          <p:cNvPicPr>
            <a:picLocks noGrp="1" noChangeAspect="1"/>
          </p:cNvPicPr>
          <p:nvPr>
            <p:ph idx="1"/>
          </p:nvPr>
        </p:nvPicPr>
        <p:blipFill>
          <a:blip r:embed="rId2"/>
          <a:stretch>
            <a:fillRect/>
          </a:stretch>
        </p:blipFill>
        <p:spPr>
          <a:xfrm>
            <a:off x="2679435" y="1825625"/>
            <a:ext cx="6833130" cy="4351338"/>
          </a:xfrm>
          <a:prstGeom prst="rect">
            <a:avLst/>
          </a:prstGeom>
        </p:spPr>
      </p:pic>
    </p:spTree>
    <p:extLst>
      <p:ext uri="{BB962C8B-B14F-4D97-AF65-F5344CB8AC3E}">
        <p14:creationId xmlns:p14="http://schemas.microsoft.com/office/powerpoint/2010/main" val="3950682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67C8-092B-BDEA-7903-CBDFDE3D4440}"/>
              </a:ext>
            </a:extLst>
          </p:cNvPr>
          <p:cNvSpPr>
            <a:spLocks noGrp="1"/>
          </p:cNvSpPr>
          <p:nvPr>
            <p:ph type="title"/>
          </p:nvPr>
        </p:nvSpPr>
        <p:spPr/>
        <p:txBody>
          <a:bodyPr/>
          <a:lstStyle/>
          <a:p>
            <a:r>
              <a:rPr lang="en-US" dirty="0"/>
              <a:t>Let’s Break It Down</a:t>
            </a:r>
          </a:p>
        </p:txBody>
      </p:sp>
      <p:sp>
        <p:nvSpPr>
          <p:cNvPr id="3" name="Content Placeholder 2">
            <a:extLst>
              <a:ext uri="{FF2B5EF4-FFF2-40B4-BE49-F238E27FC236}">
                <a16:creationId xmlns:a16="http://schemas.microsoft.com/office/drawing/2014/main" id="{80B92EDD-6897-4498-25B8-59A9CA96FFB7}"/>
              </a:ext>
            </a:extLst>
          </p:cNvPr>
          <p:cNvSpPr>
            <a:spLocks noGrp="1"/>
          </p:cNvSpPr>
          <p:nvPr>
            <p:ph idx="1"/>
          </p:nvPr>
        </p:nvSpPr>
        <p:spPr/>
        <p:txBody>
          <a:bodyPr/>
          <a:lstStyle/>
          <a:p>
            <a:r>
              <a:rPr lang="en-US" dirty="0"/>
              <a:t>A4159 Other Gram-negative sepsis became the principal diagnosis with DRG 871Septicemia or severe sepsis without MV &gt;96 hours with MCC</a:t>
            </a:r>
          </a:p>
          <a:p>
            <a:endParaRPr lang="en-US" dirty="0"/>
          </a:p>
          <a:p>
            <a:endParaRPr lang="en-US" sz="3600" dirty="0"/>
          </a:p>
          <a:p>
            <a:r>
              <a:rPr lang="en-US" dirty="0"/>
              <a:t>Prior was DRG 683 Renal Failure with CC</a:t>
            </a:r>
          </a:p>
          <a:p>
            <a:endParaRPr lang="en-US" dirty="0"/>
          </a:p>
          <a:p>
            <a:endParaRPr lang="en-US" dirty="0"/>
          </a:p>
        </p:txBody>
      </p:sp>
      <p:pic>
        <p:nvPicPr>
          <p:cNvPr id="4" name="Picture 3">
            <a:extLst>
              <a:ext uri="{FF2B5EF4-FFF2-40B4-BE49-F238E27FC236}">
                <a16:creationId xmlns:a16="http://schemas.microsoft.com/office/drawing/2014/main" id="{B7B59EEE-7A88-B0E0-8080-17853AA3A0E7}"/>
              </a:ext>
            </a:extLst>
          </p:cNvPr>
          <p:cNvPicPr>
            <a:picLocks noChangeAspect="1"/>
          </p:cNvPicPr>
          <p:nvPr/>
        </p:nvPicPr>
        <p:blipFill>
          <a:blip r:embed="rId2"/>
          <a:stretch>
            <a:fillRect/>
          </a:stretch>
        </p:blipFill>
        <p:spPr>
          <a:xfrm>
            <a:off x="838200" y="3184359"/>
            <a:ext cx="8169348" cy="816935"/>
          </a:xfrm>
          <a:prstGeom prst="rect">
            <a:avLst/>
          </a:prstGeom>
        </p:spPr>
      </p:pic>
      <p:pic>
        <p:nvPicPr>
          <p:cNvPr id="5" name="Picture 4">
            <a:extLst>
              <a:ext uri="{FF2B5EF4-FFF2-40B4-BE49-F238E27FC236}">
                <a16:creationId xmlns:a16="http://schemas.microsoft.com/office/drawing/2014/main" id="{6F6D08BE-41E0-EEBA-5D9B-576D155253B5}"/>
              </a:ext>
            </a:extLst>
          </p:cNvPr>
          <p:cNvPicPr>
            <a:picLocks noChangeAspect="1"/>
          </p:cNvPicPr>
          <p:nvPr/>
        </p:nvPicPr>
        <p:blipFill>
          <a:blip r:embed="rId3"/>
          <a:stretch>
            <a:fillRect/>
          </a:stretch>
        </p:blipFill>
        <p:spPr>
          <a:xfrm>
            <a:off x="838200" y="4771947"/>
            <a:ext cx="8169348" cy="847417"/>
          </a:xfrm>
          <a:prstGeom prst="rect">
            <a:avLst/>
          </a:prstGeom>
        </p:spPr>
      </p:pic>
    </p:spTree>
    <p:extLst>
      <p:ext uri="{BB962C8B-B14F-4D97-AF65-F5344CB8AC3E}">
        <p14:creationId xmlns:p14="http://schemas.microsoft.com/office/powerpoint/2010/main" val="882142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151B-FE12-6D7F-3A3F-E150FD8E4D70}"/>
              </a:ext>
            </a:extLst>
          </p:cNvPr>
          <p:cNvSpPr>
            <a:spLocks noGrp="1"/>
          </p:cNvSpPr>
          <p:nvPr>
            <p:ph type="title"/>
          </p:nvPr>
        </p:nvSpPr>
        <p:spPr/>
        <p:txBody>
          <a:bodyPr/>
          <a:lstStyle/>
          <a:p>
            <a:r>
              <a:rPr lang="en-US" dirty="0"/>
              <a:t>The Sooner the Better …</a:t>
            </a:r>
          </a:p>
        </p:txBody>
      </p:sp>
      <p:sp>
        <p:nvSpPr>
          <p:cNvPr id="3" name="Content Placeholder 2">
            <a:extLst>
              <a:ext uri="{FF2B5EF4-FFF2-40B4-BE49-F238E27FC236}">
                <a16:creationId xmlns:a16="http://schemas.microsoft.com/office/drawing/2014/main" id="{2DFCDFF2-8F71-2981-7451-052516FD563E}"/>
              </a:ext>
            </a:extLst>
          </p:cNvPr>
          <p:cNvSpPr>
            <a:spLocks noGrp="1"/>
          </p:cNvSpPr>
          <p:nvPr>
            <p:ph idx="1"/>
          </p:nvPr>
        </p:nvSpPr>
        <p:spPr/>
        <p:txBody>
          <a:bodyPr/>
          <a:lstStyle/>
          <a:p>
            <a:r>
              <a:rPr lang="en-US" dirty="0"/>
              <a:t>Get the denial overturned by your staff and save your PA for the big cases</a:t>
            </a:r>
          </a:p>
          <a:p>
            <a:r>
              <a:rPr lang="en-US" dirty="0"/>
              <a:t>Getting approval, medical necessity and documentation tied up before discharge as much as possible</a:t>
            </a:r>
          </a:p>
          <a:p>
            <a:r>
              <a:rPr lang="en-US" dirty="0"/>
              <a:t>Avoiding the back-end denial as much as possible</a:t>
            </a:r>
          </a:p>
          <a:p>
            <a:endParaRPr lang="en-US" dirty="0"/>
          </a:p>
        </p:txBody>
      </p:sp>
    </p:spTree>
    <p:extLst>
      <p:ext uri="{BB962C8B-B14F-4D97-AF65-F5344CB8AC3E}">
        <p14:creationId xmlns:p14="http://schemas.microsoft.com/office/powerpoint/2010/main" val="1104713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5C33-3ADC-A7B6-FB61-624E1BAA122E}"/>
              </a:ext>
            </a:extLst>
          </p:cNvPr>
          <p:cNvSpPr>
            <a:spLocks noGrp="1"/>
          </p:cNvSpPr>
          <p:nvPr>
            <p:ph type="title"/>
          </p:nvPr>
        </p:nvSpPr>
        <p:spPr/>
        <p:txBody>
          <a:bodyPr/>
          <a:lstStyle/>
          <a:p>
            <a:r>
              <a:rPr lang="en-US" dirty="0"/>
              <a:t>CDI and Utilization Review</a:t>
            </a:r>
          </a:p>
        </p:txBody>
      </p:sp>
      <p:sp>
        <p:nvSpPr>
          <p:cNvPr id="3" name="Text Placeholder 2">
            <a:extLst>
              <a:ext uri="{FF2B5EF4-FFF2-40B4-BE49-F238E27FC236}">
                <a16:creationId xmlns:a16="http://schemas.microsoft.com/office/drawing/2014/main" id="{E7C910BC-344B-5AC1-CB46-4F4319CBEF81}"/>
              </a:ext>
            </a:extLst>
          </p:cNvPr>
          <p:cNvSpPr>
            <a:spLocks noGrp="1"/>
          </p:cNvSpPr>
          <p:nvPr>
            <p:ph type="body" idx="1"/>
          </p:nvPr>
        </p:nvSpPr>
        <p:spPr/>
        <p:txBody>
          <a:bodyPr/>
          <a:lstStyle/>
          <a:p>
            <a:r>
              <a:rPr lang="en-US" dirty="0"/>
              <a:t>The Benefits When CDI Can Apply UR Knowledge</a:t>
            </a:r>
          </a:p>
          <a:p>
            <a:endParaRPr lang="en-US" dirty="0"/>
          </a:p>
        </p:txBody>
      </p:sp>
    </p:spTree>
    <p:extLst>
      <p:ext uri="{BB962C8B-B14F-4D97-AF65-F5344CB8AC3E}">
        <p14:creationId xmlns:p14="http://schemas.microsoft.com/office/powerpoint/2010/main" val="3319625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DFA3-7D19-6562-63A4-F26E9F0C5443}"/>
              </a:ext>
            </a:extLst>
          </p:cNvPr>
          <p:cNvSpPr>
            <a:spLocks noGrp="1"/>
          </p:cNvSpPr>
          <p:nvPr>
            <p:ph type="title"/>
          </p:nvPr>
        </p:nvSpPr>
        <p:spPr>
          <a:xfrm>
            <a:off x="838200" y="530117"/>
            <a:ext cx="10515600" cy="1325563"/>
          </a:xfrm>
        </p:spPr>
        <p:txBody>
          <a:bodyPr/>
          <a:lstStyle/>
          <a:p>
            <a:r>
              <a:rPr lang="en-US" dirty="0"/>
              <a:t>Understanding Criteria for Medical Necessity and Status </a:t>
            </a:r>
          </a:p>
        </p:txBody>
      </p:sp>
      <p:sp>
        <p:nvSpPr>
          <p:cNvPr id="3" name="Content Placeholder 2">
            <a:extLst>
              <a:ext uri="{FF2B5EF4-FFF2-40B4-BE49-F238E27FC236}">
                <a16:creationId xmlns:a16="http://schemas.microsoft.com/office/drawing/2014/main" id="{9BB37EA2-8DEA-6F46-9A27-75202956E372}"/>
              </a:ext>
            </a:extLst>
          </p:cNvPr>
          <p:cNvSpPr>
            <a:spLocks noGrp="1"/>
          </p:cNvSpPr>
          <p:nvPr>
            <p:ph idx="1"/>
          </p:nvPr>
        </p:nvSpPr>
        <p:spPr>
          <a:xfrm>
            <a:off x="838200" y="1976545"/>
            <a:ext cx="10515600" cy="4351338"/>
          </a:xfrm>
        </p:spPr>
        <p:txBody>
          <a:bodyPr/>
          <a:lstStyle/>
          <a:p>
            <a:r>
              <a:rPr lang="en-US" dirty="0"/>
              <a:t>Admission via the ER with chest pain</a:t>
            </a:r>
          </a:p>
          <a:p>
            <a:r>
              <a:rPr lang="en-US" dirty="0"/>
              <a:t>ER documentation patient with MI nine days ago</a:t>
            </a:r>
          </a:p>
          <a:p>
            <a:r>
              <a:rPr lang="en-US" dirty="0"/>
              <a:t>H&amp;P does not mention the recent MI and problem #1 is unstable angina. Admission to IP status</a:t>
            </a:r>
          </a:p>
          <a:p>
            <a:endParaRPr lang="en-US" dirty="0"/>
          </a:p>
        </p:txBody>
      </p:sp>
      <p:graphicFrame>
        <p:nvGraphicFramePr>
          <p:cNvPr id="5" name="Table 5">
            <a:extLst>
              <a:ext uri="{FF2B5EF4-FFF2-40B4-BE49-F238E27FC236}">
                <a16:creationId xmlns:a16="http://schemas.microsoft.com/office/drawing/2014/main" id="{B2A0F1CA-8030-3A4B-D830-96AAC472A674}"/>
              </a:ext>
            </a:extLst>
          </p:cNvPr>
          <p:cNvGraphicFramePr>
            <a:graphicFrameLocks noGrp="1"/>
          </p:cNvGraphicFramePr>
          <p:nvPr>
            <p:extLst>
              <p:ext uri="{D42A27DB-BD31-4B8C-83A1-F6EECF244321}">
                <p14:modId xmlns:p14="http://schemas.microsoft.com/office/powerpoint/2010/main" val="2376846135"/>
              </p:ext>
            </p:extLst>
          </p:nvPr>
        </p:nvGraphicFramePr>
        <p:xfrm>
          <a:off x="838200" y="4004404"/>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49691174"/>
                    </a:ext>
                  </a:extLst>
                </a:gridCol>
                <a:gridCol w="4064000">
                  <a:extLst>
                    <a:ext uri="{9D8B030D-6E8A-4147-A177-3AD203B41FA5}">
                      <a16:colId xmlns:a16="http://schemas.microsoft.com/office/drawing/2014/main" val="40226952"/>
                    </a:ext>
                  </a:extLst>
                </a:gridCol>
              </a:tblGrid>
              <a:tr h="370840">
                <a:tc>
                  <a:txBody>
                    <a:bodyPr/>
                    <a:lstStyle/>
                    <a:p>
                      <a:r>
                        <a:rPr lang="en-US" dirty="0"/>
                        <a:t>Lab Values and EKG</a:t>
                      </a:r>
                    </a:p>
                  </a:txBody>
                  <a:tcPr/>
                </a:tc>
                <a:tc>
                  <a:txBody>
                    <a:bodyPr/>
                    <a:lstStyle/>
                    <a:p>
                      <a:endParaRPr lang="en-US" dirty="0"/>
                    </a:p>
                  </a:txBody>
                  <a:tcPr/>
                </a:tc>
                <a:extLst>
                  <a:ext uri="{0D108BD9-81ED-4DB2-BD59-A6C34878D82A}">
                    <a16:rowId xmlns:a16="http://schemas.microsoft.com/office/drawing/2014/main" val="3109180850"/>
                  </a:ext>
                </a:extLst>
              </a:tr>
              <a:tr h="370840">
                <a:tc>
                  <a:txBody>
                    <a:bodyPr/>
                    <a:lstStyle/>
                    <a:p>
                      <a:r>
                        <a:rPr lang="en-US" dirty="0"/>
                        <a:t>Initial Troponin</a:t>
                      </a:r>
                    </a:p>
                  </a:txBody>
                  <a:tcPr/>
                </a:tc>
                <a:tc>
                  <a:txBody>
                    <a:bodyPr/>
                    <a:lstStyle/>
                    <a:p>
                      <a:r>
                        <a:rPr lang="en-US" dirty="0"/>
                        <a:t>20</a:t>
                      </a:r>
                    </a:p>
                  </a:txBody>
                  <a:tcPr/>
                </a:tc>
                <a:extLst>
                  <a:ext uri="{0D108BD9-81ED-4DB2-BD59-A6C34878D82A}">
                    <a16:rowId xmlns:a16="http://schemas.microsoft.com/office/drawing/2014/main" val="471557322"/>
                  </a:ext>
                </a:extLst>
              </a:tr>
              <a:tr h="370840">
                <a:tc>
                  <a:txBody>
                    <a:bodyPr/>
                    <a:lstStyle/>
                    <a:p>
                      <a:r>
                        <a:rPr lang="en-US" dirty="0"/>
                        <a:t>Repeat Troponin</a:t>
                      </a:r>
                    </a:p>
                  </a:txBody>
                  <a:tcPr/>
                </a:tc>
                <a:tc>
                  <a:txBody>
                    <a:bodyPr/>
                    <a:lstStyle/>
                    <a:p>
                      <a:r>
                        <a:rPr lang="en-US" dirty="0"/>
                        <a:t>42</a:t>
                      </a:r>
                    </a:p>
                  </a:txBody>
                  <a:tcPr/>
                </a:tc>
                <a:extLst>
                  <a:ext uri="{0D108BD9-81ED-4DB2-BD59-A6C34878D82A}">
                    <a16:rowId xmlns:a16="http://schemas.microsoft.com/office/drawing/2014/main" val="1238333830"/>
                  </a:ext>
                </a:extLst>
              </a:tr>
              <a:tr h="370840">
                <a:tc>
                  <a:txBody>
                    <a:bodyPr/>
                    <a:lstStyle/>
                    <a:p>
                      <a:r>
                        <a:rPr lang="en-US" dirty="0"/>
                        <a:t>EKG Results</a:t>
                      </a:r>
                    </a:p>
                  </a:txBody>
                  <a:tcPr/>
                </a:tc>
                <a:tc>
                  <a:txBody>
                    <a:bodyPr/>
                    <a:lstStyle/>
                    <a:p>
                      <a:r>
                        <a:rPr lang="en-US" dirty="0"/>
                        <a:t> Abnormal with possible infarct</a:t>
                      </a:r>
                    </a:p>
                  </a:txBody>
                  <a:tcPr/>
                </a:tc>
                <a:extLst>
                  <a:ext uri="{0D108BD9-81ED-4DB2-BD59-A6C34878D82A}">
                    <a16:rowId xmlns:a16="http://schemas.microsoft.com/office/drawing/2014/main" val="237167263"/>
                  </a:ext>
                </a:extLst>
              </a:tr>
            </a:tbl>
          </a:graphicData>
        </a:graphic>
      </p:graphicFrame>
    </p:spTree>
    <p:extLst>
      <p:ext uri="{BB962C8B-B14F-4D97-AF65-F5344CB8AC3E}">
        <p14:creationId xmlns:p14="http://schemas.microsoft.com/office/powerpoint/2010/main" val="2572429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2E2B-1175-FCCC-7EC3-C5A927C593E1}"/>
              </a:ext>
            </a:extLst>
          </p:cNvPr>
          <p:cNvSpPr>
            <a:spLocks noGrp="1"/>
          </p:cNvSpPr>
          <p:nvPr>
            <p:ph type="title"/>
          </p:nvPr>
        </p:nvSpPr>
        <p:spPr/>
        <p:txBody>
          <a:bodyPr/>
          <a:lstStyle/>
          <a:p>
            <a:r>
              <a:rPr lang="en-US" dirty="0"/>
              <a:t>Initial Working DRG</a:t>
            </a:r>
          </a:p>
        </p:txBody>
      </p:sp>
      <p:sp>
        <p:nvSpPr>
          <p:cNvPr id="3" name="Content Placeholder 2">
            <a:extLst>
              <a:ext uri="{FF2B5EF4-FFF2-40B4-BE49-F238E27FC236}">
                <a16:creationId xmlns:a16="http://schemas.microsoft.com/office/drawing/2014/main" id="{4B58AF30-AFCA-8241-0404-5AB7557F84CA}"/>
              </a:ext>
            </a:extLst>
          </p:cNvPr>
          <p:cNvSpPr>
            <a:spLocks noGrp="1"/>
          </p:cNvSpPr>
          <p:nvPr>
            <p:ph idx="1"/>
          </p:nvPr>
        </p:nvSpPr>
        <p:spPr/>
        <p:txBody>
          <a:bodyPr/>
          <a:lstStyle/>
          <a:p>
            <a:r>
              <a:rPr lang="en-US" dirty="0"/>
              <a:t>Principal diagnosis: I25110 Atherosclerotic heart disease of native coronary artery with unstable angina pectoris </a:t>
            </a:r>
          </a:p>
          <a:p>
            <a:r>
              <a:rPr lang="en-US" dirty="0"/>
              <a:t>MS-DRG 303 Atherosclerosis without MCC</a:t>
            </a:r>
          </a:p>
          <a:p>
            <a:endParaRPr lang="en-US" dirty="0"/>
          </a:p>
        </p:txBody>
      </p:sp>
      <p:pic>
        <p:nvPicPr>
          <p:cNvPr id="4" name="Picture 3">
            <a:extLst>
              <a:ext uri="{FF2B5EF4-FFF2-40B4-BE49-F238E27FC236}">
                <a16:creationId xmlns:a16="http://schemas.microsoft.com/office/drawing/2014/main" id="{870E1FA3-88CA-6D2B-C814-090CE22F26A3}"/>
              </a:ext>
            </a:extLst>
          </p:cNvPr>
          <p:cNvPicPr>
            <a:picLocks noChangeAspect="1"/>
          </p:cNvPicPr>
          <p:nvPr/>
        </p:nvPicPr>
        <p:blipFill>
          <a:blip r:embed="rId2"/>
          <a:stretch>
            <a:fillRect/>
          </a:stretch>
        </p:blipFill>
        <p:spPr>
          <a:xfrm>
            <a:off x="838200" y="3348472"/>
            <a:ext cx="8163252" cy="853514"/>
          </a:xfrm>
          <a:prstGeom prst="rect">
            <a:avLst/>
          </a:prstGeom>
        </p:spPr>
      </p:pic>
    </p:spTree>
    <p:extLst>
      <p:ext uri="{BB962C8B-B14F-4D97-AF65-F5344CB8AC3E}">
        <p14:creationId xmlns:p14="http://schemas.microsoft.com/office/powerpoint/2010/main" val="4231532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BAEE-D9A7-67B8-BE36-48950059A696}"/>
              </a:ext>
            </a:extLst>
          </p:cNvPr>
          <p:cNvSpPr>
            <a:spLocks noGrp="1"/>
          </p:cNvSpPr>
          <p:nvPr>
            <p:ph type="title"/>
          </p:nvPr>
        </p:nvSpPr>
        <p:spPr/>
        <p:txBody>
          <a:bodyPr/>
          <a:lstStyle/>
          <a:p>
            <a:r>
              <a:rPr lang="en-US" dirty="0" err="1"/>
              <a:t>Interqual</a:t>
            </a:r>
            <a:r>
              <a:rPr lang="en-US" dirty="0"/>
              <a:t> Criteria for ACS in OBS Status</a:t>
            </a:r>
          </a:p>
        </p:txBody>
      </p:sp>
      <p:sp>
        <p:nvSpPr>
          <p:cNvPr id="3" name="Content Placeholder 2">
            <a:extLst>
              <a:ext uri="{FF2B5EF4-FFF2-40B4-BE49-F238E27FC236}">
                <a16:creationId xmlns:a16="http://schemas.microsoft.com/office/drawing/2014/main" id="{EFEF94D7-496A-04CB-63FC-92E6756D4007}"/>
              </a:ext>
            </a:extLst>
          </p:cNvPr>
          <p:cNvSpPr>
            <a:spLocks noGrp="1"/>
          </p:cNvSpPr>
          <p:nvPr>
            <p:ph idx="1"/>
          </p:nvPr>
        </p:nvSpPr>
        <p:spPr/>
        <p:txBody>
          <a:bodyPr/>
          <a:lstStyle/>
          <a:p>
            <a:r>
              <a:rPr lang="en-US" dirty="0"/>
              <a:t>Unstable angina and pain free or controlled with medication</a:t>
            </a:r>
          </a:p>
          <a:p>
            <a:r>
              <a:rPr lang="en-US" dirty="0"/>
              <a:t>Initial troponin negative or indeterminate and requiring serial troponins</a:t>
            </a:r>
          </a:p>
          <a:p>
            <a:r>
              <a:rPr lang="en-US" dirty="0"/>
              <a:t>Angina, new onset (&lt;2mos) or worsening and CCS III or IV severity</a:t>
            </a:r>
          </a:p>
          <a:p>
            <a:endParaRPr lang="en-US" dirty="0"/>
          </a:p>
        </p:txBody>
      </p:sp>
    </p:spTree>
    <p:extLst>
      <p:ext uri="{BB962C8B-B14F-4D97-AF65-F5344CB8AC3E}">
        <p14:creationId xmlns:p14="http://schemas.microsoft.com/office/powerpoint/2010/main" val="3002560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B980-BF44-D549-C174-F278FF57691B}"/>
              </a:ext>
            </a:extLst>
          </p:cNvPr>
          <p:cNvSpPr>
            <a:spLocks noGrp="1"/>
          </p:cNvSpPr>
          <p:nvPr>
            <p:ph type="title"/>
          </p:nvPr>
        </p:nvSpPr>
        <p:spPr/>
        <p:txBody>
          <a:bodyPr/>
          <a:lstStyle/>
          <a:p>
            <a:r>
              <a:rPr lang="en-US" dirty="0"/>
              <a:t>With NSTEMI Now Documented</a:t>
            </a:r>
          </a:p>
        </p:txBody>
      </p:sp>
      <p:sp>
        <p:nvSpPr>
          <p:cNvPr id="3" name="Content Placeholder 2">
            <a:extLst>
              <a:ext uri="{FF2B5EF4-FFF2-40B4-BE49-F238E27FC236}">
                <a16:creationId xmlns:a16="http://schemas.microsoft.com/office/drawing/2014/main" id="{D7629A1B-DAEF-F601-B9FC-23AD25517EDA}"/>
              </a:ext>
            </a:extLst>
          </p:cNvPr>
          <p:cNvSpPr>
            <a:spLocks noGrp="1"/>
          </p:cNvSpPr>
          <p:nvPr>
            <p:ph idx="1"/>
          </p:nvPr>
        </p:nvSpPr>
        <p:spPr/>
        <p:txBody>
          <a:bodyPr/>
          <a:lstStyle/>
          <a:p>
            <a:r>
              <a:rPr lang="en-US" dirty="0"/>
              <a:t>Meets at the intermediate level with: NSTEMI and pain free or controlled with medication</a:t>
            </a:r>
          </a:p>
          <a:p>
            <a:endParaRPr lang="en-US" dirty="0"/>
          </a:p>
        </p:txBody>
      </p:sp>
    </p:spTree>
    <p:extLst>
      <p:ext uri="{BB962C8B-B14F-4D97-AF65-F5344CB8AC3E}">
        <p14:creationId xmlns:p14="http://schemas.microsoft.com/office/powerpoint/2010/main" val="233233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B1D3-57E5-02E5-53CB-512BCFA16298}"/>
              </a:ext>
            </a:extLst>
          </p:cNvPr>
          <p:cNvSpPr>
            <a:spLocks noGrp="1"/>
          </p:cNvSpPr>
          <p:nvPr>
            <p:ph type="title"/>
          </p:nvPr>
        </p:nvSpPr>
        <p:spPr/>
        <p:txBody>
          <a:bodyPr/>
          <a:lstStyle/>
          <a:p>
            <a:r>
              <a:rPr lang="en-US" dirty="0"/>
              <a:t>Impact of the Final DRG</a:t>
            </a:r>
          </a:p>
        </p:txBody>
      </p:sp>
      <p:sp>
        <p:nvSpPr>
          <p:cNvPr id="3" name="Content Placeholder 2">
            <a:extLst>
              <a:ext uri="{FF2B5EF4-FFF2-40B4-BE49-F238E27FC236}">
                <a16:creationId xmlns:a16="http://schemas.microsoft.com/office/drawing/2014/main" id="{5C66D831-6FEE-C7AF-06A2-9D84BFDCF6AA}"/>
              </a:ext>
            </a:extLst>
          </p:cNvPr>
          <p:cNvSpPr>
            <a:spLocks noGrp="1"/>
          </p:cNvSpPr>
          <p:nvPr>
            <p:ph idx="1"/>
          </p:nvPr>
        </p:nvSpPr>
        <p:spPr/>
        <p:txBody>
          <a:bodyPr/>
          <a:lstStyle/>
          <a:p>
            <a:r>
              <a:rPr lang="en-US" dirty="0"/>
              <a:t>MS-DRG 271: Other major cardiovascular procedures with CC</a:t>
            </a:r>
          </a:p>
          <a:p>
            <a:endParaRPr lang="en-US" dirty="0"/>
          </a:p>
        </p:txBody>
      </p:sp>
      <p:pic>
        <p:nvPicPr>
          <p:cNvPr id="4" name="Picture 3">
            <a:extLst>
              <a:ext uri="{FF2B5EF4-FFF2-40B4-BE49-F238E27FC236}">
                <a16:creationId xmlns:a16="http://schemas.microsoft.com/office/drawing/2014/main" id="{6D04E1EB-FE55-E891-D646-3D667ECC2E1C}"/>
              </a:ext>
            </a:extLst>
          </p:cNvPr>
          <p:cNvPicPr>
            <a:picLocks noChangeAspect="1"/>
          </p:cNvPicPr>
          <p:nvPr/>
        </p:nvPicPr>
        <p:blipFill>
          <a:blip r:embed="rId2"/>
          <a:stretch>
            <a:fillRect/>
          </a:stretch>
        </p:blipFill>
        <p:spPr>
          <a:xfrm>
            <a:off x="838200" y="2410287"/>
            <a:ext cx="8864352" cy="853514"/>
          </a:xfrm>
          <a:prstGeom prst="rect">
            <a:avLst/>
          </a:prstGeom>
        </p:spPr>
      </p:pic>
    </p:spTree>
    <p:extLst>
      <p:ext uri="{BB962C8B-B14F-4D97-AF65-F5344CB8AC3E}">
        <p14:creationId xmlns:p14="http://schemas.microsoft.com/office/powerpoint/2010/main" val="126480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9079-AD02-D523-E7EC-30C2FF414116}"/>
              </a:ext>
            </a:extLst>
          </p:cNvPr>
          <p:cNvSpPr>
            <a:spLocks noGrp="1"/>
          </p:cNvSpPr>
          <p:nvPr>
            <p:ph type="title"/>
          </p:nvPr>
        </p:nvSpPr>
        <p:spPr/>
        <p:txBody>
          <a:bodyPr/>
          <a:lstStyle/>
          <a:p>
            <a:r>
              <a:rPr lang="en-US" dirty="0">
                <a:latin typeface="Arial"/>
                <a:cs typeface="Arial"/>
              </a:rPr>
              <a:t>Show of Hands: Questions </a:t>
            </a:r>
            <a:endParaRPr lang="en-US" dirty="0"/>
          </a:p>
        </p:txBody>
      </p:sp>
      <p:sp>
        <p:nvSpPr>
          <p:cNvPr id="3" name="Content Placeholder 2">
            <a:extLst>
              <a:ext uri="{FF2B5EF4-FFF2-40B4-BE49-F238E27FC236}">
                <a16:creationId xmlns:a16="http://schemas.microsoft.com/office/drawing/2014/main" id="{32E6F584-9B88-B0F7-5FDB-8B248DF3AE89}"/>
              </a:ext>
            </a:extLst>
          </p:cNvPr>
          <p:cNvSpPr>
            <a:spLocks noGrp="1"/>
          </p:cNvSpPr>
          <p:nvPr>
            <p:ph idx="1"/>
          </p:nvPr>
        </p:nvSpPr>
        <p:spPr/>
        <p:txBody>
          <a:bodyPr>
            <a:normAutofit lnSpcReduction="10000"/>
          </a:bodyPr>
          <a:lstStyle/>
          <a:p>
            <a:r>
              <a:rPr lang="en-US" dirty="0">
                <a:latin typeface="Arial"/>
                <a:cs typeface="Arial"/>
              </a:rPr>
              <a:t>Does your UR and CDI staff work independently of each other? </a:t>
            </a:r>
            <a:endParaRPr lang="en-US" dirty="0"/>
          </a:p>
          <a:p>
            <a:pPr lvl="1">
              <a:buFont typeface="Wingdings" panose="05000000000000000000" pitchFamily="2" charset="2"/>
              <a:buChar char="v"/>
            </a:pPr>
            <a:r>
              <a:rPr lang="en-US" dirty="0">
                <a:latin typeface="Arial"/>
                <a:cs typeface="Arial"/>
              </a:rPr>
              <a:t>Yes</a:t>
            </a:r>
            <a:endParaRPr lang="en-US" dirty="0"/>
          </a:p>
          <a:p>
            <a:pPr lvl="1">
              <a:buFont typeface="Wingdings" panose="05000000000000000000" pitchFamily="2" charset="2"/>
              <a:buChar char="v"/>
            </a:pPr>
            <a:r>
              <a:rPr lang="en-US" dirty="0">
                <a:latin typeface="Arial"/>
                <a:cs typeface="Arial"/>
              </a:rPr>
              <a:t>No</a:t>
            </a:r>
          </a:p>
          <a:p>
            <a:r>
              <a:rPr lang="en-US" dirty="0">
                <a:latin typeface="Arial"/>
                <a:cs typeface="Arial"/>
              </a:rPr>
              <a:t>Does your UR and CDI staff interact but not share knowledge of each other’s roles?</a:t>
            </a:r>
            <a:endParaRPr lang="en-US" dirty="0"/>
          </a:p>
          <a:p>
            <a:pPr lvl="1">
              <a:buFont typeface="Wingdings" panose="05000000000000000000" pitchFamily="2" charset="2"/>
              <a:buChar char="v"/>
            </a:pPr>
            <a:r>
              <a:rPr lang="en-US" dirty="0">
                <a:latin typeface="Arial"/>
                <a:cs typeface="Arial"/>
              </a:rPr>
              <a:t>Yes</a:t>
            </a:r>
            <a:endParaRPr lang="en-US" dirty="0"/>
          </a:p>
          <a:p>
            <a:pPr lvl="1">
              <a:buFont typeface="Wingdings" panose="05000000000000000000" pitchFamily="2" charset="2"/>
              <a:buChar char="v"/>
            </a:pPr>
            <a:r>
              <a:rPr lang="en-US" dirty="0">
                <a:latin typeface="Arial"/>
                <a:cs typeface="Arial"/>
              </a:rPr>
              <a:t>No</a:t>
            </a:r>
          </a:p>
          <a:p>
            <a:r>
              <a:rPr lang="en-US" dirty="0">
                <a:latin typeface="Arial"/>
                <a:cs typeface="Arial"/>
              </a:rPr>
              <a:t>Does you UR and CDI staff regularly interact and have knowledge of each others' roles at some level?</a:t>
            </a:r>
            <a:endParaRPr lang="en-US" dirty="0"/>
          </a:p>
          <a:p>
            <a:pPr lvl="1">
              <a:buFont typeface="Wingdings" panose="05000000000000000000" pitchFamily="2" charset="2"/>
              <a:buChar char="v"/>
            </a:pPr>
            <a:r>
              <a:rPr lang="en-US" dirty="0">
                <a:latin typeface="Arial"/>
                <a:cs typeface="Arial"/>
              </a:rPr>
              <a:t>Yes</a:t>
            </a:r>
            <a:endParaRPr lang="en-US" dirty="0"/>
          </a:p>
          <a:p>
            <a:pPr lvl="1">
              <a:buFont typeface="Wingdings" panose="05000000000000000000" pitchFamily="2" charset="2"/>
              <a:buChar char="v"/>
            </a:pPr>
            <a:r>
              <a:rPr lang="en-US" dirty="0">
                <a:latin typeface="Arial"/>
                <a:cs typeface="Arial"/>
              </a:rPr>
              <a:t>No</a:t>
            </a:r>
            <a:endParaRPr lang="en-US" dirty="0"/>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62284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A16A-2BF2-2478-20DD-9E01A4984968}"/>
              </a:ext>
            </a:extLst>
          </p:cNvPr>
          <p:cNvSpPr>
            <a:spLocks noGrp="1"/>
          </p:cNvSpPr>
          <p:nvPr>
            <p:ph type="title"/>
          </p:nvPr>
        </p:nvSpPr>
        <p:spPr>
          <a:xfrm>
            <a:off x="838200" y="640333"/>
            <a:ext cx="10515600" cy="1325563"/>
          </a:xfrm>
        </p:spPr>
        <p:txBody>
          <a:bodyPr/>
          <a:lstStyle/>
          <a:p>
            <a:r>
              <a:rPr lang="en-US" dirty="0"/>
              <a:t>Understanding Criteria for Final DRG Selection</a:t>
            </a:r>
          </a:p>
        </p:txBody>
      </p:sp>
      <p:sp>
        <p:nvSpPr>
          <p:cNvPr id="3" name="Content Placeholder 2">
            <a:extLst>
              <a:ext uri="{FF2B5EF4-FFF2-40B4-BE49-F238E27FC236}">
                <a16:creationId xmlns:a16="http://schemas.microsoft.com/office/drawing/2014/main" id="{63865212-E9C1-C83C-FA66-27485F2730B5}"/>
              </a:ext>
            </a:extLst>
          </p:cNvPr>
          <p:cNvSpPr>
            <a:spLocks noGrp="1"/>
          </p:cNvSpPr>
          <p:nvPr>
            <p:ph idx="1"/>
          </p:nvPr>
        </p:nvSpPr>
        <p:spPr>
          <a:xfrm>
            <a:off x="838200" y="2141537"/>
            <a:ext cx="10515600" cy="4351338"/>
          </a:xfrm>
        </p:spPr>
        <p:txBody>
          <a:bodyPr/>
          <a:lstStyle/>
          <a:p>
            <a:r>
              <a:rPr lang="en-US" dirty="0"/>
              <a:t>Patient admission with asthma exacerbation and respiratory failure.</a:t>
            </a:r>
          </a:p>
          <a:p>
            <a:r>
              <a:rPr lang="en-US" dirty="0"/>
              <a:t>PCR is positive for </a:t>
            </a:r>
            <a:r>
              <a:rPr lang="en-US" dirty="0" err="1"/>
              <a:t>rhinoenterovirus</a:t>
            </a:r>
            <a:endParaRPr lang="en-US" dirty="0"/>
          </a:p>
          <a:p>
            <a:r>
              <a:rPr lang="en-US" dirty="0"/>
              <a:t>Working DRG was 202 bronchitis and asthma with CC/MCC</a:t>
            </a:r>
          </a:p>
          <a:p>
            <a:endParaRPr lang="en-US" dirty="0"/>
          </a:p>
        </p:txBody>
      </p:sp>
    </p:spTree>
    <p:extLst>
      <p:ext uri="{BB962C8B-B14F-4D97-AF65-F5344CB8AC3E}">
        <p14:creationId xmlns:p14="http://schemas.microsoft.com/office/powerpoint/2010/main" val="112569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84D11-ECAD-4BD2-99D1-A848E07ED07B}"/>
              </a:ext>
            </a:extLst>
          </p:cNvPr>
          <p:cNvSpPr>
            <a:spLocks noGrp="1"/>
          </p:cNvSpPr>
          <p:nvPr>
            <p:ph type="title"/>
          </p:nvPr>
        </p:nvSpPr>
        <p:spPr/>
        <p:txBody>
          <a:bodyPr/>
          <a:lstStyle/>
          <a:p>
            <a:r>
              <a:rPr lang="en-US" dirty="0"/>
              <a:t>And Then …</a:t>
            </a:r>
          </a:p>
        </p:txBody>
      </p:sp>
      <p:sp>
        <p:nvSpPr>
          <p:cNvPr id="3" name="Content Placeholder 2">
            <a:extLst>
              <a:ext uri="{FF2B5EF4-FFF2-40B4-BE49-F238E27FC236}">
                <a16:creationId xmlns:a16="http://schemas.microsoft.com/office/drawing/2014/main" id="{6CE1DCDE-F807-4E22-724F-2E0AF810E2D6}"/>
              </a:ext>
            </a:extLst>
          </p:cNvPr>
          <p:cNvSpPr>
            <a:spLocks noGrp="1"/>
          </p:cNvSpPr>
          <p:nvPr>
            <p:ph idx="1"/>
          </p:nvPr>
        </p:nvSpPr>
        <p:spPr/>
        <p:txBody>
          <a:bodyPr/>
          <a:lstStyle/>
          <a:p>
            <a:r>
              <a:rPr lang="en-US" dirty="0"/>
              <a:t>After discharge, coding reviews and assigns final DRG of 189 pulmonary edema and respiratory failure.</a:t>
            </a:r>
          </a:p>
          <a:p>
            <a:r>
              <a:rPr lang="en-US" dirty="0"/>
              <a:t>Mismatch forwarded to manager for second level review.</a:t>
            </a:r>
          </a:p>
          <a:p>
            <a:endParaRPr lang="en-US" dirty="0"/>
          </a:p>
        </p:txBody>
      </p:sp>
    </p:spTree>
    <p:extLst>
      <p:ext uri="{BB962C8B-B14F-4D97-AF65-F5344CB8AC3E}">
        <p14:creationId xmlns:p14="http://schemas.microsoft.com/office/powerpoint/2010/main" val="3646124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017B-898F-725C-6492-7DD607DC78DC}"/>
              </a:ext>
            </a:extLst>
          </p:cNvPr>
          <p:cNvSpPr>
            <a:spLocks noGrp="1"/>
          </p:cNvSpPr>
          <p:nvPr>
            <p:ph type="title"/>
          </p:nvPr>
        </p:nvSpPr>
        <p:spPr/>
        <p:txBody>
          <a:bodyPr/>
          <a:lstStyle/>
          <a:p>
            <a:r>
              <a:rPr lang="en-US" dirty="0"/>
              <a:t>Game Changer!	</a:t>
            </a:r>
          </a:p>
        </p:txBody>
      </p:sp>
      <p:sp>
        <p:nvSpPr>
          <p:cNvPr id="3" name="Content Placeholder 2">
            <a:extLst>
              <a:ext uri="{FF2B5EF4-FFF2-40B4-BE49-F238E27FC236}">
                <a16:creationId xmlns:a16="http://schemas.microsoft.com/office/drawing/2014/main" id="{7F5A155E-F06A-9352-1582-189E0C413773}"/>
              </a:ext>
            </a:extLst>
          </p:cNvPr>
          <p:cNvSpPr>
            <a:spLocks noGrp="1"/>
          </p:cNvSpPr>
          <p:nvPr>
            <p:ph idx="1"/>
          </p:nvPr>
        </p:nvSpPr>
        <p:spPr/>
        <p:txBody>
          <a:bodyPr/>
          <a:lstStyle/>
          <a:p>
            <a:r>
              <a:rPr lang="en-US" dirty="0"/>
              <a:t>The CDI is reading and reviewing the entire record</a:t>
            </a:r>
          </a:p>
          <a:p>
            <a:r>
              <a:rPr lang="en-US" dirty="0"/>
              <a:t>How impactful when the CDI has knowledge of utilization and medical necessity at some level</a:t>
            </a:r>
          </a:p>
          <a:p>
            <a:endParaRPr lang="en-US" dirty="0"/>
          </a:p>
        </p:txBody>
      </p:sp>
    </p:spTree>
    <p:extLst>
      <p:ext uri="{BB962C8B-B14F-4D97-AF65-F5344CB8AC3E}">
        <p14:creationId xmlns:p14="http://schemas.microsoft.com/office/powerpoint/2010/main" val="4038910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BBE8-E08C-5989-ABBD-E9D4779DDA53}"/>
              </a:ext>
            </a:extLst>
          </p:cNvPr>
          <p:cNvSpPr>
            <a:spLocks noGrp="1"/>
          </p:cNvSpPr>
          <p:nvPr>
            <p:ph type="title"/>
          </p:nvPr>
        </p:nvSpPr>
        <p:spPr/>
        <p:txBody>
          <a:bodyPr/>
          <a:lstStyle/>
          <a:p>
            <a:r>
              <a:rPr lang="en-US" dirty="0"/>
              <a:t>How CDI Helped Identify a Need for W2</a:t>
            </a:r>
          </a:p>
        </p:txBody>
      </p:sp>
      <p:sp>
        <p:nvSpPr>
          <p:cNvPr id="3" name="Content Placeholder 2">
            <a:extLst>
              <a:ext uri="{FF2B5EF4-FFF2-40B4-BE49-F238E27FC236}">
                <a16:creationId xmlns:a16="http://schemas.microsoft.com/office/drawing/2014/main" id="{A544AE8A-D117-2D26-7A7C-8400F51441CC}"/>
              </a:ext>
            </a:extLst>
          </p:cNvPr>
          <p:cNvSpPr>
            <a:spLocks noGrp="1"/>
          </p:cNvSpPr>
          <p:nvPr>
            <p:ph idx="1"/>
          </p:nvPr>
        </p:nvSpPr>
        <p:spPr/>
        <p:txBody>
          <a:bodyPr/>
          <a:lstStyle/>
          <a:p>
            <a:r>
              <a:rPr lang="en-US" dirty="0"/>
              <a:t>An outside auditor reviewed record and recommended different </a:t>
            </a:r>
            <a:r>
              <a:rPr lang="en-US" dirty="0" err="1"/>
              <a:t>PDx</a:t>
            </a:r>
            <a:endParaRPr lang="en-US" dirty="0"/>
          </a:p>
          <a:p>
            <a:r>
              <a:rPr lang="en-US" dirty="0"/>
              <a:t>CDI staff reviewed and questioned IP status</a:t>
            </a:r>
          </a:p>
          <a:p>
            <a:r>
              <a:rPr lang="en-US" dirty="0"/>
              <a:t>UR leadership reviewed and determined W2 was needed for the case</a:t>
            </a:r>
          </a:p>
          <a:p>
            <a:r>
              <a:rPr lang="en-US" dirty="0"/>
              <a:t>Would have been missed as this was an outlier for our process</a:t>
            </a:r>
          </a:p>
          <a:p>
            <a:endParaRPr lang="en-US" dirty="0"/>
          </a:p>
        </p:txBody>
      </p:sp>
    </p:spTree>
    <p:extLst>
      <p:ext uri="{BB962C8B-B14F-4D97-AF65-F5344CB8AC3E}">
        <p14:creationId xmlns:p14="http://schemas.microsoft.com/office/powerpoint/2010/main" val="2607117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46F9-6610-7074-4973-7F96A5ABD58A}"/>
              </a:ext>
            </a:extLst>
          </p:cNvPr>
          <p:cNvSpPr>
            <a:spLocks noGrp="1"/>
          </p:cNvSpPr>
          <p:nvPr>
            <p:ph type="title"/>
          </p:nvPr>
        </p:nvSpPr>
        <p:spPr/>
        <p:txBody>
          <a:bodyPr/>
          <a:lstStyle/>
          <a:p>
            <a:r>
              <a:rPr lang="en-US" dirty="0"/>
              <a:t>Another Example Found in Final CDI Review</a:t>
            </a:r>
          </a:p>
        </p:txBody>
      </p:sp>
      <p:sp>
        <p:nvSpPr>
          <p:cNvPr id="3" name="Content Placeholder 2">
            <a:extLst>
              <a:ext uri="{FF2B5EF4-FFF2-40B4-BE49-F238E27FC236}">
                <a16:creationId xmlns:a16="http://schemas.microsoft.com/office/drawing/2014/main" id="{60BA4AF1-0565-8D34-1354-7B77D63D357E}"/>
              </a:ext>
            </a:extLst>
          </p:cNvPr>
          <p:cNvSpPr>
            <a:spLocks noGrp="1"/>
          </p:cNvSpPr>
          <p:nvPr>
            <p:ph idx="1"/>
          </p:nvPr>
        </p:nvSpPr>
        <p:spPr/>
        <p:txBody>
          <a:bodyPr/>
          <a:lstStyle/>
          <a:p>
            <a:r>
              <a:rPr lang="en-US" dirty="0"/>
              <a:t>CDI reviewed record after coding finalized DRG</a:t>
            </a:r>
          </a:p>
          <a:p>
            <a:r>
              <a:rPr lang="en-US" dirty="0"/>
              <a:t>DRGs did not align</a:t>
            </a:r>
          </a:p>
          <a:p>
            <a:r>
              <a:rPr lang="en-US" dirty="0"/>
              <a:t>Admission with bradycardia with no intervention </a:t>
            </a:r>
          </a:p>
          <a:p>
            <a:r>
              <a:rPr lang="en-US" dirty="0"/>
              <a:t>Stress test delay on weekend was only reason for additional days (3 total)</a:t>
            </a:r>
          </a:p>
          <a:p>
            <a:endParaRPr lang="en-US" dirty="0"/>
          </a:p>
        </p:txBody>
      </p:sp>
    </p:spTree>
    <p:extLst>
      <p:ext uri="{BB962C8B-B14F-4D97-AF65-F5344CB8AC3E}">
        <p14:creationId xmlns:p14="http://schemas.microsoft.com/office/powerpoint/2010/main" val="146631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5941-BEA2-A071-43AD-5EB051D4B7A8}"/>
              </a:ext>
            </a:extLst>
          </p:cNvPr>
          <p:cNvSpPr>
            <a:spLocks noGrp="1"/>
          </p:cNvSpPr>
          <p:nvPr>
            <p:ph type="title"/>
          </p:nvPr>
        </p:nvSpPr>
        <p:spPr/>
        <p:txBody>
          <a:bodyPr/>
          <a:lstStyle/>
          <a:p>
            <a:r>
              <a:rPr lang="en-US" dirty="0"/>
              <a:t>Another Layer …</a:t>
            </a:r>
          </a:p>
        </p:txBody>
      </p:sp>
      <p:sp>
        <p:nvSpPr>
          <p:cNvPr id="3" name="Content Placeholder 2">
            <a:extLst>
              <a:ext uri="{FF2B5EF4-FFF2-40B4-BE49-F238E27FC236}">
                <a16:creationId xmlns:a16="http://schemas.microsoft.com/office/drawing/2014/main" id="{20E6697F-3CF6-1758-80C8-D72F7924FF45}"/>
              </a:ext>
            </a:extLst>
          </p:cNvPr>
          <p:cNvSpPr>
            <a:spLocks noGrp="1"/>
          </p:cNvSpPr>
          <p:nvPr>
            <p:ph idx="1"/>
          </p:nvPr>
        </p:nvSpPr>
        <p:spPr/>
        <p:txBody>
          <a:bodyPr/>
          <a:lstStyle/>
          <a:p>
            <a:r>
              <a:rPr lang="en-US" dirty="0"/>
              <a:t>Knowledge of some targeted UR principles for your CDI team can be a powerful tool</a:t>
            </a:r>
          </a:p>
          <a:p>
            <a:r>
              <a:rPr lang="en-US" dirty="0"/>
              <a:t>As mentioned before, they see the entire record</a:t>
            </a:r>
          </a:p>
          <a:p>
            <a:endParaRPr lang="en-US" dirty="0"/>
          </a:p>
        </p:txBody>
      </p:sp>
    </p:spTree>
    <p:extLst>
      <p:ext uri="{BB962C8B-B14F-4D97-AF65-F5344CB8AC3E}">
        <p14:creationId xmlns:p14="http://schemas.microsoft.com/office/powerpoint/2010/main" val="2139641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73BE-1AD4-09FE-CF00-9AF76D989AEF}"/>
              </a:ext>
            </a:extLst>
          </p:cNvPr>
          <p:cNvSpPr>
            <a:spLocks noGrp="1"/>
          </p:cNvSpPr>
          <p:nvPr>
            <p:ph type="title"/>
          </p:nvPr>
        </p:nvSpPr>
        <p:spPr/>
        <p:txBody>
          <a:bodyPr/>
          <a:lstStyle/>
          <a:p>
            <a:r>
              <a:rPr lang="en-US" dirty="0">
                <a:latin typeface="Arial"/>
                <a:cs typeface="Arial"/>
              </a:rPr>
              <a:t>Wrapping It Up</a:t>
            </a:r>
            <a:endParaRPr lang="en-US" dirty="0"/>
          </a:p>
        </p:txBody>
      </p:sp>
    </p:spTree>
    <p:extLst>
      <p:ext uri="{BB962C8B-B14F-4D97-AF65-F5344CB8AC3E}">
        <p14:creationId xmlns:p14="http://schemas.microsoft.com/office/powerpoint/2010/main" val="3485090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CF67D5-4282-012F-FC1A-280CDA2676A0}"/>
              </a:ext>
            </a:extLst>
          </p:cNvPr>
          <p:cNvSpPr>
            <a:spLocks noGrp="1"/>
          </p:cNvSpPr>
          <p:nvPr>
            <p:ph type="title"/>
          </p:nvPr>
        </p:nvSpPr>
        <p:spPr>
          <a:xfrm>
            <a:off x="838200" y="640333"/>
            <a:ext cx="10515600" cy="1325563"/>
          </a:xfrm>
        </p:spPr>
        <p:txBody>
          <a:bodyPr/>
          <a:lstStyle/>
          <a:p>
            <a:r>
              <a:rPr lang="en-US" dirty="0"/>
              <a:t>Why Would I Want My UR and CDI Team to Work Together?</a:t>
            </a:r>
          </a:p>
        </p:txBody>
      </p:sp>
      <p:sp>
        <p:nvSpPr>
          <p:cNvPr id="5" name="Content Placeholder 4">
            <a:extLst>
              <a:ext uri="{FF2B5EF4-FFF2-40B4-BE49-F238E27FC236}">
                <a16:creationId xmlns:a16="http://schemas.microsoft.com/office/drawing/2014/main" id="{23BADBD0-0237-C4FC-6E8A-597CA115C7E7}"/>
              </a:ext>
            </a:extLst>
          </p:cNvPr>
          <p:cNvSpPr>
            <a:spLocks noGrp="1"/>
          </p:cNvSpPr>
          <p:nvPr>
            <p:ph idx="1"/>
          </p:nvPr>
        </p:nvSpPr>
        <p:spPr>
          <a:xfrm>
            <a:off x="838200" y="2141537"/>
            <a:ext cx="10515600" cy="4351338"/>
          </a:xfrm>
        </p:spPr>
        <p:txBody>
          <a:bodyPr/>
          <a:lstStyle/>
          <a:p>
            <a:r>
              <a:rPr lang="en-US" dirty="0"/>
              <a:t>UR may need more documentation for medical necessity</a:t>
            </a:r>
          </a:p>
          <a:p>
            <a:pPr lvl="1"/>
            <a:r>
              <a:rPr lang="en-US" sz="1600" dirty="0"/>
              <a:t>We certainly want CDI to handle that with the query process!</a:t>
            </a:r>
          </a:p>
          <a:p>
            <a:r>
              <a:rPr lang="en-US" dirty="0"/>
              <a:t>A CDI that understands medical necessity can collaborate with UR on status and query for documentation that might needed to support it!</a:t>
            </a:r>
          </a:p>
          <a:p>
            <a:r>
              <a:rPr lang="en-US" dirty="0"/>
              <a:t>Can provide some depth for a small department (UR could complete a non-complex review and CDI could run medical necessity criteria)</a:t>
            </a:r>
          </a:p>
          <a:p>
            <a:endParaRPr lang="en-US" dirty="0"/>
          </a:p>
        </p:txBody>
      </p:sp>
    </p:spTree>
    <p:extLst>
      <p:ext uri="{BB962C8B-B14F-4D97-AF65-F5344CB8AC3E}">
        <p14:creationId xmlns:p14="http://schemas.microsoft.com/office/powerpoint/2010/main" val="1751133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0418-1CD0-39C0-2EB7-E0AF0DC3C42A}"/>
              </a:ext>
            </a:extLst>
          </p:cNvPr>
          <p:cNvSpPr>
            <a:spLocks noGrp="1"/>
          </p:cNvSpPr>
          <p:nvPr>
            <p:ph type="title"/>
          </p:nvPr>
        </p:nvSpPr>
        <p:spPr/>
        <p:txBody>
          <a:bodyPr/>
          <a:lstStyle/>
          <a:p>
            <a:r>
              <a:rPr lang="en-US" dirty="0"/>
              <a:t>Ideas for Integration of UR and CDI</a:t>
            </a:r>
          </a:p>
        </p:txBody>
      </p:sp>
      <p:sp>
        <p:nvSpPr>
          <p:cNvPr id="3" name="Content Placeholder 2">
            <a:extLst>
              <a:ext uri="{FF2B5EF4-FFF2-40B4-BE49-F238E27FC236}">
                <a16:creationId xmlns:a16="http://schemas.microsoft.com/office/drawing/2014/main" id="{4B08D4CE-6B0C-E77B-A281-705B96677A0A}"/>
              </a:ext>
            </a:extLst>
          </p:cNvPr>
          <p:cNvSpPr>
            <a:spLocks noGrp="1"/>
          </p:cNvSpPr>
          <p:nvPr>
            <p:ph idx="1"/>
          </p:nvPr>
        </p:nvSpPr>
        <p:spPr/>
        <p:txBody>
          <a:bodyPr/>
          <a:lstStyle/>
          <a:p>
            <a:r>
              <a:rPr lang="en-US" dirty="0"/>
              <a:t>New team members shadow with opposite team to gain a basic understanding of the other</a:t>
            </a:r>
          </a:p>
          <a:p>
            <a:r>
              <a:rPr lang="en-US" dirty="0"/>
              <a:t>Include CDI on updates of medical necessity criteria</a:t>
            </a:r>
          </a:p>
          <a:p>
            <a:r>
              <a:rPr lang="en-US" dirty="0"/>
              <a:t>Include case review at meetings in which both teams attend (staff meeting)</a:t>
            </a:r>
          </a:p>
          <a:p>
            <a:r>
              <a:rPr lang="en-US" dirty="0"/>
              <a:t>Create revenue cycle yearly goals that incorporate both UR and CDI</a:t>
            </a:r>
          </a:p>
          <a:p>
            <a:r>
              <a:rPr lang="en-US" dirty="0"/>
              <a:t>Seek webinars, articles, and other educational resources that can apply across disciplines (denials, clinical validity, status assignment)</a:t>
            </a:r>
          </a:p>
          <a:p>
            <a:endParaRPr lang="en-US" dirty="0"/>
          </a:p>
        </p:txBody>
      </p:sp>
    </p:spTree>
    <p:extLst>
      <p:ext uri="{BB962C8B-B14F-4D97-AF65-F5344CB8AC3E}">
        <p14:creationId xmlns:p14="http://schemas.microsoft.com/office/powerpoint/2010/main" val="1903202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B0E9F-74C1-2481-B206-10788C33FBC2}"/>
              </a:ext>
            </a:extLst>
          </p:cNvPr>
          <p:cNvSpPr>
            <a:spLocks noGrp="1"/>
          </p:cNvSpPr>
          <p:nvPr>
            <p:ph type="title"/>
          </p:nvPr>
        </p:nvSpPr>
        <p:spPr/>
        <p:txBody>
          <a:bodyPr/>
          <a:lstStyle/>
          <a:p>
            <a:r>
              <a:rPr lang="en-US" dirty="0"/>
              <a:t>Final Question</a:t>
            </a:r>
          </a:p>
        </p:txBody>
      </p:sp>
      <p:sp>
        <p:nvSpPr>
          <p:cNvPr id="3" name="Text Placeholder 2">
            <a:extLst>
              <a:ext uri="{FF2B5EF4-FFF2-40B4-BE49-F238E27FC236}">
                <a16:creationId xmlns:a16="http://schemas.microsoft.com/office/drawing/2014/main" id="{B53C2F03-AB65-5699-CF34-BF93AE88428E}"/>
              </a:ext>
            </a:extLst>
          </p:cNvPr>
          <p:cNvSpPr>
            <a:spLocks noGrp="1"/>
          </p:cNvSpPr>
          <p:nvPr>
            <p:ph type="body" idx="1"/>
          </p:nvPr>
        </p:nvSpPr>
        <p:spPr/>
        <p:txBody>
          <a:bodyPr/>
          <a:lstStyle/>
          <a:p>
            <a:r>
              <a:rPr lang="en-US" dirty="0"/>
              <a:t>Take a moment and think about a case where a collaborative effort by the utilization staff and CDI staff would be/have been beneficial? </a:t>
            </a:r>
          </a:p>
          <a:p>
            <a:endParaRPr lang="en-US" dirty="0"/>
          </a:p>
        </p:txBody>
      </p:sp>
    </p:spTree>
    <p:extLst>
      <p:ext uri="{BB962C8B-B14F-4D97-AF65-F5344CB8AC3E}">
        <p14:creationId xmlns:p14="http://schemas.microsoft.com/office/powerpoint/2010/main" val="379805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AAEE-E6EA-D572-8479-F616FB224B00}"/>
              </a:ext>
            </a:extLst>
          </p:cNvPr>
          <p:cNvSpPr>
            <a:spLocks noGrp="1"/>
          </p:cNvSpPr>
          <p:nvPr>
            <p:ph type="title"/>
          </p:nvPr>
        </p:nvSpPr>
        <p:spPr/>
        <p:txBody>
          <a:bodyPr/>
          <a:lstStyle/>
          <a:p>
            <a:r>
              <a:rPr lang="en-US" dirty="0">
                <a:latin typeface="Arial"/>
                <a:cs typeface="Arial"/>
              </a:rPr>
              <a:t>Utilization Review Versus CDI</a:t>
            </a:r>
            <a:endParaRPr lang="en-US" dirty="0"/>
          </a:p>
        </p:txBody>
      </p:sp>
      <p:sp>
        <p:nvSpPr>
          <p:cNvPr id="3" name="Content Placeholder 2">
            <a:extLst>
              <a:ext uri="{FF2B5EF4-FFF2-40B4-BE49-F238E27FC236}">
                <a16:creationId xmlns:a16="http://schemas.microsoft.com/office/drawing/2014/main" id="{1755DA31-F7EB-BAC2-AE70-B2949DF6EA64}"/>
              </a:ext>
            </a:extLst>
          </p:cNvPr>
          <p:cNvSpPr>
            <a:spLocks noGrp="1"/>
          </p:cNvSpPr>
          <p:nvPr>
            <p:ph idx="1"/>
          </p:nvPr>
        </p:nvSpPr>
        <p:spPr/>
        <p:txBody>
          <a:bodyPr/>
          <a:lstStyle/>
          <a:p>
            <a:r>
              <a:rPr lang="en-US" dirty="0">
                <a:latin typeface="Arial"/>
                <a:cs typeface="Arial"/>
              </a:rPr>
              <a:t>Utilization Review: “A critical evaluation (as by a physician or nurse) of health-care services provided to patients that is made especially for the purpose of controlling costs and monitoring quality of care.” ~Merriam-Webster  </a:t>
            </a:r>
            <a:br>
              <a:rPr lang="en-US" dirty="0">
                <a:latin typeface="Arial"/>
                <a:cs typeface="Arial"/>
              </a:rPr>
            </a:br>
            <a:endParaRPr lang="en-US" dirty="0"/>
          </a:p>
          <a:p>
            <a:r>
              <a:rPr lang="en-US" dirty="0">
                <a:latin typeface="Arial"/>
                <a:cs typeface="Arial"/>
              </a:rPr>
              <a:t>“CDI has been described as the process of improving healthcare records to ensure improved patient outcomes, data quality, and accurate reimbursement.” ~American Academy of Pain Medicine </a:t>
            </a:r>
            <a:endParaRPr lang="en-US" dirty="0"/>
          </a:p>
          <a:p>
            <a:pPr marL="0" indent="0">
              <a:buNone/>
            </a:pPr>
            <a:endParaRPr lang="en-US" dirty="0"/>
          </a:p>
        </p:txBody>
      </p:sp>
      <p:sp>
        <p:nvSpPr>
          <p:cNvPr id="5" name="TextBox 4">
            <a:extLst>
              <a:ext uri="{FF2B5EF4-FFF2-40B4-BE49-F238E27FC236}">
                <a16:creationId xmlns:a16="http://schemas.microsoft.com/office/drawing/2014/main" id="{8031C303-A278-6BE5-247A-1F4FDEEFB450}"/>
              </a:ext>
            </a:extLst>
          </p:cNvPr>
          <p:cNvSpPr txBox="1"/>
          <p:nvPr/>
        </p:nvSpPr>
        <p:spPr>
          <a:xfrm>
            <a:off x="6491336" y="5641332"/>
            <a:ext cx="5359652" cy="600164"/>
          </a:xfrm>
          <a:prstGeom prst="rect">
            <a:avLst/>
          </a:prstGeom>
          <a:noFill/>
        </p:spPr>
        <p:txBody>
          <a:bodyPr wrap="square">
            <a:spAutoFit/>
          </a:bodyPr>
          <a:lstStyle/>
          <a:p>
            <a:r>
              <a:rPr lang="en-US" sz="1100" dirty="0"/>
              <a:t>Source: </a:t>
            </a:r>
            <a:r>
              <a:rPr lang="en-US" sz="1100" b="0" i="1" u="none" strike="noStrike" dirty="0">
                <a:solidFill>
                  <a:srgbClr val="000000"/>
                </a:solidFill>
                <a:effectLst/>
                <a:hlinkClick r:id="rId2"/>
              </a:rPr>
              <a:t>www.merriam-webster.com/dictionary/utilization%20review</a:t>
            </a:r>
            <a:endParaRPr lang="en-US" sz="1100" b="0" i="1" u="none" strike="noStrike" dirty="0">
              <a:solidFill>
                <a:srgbClr val="000000"/>
              </a:solidFill>
              <a:effectLst/>
            </a:endParaRPr>
          </a:p>
          <a:p>
            <a:r>
              <a:rPr lang="en-US" sz="1100" dirty="0"/>
              <a:t>What is CDI and How Does it Impact You? In Practice Management. (December 18,2018). Retrieved March 18, 2021. </a:t>
            </a:r>
            <a:r>
              <a:rPr lang="en-US" sz="1100" dirty="0">
                <a:hlinkClick r:id="rId3"/>
              </a:rPr>
              <a:t>https://painmed.org/what-is-cdi-and-how-does-it-impact-you/</a:t>
            </a:r>
            <a:r>
              <a:rPr lang="en-US" sz="1100" dirty="0"/>
              <a:t>  </a:t>
            </a:r>
          </a:p>
        </p:txBody>
      </p:sp>
    </p:spTree>
    <p:extLst>
      <p:ext uri="{BB962C8B-B14F-4D97-AF65-F5344CB8AC3E}">
        <p14:creationId xmlns:p14="http://schemas.microsoft.com/office/powerpoint/2010/main" val="937190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E36D-44FF-0A4E-C69C-3064EDB478ED}"/>
              </a:ext>
            </a:extLst>
          </p:cNvPr>
          <p:cNvSpPr>
            <a:spLocks noGrp="1"/>
          </p:cNvSpPr>
          <p:nvPr>
            <p:ph type="title"/>
          </p:nvPr>
        </p:nvSpPr>
        <p:spPr/>
        <p:txBody>
          <a:bodyPr/>
          <a:lstStyle/>
          <a:p>
            <a:r>
              <a:rPr lang="en-US" dirty="0"/>
              <a:t>Share Time!</a:t>
            </a:r>
          </a:p>
        </p:txBody>
      </p:sp>
      <p:sp>
        <p:nvSpPr>
          <p:cNvPr id="3" name="Content Placeholder 2">
            <a:extLst>
              <a:ext uri="{FF2B5EF4-FFF2-40B4-BE49-F238E27FC236}">
                <a16:creationId xmlns:a16="http://schemas.microsoft.com/office/drawing/2014/main" id="{8AB7EBC6-6494-64C8-C748-2E4343229145}"/>
              </a:ext>
            </a:extLst>
          </p:cNvPr>
          <p:cNvSpPr>
            <a:spLocks noGrp="1"/>
          </p:cNvSpPr>
          <p:nvPr>
            <p:ph idx="1"/>
          </p:nvPr>
        </p:nvSpPr>
        <p:spPr/>
        <p:txBody>
          <a:bodyPr/>
          <a:lstStyle/>
          <a:p>
            <a:r>
              <a:rPr lang="en-US" dirty="0"/>
              <a:t>Please share your ideas with someone near by!</a:t>
            </a:r>
          </a:p>
          <a:p>
            <a:r>
              <a:rPr lang="en-US" dirty="0"/>
              <a:t>Come to the microphone and share! </a:t>
            </a:r>
          </a:p>
          <a:p>
            <a:endParaRPr lang="en-US" dirty="0"/>
          </a:p>
        </p:txBody>
      </p:sp>
      <p:pic>
        <p:nvPicPr>
          <p:cNvPr id="4" name="Picture 3" descr="Shape, circle">
            <a:extLst>
              <a:ext uri="{FF2B5EF4-FFF2-40B4-BE49-F238E27FC236}">
                <a16:creationId xmlns:a16="http://schemas.microsoft.com/office/drawing/2014/main" id="{968DC63F-E06B-7CFF-3A41-0EE6B13DD794}"/>
              </a:ext>
            </a:extLst>
          </p:cNvPr>
          <p:cNvPicPr>
            <a:picLocks noChangeAspect="1"/>
          </p:cNvPicPr>
          <p:nvPr/>
        </p:nvPicPr>
        <p:blipFill>
          <a:blip r:embed="rId2"/>
          <a:stretch>
            <a:fillRect/>
          </a:stretch>
        </p:blipFill>
        <p:spPr>
          <a:xfrm>
            <a:off x="5694628" y="2931445"/>
            <a:ext cx="5068149" cy="3380455"/>
          </a:xfrm>
          <a:prstGeom prst="rect">
            <a:avLst/>
          </a:prstGeom>
        </p:spPr>
      </p:pic>
    </p:spTree>
    <p:extLst>
      <p:ext uri="{BB962C8B-B14F-4D97-AF65-F5344CB8AC3E}">
        <p14:creationId xmlns:p14="http://schemas.microsoft.com/office/powerpoint/2010/main" val="490662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AA80B8-4148-D708-08FE-D0A25CD69388}"/>
              </a:ext>
            </a:extLst>
          </p:cNvPr>
          <p:cNvSpPr txBox="1"/>
          <p:nvPr/>
        </p:nvSpPr>
        <p:spPr>
          <a:xfrm>
            <a:off x="861134" y="852256"/>
            <a:ext cx="8993080" cy="1384995"/>
          </a:xfrm>
          <a:prstGeom prst="rect">
            <a:avLst/>
          </a:prstGeom>
          <a:noFill/>
        </p:spPr>
        <p:txBody>
          <a:bodyPr wrap="square" rtlCol="0">
            <a:spAutoFit/>
          </a:bodyPr>
          <a:lstStyle/>
          <a:p>
            <a:r>
              <a:rPr lang="en-US" sz="2800" dirty="0"/>
              <a:t>THANK YOU! Questions?</a:t>
            </a:r>
          </a:p>
          <a:p>
            <a:endParaRPr lang="en-US" sz="2800" dirty="0"/>
          </a:p>
          <a:p>
            <a:r>
              <a:rPr lang="en-US" sz="2800" dirty="0">
                <a:hlinkClick r:id="rId2"/>
              </a:rPr>
              <a:t>Alyce.Reavis@evanhospital.com</a:t>
            </a:r>
            <a:r>
              <a:rPr lang="en-US" sz="2800" dirty="0"/>
              <a:t> </a:t>
            </a:r>
          </a:p>
        </p:txBody>
      </p:sp>
    </p:spTree>
    <p:extLst>
      <p:ext uri="{BB962C8B-B14F-4D97-AF65-F5344CB8AC3E}">
        <p14:creationId xmlns:p14="http://schemas.microsoft.com/office/powerpoint/2010/main" val="2838519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(two text boxes)</a:t>
            </a:r>
          </a:p>
        </p:txBody>
      </p:sp>
      <p:sp>
        <p:nvSpPr>
          <p:cNvPr id="3" name="Content Placeholder 2"/>
          <p:cNvSpPr>
            <a:spLocks noGrp="1"/>
          </p:cNvSpPr>
          <p:nvPr>
            <p:ph sz="half" idx="1"/>
          </p:nvPr>
        </p:nvSpPr>
        <p:spPr/>
        <p:txBody>
          <a:bodyPr/>
          <a:lstStyle/>
          <a:p>
            <a:r>
              <a:rPr lang="en-US" dirty="0"/>
              <a:t>Text here</a:t>
            </a:r>
          </a:p>
          <a:p>
            <a:pPr lvl="1"/>
            <a:r>
              <a:rPr lang="en-US" dirty="0"/>
              <a:t>Text Here</a:t>
            </a:r>
          </a:p>
        </p:txBody>
      </p:sp>
      <p:sp>
        <p:nvSpPr>
          <p:cNvPr id="4" name="Content Placeholder 3"/>
          <p:cNvSpPr>
            <a:spLocks noGrp="1"/>
          </p:cNvSpPr>
          <p:nvPr>
            <p:ph sz="half" idx="2"/>
          </p:nvPr>
        </p:nvSpPr>
        <p:spPr/>
        <p:txBody>
          <a:bodyPr/>
          <a:lstStyle/>
          <a:p>
            <a:r>
              <a:rPr lang="en-US" dirty="0"/>
              <a:t>Text Here</a:t>
            </a:r>
          </a:p>
          <a:p>
            <a:pPr lvl="1"/>
            <a:r>
              <a:rPr lang="en-US" dirty="0"/>
              <a:t>Text Here</a:t>
            </a:r>
          </a:p>
        </p:txBody>
      </p:sp>
    </p:spTree>
    <p:extLst>
      <p:ext uri="{BB962C8B-B14F-4D97-AF65-F5344CB8AC3E}">
        <p14:creationId xmlns:p14="http://schemas.microsoft.com/office/powerpoint/2010/main" val="3598568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(text box and photo)</a:t>
            </a:r>
          </a:p>
        </p:txBody>
      </p:sp>
      <p:sp>
        <p:nvSpPr>
          <p:cNvPr id="3" name="Content Placeholder 2"/>
          <p:cNvSpPr>
            <a:spLocks noGrp="1"/>
          </p:cNvSpPr>
          <p:nvPr>
            <p:ph sz="half" idx="1"/>
          </p:nvPr>
        </p:nvSpPr>
        <p:spPr/>
        <p:txBody>
          <a:bodyPr/>
          <a:lstStyle/>
          <a:p>
            <a:r>
              <a:rPr lang="en-US" dirty="0"/>
              <a:t>Text here</a:t>
            </a:r>
          </a:p>
          <a:p>
            <a:pPr lvl="1"/>
            <a:r>
              <a:rPr lang="en-US" dirty="0"/>
              <a:t>Text Here</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93214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60DE-F098-0291-9E23-EB15886302B1}"/>
              </a:ext>
            </a:extLst>
          </p:cNvPr>
          <p:cNvSpPr>
            <a:spLocks noGrp="1"/>
          </p:cNvSpPr>
          <p:nvPr>
            <p:ph type="title"/>
          </p:nvPr>
        </p:nvSpPr>
        <p:spPr>
          <a:xfrm>
            <a:off x="838200" y="603664"/>
            <a:ext cx="10515600" cy="1325563"/>
          </a:xfrm>
        </p:spPr>
        <p:txBody>
          <a:bodyPr/>
          <a:lstStyle/>
          <a:p>
            <a:r>
              <a:rPr lang="en-US" dirty="0"/>
              <a:t>Evangelical Community Hospital</a:t>
            </a:r>
            <a:br>
              <a:rPr lang="en-US" dirty="0"/>
            </a:br>
            <a:r>
              <a:rPr lang="en-US" dirty="0"/>
              <a:t>Lewisburg, PA</a:t>
            </a:r>
          </a:p>
        </p:txBody>
      </p:sp>
      <p:pic>
        <p:nvPicPr>
          <p:cNvPr id="4" name="Content Placeholder 3">
            <a:extLst>
              <a:ext uri="{FF2B5EF4-FFF2-40B4-BE49-F238E27FC236}">
                <a16:creationId xmlns:a16="http://schemas.microsoft.com/office/drawing/2014/main" id="{60F5713C-2F91-33E7-E91B-004B3D61CBA0}"/>
              </a:ext>
            </a:extLst>
          </p:cNvPr>
          <p:cNvPicPr>
            <a:picLocks noGrp="1" noChangeAspect="1"/>
          </p:cNvPicPr>
          <p:nvPr>
            <p:ph idx="1"/>
          </p:nvPr>
        </p:nvPicPr>
        <p:blipFill>
          <a:blip r:embed="rId3"/>
          <a:stretch>
            <a:fillRect/>
          </a:stretch>
        </p:blipFill>
        <p:spPr>
          <a:xfrm>
            <a:off x="2859468" y="2048262"/>
            <a:ext cx="6473064" cy="4351338"/>
          </a:xfrm>
          <a:prstGeom prst="rect">
            <a:avLst/>
          </a:prstGeom>
        </p:spPr>
      </p:pic>
    </p:spTree>
    <p:extLst>
      <p:ext uri="{BB962C8B-B14F-4D97-AF65-F5344CB8AC3E}">
        <p14:creationId xmlns:p14="http://schemas.microsoft.com/office/powerpoint/2010/main" val="150454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B41D-8D8D-2E6B-6C82-5F74A947215A}"/>
              </a:ext>
            </a:extLst>
          </p:cNvPr>
          <p:cNvSpPr>
            <a:spLocks noGrp="1"/>
          </p:cNvSpPr>
          <p:nvPr>
            <p:ph type="title"/>
          </p:nvPr>
        </p:nvSpPr>
        <p:spPr/>
        <p:txBody>
          <a:bodyPr/>
          <a:lstStyle/>
          <a:p>
            <a:r>
              <a:rPr lang="en-US" dirty="0"/>
              <a:t>How it Began…</a:t>
            </a:r>
          </a:p>
        </p:txBody>
      </p:sp>
      <p:pic>
        <p:nvPicPr>
          <p:cNvPr id="4" name="Content Placeholder 3">
            <a:extLst>
              <a:ext uri="{FF2B5EF4-FFF2-40B4-BE49-F238E27FC236}">
                <a16:creationId xmlns:a16="http://schemas.microsoft.com/office/drawing/2014/main" id="{F1B219D3-45BE-D1DE-9E46-362F1D65EDCF}"/>
              </a:ext>
            </a:extLst>
          </p:cNvPr>
          <p:cNvPicPr>
            <a:picLocks noGrp="1" noChangeAspect="1"/>
          </p:cNvPicPr>
          <p:nvPr>
            <p:ph idx="1"/>
          </p:nvPr>
        </p:nvPicPr>
        <p:blipFill>
          <a:blip r:embed="rId2"/>
          <a:stretch>
            <a:fillRect/>
          </a:stretch>
        </p:blipFill>
        <p:spPr>
          <a:xfrm>
            <a:off x="838200" y="1508272"/>
            <a:ext cx="10515600" cy="4247133"/>
          </a:xfrm>
          <a:prstGeom prst="rect">
            <a:avLst/>
          </a:prstGeom>
        </p:spPr>
      </p:pic>
    </p:spTree>
    <p:extLst>
      <p:ext uri="{BB962C8B-B14F-4D97-AF65-F5344CB8AC3E}">
        <p14:creationId xmlns:p14="http://schemas.microsoft.com/office/powerpoint/2010/main" val="168943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6C8E-AB35-1F5A-4CC8-139CB2030A61}"/>
              </a:ext>
            </a:extLst>
          </p:cNvPr>
          <p:cNvSpPr>
            <a:spLocks noGrp="1"/>
          </p:cNvSpPr>
          <p:nvPr>
            <p:ph type="title"/>
          </p:nvPr>
        </p:nvSpPr>
        <p:spPr/>
        <p:txBody>
          <a:bodyPr/>
          <a:lstStyle/>
          <a:p>
            <a:r>
              <a:rPr lang="en-US" dirty="0"/>
              <a:t>CDI and Utilization Review</a:t>
            </a:r>
          </a:p>
        </p:txBody>
      </p:sp>
      <p:sp>
        <p:nvSpPr>
          <p:cNvPr id="3" name="Text Placeholder 2">
            <a:extLst>
              <a:ext uri="{FF2B5EF4-FFF2-40B4-BE49-F238E27FC236}">
                <a16:creationId xmlns:a16="http://schemas.microsoft.com/office/drawing/2014/main" id="{E9822F24-55BC-1064-3DA9-1F015D3C3279}"/>
              </a:ext>
            </a:extLst>
          </p:cNvPr>
          <p:cNvSpPr>
            <a:spLocks noGrp="1"/>
          </p:cNvSpPr>
          <p:nvPr>
            <p:ph type="body" idx="1"/>
          </p:nvPr>
        </p:nvSpPr>
        <p:spPr/>
        <p:txBody>
          <a:bodyPr/>
          <a:lstStyle/>
          <a:p>
            <a:r>
              <a:rPr lang="en-US" dirty="0"/>
              <a:t>The Impact on Status Assignment</a:t>
            </a:r>
          </a:p>
          <a:p>
            <a:endParaRPr lang="en-US" dirty="0"/>
          </a:p>
        </p:txBody>
      </p:sp>
    </p:spTree>
    <p:extLst>
      <p:ext uri="{BB962C8B-B14F-4D97-AF65-F5344CB8AC3E}">
        <p14:creationId xmlns:p14="http://schemas.microsoft.com/office/powerpoint/2010/main" val="400665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1987-D787-D1BC-B8E6-556E18EFA863}"/>
              </a:ext>
            </a:extLst>
          </p:cNvPr>
          <p:cNvSpPr>
            <a:spLocks noGrp="1"/>
          </p:cNvSpPr>
          <p:nvPr>
            <p:ph type="title"/>
          </p:nvPr>
        </p:nvSpPr>
        <p:spPr/>
        <p:txBody>
          <a:bodyPr/>
          <a:lstStyle/>
          <a:p>
            <a:r>
              <a:rPr lang="en-US" dirty="0"/>
              <a:t>CDI Review of Observation Stays</a:t>
            </a:r>
          </a:p>
        </p:txBody>
      </p:sp>
      <p:sp>
        <p:nvSpPr>
          <p:cNvPr id="3" name="Content Placeholder 2">
            <a:extLst>
              <a:ext uri="{FF2B5EF4-FFF2-40B4-BE49-F238E27FC236}">
                <a16:creationId xmlns:a16="http://schemas.microsoft.com/office/drawing/2014/main" id="{1F2D1956-0AC0-253A-D986-3F1D39883DE6}"/>
              </a:ext>
            </a:extLst>
          </p:cNvPr>
          <p:cNvSpPr>
            <a:spLocks noGrp="1"/>
          </p:cNvSpPr>
          <p:nvPr>
            <p:ph idx="1"/>
          </p:nvPr>
        </p:nvSpPr>
        <p:spPr/>
        <p:txBody>
          <a:bodyPr/>
          <a:lstStyle/>
          <a:p>
            <a:r>
              <a:rPr lang="en-US" dirty="0"/>
              <a:t>A goal for the future at Evangelical</a:t>
            </a:r>
          </a:p>
          <a:p>
            <a:endParaRPr lang="en-US" dirty="0"/>
          </a:p>
        </p:txBody>
      </p:sp>
    </p:spTree>
    <p:extLst>
      <p:ext uri="{BB962C8B-B14F-4D97-AF65-F5344CB8AC3E}">
        <p14:creationId xmlns:p14="http://schemas.microsoft.com/office/powerpoint/2010/main" val="2955186728"/>
      </p:ext>
    </p:extLst>
  </p:cSld>
  <p:clrMapOvr>
    <a:masterClrMapping/>
  </p:clrMapOvr>
</p:sld>
</file>

<file path=ppt/theme/theme1.xml><?xml version="1.0" encoding="utf-8"?>
<a:theme xmlns:a="http://schemas.openxmlformats.org/drawingml/2006/main" name="1262_PowerPointTemplateRedsign_Theme_rev0">
  <a:themeElements>
    <a:clrScheme name="Custom 3">
      <a:dk1>
        <a:srgbClr val="000000"/>
      </a:dk1>
      <a:lt1>
        <a:sysClr val="window" lastClr="FFFFFF"/>
      </a:lt1>
      <a:dk2>
        <a:srgbClr val="569BBE"/>
      </a:dk2>
      <a:lt2>
        <a:srgbClr val="FFFFFF"/>
      </a:lt2>
      <a:accent1>
        <a:srgbClr val="569BBE"/>
      </a:accent1>
      <a:accent2>
        <a:srgbClr val="A8D08D"/>
      </a:accent2>
      <a:accent3>
        <a:srgbClr val="BFBFBF"/>
      </a:accent3>
      <a:accent4>
        <a:srgbClr val="EBDDC3"/>
      </a:accent4>
      <a:accent5>
        <a:srgbClr val="397593"/>
      </a:accent5>
      <a:accent6>
        <a:srgbClr val="70AD47"/>
      </a:accent6>
      <a:hlink>
        <a:srgbClr val="0563C1"/>
      </a:hlink>
      <a:folHlink>
        <a:srgbClr val="A8D08D"/>
      </a:folHlink>
    </a:clrScheme>
    <a:fontScheme name="Evan_Template 1">
      <a:majorFont>
        <a:latin typeface="Frutiger LT 65 Bold"/>
        <a:ea typeface=""/>
        <a:cs typeface=""/>
      </a:majorFont>
      <a:minorFont>
        <a:latin typeface="Frutiger LT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62_PowerPointTemplateRedsign_Theme_rev0" id="{C17CC381-F30F-46A6-9DF1-C09905039A8A}" vid="{5C315F63-715D-410A-809A-FB4879E3B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00D2F71F91BF4BBDB623BF8439AB99" ma:contentTypeVersion="1" ma:contentTypeDescription="Create a new document." ma:contentTypeScope="" ma:versionID="34db03effa2ca289d6ea7812eb7f7378">
  <xsd:schema xmlns:xsd="http://www.w3.org/2001/XMLSchema" xmlns:xs="http://www.w3.org/2001/XMLSchema" xmlns:p="http://schemas.microsoft.com/office/2006/metadata/properties" xmlns:ns1="http://schemas.microsoft.com/sharepoint/v3" targetNamespace="http://schemas.microsoft.com/office/2006/metadata/properties" ma:root="true" ma:fieldsID="28d5dfed12a2e0f9f246460a9b86df5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A19A0D-BB31-4D84-A2C4-D725E58648F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68C8EDE-A002-4BEA-98FC-5C086B92808B}">
  <ds:schemaRefs>
    <ds:schemaRef ds:uri="http://schemas.microsoft.com/sharepoint/v3/contenttype/forms"/>
  </ds:schemaRefs>
</ds:datastoreItem>
</file>

<file path=customXml/itemProps3.xml><?xml version="1.0" encoding="utf-8"?>
<ds:datastoreItem xmlns:ds="http://schemas.openxmlformats.org/officeDocument/2006/customXml" ds:itemID="{A10494F9-1924-40B8-9AC8-9DCE7F2DD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1262_PowerPointTemplateRedsign_Theme_rev0</Template>
  <TotalTime>682</TotalTime>
  <Words>2715</Words>
  <Application>Microsoft Office PowerPoint</Application>
  <PresentationFormat>Widescreen</PresentationFormat>
  <Paragraphs>240</Paragraphs>
  <Slides>53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Courier New</vt:lpstr>
      <vt:lpstr>Frutiger LT 55 Roman</vt:lpstr>
      <vt:lpstr>Frutiger LT 65 Bold</vt:lpstr>
      <vt:lpstr>Wingdings</vt:lpstr>
      <vt:lpstr>Wingdings 3</vt:lpstr>
      <vt:lpstr>1262_PowerPointTemplateRedsign_Theme_rev0</vt:lpstr>
      <vt:lpstr>The Best of Both Worlds: Leveraging CDI and UR for  Status Assignment, Denial Prevention, and Appeals</vt:lpstr>
      <vt:lpstr>PowerPoint Presentation</vt:lpstr>
      <vt:lpstr>Learning Objectives</vt:lpstr>
      <vt:lpstr>Show of Hands: Questions </vt:lpstr>
      <vt:lpstr>Utilization Review Versus CDI</vt:lpstr>
      <vt:lpstr>Evangelical Community Hospital Lewisburg, PA</vt:lpstr>
      <vt:lpstr>How it Began…</vt:lpstr>
      <vt:lpstr>CDI and Utilization Review</vt:lpstr>
      <vt:lpstr>CDI Review of Observation Stays</vt:lpstr>
      <vt:lpstr>Teaming Up for Stability of Inpatient Stays</vt:lpstr>
      <vt:lpstr>Teaming Up</vt:lpstr>
      <vt:lpstr>So, What’s the Big Deal? </vt:lpstr>
      <vt:lpstr>The Takeaway …</vt:lpstr>
      <vt:lpstr>Let’s Talk About It….</vt:lpstr>
      <vt:lpstr>What Is Medical Necessity? </vt:lpstr>
      <vt:lpstr>What Are Medical Necessity Criteria?</vt:lpstr>
      <vt:lpstr>How Does Evangelical Use Medical Necessity Criteria?</vt:lpstr>
      <vt:lpstr>The Benefit of Understanding Medical Necessity Criteria –  MCG and Interqual®</vt:lpstr>
      <vt:lpstr>Interqual Criteria-Septic Arthritis</vt:lpstr>
      <vt:lpstr>Query to Provider</vt:lpstr>
      <vt:lpstr>Another Example With MCG Criteria</vt:lpstr>
      <vt:lpstr>Query Is Entered for the Record</vt:lpstr>
      <vt:lpstr>Clinically Validated Medical Necessity? Yes, Please!</vt:lpstr>
      <vt:lpstr>CDI and Utilization Review</vt:lpstr>
      <vt:lpstr>Overturn of a Commercial Denial</vt:lpstr>
      <vt:lpstr>Day One of Hospital Stay</vt:lpstr>
      <vt:lpstr>Day Two of Hospital Stay</vt:lpstr>
      <vt:lpstr>Lack of Medical Necessity</vt:lpstr>
      <vt:lpstr>Day Three of Hospital Stay</vt:lpstr>
      <vt:lpstr>Clinical Indicators for Sepsis 3 Criteria</vt:lpstr>
      <vt:lpstr>Day 5… (drum roll)</vt:lpstr>
      <vt:lpstr>Let’s Break It Down</vt:lpstr>
      <vt:lpstr>The Sooner the Better …</vt:lpstr>
      <vt:lpstr>CDI and Utilization Review</vt:lpstr>
      <vt:lpstr>Understanding Criteria for Medical Necessity and Status </vt:lpstr>
      <vt:lpstr>Initial Working DRG</vt:lpstr>
      <vt:lpstr>Interqual Criteria for ACS in OBS Status</vt:lpstr>
      <vt:lpstr>With NSTEMI Now Documented</vt:lpstr>
      <vt:lpstr>Impact of the Final DRG</vt:lpstr>
      <vt:lpstr>Understanding Criteria for Final DRG Selection</vt:lpstr>
      <vt:lpstr>And Then …</vt:lpstr>
      <vt:lpstr>Game Changer! </vt:lpstr>
      <vt:lpstr>How CDI Helped Identify a Need for W2</vt:lpstr>
      <vt:lpstr>Another Example Found in Final CDI Review</vt:lpstr>
      <vt:lpstr>Another Layer …</vt:lpstr>
      <vt:lpstr>Wrapping It Up</vt:lpstr>
      <vt:lpstr>Why Would I Want My UR and CDI Team to Work Together?</vt:lpstr>
      <vt:lpstr>Ideas for Integration of UR and CDI</vt:lpstr>
      <vt:lpstr>Final Question</vt:lpstr>
      <vt:lpstr>Share Time!</vt:lpstr>
      <vt:lpstr>PowerPoint Presentation</vt:lpstr>
      <vt:lpstr>Title (two text boxes)</vt:lpstr>
      <vt:lpstr>Title (text box and photo)</vt:lpstr>
    </vt:vector>
  </TitlesOfParts>
  <Company>Evangelical Community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Remphrey, Janelle E.</dc:creator>
  <cp:lastModifiedBy>Reavis, Alyce</cp:lastModifiedBy>
  <cp:revision>37</cp:revision>
  <cp:lastPrinted>2017-11-03T15:39:52Z</cp:lastPrinted>
  <dcterms:created xsi:type="dcterms:W3CDTF">2017-10-30T17:48:24Z</dcterms:created>
  <dcterms:modified xsi:type="dcterms:W3CDTF">2024-01-12T16:02:49Z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0x010100B300D2F71F91BF4BBDB623BF8439AB99</vt:lpwstr>
  </property>
</Properties>
</file>